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1pPr>
    <a:lvl2pPr marL="0" marR="0" indent="22860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2pPr>
    <a:lvl3pPr marL="0" marR="0" indent="45720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3pPr>
    <a:lvl4pPr marL="0" marR="0" indent="68580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4pPr>
    <a:lvl5pPr marL="0" marR="0" indent="91440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5pPr>
    <a:lvl6pPr marL="0" marR="0" indent="114300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6pPr>
    <a:lvl7pPr marL="0" marR="0" indent="137160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7pPr>
    <a:lvl8pPr marL="0" marR="0" indent="160020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8pPr>
    <a:lvl9pPr marL="0" marR="0" indent="182880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E6E5DA">
              <a:alpha val="60000"/>
            </a:srgbClr>
          </a:solidFill>
        </a:fill>
      </a:tcStyle>
    </a:band2H>
    <a:firstCol>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chemeClr val="accent1">
            <a:satOff val="15300"/>
            <a:lumOff val="-29822"/>
            <a:alpha val="80000"/>
          </a:schemeClr>
        </a:fontRef>
        <a:schemeClr val="accent1">
          <a:satOff val="15300"/>
          <a:lumOff val="-29822"/>
          <a:alpha val="80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C0CFCA">
              <a:alpha val="75000"/>
            </a:srgbClr>
          </a:solidFill>
        </a:fill>
      </a:tcStyle>
    </a:band2H>
    <a:firstCol>
      <a:tcTxStyle b="off" i="off">
        <a:fontRef idx="minor">
          <a:schemeClr val="accent1">
            <a:satOff val="15300"/>
            <a:lumOff val="-29822"/>
            <a:alpha val="80000"/>
          </a:schemeClr>
        </a:fontRef>
        <a:schemeClr val="accent1">
          <a:satOff val="15300"/>
          <a:lumOff val="-29822"/>
          <a:alpha val="80000"/>
        </a:schemeClr>
      </a:tcTxStyle>
      <a:tcStyle>
        <a:tcBdr>
          <a:left>
            <a:ln w="12700" cap="flat">
              <a:solidFill>
                <a:schemeClr val="accent1">
                  <a:satOff val="15300"/>
                  <a:lumOff val="-29822"/>
                </a:schemeClr>
              </a:solidFill>
              <a:prstDash val="solid"/>
              <a:miter lim="400000"/>
            </a:ln>
          </a:left>
          <a:right>
            <a:ln w="25400" cap="flat">
              <a:solidFill>
                <a:schemeClr val="accent1">
                  <a:satOff val="15300"/>
                  <a:lumOff val="-29822"/>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DFDBD1"/>
        </a:fontRef>
        <a:srgbClr val="DFDBD1"/>
      </a:tcTxStyle>
      <a:tcStyle>
        <a:tcBdr>
          <a:left>
            <a:ln w="12700" cap="flat">
              <a:noFill/>
              <a:miter lim="400000"/>
            </a:ln>
          </a:left>
          <a:right>
            <a:ln w="12700" cap="flat">
              <a:noFill/>
              <a:miter lim="400000"/>
            </a:ln>
          </a:right>
          <a:top>
            <a:ln w="25400" cap="flat">
              <a:solidFill>
                <a:schemeClr val="accent1">
                  <a:satOff val="15300"/>
                  <a:lumOff val="-29822"/>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EDEADB"/>
              </a:solidFill>
              <a:prstDash val="solid"/>
              <a:miter lim="400000"/>
            </a:ln>
          </a:insideH>
          <a:insideV>
            <a:ln w="12700" cap="flat">
              <a:noFill/>
              <a:miter lim="400000"/>
            </a:ln>
          </a:insideV>
        </a:tcBdr>
        <a:fill>
          <a:noFill/>
        </a:fill>
      </a:tcStyle>
    </a:lastRow>
    <a:firstRow>
      <a:tcTxStyle b="off" i="off">
        <a:fontRef idx="minor">
          <a:srgbClr val="DFDBD1"/>
        </a:fontRef>
        <a:srgbClr val="DFDBD1"/>
      </a:tcTxStyle>
      <a:tcStyle>
        <a:tcBdr>
          <a:left>
            <a:ln w="12700" cap="flat">
              <a:noFill/>
              <a:miter lim="400000"/>
            </a:ln>
          </a:left>
          <a:right>
            <a:ln w="12700" cap="flat">
              <a:noFill/>
              <a:miter lim="400000"/>
            </a:ln>
          </a:right>
          <a:top>
            <a:ln w="12700" cap="flat">
              <a:solidFill>
                <a:schemeClr val="accent1">
                  <a:satOff val="15300"/>
                  <a:lumOff val="-29822"/>
                </a:schemeClr>
              </a:solidFill>
              <a:prstDash val="solid"/>
              <a:miter lim="400000"/>
            </a:ln>
          </a:top>
          <a:bottom>
            <a:ln w="254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4F5C3F"/>
        </a:fontRef>
        <a:srgbClr val="4F5C3F"/>
      </a:tcTxStyle>
      <a:tcStyle>
        <a:tcBdr>
          <a:left>
            <a:ln w="12700" cap="flat">
              <a:solidFill>
                <a:schemeClr val="accent2">
                  <a:hueOff val="-171743"/>
                  <a:satOff val="2189"/>
                  <a:lumOff val="-14463"/>
                </a:schemeClr>
              </a:solidFill>
              <a:custDash>
                <a:ds d="200000" sp="200000"/>
              </a:custDash>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wholeTbl>
    <a:band2H>
      <a:tcTxStyle b="def" i="def"/>
      <a:tcStyle>
        <a:tcBdr/>
        <a:fill>
          <a:solidFill>
            <a:srgbClr val="DDD9AC">
              <a:alpha val="70000"/>
            </a:srgbClr>
          </a:solidFill>
        </a:fill>
      </a:tcStyle>
    </a:band2H>
    <a:firstCol>
      <a:tcTxStyle b="off" i="off">
        <a:fontRef idx="minor">
          <a:srgbClr val="4F5C3F"/>
        </a:fontRef>
        <a:srgbClr val="4F5C3F"/>
      </a:tcTxStyle>
      <a:tcStyle>
        <a:tcBdr>
          <a:left>
            <a:ln w="12700" cap="flat">
              <a:solidFill>
                <a:schemeClr val="accent1">
                  <a:satOff val="15300"/>
                  <a:lumOff val="-29822"/>
                </a:schemeClr>
              </a:solidFill>
              <a:prstDash val="solid"/>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firstCol>
    <a:la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25400" cap="flat">
              <a:solidFill>
                <a:schemeClr val="accent2">
                  <a:hueOff val="-171743"/>
                  <a:satOff val="2189"/>
                  <a:lumOff val="-14463"/>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lastRow>
    <a:fir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12700" cap="flat">
              <a:solidFill>
                <a:schemeClr val="accent1">
                  <a:satOff val="15300"/>
                  <a:lumOff val="-29822"/>
                </a:schemeClr>
              </a:solidFill>
              <a:prstDash val="solid"/>
              <a:miter lim="400000"/>
            </a:ln>
          </a:top>
          <a:bottom>
            <a:ln w="25400" cap="flat">
              <a:solidFill>
                <a:schemeClr val="accent2">
                  <a:hueOff val="-171743"/>
                  <a:satOff val="2189"/>
                  <a:lumOff val="-14463"/>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firstRow>
  </a:tblStyle>
  <a:tblStyle styleId="{CF821DB8-F4EB-4A41-A1BA-3FCAFE7338EE}" styleName="">
    <a:tblBg/>
    <a:wholeTbl>
      <a:tcTxStyle b="off" i="off">
        <a:fontRef idx="minor">
          <a:srgbClr val="4F5C3F"/>
        </a:fontRef>
        <a:srgbClr val="4F5C3F"/>
      </a:tcTxStyle>
      <a:tcStyle>
        <a:tcBdr>
          <a:left>
            <a:ln w="12700" cap="flat">
              <a:solidFill>
                <a:srgbClr val="B07342"/>
              </a:solidFill>
              <a:prstDash val="solid"/>
              <a:miter lim="400000"/>
            </a:ln>
          </a:left>
          <a:right>
            <a:ln w="12700" cap="flat">
              <a:solidFill>
                <a:srgbClr val="B07342"/>
              </a:solidFill>
              <a:prstDash val="solid"/>
              <a:miter lim="400000"/>
            </a:ln>
          </a:right>
          <a:top>
            <a:ln w="12700" cap="flat">
              <a:solidFill>
                <a:srgbClr val="B07342"/>
              </a:solidFill>
              <a:prstDash val="solid"/>
              <a:miter lim="400000"/>
            </a:ln>
          </a:top>
          <a:bottom>
            <a:ln w="12700" cap="flat">
              <a:solidFill>
                <a:srgbClr val="B07342"/>
              </a:solidFill>
              <a:prstDash val="solid"/>
              <a:miter lim="400000"/>
            </a:ln>
          </a:bottom>
          <a:insideH>
            <a:ln w="12700" cap="flat">
              <a:solidFill>
                <a:srgbClr val="B07342"/>
              </a:solidFill>
              <a:prstDash val="solid"/>
              <a:miter lim="400000"/>
            </a:ln>
          </a:insideH>
          <a:insideV>
            <a:ln w="12700" cap="flat">
              <a:solidFill>
                <a:srgbClr val="B07342"/>
              </a:solidFill>
              <a:prstDash val="solid"/>
              <a:miter lim="400000"/>
            </a:ln>
          </a:insideV>
        </a:tcBdr>
        <a:fill>
          <a:noFill/>
        </a:fill>
      </a:tcStyle>
    </a:wholeTbl>
    <a:band2H>
      <a:tcTxStyle b="def" i="def"/>
      <a:tcStyle>
        <a:tcBdr/>
        <a:fill>
          <a:solidFill>
            <a:srgbClr val="EDDBBD">
              <a:alpha val="55000"/>
            </a:srgbClr>
          </a:solidFill>
        </a:fill>
      </a:tcStyle>
    </a:band2H>
    <a:firstCol>
      <a:tcTxStyle b="off" i="off">
        <a:fontRef idx="minor">
          <a:srgbClr val="4F5C3F"/>
        </a:fontRef>
        <a:srgbClr val="4F5C3F"/>
      </a:tcTxStyle>
      <a:tcStyle>
        <a:tcBdr>
          <a:left>
            <a:ln w="12700" cap="flat">
              <a:noFill/>
              <a:miter lim="400000"/>
            </a:ln>
          </a:left>
          <a:right>
            <a:ln w="25400" cap="flat">
              <a:solidFill>
                <a:srgbClr val="B0734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B07342"/>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4F5C3F"/>
        </a:fontRef>
        <a:srgbClr val="4F5C3F"/>
      </a:tcTxStyle>
      <a:tcStyle>
        <a:tcBdr>
          <a:left>
            <a:ln w="12700" cap="flat">
              <a:solidFill>
                <a:srgbClr val="C9C5BC"/>
              </a:solidFill>
              <a:prstDash val="solid"/>
              <a:miter lim="400000"/>
            </a:ln>
          </a:left>
          <a:right>
            <a:ln w="12700" cap="flat">
              <a:solidFill>
                <a:srgbClr val="C9C5BC"/>
              </a:solidFill>
              <a:prstDash val="solid"/>
              <a:miter lim="400000"/>
            </a:ln>
          </a:right>
          <a:top>
            <a:ln w="12700" cap="flat">
              <a:solidFill>
                <a:srgbClr val="C9C5BC"/>
              </a:solidFill>
              <a:prstDash val="solid"/>
              <a:miter lim="400000"/>
            </a:ln>
          </a:top>
          <a:bottom>
            <a:ln w="12700" cap="flat">
              <a:solidFill>
                <a:srgbClr val="C9C5BC"/>
              </a:solidFill>
              <a:prstDash val="solid"/>
              <a:miter lim="400000"/>
            </a:ln>
          </a:bottom>
          <a:insideH>
            <a:ln w="12700" cap="flat">
              <a:solidFill>
                <a:srgbClr val="C9C5BC"/>
              </a:solidFill>
              <a:prstDash val="solid"/>
              <a:miter lim="400000"/>
            </a:ln>
          </a:insideH>
          <a:insideV>
            <a:ln w="12700" cap="flat">
              <a:solidFill>
                <a:srgbClr val="C9C5BC"/>
              </a:solidFill>
              <a:prstDash val="solid"/>
              <a:miter lim="400000"/>
            </a:ln>
          </a:insideV>
        </a:tcBdr>
        <a:fill>
          <a:noFill/>
        </a:fill>
      </a:tcStyle>
    </a:wholeTbl>
    <a:band2H>
      <a:tcTxStyle b="def" i="def"/>
      <a:tcStyle>
        <a:tcBdr/>
        <a:fill>
          <a:solidFill>
            <a:srgbClr val="E2DED3">
              <a:alpha val="80000"/>
            </a:srgbClr>
          </a:solidFill>
        </a:fill>
      </a:tcStyle>
    </a:band2H>
    <a:firstCol>
      <a:tcTxStyle b="off" i="off">
        <a:fontRef idx="minor">
          <a:srgbClr val="4F5C3F"/>
        </a:fontRef>
        <a:srgbClr val="4F5C3F"/>
      </a:tcTxStyle>
      <a:tcStyle>
        <a:tcBdr>
          <a:left>
            <a:ln w="12700" cap="flat">
              <a:solidFill>
                <a:srgbClr val="51473B"/>
              </a:solidFill>
              <a:prstDash val="solid"/>
              <a:miter lim="400000"/>
            </a:ln>
          </a:left>
          <a:right>
            <a:ln w="25400" cap="flat">
              <a:solidFill>
                <a:srgbClr val="51473B"/>
              </a:solidFill>
              <a:prstDash val="solid"/>
              <a:miter lim="400000"/>
            </a:ln>
          </a:right>
          <a:top>
            <a:ln w="12700" cap="flat">
              <a:solidFill>
                <a:srgbClr val="C9C5BC">
                  <a:alpha val="80000"/>
                </a:srgbClr>
              </a:solidFill>
              <a:prstDash val="solid"/>
              <a:miter lim="400000"/>
            </a:ln>
          </a:top>
          <a:bottom>
            <a:ln w="12700" cap="flat">
              <a:solidFill>
                <a:srgbClr val="C9C5BC">
                  <a:alpha val="80000"/>
                </a:srgbClr>
              </a:solidFill>
              <a:prstDash val="solid"/>
              <a:miter lim="400000"/>
            </a:ln>
          </a:bottom>
          <a:insideH>
            <a:ln w="12700" cap="flat">
              <a:solidFill>
                <a:srgbClr val="C9C5BC">
                  <a:alpha val="80000"/>
                </a:srgbClr>
              </a:solidFill>
              <a:prstDash val="solid"/>
              <a:miter lim="400000"/>
            </a:ln>
          </a:insideH>
          <a:insideV>
            <a:ln w="12700" cap="flat">
              <a:solidFill>
                <a:srgbClr val="C9C5BC">
                  <a:alpha val="80000"/>
                </a:srgbClr>
              </a:solidFill>
              <a:prstDash val="solid"/>
              <a:miter lim="400000"/>
            </a:ln>
          </a:insideV>
        </a:tcBdr>
        <a:fill>
          <a:noFill/>
        </a:fill>
      </a:tcStyle>
    </a:firstCol>
    <a:la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25400" cap="flat">
              <a:solidFill>
                <a:srgbClr val="51473B"/>
              </a:solidFill>
              <a:prstDash val="solid"/>
              <a:miter lim="400000"/>
            </a:ln>
          </a:top>
          <a:bottom>
            <a:ln w="127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lastRow>
    <a:fir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12700" cap="flat">
              <a:solidFill>
                <a:srgbClr val="51473B"/>
              </a:solidFill>
              <a:prstDash val="solid"/>
              <a:miter lim="400000"/>
            </a:ln>
          </a:top>
          <a:bottom>
            <a:ln w="254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firstRow>
  </a:tblStyle>
  <a:tblStyle styleId="{2708684C-4D16-4618-839F-0558EEFCDFE6}" styleName="">
    <a:tblBg/>
    <a:wholeTbl>
      <a:tcTxStyle b="off" i="off">
        <a:fontRef idx="minor">
          <a:srgbClr val="4F5C3F"/>
        </a:fontRef>
        <a:srgbClr val="4F5C3F"/>
      </a:tcTxStyle>
      <a:tcStyle>
        <a:tcBdr>
          <a:left>
            <a:ln w="12700" cap="flat">
              <a:noFill/>
              <a:miter lim="400000"/>
            </a:ln>
          </a:left>
          <a:right>
            <a:ln w="12700" cap="flat">
              <a:noFill/>
              <a:miter lim="400000"/>
            </a:ln>
          </a:right>
          <a:top>
            <a:ln w="12700" cap="flat">
              <a:solidFill>
                <a:schemeClr val="accent2"/>
              </a:solidFill>
              <a:custDash>
                <a:ds d="200000" sp="200000"/>
              </a:custDash>
              <a:miter lim="400000"/>
            </a:ln>
          </a:top>
          <a:bottom>
            <a:ln w="12700" cap="flat">
              <a:solidFill>
                <a:schemeClr val="accent2"/>
              </a:solidFill>
              <a:custDash>
                <a:ds d="200000" sp="200000"/>
              </a:custDash>
              <a:miter lim="400000"/>
            </a:ln>
          </a:bottom>
          <a:insideH>
            <a:ln w="12700" cap="flat">
              <a:solidFill>
                <a:schemeClr val="accent2"/>
              </a:solidFill>
              <a:custDash>
                <a:ds d="200000" sp="200000"/>
              </a:custDash>
              <a:miter lim="400000"/>
            </a:ln>
          </a:insideH>
          <a:insideV>
            <a:ln w="12700" cap="flat">
              <a:noFill/>
              <a:miter lim="400000"/>
            </a:ln>
          </a:insideV>
        </a:tcBdr>
        <a:fill>
          <a:noFill/>
        </a:fill>
      </a:tcStyle>
    </a:wholeTbl>
    <a:band2H>
      <a:tcTxStyle b="def" i="def"/>
      <a:tcStyle>
        <a:tcBdr/>
        <a:fill>
          <a:solidFill>
            <a:srgbClr val="DEE3BA">
              <a:alpha val="63000"/>
            </a:srgbClr>
          </a:solidFill>
        </a:fill>
      </a:tcStyle>
    </a:band2H>
    <a:firstCol>
      <a:tcTxStyle b="off" i="off">
        <a:fontRef idx="minor">
          <a:srgbClr val="4F5C3F"/>
        </a:fontRef>
        <a:srgbClr val="4F5C3F"/>
      </a:tcTxStyle>
      <a:tcStyle>
        <a:tcBdr>
          <a:left>
            <a:ln w="12700" cap="flat">
              <a:noFill/>
              <a:miter lim="400000"/>
            </a:ln>
          </a:left>
          <a:right>
            <a:ln w="25400" cap="flat">
              <a:solidFill>
                <a:schemeClr val="accent2"/>
              </a:solidFill>
              <a:prstDash val="solid"/>
              <a:miter lim="400000"/>
            </a:ln>
          </a:right>
          <a:top>
            <a:ln w="12700" cap="flat">
              <a:solidFill>
                <a:schemeClr val="accent2">
                  <a:alpha val="60000"/>
                </a:schemeClr>
              </a:solidFill>
              <a:custDash>
                <a:ds d="200000" sp="200000"/>
              </a:custDash>
              <a:miter lim="400000"/>
            </a:ln>
          </a:top>
          <a:bottom>
            <a:ln w="12700" cap="flat">
              <a:solidFill>
                <a:schemeClr val="accent2">
                  <a:alpha val="60000"/>
                </a:schemeClr>
              </a:solidFill>
              <a:custDash>
                <a:ds d="200000" sp="200000"/>
              </a:custDash>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chemeClr val="accent2"/>
              </a:solidFill>
              <a:prstDash val="solid"/>
              <a:miter lim="400000"/>
            </a:ln>
          </a:top>
          <a:bottom>
            <a:ln w="12700" cap="flat">
              <a:noFill/>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lastRow>
    <a:firstRow>
      <a:tcTxStyle b="off" i="off">
        <a:fontRef idx="minor">
          <a:srgbClr val="4F5C3F"/>
        </a:fontRef>
        <a:srgbClr val="4F5C3F"/>
      </a:tcTxStyle>
      <a:tcStyle>
        <a:tcBdr>
          <a:left>
            <a:ln w="12700" cap="flat">
              <a:noFill/>
              <a:miter lim="400000"/>
            </a:ln>
          </a:left>
          <a:right>
            <a:ln w="12700" cap="flat">
              <a:noFill/>
              <a:miter lim="400000"/>
            </a:ln>
          </a:right>
          <a:top>
            <a:ln w="12700" cap="flat">
              <a:noFill/>
              <a:miter lim="400000"/>
            </a:ln>
          </a:top>
          <a:bottom>
            <a:ln w="25400" cap="flat">
              <a:solidFill>
                <a:schemeClr val="accent2"/>
              </a:solidFill>
              <a:prstDash val="solid"/>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5.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825500" y="3048000"/>
            <a:ext cx="11353800" cy="2273300"/>
          </a:xfrm>
          <a:prstGeom prst="rect">
            <a:avLst/>
          </a:prstGeom>
        </p:spPr>
        <p:txBody>
          <a:bodyPr anchor="b"/>
          <a:lstStyle/>
          <a:p>
            <a:pPr/>
            <a:r>
              <a:t>Title Text</a:t>
            </a:r>
          </a:p>
        </p:txBody>
      </p:sp>
      <p:sp>
        <p:nvSpPr>
          <p:cNvPr id="12" name="Body Level One…"/>
          <p:cNvSpPr txBox="1"/>
          <p:nvPr>
            <p:ph type="body" sz="quarter" idx="1"/>
          </p:nvPr>
        </p:nvSpPr>
        <p:spPr>
          <a:xfrm>
            <a:off x="825500" y="5308600"/>
            <a:ext cx="11353800" cy="1295400"/>
          </a:xfrm>
          <a:prstGeom prst="rect">
            <a:avLst/>
          </a:prstGeom>
        </p:spPr>
        <p:txBody>
          <a:bodyPr anchor="t"/>
          <a:lstStyle>
            <a:lvl1pPr marL="0" indent="0" algn="ctr">
              <a:spcBef>
                <a:spcPts val="0"/>
              </a:spcBef>
              <a:buSzTx/>
              <a:buNone/>
              <a:defRPr i="1" sz="3200"/>
            </a:lvl1pPr>
            <a:lvl2pPr marL="0" indent="228600" algn="ctr">
              <a:spcBef>
                <a:spcPts val="0"/>
              </a:spcBef>
              <a:buSzTx/>
              <a:buNone/>
              <a:defRPr i="1" sz="3200"/>
            </a:lvl2pPr>
            <a:lvl3pPr marL="0" indent="457200" algn="ctr">
              <a:spcBef>
                <a:spcPts val="0"/>
              </a:spcBef>
              <a:buSzTx/>
              <a:buNone/>
              <a:defRPr i="1" sz="3200"/>
            </a:lvl3pPr>
            <a:lvl4pPr marL="0" indent="685800" algn="ctr">
              <a:spcBef>
                <a:spcPts val="0"/>
              </a:spcBef>
              <a:buSzTx/>
              <a:buNone/>
              <a:defRPr i="1" sz="3200"/>
            </a:lvl4pPr>
            <a:lvl5pPr marL="0" indent="914400" algn="ctr">
              <a:spcBef>
                <a:spcPts val="0"/>
              </a:spcBef>
              <a:buSzTx/>
              <a:buNone/>
              <a:defRPr i="1"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5" name="-Johnny Appleseed"/>
          <p:cNvSpPr txBox="1"/>
          <p:nvPr>
            <p:ph type="body" sz="quarter" idx="13"/>
          </p:nvPr>
        </p:nvSpPr>
        <p:spPr>
          <a:xfrm>
            <a:off x="1299331" y="6362700"/>
            <a:ext cx="10401301" cy="508000"/>
          </a:xfrm>
          <a:prstGeom prst="rect">
            <a:avLst/>
          </a:prstGeom>
        </p:spPr>
        <p:txBody>
          <a:bodyPr>
            <a:spAutoFit/>
          </a:bodyPr>
          <a:lstStyle>
            <a:lvl1pPr marL="0" indent="0" algn="ctr">
              <a:lnSpc>
                <a:spcPct val="100000"/>
              </a:lnSpc>
              <a:spcBef>
                <a:spcPts val="0"/>
              </a:spcBef>
              <a:buSzTx/>
              <a:buNone/>
              <a:defRPr i="1" sz="2800"/>
            </a:lvl1pPr>
          </a:lstStyle>
          <a:p>
            <a:pPr/>
            <a:r>
              <a:t>-Johnny Appleseed</a:t>
            </a:r>
          </a:p>
        </p:txBody>
      </p:sp>
      <p:sp>
        <p:nvSpPr>
          <p:cNvPr id="96" name="“Type a quote here.”"/>
          <p:cNvSpPr txBox="1"/>
          <p:nvPr>
            <p:ph type="body" sz="quarter" idx="14"/>
          </p:nvPr>
        </p:nvSpPr>
        <p:spPr>
          <a:xfrm>
            <a:off x="1257300" y="4330700"/>
            <a:ext cx="10490200" cy="558800"/>
          </a:xfrm>
          <a:prstGeom prst="rect">
            <a:avLst/>
          </a:prstGeom>
        </p:spPr>
        <p:txBody>
          <a:bodyPr>
            <a:spAutoFit/>
          </a:bodyPr>
          <a:lstStyle>
            <a:lvl1pPr marL="0" indent="0" algn="ctr">
              <a:lnSpc>
                <a:spcPct val="155000"/>
              </a:lnSpc>
              <a:spcBef>
                <a:spcPts val="2400"/>
              </a:spcBef>
              <a:buSzTx/>
              <a:buNone/>
              <a:defRPr sz="3200"/>
            </a:lvl1pPr>
          </a:lstStyle>
          <a:p>
            <a:pPr/>
            <a:r>
              <a:t>“Type a quote here.”</a:t>
            </a:r>
          </a:p>
        </p:txBody>
      </p:sp>
      <p:sp>
        <p:nvSpPr>
          <p:cNvPr id="9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4"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lnSpc>
                <a:spcPct val="100000"/>
              </a:lnSpc>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20" name="Slide Number"/>
          <p:cNvSpPr txBox="1"/>
          <p:nvPr>
            <p:ph type="sldNum" sz="quarter" idx="2"/>
          </p:nvPr>
        </p:nvSpPr>
        <p:spPr>
          <a:xfrm>
            <a:off x="6352743" y="9474200"/>
            <a:ext cx="312014" cy="299822"/>
          </a:xfrm>
          <a:prstGeom prst="rect">
            <a:avLst/>
          </a:prstGeom>
          <a:effectLst/>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lnSpc>
                <a:spcPct val="100000"/>
              </a:lnSpc>
              <a:defRPr sz="1200">
                <a:solidFill>
                  <a:srgbClr val="000000"/>
                </a:solidFill>
                <a:effectLst/>
                <a:latin typeface="Helvetica"/>
                <a:ea typeface="Helvetica"/>
                <a:cs typeface="Helvetica"/>
                <a:sym typeface="Helvetica"/>
              </a:defRPr>
            </a:pPr>
          </a:p>
        </p:txBody>
      </p:sp>
      <p:sp>
        <p:nvSpPr>
          <p:cNvPr id="128" name="Title Text"/>
          <p:cNvSpPr txBox="1"/>
          <p:nvPr>
            <p:ph type="title"/>
          </p:nvPr>
        </p:nvSpPr>
        <p:spPr>
          <a:xfrm>
            <a:off x="1270000" y="254000"/>
            <a:ext cx="10464800" cy="1714500"/>
          </a:xfrm>
          <a:prstGeom prst="rect">
            <a:avLst/>
          </a:prstGeom>
          <a:effectLst/>
        </p:spPr>
        <p:txBody>
          <a:bodyPr anchor="b"/>
          <a:lstStyle>
            <a:lvl1pPr>
              <a:lnSpc>
                <a:spcPct val="100000"/>
              </a:lnSpc>
              <a:defRPr cap="none" spc="0">
                <a:solidFill>
                  <a:srgbClr val="000000"/>
                </a:solidFill>
                <a:latin typeface="Copperplate"/>
                <a:ea typeface="Copperplate"/>
                <a:cs typeface="Copperplate"/>
                <a:sym typeface="Copperplate"/>
              </a:defRPr>
            </a:lvl1pPr>
          </a:lstStyle>
          <a:p>
            <a:pPr>
              <a:defRPr>
                <a:effectLst/>
              </a:defRPr>
            </a:pPr>
            <a:r>
              <a:t>Title Text</a:t>
            </a:r>
          </a:p>
        </p:txBody>
      </p:sp>
      <p:sp>
        <p:nvSpPr>
          <p:cNvPr id="129" name="Slide Number"/>
          <p:cNvSpPr txBox="1"/>
          <p:nvPr>
            <p:ph type="sldNum" sz="quarter" idx="2"/>
          </p:nvPr>
        </p:nvSpPr>
        <p:spPr>
          <a:xfrm>
            <a:off x="6324600" y="9220200"/>
            <a:ext cx="342900" cy="406400"/>
          </a:xfrm>
          <a:prstGeom prst="rect">
            <a:avLst/>
          </a:prstGeom>
          <a:effectLst/>
        </p:spPr>
        <p:txBody>
          <a:bodyPr>
            <a:normAutofit fontScale="100000" lnSpcReduction="0"/>
          </a:bodyPr>
          <a:lstStyle>
            <a:lvl1pPr>
              <a:defRPr>
                <a:solidFill>
                  <a:srgbClr val="515151"/>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Slide Number"/>
          <p:cNvSpPr txBox="1"/>
          <p:nvPr>
            <p:ph type="sldNum" sz="quarter" idx="2"/>
          </p:nvPr>
        </p:nvSpPr>
        <p:spPr>
          <a:xfrm>
            <a:off x="6324599" y="9004300"/>
            <a:ext cx="342901" cy="368300"/>
          </a:xfrm>
          <a:prstGeom prst="rect">
            <a:avLst/>
          </a:prstGeom>
          <a:effectLst/>
        </p:spPr>
        <p:txBody>
          <a:bodyPr/>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12536220" y="9309100"/>
            <a:ext cx="312015" cy="312343"/>
          </a:xfrm>
          <a:prstGeom prst="rect">
            <a:avLst/>
          </a:prstGeom>
          <a:effectLst/>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0"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1" name="Title Text"/>
          <p:cNvSpPr txBox="1"/>
          <p:nvPr>
            <p:ph type="title"/>
          </p:nvPr>
        </p:nvSpPr>
        <p:spPr>
          <a:xfrm>
            <a:off x="1270000" y="635000"/>
            <a:ext cx="10464800" cy="2108200"/>
          </a:xfrm>
          <a:prstGeom prst="rect">
            <a:avLst/>
          </a:prstGeom>
          <a:effectLst/>
        </p:spPr>
        <p:txBody>
          <a:bodyPr/>
          <a:lstStyle>
            <a:lvl1pPr algn="l">
              <a:lnSpc>
                <a:spcPct val="100000"/>
              </a:lnSpc>
              <a:defRPr cap="none" spc="0" sz="7200">
                <a:solidFill>
                  <a:srgbClr val="3E231A"/>
                </a:solidFill>
                <a:latin typeface="Papyrus"/>
                <a:ea typeface="Papyrus"/>
                <a:cs typeface="Papyrus"/>
                <a:sym typeface="Papyrus"/>
              </a:defRPr>
            </a:lvl1pPr>
          </a:lstStyle>
          <a:p>
            <a:pPr>
              <a:defRPr>
                <a:effectLst/>
              </a:defRPr>
            </a:pPr>
            <a:r>
              <a:t>Title Text</a:t>
            </a:r>
          </a:p>
        </p:txBody>
      </p:sp>
      <p:sp>
        <p:nvSpPr>
          <p:cNvPr id="152" name="Body Level One…"/>
          <p:cNvSpPr txBox="1"/>
          <p:nvPr>
            <p:ph type="body" idx="1"/>
          </p:nvPr>
        </p:nvSpPr>
        <p:spPr>
          <a:xfrm>
            <a:off x="1270000" y="2819400"/>
            <a:ext cx="10464800" cy="5842000"/>
          </a:xfrm>
          <a:prstGeom prst="rect">
            <a:avLst/>
          </a:prstGeom>
        </p:spPr>
        <p:txBody>
          <a:bodyPr/>
          <a:lstStyle>
            <a:lvl1pPr marL="863600" indent="-558800">
              <a:lnSpc>
                <a:spcPct val="100000"/>
              </a:lnSpc>
              <a:spcBef>
                <a:spcPts val="1200"/>
              </a:spcBef>
              <a:buSzPct val="30000"/>
              <a:buBlip>
                <a:blip r:embed="rId4"/>
              </a:buBlip>
              <a:defRPr sz="4200">
                <a:solidFill>
                  <a:srgbClr val="3E231A"/>
                </a:solidFill>
                <a:latin typeface="Papyrus"/>
                <a:ea typeface="Papyrus"/>
                <a:cs typeface="Papyrus"/>
                <a:sym typeface="Papyrus"/>
              </a:defRPr>
            </a:lvl1pPr>
            <a:lvl2pPr marL="1562100" indent="-558800">
              <a:lnSpc>
                <a:spcPct val="100000"/>
              </a:lnSpc>
              <a:spcBef>
                <a:spcPts val="1200"/>
              </a:spcBef>
              <a:buSzPct val="30000"/>
              <a:buBlip>
                <a:blip r:embed="rId4"/>
              </a:buBlip>
              <a:defRPr sz="4200">
                <a:solidFill>
                  <a:srgbClr val="3E231A"/>
                </a:solidFill>
                <a:latin typeface="Papyrus"/>
                <a:ea typeface="Papyrus"/>
                <a:cs typeface="Papyrus"/>
                <a:sym typeface="Papyrus"/>
              </a:defRPr>
            </a:lvl2pPr>
            <a:lvl3pPr marL="2273300" indent="-558800">
              <a:lnSpc>
                <a:spcPct val="100000"/>
              </a:lnSpc>
              <a:spcBef>
                <a:spcPts val="1200"/>
              </a:spcBef>
              <a:buSzPct val="30000"/>
              <a:buBlip>
                <a:blip r:embed="rId4"/>
              </a:buBlip>
              <a:defRPr sz="4200">
                <a:solidFill>
                  <a:srgbClr val="3E231A"/>
                </a:solidFill>
                <a:latin typeface="Papyrus"/>
                <a:ea typeface="Papyrus"/>
                <a:cs typeface="Papyrus"/>
                <a:sym typeface="Papyrus"/>
              </a:defRPr>
            </a:lvl3pPr>
            <a:lvl4pPr marL="2984500" indent="-558800">
              <a:lnSpc>
                <a:spcPct val="100000"/>
              </a:lnSpc>
              <a:spcBef>
                <a:spcPts val="1200"/>
              </a:spcBef>
              <a:buSzPct val="30000"/>
              <a:buBlip>
                <a:blip r:embed="rId4"/>
              </a:buBlip>
              <a:defRPr sz="4200">
                <a:solidFill>
                  <a:srgbClr val="3E231A"/>
                </a:solidFill>
                <a:latin typeface="Papyrus"/>
                <a:ea typeface="Papyrus"/>
                <a:cs typeface="Papyrus"/>
                <a:sym typeface="Papyrus"/>
              </a:defRPr>
            </a:lvl4pPr>
            <a:lvl5pPr marL="3708400" indent="-558800">
              <a:lnSpc>
                <a:spcPct val="100000"/>
              </a:lnSpc>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3" name="Slide Number"/>
          <p:cNvSpPr txBox="1"/>
          <p:nvPr>
            <p:ph type="sldNum" sz="quarter" idx="2"/>
          </p:nvPr>
        </p:nvSpPr>
        <p:spPr>
          <a:xfrm>
            <a:off x="6337300" y="9296400"/>
            <a:ext cx="323478" cy="457200"/>
          </a:xfrm>
          <a:prstGeom prst="rect">
            <a:avLst/>
          </a:prstGeom>
          <a:effectLst/>
        </p:spPr>
        <p:txBody>
          <a:bodyPr>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0"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1" name="Title Text"/>
          <p:cNvSpPr txBox="1"/>
          <p:nvPr>
            <p:ph type="title"/>
          </p:nvPr>
        </p:nvSpPr>
        <p:spPr>
          <a:xfrm>
            <a:off x="1079500" y="152400"/>
            <a:ext cx="10845800" cy="2095500"/>
          </a:xfrm>
          <a:prstGeom prst="rect">
            <a:avLst/>
          </a:prstGeom>
          <a:effectLst/>
        </p:spPr>
        <p:txBody>
          <a:bodyPr/>
          <a:lstStyle>
            <a:lvl1pPr>
              <a:lnSpc>
                <a:spcPct val="100000"/>
              </a:lnSpc>
              <a:defRPr cap="none" spc="0"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62" name="Body Level One…"/>
          <p:cNvSpPr txBox="1"/>
          <p:nvPr>
            <p:ph type="body" idx="1"/>
          </p:nvPr>
        </p:nvSpPr>
        <p:spPr>
          <a:xfrm>
            <a:off x="1079500" y="2527300"/>
            <a:ext cx="10845800" cy="6108700"/>
          </a:xfrm>
          <a:prstGeom prst="rect">
            <a:avLst/>
          </a:prstGeom>
        </p:spPr>
        <p:txBody>
          <a:bodyPr/>
          <a:lstStyle>
            <a:lvl1pPr marL="904390" indent="-561490">
              <a:lnSpc>
                <a:spcPct val="100000"/>
              </a:lnSpc>
              <a:spcBef>
                <a:spcPts val="3200"/>
              </a:spcBef>
              <a:buSzPct val="120000"/>
              <a:buChar char="•"/>
              <a:defRPr sz="4200">
                <a:solidFill>
                  <a:srgbClr val="FFFFFF"/>
                </a:solidFill>
                <a:latin typeface="American Typewriter"/>
                <a:ea typeface="American Typewriter"/>
                <a:cs typeface="American Typewriter"/>
                <a:sym typeface="American Typewriter"/>
              </a:defRPr>
            </a:lvl1pPr>
            <a:lvl2pPr marL="1429323" indent="-561490">
              <a:lnSpc>
                <a:spcPct val="100000"/>
              </a:lnSpc>
              <a:spcBef>
                <a:spcPts val="3200"/>
              </a:spcBef>
              <a:buSzPct val="120000"/>
              <a:buChar char="•"/>
              <a:defRPr sz="4200">
                <a:solidFill>
                  <a:srgbClr val="FFFFFF"/>
                </a:solidFill>
                <a:latin typeface="American Typewriter"/>
                <a:ea typeface="American Typewriter"/>
                <a:cs typeface="American Typewriter"/>
                <a:sym typeface="American Typewriter"/>
              </a:defRPr>
            </a:lvl2pPr>
            <a:lvl3pPr marL="1937323" indent="-561490">
              <a:lnSpc>
                <a:spcPct val="100000"/>
              </a:lnSpc>
              <a:spcBef>
                <a:spcPts val="3200"/>
              </a:spcBef>
              <a:buSzPct val="120000"/>
              <a:buChar char="•"/>
              <a:defRPr sz="4200">
                <a:solidFill>
                  <a:srgbClr val="FFFFFF"/>
                </a:solidFill>
                <a:latin typeface="American Typewriter"/>
                <a:ea typeface="American Typewriter"/>
                <a:cs typeface="American Typewriter"/>
                <a:sym typeface="American Typewriter"/>
              </a:defRPr>
            </a:lvl3pPr>
            <a:lvl4pPr marL="2462257" indent="-561490">
              <a:lnSpc>
                <a:spcPct val="100000"/>
              </a:lnSpc>
              <a:spcBef>
                <a:spcPts val="3200"/>
              </a:spcBef>
              <a:buSzPct val="120000"/>
              <a:buChar char="•"/>
              <a:defRPr sz="4200">
                <a:solidFill>
                  <a:srgbClr val="FFFFFF"/>
                </a:solidFill>
                <a:latin typeface="American Typewriter"/>
                <a:ea typeface="American Typewriter"/>
                <a:cs typeface="American Typewriter"/>
                <a:sym typeface="American Typewriter"/>
              </a:defRPr>
            </a:lvl4pPr>
            <a:lvl5pPr marL="2987190" indent="-561490">
              <a:lnSpc>
                <a:spcPct val="100000"/>
              </a:lnSpc>
              <a:spcBef>
                <a:spcPts val="3200"/>
              </a:spcBef>
              <a:buSzPct val="120000"/>
              <a:buChar char="•"/>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3" name="Slide Number"/>
          <p:cNvSpPr txBox="1"/>
          <p:nvPr>
            <p:ph type="sldNum" sz="quarter" idx="2"/>
          </p:nvPr>
        </p:nvSpPr>
        <p:spPr>
          <a:xfrm>
            <a:off x="6311900" y="9080500"/>
            <a:ext cx="384506" cy="368300"/>
          </a:xfrm>
          <a:prstGeom prst="rect">
            <a:avLst/>
          </a:prstGeom>
          <a:effectLst/>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0" name="Body Level One…"/>
          <p:cNvSpPr txBox="1"/>
          <p:nvPr>
            <p:ph type="body" idx="1"/>
          </p:nvPr>
        </p:nvSpPr>
        <p:spPr>
          <a:xfrm>
            <a:off x="1270000" y="1270000"/>
            <a:ext cx="10464800" cy="7213600"/>
          </a:xfrm>
          <a:prstGeom prst="rect">
            <a:avLst/>
          </a:prstGeom>
        </p:spPr>
        <p:txBody>
          <a:bodyPr/>
          <a:lstStyle>
            <a:lvl1pPr marL="889000" indent="-571500">
              <a:lnSpc>
                <a:spcPct val="100000"/>
              </a:lnSpc>
              <a:spcBef>
                <a:spcPts val="4800"/>
              </a:spcBef>
              <a:buSzPct val="171000"/>
              <a:buChar char="•"/>
              <a:defRPr sz="4200">
                <a:solidFill>
                  <a:srgbClr val="FFFFFF"/>
                </a:solidFill>
                <a:latin typeface="Gill Sans"/>
                <a:ea typeface="Gill Sans"/>
                <a:cs typeface="Gill Sans"/>
                <a:sym typeface="Gill Sans"/>
              </a:defRPr>
            </a:lvl1pPr>
            <a:lvl2pPr marL="1333500" indent="-571500">
              <a:lnSpc>
                <a:spcPct val="100000"/>
              </a:lnSpc>
              <a:spcBef>
                <a:spcPts val="4800"/>
              </a:spcBef>
              <a:buSzPct val="171000"/>
              <a:buChar char="•"/>
              <a:defRPr sz="4200">
                <a:solidFill>
                  <a:srgbClr val="FFFFFF"/>
                </a:solidFill>
                <a:latin typeface="Gill Sans"/>
                <a:ea typeface="Gill Sans"/>
                <a:cs typeface="Gill Sans"/>
                <a:sym typeface="Gill Sans"/>
              </a:defRPr>
            </a:lvl2pPr>
            <a:lvl3pPr marL="1778000" indent="-571500">
              <a:lnSpc>
                <a:spcPct val="100000"/>
              </a:lnSpc>
              <a:spcBef>
                <a:spcPts val="4800"/>
              </a:spcBef>
              <a:buSzPct val="171000"/>
              <a:buChar char="•"/>
              <a:defRPr sz="4200">
                <a:solidFill>
                  <a:srgbClr val="FFFFFF"/>
                </a:solidFill>
                <a:latin typeface="Gill Sans"/>
                <a:ea typeface="Gill Sans"/>
                <a:cs typeface="Gill Sans"/>
                <a:sym typeface="Gill Sans"/>
              </a:defRPr>
            </a:lvl3pPr>
            <a:lvl4pPr marL="2222500" indent="-571500">
              <a:lnSpc>
                <a:spcPct val="100000"/>
              </a:lnSpc>
              <a:spcBef>
                <a:spcPts val="4800"/>
              </a:spcBef>
              <a:buSzPct val="171000"/>
              <a:buChar char="•"/>
              <a:defRPr sz="4200">
                <a:solidFill>
                  <a:srgbClr val="FFFFFF"/>
                </a:solidFill>
                <a:latin typeface="Gill Sans"/>
                <a:ea typeface="Gill Sans"/>
                <a:cs typeface="Gill Sans"/>
                <a:sym typeface="Gill Sans"/>
              </a:defRPr>
            </a:lvl4pPr>
            <a:lvl5pPr marL="2667000" indent="-571500">
              <a:lnSpc>
                <a:spcPct val="100000"/>
              </a:lnSpc>
              <a:spcBef>
                <a:spcPts val="4800"/>
              </a:spcBef>
              <a:buSzPct val="171000"/>
              <a:buChar char="•"/>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1" name="Slide Number"/>
          <p:cNvSpPr txBox="1"/>
          <p:nvPr>
            <p:ph type="sldNum" sz="quarter" idx="2"/>
          </p:nvPr>
        </p:nvSpPr>
        <p:spPr>
          <a:xfrm>
            <a:off x="6324600" y="9258300"/>
            <a:ext cx="342900" cy="368300"/>
          </a:xfrm>
          <a:prstGeom prst="rect">
            <a:avLst/>
          </a:prstGeom>
          <a:effectLst/>
        </p:spPr>
        <p:txBody>
          <a:bodyPr>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quarter" idx="13"/>
          </p:nvPr>
        </p:nvSpPr>
        <p:spPr>
          <a:xfrm>
            <a:off x="685800" y="711200"/>
            <a:ext cx="4089400" cy="5499100"/>
          </a:xfrm>
          <a:prstGeom prst="rect">
            <a:avLst/>
          </a:prstGeom>
          <a:ln w="9525">
            <a:round/>
          </a:ln>
        </p:spPr>
        <p:txBody>
          <a:bodyPr lIns="91439" tIns="45719" rIns="91439" bIns="45719" anchor="t">
            <a:noAutofit/>
          </a:bodyPr>
          <a:lstStyle/>
          <a:p>
            <a:pPr/>
          </a:p>
        </p:txBody>
      </p:sp>
      <p:sp>
        <p:nvSpPr>
          <p:cNvPr id="21" name="Image"/>
          <p:cNvSpPr/>
          <p:nvPr>
            <p:ph type="pic" sz="half" idx="14"/>
          </p:nvPr>
        </p:nvSpPr>
        <p:spPr>
          <a:xfrm>
            <a:off x="4965700" y="711200"/>
            <a:ext cx="7315200" cy="5499100"/>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825500" y="7137400"/>
            <a:ext cx="11353800" cy="1181100"/>
          </a:xfrm>
          <a:prstGeom prst="rect">
            <a:avLst/>
          </a:prstGeom>
          <a:effectLst/>
        </p:spPr>
        <p:txBody>
          <a:bodyPr anchor="b"/>
          <a:lstStyle>
            <a:lvl1pPr>
              <a:defRPr>
                <a:solidFill>
                  <a:srgbClr val="FBF9E6"/>
                </a:solidFill>
                <a:effectLst>
                  <a:outerShdw sx="100000" sy="100000" kx="0" ky="0" algn="b" rotWithShape="0" blurRad="25400" dist="25400" dir="16200000">
                    <a:srgbClr val="3A3A3A">
                      <a:alpha val="70000"/>
                    </a:srgbClr>
                  </a:outerShdw>
                </a:effectLst>
              </a:defRPr>
            </a:lvl1pPr>
          </a:lstStyle>
          <a:p>
            <a:pPr/>
            <a:r>
              <a:t>Title Text</a:t>
            </a:r>
          </a:p>
        </p:txBody>
      </p:sp>
      <p:sp>
        <p:nvSpPr>
          <p:cNvPr id="23" name="Body Level One…"/>
          <p:cNvSpPr txBox="1"/>
          <p:nvPr>
            <p:ph type="body" sz="quarter" idx="1"/>
          </p:nvPr>
        </p:nvSpPr>
        <p:spPr>
          <a:xfrm>
            <a:off x="825500" y="8305800"/>
            <a:ext cx="11353800" cy="889000"/>
          </a:xfrm>
          <a:prstGeom prst="rect">
            <a:avLst/>
          </a:prstGeom>
        </p:spPr>
        <p:txBody>
          <a:bodyPr anchor="t"/>
          <a:lstStyle>
            <a:lvl1pPr marL="0" indent="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1pPr>
            <a:lvl2pPr marL="0" indent="22860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2pPr>
            <a:lvl3pPr marL="0" indent="45720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3pPr>
            <a:lvl4pPr marL="0" indent="68580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4pPr>
            <a:lvl5pPr marL="0" indent="91440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12005834" y="9130186"/>
            <a:ext cx="348727" cy="339202"/>
          </a:xfrm>
          <a:prstGeom prst="rect">
            <a:avLst/>
          </a:prstGeom>
          <a:effectLst/>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9" name="Image"/>
          <p:cNvSpPr/>
          <p:nvPr>
            <p:ph type="pic" sz="half" idx="13"/>
          </p:nvPr>
        </p:nvSpPr>
        <p:spPr>
          <a:xfrm>
            <a:off x="7645400" y="1727200"/>
            <a:ext cx="4673600" cy="6184900"/>
          </a:xfrm>
          <a:prstGeom prst="rect">
            <a:avLst/>
          </a:prstGeom>
          <a:ln w="9525">
            <a:round/>
          </a:ln>
        </p:spPr>
        <p:txBody>
          <a:bodyPr lIns="91439" tIns="45719" rIns="91439" bIns="45719" anchor="t">
            <a:noAutofit/>
          </a:bodyPr>
          <a:lstStyle/>
          <a:p>
            <a:pPr/>
          </a:p>
        </p:txBody>
      </p:sp>
      <p:sp>
        <p:nvSpPr>
          <p:cNvPr id="40" name="Title Text"/>
          <p:cNvSpPr txBox="1"/>
          <p:nvPr>
            <p:ph type="title"/>
          </p:nvPr>
        </p:nvSpPr>
        <p:spPr>
          <a:xfrm>
            <a:off x="304800" y="1778000"/>
            <a:ext cx="7327900" cy="3340100"/>
          </a:xfrm>
          <a:prstGeom prst="rect">
            <a:avLst/>
          </a:prstGeom>
        </p:spPr>
        <p:txBody>
          <a:bodyPr anchor="b"/>
          <a:lstStyle/>
          <a:p>
            <a:pPr/>
            <a:r>
              <a:t>Title Text</a:t>
            </a:r>
          </a:p>
        </p:txBody>
      </p:sp>
      <p:sp>
        <p:nvSpPr>
          <p:cNvPr id="41" name="Body Level One…"/>
          <p:cNvSpPr txBox="1"/>
          <p:nvPr>
            <p:ph type="body" sz="quarter" idx="1"/>
          </p:nvPr>
        </p:nvSpPr>
        <p:spPr>
          <a:xfrm>
            <a:off x="304800" y="5168900"/>
            <a:ext cx="7327900" cy="2743200"/>
          </a:xfrm>
          <a:prstGeom prst="rect">
            <a:avLst/>
          </a:prstGeom>
        </p:spPr>
        <p:txBody>
          <a:bodyPr anchor="t"/>
          <a:lstStyle>
            <a:lvl1pPr marL="0" indent="0" algn="ctr">
              <a:spcBef>
                <a:spcPts val="0"/>
              </a:spcBef>
              <a:buSzTx/>
              <a:buNone/>
              <a:defRPr i="1" sz="3200"/>
            </a:lvl1pPr>
            <a:lvl2pPr marL="0" indent="228600" algn="ctr">
              <a:spcBef>
                <a:spcPts val="0"/>
              </a:spcBef>
              <a:buSzTx/>
              <a:buNone/>
              <a:defRPr i="1" sz="3200"/>
            </a:lvl2pPr>
            <a:lvl3pPr marL="0" indent="457200" algn="ctr">
              <a:spcBef>
                <a:spcPts val="0"/>
              </a:spcBef>
              <a:buSzTx/>
              <a:buNone/>
              <a:defRPr i="1" sz="3200"/>
            </a:lvl3pPr>
            <a:lvl4pPr marL="0" indent="685800" algn="ctr">
              <a:spcBef>
                <a:spcPts val="0"/>
              </a:spcBef>
              <a:buSzTx/>
              <a:buNone/>
              <a:defRPr i="1" sz="3200"/>
            </a:lvl4pPr>
            <a:lvl5pPr marL="0" indent="914400" algn="ctr">
              <a:spcBef>
                <a:spcPts val="0"/>
              </a:spcBef>
              <a:buSzTx/>
              <a:buNone/>
              <a:defRPr i="1" sz="32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xfrm>
            <a:off x="825500" y="50800"/>
            <a:ext cx="11353800" cy="2032000"/>
          </a:xfrm>
          <a:prstGeom prst="rect">
            <a:avLst/>
          </a:prstGeom>
          <a:effectLst/>
        </p:spPr>
        <p:txBody>
          <a:bodyPr/>
          <a:lstStyle>
            <a:lvl1pPr>
              <a:defRPr>
                <a:solidFill>
                  <a:srgbClr val="FBF9E6"/>
                </a:solidFill>
                <a:effectLst>
                  <a:outerShdw sx="100000" sy="100000" kx="0" ky="0" algn="b" rotWithShape="0" blurRad="25400" dist="25400" dir="16200000">
                    <a:srgbClr val="3A3A3A">
                      <a:alpha val="70000"/>
                    </a:srgbClr>
                  </a:outerShdw>
                </a:effectLst>
              </a:defRPr>
            </a:lvl1pPr>
          </a:lstStyle>
          <a:p>
            <a:pPr/>
            <a:r>
              <a:t>Title Text</a:t>
            </a:r>
          </a:p>
        </p:txBody>
      </p:sp>
      <p:sp>
        <p:nvSpPr>
          <p:cNvPr id="5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xfrm>
            <a:off x="825500" y="50800"/>
            <a:ext cx="11353800" cy="2032000"/>
          </a:xfrm>
          <a:prstGeom prst="rect">
            <a:avLst/>
          </a:prstGeom>
          <a:effectLst/>
        </p:spPr>
        <p:txBody>
          <a:bodyPr/>
          <a:lstStyle>
            <a:lvl1pPr>
              <a:defRPr>
                <a:solidFill>
                  <a:srgbClr val="FBF9E6"/>
                </a:solidFill>
                <a:effectLst>
                  <a:outerShdw sx="100000" sy="100000" kx="0" ky="0" algn="b" rotWithShape="0" blurRad="25400" dist="25400" dir="16200000">
                    <a:srgbClr val="3A3A3A">
                      <a:alpha val="70000"/>
                    </a:srgbClr>
                  </a:outerShdw>
                </a:effectLst>
              </a:defRPr>
            </a:lvl1pPr>
          </a:lstStyle>
          <a:p>
            <a:pPr/>
            <a:r>
              <a:t>Title Text</a:t>
            </a:r>
          </a:p>
        </p:txBody>
      </p:sp>
      <p:sp>
        <p:nvSpPr>
          <p:cNvPr id="58" name="Body Level One…"/>
          <p:cNvSpPr txBox="1"/>
          <p:nvPr>
            <p:ph type="body" idx="1"/>
          </p:nvPr>
        </p:nvSpPr>
        <p:spPr>
          <a:xfrm>
            <a:off x="825500" y="2705100"/>
            <a:ext cx="11353800" cy="62230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6337299" y="8991600"/>
            <a:ext cx="342901" cy="4064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Image"/>
          <p:cNvSpPr/>
          <p:nvPr>
            <p:ph type="pic" sz="half" idx="13"/>
          </p:nvPr>
        </p:nvSpPr>
        <p:spPr>
          <a:xfrm>
            <a:off x="7391400" y="2717800"/>
            <a:ext cx="4673600" cy="6184900"/>
          </a:xfrm>
          <a:prstGeom prst="rect">
            <a:avLst/>
          </a:prstGeom>
          <a:ln w="9525">
            <a:round/>
          </a:ln>
        </p:spPr>
        <p:txBody>
          <a:bodyPr lIns="91439" tIns="45719" rIns="91439" bIns="45719" anchor="t">
            <a:noAutofit/>
          </a:bodyPr>
          <a:lstStyle/>
          <a:p>
            <a:pPr/>
          </a:p>
        </p:txBody>
      </p:sp>
      <p:sp>
        <p:nvSpPr>
          <p:cNvPr id="67" name="Title Text"/>
          <p:cNvSpPr txBox="1"/>
          <p:nvPr>
            <p:ph type="title"/>
          </p:nvPr>
        </p:nvSpPr>
        <p:spPr>
          <a:xfrm>
            <a:off x="825500" y="50800"/>
            <a:ext cx="11353800" cy="2032000"/>
          </a:xfrm>
          <a:prstGeom prst="rect">
            <a:avLst/>
          </a:prstGeom>
          <a:effectLst/>
        </p:spPr>
        <p:txBody>
          <a:bodyPr/>
          <a:lstStyle>
            <a:lvl1pPr>
              <a:defRPr>
                <a:solidFill>
                  <a:srgbClr val="FBF9E6"/>
                </a:solidFill>
                <a:effectLst>
                  <a:outerShdw sx="100000" sy="100000" kx="0" ky="0" algn="b" rotWithShape="0" blurRad="25400" dist="25400" dir="16200000">
                    <a:srgbClr val="3A3A3A">
                      <a:alpha val="70000"/>
                    </a:srgbClr>
                  </a:outerShdw>
                </a:effectLst>
              </a:defRPr>
            </a:lvl1pPr>
          </a:lstStyle>
          <a:p>
            <a:pPr/>
            <a:r>
              <a:t>Title Text</a:t>
            </a:r>
          </a:p>
        </p:txBody>
      </p:sp>
      <p:sp>
        <p:nvSpPr>
          <p:cNvPr id="68" name="Body Level One…"/>
          <p:cNvSpPr txBox="1"/>
          <p:nvPr>
            <p:ph type="body" sz="half" idx="1"/>
          </p:nvPr>
        </p:nvSpPr>
        <p:spPr>
          <a:xfrm>
            <a:off x="825500" y="2768600"/>
            <a:ext cx="5422900" cy="6184900"/>
          </a:xfrm>
          <a:prstGeom prst="rect">
            <a:avLst/>
          </a:prstGeom>
        </p:spPr>
        <p:txBody>
          <a:bodyPr/>
          <a:lstStyle>
            <a:lvl1pPr marL="406400" indent="-406400">
              <a:spcBef>
                <a:spcPts val="3600"/>
              </a:spcBef>
              <a:buBlip>
                <a:blip r:embed="rId3"/>
              </a:buBlip>
              <a:defRPr sz="3200"/>
            </a:lvl1pPr>
            <a:lvl2pPr marL="812800" indent="-406400">
              <a:spcBef>
                <a:spcPts val="3600"/>
              </a:spcBef>
              <a:buBlip>
                <a:blip r:embed="rId3"/>
              </a:buBlip>
              <a:defRPr sz="3200"/>
            </a:lvl2pPr>
            <a:lvl3pPr marL="1219200" indent="-406400">
              <a:spcBef>
                <a:spcPts val="3600"/>
              </a:spcBef>
              <a:buBlip>
                <a:blip r:embed="rId3"/>
              </a:buBlip>
              <a:defRPr sz="3200"/>
            </a:lvl3pPr>
            <a:lvl4pPr marL="1625600" indent="-406400">
              <a:spcBef>
                <a:spcPts val="3600"/>
              </a:spcBef>
              <a:buBlip>
                <a:blip r:embed="rId3"/>
              </a:buBlip>
              <a:defRPr sz="3200"/>
            </a:lvl4pPr>
            <a:lvl5pPr marL="2032000" indent="-406400">
              <a:spcBef>
                <a:spcPts val="3600"/>
              </a:spcBef>
              <a:buBlip>
                <a:blip r:embed="rId3"/>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6"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pic>
        <p:nvPicPr>
          <p:cNvPr id="84" name="embossed_background.jpeg" descr="embossed_background.jpeg"/>
          <p:cNvPicPr>
            <a:picLocks noChangeAspect="1"/>
          </p:cNvPicPr>
          <p:nvPr/>
        </p:nvPicPr>
        <p:blipFill>
          <a:blip r:embed="rId2">
            <a:extLst/>
          </a:blip>
          <a:stretch>
            <a:fillRect/>
          </a:stretch>
        </p:blipFill>
        <p:spPr>
          <a:xfrm>
            <a:off x="647700" y="647700"/>
            <a:ext cx="11747500" cy="8472197"/>
          </a:xfrm>
          <a:prstGeom prst="rect">
            <a:avLst/>
          </a:prstGeom>
          <a:ln w="12700">
            <a:miter lim="400000"/>
          </a:ln>
        </p:spPr>
      </p:pic>
      <p:sp>
        <p:nvSpPr>
          <p:cNvPr id="85" name="Image"/>
          <p:cNvSpPr/>
          <p:nvPr>
            <p:ph type="pic" sz="quarter" idx="13"/>
          </p:nvPr>
        </p:nvSpPr>
        <p:spPr>
          <a:xfrm>
            <a:off x="6972300" y="5029200"/>
            <a:ext cx="5080000" cy="3810000"/>
          </a:xfrm>
          <a:prstGeom prst="rect">
            <a:avLst/>
          </a:prstGeom>
          <a:ln w="9525">
            <a:round/>
          </a:ln>
        </p:spPr>
        <p:txBody>
          <a:bodyPr lIns="91439" tIns="45719" rIns="91439" bIns="45719" anchor="t">
            <a:noAutofit/>
          </a:bodyPr>
          <a:lstStyle/>
          <a:p>
            <a:pPr/>
          </a:p>
        </p:txBody>
      </p:sp>
      <p:sp>
        <p:nvSpPr>
          <p:cNvPr id="86" name="Image"/>
          <p:cNvSpPr/>
          <p:nvPr>
            <p:ph type="pic" sz="quarter" idx="14"/>
          </p:nvPr>
        </p:nvSpPr>
        <p:spPr>
          <a:xfrm>
            <a:off x="6972300" y="965200"/>
            <a:ext cx="5080000" cy="3810000"/>
          </a:xfrm>
          <a:prstGeom prst="rect">
            <a:avLst/>
          </a:prstGeom>
          <a:ln w="9525">
            <a:round/>
          </a:ln>
        </p:spPr>
        <p:txBody>
          <a:bodyPr lIns="91439" tIns="45719" rIns="91439" bIns="45719" anchor="t">
            <a:noAutofit/>
          </a:bodyPr>
          <a:lstStyle/>
          <a:p>
            <a:pPr/>
          </a:p>
        </p:txBody>
      </p:sp>
      <p:sp>
        <p:nvSpPr>
          <p:cNvPr id="87" name="Image"/>
          <p:cNvSpPr/>
          <p:nvPr>
            <p:ph type="pic" sz="half" idx="15"/>
          </p:nvPr>
        </p:nvSpPr>
        <p:spPr>
          <a:xfrm>
            <a:off x="952500" y="1003300"/>
            <a:ext cx="5829300" cy="7810500"/>
          </a:xfrm>
          <a:prstGeom prst="rect">
            <a:avLst/>
          </a:prstGeom>
          <a:ln w="9525">
            <a:round/>
          </a:ln>
        </p:spPr>
        <p:txBody>
          <a:bodyPr lIns="91439" tIns="45719" rIns="91439" bIns="45719" anchor="t">
            <a:noAutofit/>
          </a:bodyPr>
          <a:lstStyle/>
          <a:p>
            <a:pPr/>
          </a:p>
        </p:txBody>
      </p:sp>
      <p:sp>
        <p:nvSpPr>
          <p:cNvPr id="8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825500" y="3733800"/>
            <a:ext cx="11353800" cy="2273300"/>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825500" y="825500"/>
            <a:ext cx="11353800" cy="810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37299" y="8991600"/>
            <a:ext cx="342901" cy="406400"/>
          </a:xfrm>
          <a:prstGeom prst="rect">
            <a:avLst/>
          </a:prstGeom>
          <a:ln w="12700">
            <a:miter lim="400000"/>
          </a:ln>
          <a:effectLst>
            <a:outerShdw sx="100000" sy="100000" kx="0" ky="0" algn="b" rotWithShape="0" blurRad="12700" dist="12700" dir="5400000">
              <a:srgbClr val="FFFFFF">
                <a:alpha val="20000"/>
              </a:srgbClr>
            </a:outerShdw>
          </a:effectLst>
        </p:spPr>
        <p:txBody>
          <a:bodyPr wrap="none" lIns="50800" tIns="50800" rIns="50800" bIns="50800">
            <a:spAutoFit/>
          </a:bodyPr>
          <a:lstStyle>
            <a:lvl1pPr>
              <a:lnSpc>
                <a:spcPct val="100000"/>
              </a:lnSpc>
              <a:defRPr sz="1800">
                <a:latin typeface="Palatino"/>
                <a:ea typeface="Palatino"/>
                <a:cs typeface="Palatino"/>
                <a:sym typeface="Palatino"/>
              </a:defRPr>
            </a:lvl1pPr>
          </a:lstStyle>
          <a:p>
            <a:pPr>
              <a:defRPr>
                <a:effectLst/>
              </a:defRPr>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Lst>
  <p:transition xmlns:p14="http://schemas.microsoft.com/office/powerpoint/2010/main" spd="med" advClick="1"/>
  <p:txStyles>
    <p:titleStyle>
      <a:lvl1pPr marL="0" marR="0" indent="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1pPr>
      <a:lvl2pPr marL="0" marR="0" indent="22860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2pPr>
      <a:lvl3pPr marL="0" marR="0" indent="45720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3pPr>
      <a:lvl4pPr marL="0" marR="0" indent="68580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4pPr>
      <a:lvl5pPr marL="0" marR="0" indent="91440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5pPr>
      <a:lvl6pPr marL="0" marR="0" indent="114300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6pPr>
      <a:lvl7pPr marL="0" marR="0" indent="137160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7pPr>
      <a:lvl8pPr marL="0" marR="0" indent="160020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8pPr>
      <a:lvl9pPr marL="0" marR="0" indent="1828800" algn="ctr" defTabSz="584200" rtl="0" latinLnBrk="0">
        <a:lnSpc>
          <a:spcPct val="90000"/>
        </a:lnSpc>
        <a:spcBef>
          <a:spcPts val="0"/>
        </a:spcBef>
        <a:spcAft>
          <a:spcPts val="0"/>
        </a:spcAft>
        <a:buClrTx/>
        <a:buSzTx/>
        <a:buFontTx/>
        <a:buNone/>
        <a:tabLst/>
        <a:defRPr b="0" baseline="0" cap="all" i="0" spc="320" strike="noStrike" sz="6400" u="none">
          <a:ln>
            <a:noFill/>
          </a:ln>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9pPr>
    </p:titleStyle>
    <p:bodyStyle>
      <a:lvl1pPr marL="4318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1pPr>
      <a:lvl2pPr marL="8636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2pPr>
      <a:lvl3pPr marL="12954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3pPr>
      <a:lvl4pPr marL="17272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4pPr>
      <a:lvl5pPr marL="21590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5pPr>
      <a:lvl6pPr marL="25908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6pPr>
      <a:lvl7pPr marL="30226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7pPr>
      <a:lvl8pPr marL="34544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8pPr>
      <a:lvl9pPr marL="38862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pasted-image.tiff" descr="pasted-image.tiff"/>
          <p:cNvPicPr>
            <a:picLocks noChangeAspect="1"/>
          </p:cNvPicPr>
          <p:nvPr>
            <p:ph type="pic" idx="13"/>
          </p:nvPr>
        </p:nvPicPr>
        <p:blipFill>
          <a:blip r:embed="rId2">
            <a:extLst/>
          </a:blip>
          <a:srcRect l="0" t="0" r="0" b="0"/>
          <a:stretch>
            <a:fillRect/>
          </a:stretch>
        </p:blipFill>
        <p:spPr>
          <a:prstGeom prst="rect">
            <a:avLst/>
          </a:prstGeom>
        </p:spPr>
      </p:pic>
      <p:sp>
        <p:nvSpPr>
          <p:cNvPr id="188" name="“Counted Worthy of The Kingdom of God”…"/>
          <p:cNvSpPr txBox="1"/>
          <p:nvPr/>
        </p:nvSpPr>
        <p:spPr>
          <a:xfrm>
            <a:off x="439946" y="6475403"/>
            <a:ext cx="12124908" cy="2735196"/>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8000">
                <a:solidFill>
                  <a:schemeClr val="accent3">
                    <a:hueOff val="288578"/>
                    <a:satOff val="30944"/>
                    <a:lumOff val="14509"/>
                  </a:schemeClr>
                </a:solidFill>
                <a:effectLst>
                  <a:outerShdw sx="100000" sy="100000" kx="0" ky="0" algn="b" rotWithShape="0" blurRad="50800" dist="63500" dir="1658898">
                    <a:srgbClr val="000000"/>
                  </a:outerShdw>
                </a:effectLst>
                <a:latin typeface="Herculanum"/>
                <a:ea typeface="Herculanum"/>
                <a:cs typeface="Herculanum"/>
                <a:sym typeface="Herculanum"/>
              </a:defRPr>
            </a:pPr>
            <a:r>
              <a:t>“Counted Worthy of The Kingdom of God”</a:t>
            </a:r>
          </a:p>
          <a:p>
            <a:pPr>
              <a:lnSpc>
                <a:spcPct val="90000"/>
              </a:lnSpc>
              <a:defRPr sz="5300">
                <a:solidFill>
                  <a:schemeClr val="accent3">
                    <a:hueOff val="288578"/>
                    <a:satOff val="30944"/>
                    <a:lumOff val="14509"/>
                  </a:schemeClr>
                </a:solidFill>
                <a:effectLst>
                  <a:outerShdw sx="100000" sy="100000" kx="0" ky="0" algn="b" rotWithShape="0" blurRad="50800" dist="63500" dir="1658898">
                    <a:srgbClr val="000000"/>
                  </a:outerShdw>
                </a:effectLst>
                <a:latin typeface="Vivaldi"/>
                <a:ea typeface="Vivaldi"/>
                <a:cs typeface="Vivaldi"/>
                <a:sym typeface="Vivaldi"/>
              </a:defRPr>
            </a:pPr>
            <a:r>
              <a:t>(2 Thessalonians 1:1-12) </a:t>
            </a:r>
          </a:p>
        </p:txBody>
      </p:sp>
      <p:sp>
        <p:nvSpPr>
          <p:cNvPr id="189" name="Lesson 1"/>
          <p:cNvSpPr txBox="1"/>
          <p:nvPr/>
        </p:nvSpPr>
        <p:spPr>
          <a:xfrm>
            <a:off x="229886" y="21501"/>
            <a:ext cx="1639095" cy="5588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hueOff val="288578"/>
                    <a:satOff val="30944"/>
                    <a:lumOff val="14509"/>
                  </a:schemeClr>
                </a:solidFill>
              </a:defRPr>
            </a:lvl1pPr>
          </a:lstStyle>
          <a:p>
            <a:pPr/>
            <a:r>
              <a:t>Lesson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Rectangle 1"/>
          <p:cNvSpPr txBox="1"/>
          <p:nvPr/>
        </p:nvSpPr>
        <p:spPr>
          <a:xfrm>
            <a:off x="5056186" y="2373391"/>
            <a:ext cx="7678231"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Paul Boasted of Them -</a:t>
            </a:r>
          </a:p>
          <a:p>
            <a:pPr lvl="1" marL="9144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Because of </a:t>
            </a:r>
            <a:r>
              <a:rPr i="1"/>
              <a:t>their</a:t>
            </a:r>
            <a:r>
              <a:t> patience &amp; faith in </a:t>
            </a:r>
            <a:r>
              <a:rPr i="1"/>
              <a:t>persecutions</a:t>
            </a:r>
            <a:r>
              <a:t> and </a:t>
            </a:r>
            <a:r>
              <a:rPr i="1"/>
              <a:t>tribulations</a:t>
            </a:r>
            <a:r>
              <a:t> — vs. 4; 1 Thes. 1:3; 3:2-8</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Their persecutions and trials were numerous. Yet, in spite of them all, the Thessalonians kept on standing strong and stable in their faith. — (cf. Col. 1:23; Rom 5:3,4; James 1:2-12; 2 Cor. 11:22-12:10)</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Is it more difficult to remain faithful in times of trial or times of comfort? — Rev 2:10; 3:17</a:t>
            </a:r>
          </a:p>
        </p:txBody>
      </p:sp>
      <p:pic>
        <p:nvPicPr>
          <p:cNvPr id="233"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34"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35"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36" name="Salutation, and thanksgiving for their spiritual growth - 1:1-4"/>
          <p:cNvSpPr txBox="1"/>
          <p:nvPr/>
        </p:nvSpPr>
        <p:spPr>
          <a:xfrm>
            <a:off x="527681" y="1246894"/>
            <a:ext cx="11949438" cy="844458"/>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00000"/>
              </a:lnSpc>
              <a:defRPr sz="49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Salutation, and thanksgiving for their spiritual growth - 1:1-4</a:t>
            </a:r>
          </a:p>
        </p:txBody>
      </p:sp>
      <p:sp>
        <p:nvSpPr>
          <p:cNvPr id="237" name="2 Thessalonians 1:4 (NKJV)…"/>
          <p:cNvSpPr txBox="1"/>
          <p:nvPr/>
        </p:nvSpPr>
        <p:spPr>
          <a:xfrm>
            <a:off x="366700" y="2787836"/>
            <a:ext cx="4493221" cy="62103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1:4 (NKJV)</a:t>
            </a:r>
          </a:p>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4</a:t>
            </a:r>
            <a:r>
              <a:t> so that we ourselves boast of you among the churches of God for your patience and faith in all your persecutions and tribulations that you endure,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2">
                                            <p:txEl>
                                              <p:pRg st="1" end="1"/>
                                            </p:txEl>
                                          </p:spTgt>
                                        </p:tgtEl>
                                        <p:attrNameLst>
                                          <p:attrName>style.visibility</p:attrName>
                                        </p:attrNameLst>
                                      </p:cBhvr>
                                      <p:to>
                                        <p:strVal val="visible"/>
                                      </p:to>
                                    </p:set>
                                    <p:animEffect filter="wipe(left)" transition="in">
                                      <p:cBhvr>
                                        <p:cTn id="7" dur="2000"/>
                                        <p:tgtEl>
                                          <p:spTgt spid="2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2">
                                            <p:txEl>
                                              <p:pRg st="2" end="2"/>
                                            </p:txEl>
                                          </p:spTgt>
                                        </p:tgtEl>
                                        <p:attrNameLst>
                                          <p:attrName>style.visibility</p:attrName>
                                        </p:attrNameLst>
                                      </p:cBhvr>
                                      <p:to>
                                        <p:strVal val="visible"/>
                                      </p:to>
                                    </p:set>
                                    <p:animEffect filter="wipe(left)" transition="in">
                                      <p:cBhvr>
                                        <p:cTn id="12" dur="2000"/>
                                        <p:tgtEl>
                                          <p:spTgt spid="2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2">
                                            <p:txEl>
                                              <p:pRg st="3" end="3"/>
                                            </p:txEl>
                                          </p:spTgt>
                                        </p:tgtEl>
                                        <p:attrNameLst>
                                          <p:attrName>style.visibility</p:attrName>
                                        </p:attrNameLst>
                                      </p:cBhvr>
                                      <p:to>
                                        <p:strVal val="visible"/>
                                      </p:to>
                                    </p:set>
                                    <p:animEffect filter="wipe(left)" transition="in">
                                      <p:cBhvr>
                                        <p:cTn id="17" dur="2000"/>
                                        <p:tgtEl>
                                          <p:spTgt spid="23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Rectangle 1"/>
          <p:cNvSpPr txBox="1"/>
          <p:nvPr/>
        </p:nvSpPr>
        <p:spPr>
          <a:xfrm>
            <a:off x="5056186" y="2373391"/>
            <a:ext cx="7678231"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God’s Repays -</a:t>
            </a:r>
          </a:p>
          <a:p>
            <a:pPr lvl="1" marL="9144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God’s judgment is righteous / just — cf. Romans 2:5-11; 2 Cor. 5:9-11</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The “</a:t>
            </a:r>
            <a:r>
              <a:rPr i="1"/>
              <a:t>manifest evidence</a:t>
            </a:r>
            <a:r>
              <a:t>” of God’s righteousness in judgment is that those who endure are blessed, but the wicked will be repaid with tribulation — cf. Phil 1:28; 1 Pet 4:14-18; Rom. 2:5; </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Their suffering demonstrated that they were considered worthy of God’s kingdom — Acts 13:46; Col. 1:12; Rom 8:17; </a:t>
            </a:r>
          </a:p>
        </p:txBody>
      </p:sp>
      <p:pic>
        <p:nvPicPr>
          <p:cNvPr id="240"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41"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42"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43" name="The Righteous Judgment of God — 1:5-10"/>
          <p:cNvSpPr txBox="1"/>
          <p:nvPr/>
        </p:nvSpPr>
        <p:spPr>
          <a:xfrm>
            <a:off x="527681" y="1085899"/>
            <a:ext cx="11949438" cy="1005261"/>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defRPr sz="60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The Righteous Judgment of God — 1:5-10</a:t>
            </a:r>
          </a:p>
        </p:txBody>
      </p:sp>
      <p:sp>
        <p:nvSpPr>
          <p:cNvPr id="244" name="2 Thessalonians 1:5–6 (NKJV)…"/>
          <p:cNvSpPr txBox="1"/>
          <p:nvPr/>
        </p:nvSpPr>
        <p:spPr>
          <a:xfrm>
            <a:off x="366700" y="2527486"/>
            <a:ext cx="4493221" cy="67310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1:5–6 (NKJV)</a:t>
            </a:r>
          </a:p>
          <a:p>
            <a:pPr defTabSz="457200">
              <a:lnSpc>
                <a:spcPct val="100000"/>
              </a:lnSpc>
              <a:spcBef>
                <a:spcPts val="1300"/>
              </a:spcBef>
              <a:defRPr sz="38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5</a:t>
            </a:r>
            <a:r>
              <a:t> which is manifest evidence of the righteous judgment of God, that you may be counted worthy of the kingdom of God, for which you also suffer; </a:t>
            </a:r>
            <a:r>
              <a:rPr baseline="31999"/>
              <a:t>6</a:t>
            </a:r>
            <a:r>
              <a:t> since </a:t>
            </a:r>
            <a:r>
              <a:t>it is</a:t>
            </a:r>
            <a:r>
              <a:t> a righteous thing with God to repay with tribulation those who trouble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wipe(left)" transition="in">
                                      <p:cBhvr>
                                        <p:cTn id="7" dur="2000"/>
                                        <p:tgtEl>
                                          <p:spTgt spid="2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9">
                                            <p:txEl>
                                              <p:pRg st="2" end="2"/>
                                            </p:txEl>
                                          </p:spTgt>
                                        </p:tgtEl>
                                        <p:attrNameLst>
                                          <p:attrName>style.visibility</p:attrName>
                                        </p:attrNameLst>
                                      </p:cBhvr>
                                      <p:to>
                                        <p:strVal val="visible"/>
                                      </p:to>
                                    </p:set>
                                    <p:animEffect filter="wipe(left)" transition="in">
                                      <p:cBhvr>
                                        <p:cTn id="12" dur="2000"/>
                                        <p:tgtEl>
                                          <p:spTgt spid="2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9">
                                            <p:txEl>
                                              <p:pRg st="3" end="3"/>
                                            </p:txEl>
                                          </p:spTgt>
                                        </p:tgtEl>
                                        <p:attrNameLst>
                                          <p:attrName>style.visibility</p:attrName>
                                        </p:attrNameLst>
                                      </p:cBhvr>
                                      <p:to>
                                        <p:strVal val="visible"/>
                                      </p:to>
                                    </p:set>
                                    <p:animEffect filter="wipe(left)" transition="in">
                                      <p:cBhvr>
                                        <p:cTn id="17" dur="2000"/>
                                        <p:tgtEl>
                                          <p:spTgt spid="23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Rectangle 1"/>
          <p:cNvSpPr txBox="1"/>
          <p:nvPr/>
        </p:nvSpPr>
        <p:spPr>
          <a:xfrm>
            <a:off x="5056186" y="2373391"/>
            <a:ext cx="7678231"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God’s Repays -</a:t>
            </a:r>
          </a:p>
          <a:p>
            <a:pPr lvl="1" marL="914400" indent="-457200" algn="l">
              <a:lnSpc>
                <a:spcPct val="100000"/>
              </a:lnSpc>
              <a:spcBef>
                <a:spcPts val="1600"/>
              </a:spcBef>
              <a:buClr>
                <a:srgbClr val="344882"/>
              </a:buClr>
              <a:buSzPct val="80000"/>
              <a:buFont typeface="Wingdings 2"/>
              <a:buBlip>
                <a:blip r:embed="rId3"/>
              </a:buBlip>
              <a:defRPr sz="3800">
                <a:solidFill>
                  <a:srgbClr val="000000"/>
                </a:solidFill>
                <a:effectLst/>
                <a:latin typeface="Hoefler Text"/>
                <a:ea typeface="Hoefler Text"/>
                <a:cs typeface="Hoefler Text"/>
                <a:sym typeface="Hoefler Text"/>
              </a:defRPr>
            </a:pPr>
            <a:r>
              <a:t>Those who endure will be given REST — cf. Mat. 5:10-12; Luke 16:25; 2 Cor. 4:17; Heb 4:1-11; 1 Pet 1:3-9</a:t>
            </a:r>
          </a:p>
          <a:p>
            <a:pPr lvl="1" marL="914400" indent="-457200" algn="l">
              <a:lnSpc>
                <a:spcPct val="100000"/>
              </a:lnSpc>
              <a:spcBef>
                <a:spcPts val="1600"/>
              </a:spcBef>
              <a:buClr>
                <a:srgbClr val="344882"/>
              </a:buClr>
              <a:buSzPct val="80000"/>
              <a:buFont typeface="Wingdings 2"/>
              <a:buBlip>
                <a:blip r:embed="rId3"/>
              </a:buBlip>
              <a:defRPr sz="3800">
                <a:solidFill>
                  <a:srgbClr val="000000"/>
                </a:solidFill>
                <a:effectLst/>
                <a:latin typeface="Hoefler Text"/>
                <a:ea typeface="Hoefler Text"/>
                <a:cs typeface="Hoefler Text"/>
                <a:sym typeface="Hoefler Text"/>
              </a:defRPr>
            </a:pPr>
            <a:r>
              <a:t>“</a:t>
            </a:r>
            <a:r>
              <a:rPr i="1"/>
              <a:t>When the Lord Jesus is revealed from heaven</a:t>
            </a:r>
            <a:r>
              <a:t> …” — Acts 1:9-11; 1 Thes. 4:16; Rev. 1:7</a:t>
            </a:r>
          </a:p>
          <a:p>
            <a:pPr lvl="1" marL="914400" indent="-457200" algn="l">
              <a:lnSpc>
                <a:spcPct val="100000"/>
              </a:lnSpc>
              <a:spcBef>
                <a:spcPts val="1600"/>
              </a:spcBef>
              <a:buClr>
                <a:srgbClr val="344882"/>
              </a:buClr>
              <a:buSzPct val="80000"/>
              <a:buFont typeface="Wingdings 2"/>
              <a:buBlip>
                <a:blip r:embed="rId3"/>
              </a:buBlip>
              <a:defRPr sz="3800">
                <a:solidFill>
                  <a:srgbClr val="000000"/>
                </a:solidFill>
                <a:effectLst/>
                <a:latin typeface="Hoefler Text"/>
                <a:ea typeface="Hoefler Text"/>
                <a:cs typeface="Hoefler Text"/>
                <a:sym typeface="Hoefler Text"/>
              </a:defRPr>
            </a:pPr>
            <a:r>
              <a:t>“</a:t>
            </a:r>
            <a:r>
              <a:rPr i="1"/>
              <a:t>In flaming fire taking vengeance</a:t>
            </a:r>
            <a:r>
              <a:t>” — He. 10:27; 12:29; 2 Pe. 3:7. 10–12; Re. 20:10, 14, 15; 21:8.</a:t>
            </a:r>
          </a:p>
        </p:txBody>
      </p:sp>
      <p:pic>
        <p:nvPicPr>
          <p:cNvPr id="247"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48"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49"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50" name="The Righteous Judgment of God — 1:5-10"/>
          <p:cNvSpPr txBox="1"/>
          <p:nvPr/>
        </p:nvSpPr>
        <p:spPr>
          <a:xfrm>
            <a:off x="527681" y="1085899"/>
            <a:ext cx="11949438" cy="1005261"/>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defRPr sz="60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The Righteous Judgment of God — 1:5-10</a:t>
            </a:r>
          </a:p>
        </p:txBody>
      </p:sp>
      <p:sp>
        <p:nvSpPr>
          <p:cNvPr id="251" name="2 Thessalonians 1:7–8 (NKJV)…"/>
          <p:cNvSpPr txBox="1"/>
          <p:nvPr/>
        </p:nvSpPr>
        <p:spPr>
          <a:xfrm>
            <a:off x="366700" y="2698936"/>
            <a:ext cx="4493221" cy="63881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1:7–8 (NKJV)</a:t>
            </a:r>
          </a:p>
          <a:p>
            <a:pPr defTabSz="457200">
              <a:lnSpc>
                <a:spcPct val="100000"/>
              </a:lnSpc>
              <a:spcBef>
                <a:spcPts val="1300"/>
              </a:spcBef>
              <a:defRPr sz="36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7</a:t>
            </a:r>
            <a:r>
              <a:t> and to </a:t>
            </a:r>
            <a:r>
              <a:t>give</a:t>
            </a:r>
            <a:r>
              <a:t> you who are troubled rest with us when the Lord Jesus is revealed from heaven with His mighty angels, </a:t>
            </a:r>
            <a:r>
              <a:rPr baseline="31999"/>
              <a:t>8</a:t>
            </a:r>
            <a:r>
              <a:t> in flaming fire taking vengeance on those who do not know God, and on those who do not obey the gospel of our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6">
                                            <p:txEl>
                                              <p:pRg st="1" end="1"/>
                                            </p:txEl>
                                          </p:spTgt>
                                        </p:tgtEl>
                                        <p:attrNameLst>
                                          <p:attrName>style.visibility</p:attrName>
                                        </p:attrNameLst>
                                      </p:cBhvr>
                                      <p:to>
                                        <p:strVal val="visible"/>
                                      </p:to>
                                    </p:set>
                                    <p:animEffect filter="wipe(left)" transition="in">
                                      <p:cBhvr>
                                        <p:cTn id="7" dur="2000"/>
                                        <p:tgtEl>
                                          <p:spTgt spid="2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6">
                                            <p:txEl>
                                              <p:pRg st="2" end="2"/>
                                            </p:txEl>
                                          </p:spTgt>
                                        </p:tgtEl>
                                        <p:attrNameLst>
                                          <p:attrName>style.visibility</p:attrName>
                                        </p:attrNameLst>
                                      </p:cBhvr>
                                      <p:to>
                                        <p:strVal val="visible"/>
                                      </p:to>
                                    </p:set>
                                    <p:animEffect filter="wipe(left)" transition="in">
                                      <p:cBhvr>
                                        <p:cTn id="12" dur="2000"/>
                                        <p:tgtEl>
                                          <p:spTgt spid="2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6">
                                            <p:txEl>
                                              <p:pRg st="3" end="3"/>
                                            </p:txEl>
                                          </p:spTgt>
                                        </p:tgtEl>
                                        <p:attrNameLst>
                                          <p:attrName>style.visibility</p:attrName>
                                        </p:attrNameLst>
                                      </p:cBhvr>
                                      <p:to>
                                        <p:strVal val="visible"/>
                                      </p:to>
                                    </p:set>
                                    <p:animEffect filter="wipe(left)" transition="in">
                                      <p:cBhvr>
                                        <p:cTn id="17" dur="2000"/>
                                        <p:tgtEl>
                                          <p:spTgt spid="24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Rectangle 1"/>
          <p:cNvSpPr txBox="1"/>
          <p:nvPr/>
        </p:nvSpPr>
        <p:spPr>
          <a:xfrm>
            <a:off x="5056186" y="2373391"/>
            <a:ext cx="7678231"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God’s Repays -</a:t>
            </a:r>
          </a:p>
          <a:p>
            <a:pPr lvl="1" marL="914400" indent="-457200" algn="l">
              <a:lnSpc>
                <a:spcPct val="100000"/>
              </a:lnSpc>
              <a:spcBef>
                <a:spcPts val="1600"/>
              </a:spcBef>
              <a:buClr>
                <a:srgbClr val="344882"/>
              </a:buClr>
              <a:buSzPct val="80000"/>
              <a:buFont typeface="Wingdings 2"/>
              <a:buBlip>
                <a:blip r:embed="rId3"/>
              </a:buBlip>
              <a:defRPr sz="3800">
                <a:solidFill>
                  <a:srgbClr val="000000"/>
                </a:solidFill>
                <a:effectLst/>
                <a:latin typeface="Hoefler Text"/>
                <a:ea typeface="Hoefler Text"/>
                <a:cs typeface="Hoefler Text"/>
                <a:sym typeface="Hoefler Text"/>
              </a:defRPr>
            </a:pPr>
            <a:r>
              <a:t>“</a:t>
            </a:r>
            <a:r>
              <a:rPr i="1"/>
              <a:t>Vengeance on those who do not know God</a:t>
            </a:r>
            <a:r>
              <a:t>” — Is. 27:11; John 3:16-21; Acts 17:30,31; Rom 1:28; 1 Thes. 4:5</a:t>
            </a:r>
          </a:p>
          <a:p>
            <a:pPr lvl="1" marL="914400" indent="-457200" algn="l">
              <a:lnSpc>
                <a:spcPct val="100000"/>
              </a:lnSpc>
              <a:spcBef>
                <a:spcPts val="1600"/>
              </a:spcBef>
              <a:buClr>
                <a:srgbClr val="344882"/>
              </a:buClr>
              <a:buSzPct val="80000"/>
              <a:buFont typeface="Wingdings 2"/>
              <a:buBlip>
                <a:blip r:embed="rId3"/>
              </a:buBlip>
              <a:defRPr sz="3800">
                <a:solidFill>
                  <a:srgbClr val="000000"/>
                </a:solidFill>
                <a:effectLst/>
                <a:latin typeface="Hoefler Text"/>
                <a:ea typeface="Hoefler Text"/>
                <a:cs typeface="Hoefler Text"/>
                <a:sym typeface="Hoefler Text"/>
              </a:defRPr>
            </a:pPr>
            <a:r>
              <a:t>“</a:t>
            </a:r>
            <a:r>
              <a:rPr i="1"/>
              <a:t>Vengeance … on those who do not obey the gospel of our Lord Jesus Christ</a:t>
            </a:r>
            <a:r>
              <a:t>” — Mark 16:15,16; Rom. 1:16,17; 2:7; 6:16-18; 10:16; 2 Cor. 10:5; Gal. 3:1; Heb. 2:1; 3:14-18; 5:8,9; 1 Pet 4:17; James 2:14-26 </a:t>
            </a:r>
          </a:p>
        </p:txBody>
      </p:sp>
      <p:pic>
        <p:nvPicPr>
          <p:cNvPr id="254"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55"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56"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57" name="The Righteous Judgment of God — 1:5-10"/>
          <p:cNvSpPr txBox="1"/>
          <p:nvPr/>
        </p:nvSpPr>
        <p:spPr>
          <a:xfrm>
            <a:off x="527681" y="1085899"/>
            <a:ext cx="11949438" cy="1005261"/>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defRPr sz="60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The Righteous Judgment of God — 1:5-10</a:t>
            </a:r>
          </a:p>
        </p:txBody>
      </p:sp>
      <p:sp>
        <p:nvSpPr>
          <p:cNvPr id="258" name="2 Thessalonians 1:7–8 (NKJV)…"/>
          <p:cNvSpPr txBox="1"/>
          <p:nvPr/>
        </p:nvSpPr>
        <p:spPr>
          <a:xfrm>
            <a:off x="366700" y="2698936"/>
            <a:ext cx="4493221" cy="63881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1:7–8 (NKJV)</a:t>
            </a:r>
          </a:p>
          <a:p>
            <a:pPr defTabSz="457200">
              <a:lnSpc>
                <a:spcPct val="100000"/>
              </a:lnSpc>
              <a:spcBef>
                <a:spcPts val="1300"/>
              </a:spcBef>
              <a:defRPr sz="36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7</a:t>
            </a:r>
            <a:r>
              <a:t> and to </a:t>
            </a:r>
            <a:r>
              <a:t>give</a:t>
            </a:r>
            <a:r>
              <a:t> you who are troubled rest with us when the Lord Jesus is revealed from heaven with His mighty angels, </a:t>
            </a:r>
            <a:r>
              <a:rPr baseline="31999"/>
              <a:t>8</a:t>
            </a:r>
            <a:r>
              <a:t> in flaming fire taking vengeance on those who do not know God, and on those who do not obey the gospel of our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txEl>
                                              <p:pRg st="1" end="1"/>
                                            </p:txEl>
                                          </p:spTgt>
                                        </p:tgtEl>
                                        <p:attrNameLst>
                                          <p:attrName>style.visibility</p:attrName>
                                        </p:attrNameLst>
                                      </p:cBhvr>
                                      <p:to>
                                        <p:strVal val="visible"/>
                                      </p:to>
                                    </p:set>
                                    <p:animEffect filter="wipe(left)" transition="in">
                                      <p:cBhvr>
                                        <p:cTn id="7" dur="2000"/>
                                        <p:tgtEl>
                                          <p:spTgt spid="2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3">
                                            <p:txEl>
                                              <p:pRg st="2" end="2"/>
                                            </p:txEl>
                                          </p:spTgt>
                                        </p:tgtEl>
                                        <p:attrNameLst>
                                          <p:attrName>style.visibility</p:attrName>
                                        </p:attrNameLst>
                                      </p:cBhvr>
                                      <p:to>
                                        <p:strVal val="visible"/>
                                      </p:to>
                                    </p:set>
                                    <p:animEffect filter="wipe(left)" transition="in">
                                      <p:cBhvr>
                                        <p:cTn id="12" dur="2000"/>
                                        <p:tgtEl>
                                          <p:spTgt spid="2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Rectangle 1"/>
          <p:cNvSpPr txBox="1"/>
          <p:nvPr/>
        </p:nvSpPr>
        <p:spPr>
          <a:xfrm>
            <a:off x="5056186" y="2373391"/>
            <a:ext cx="7678231" cy="706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God’s Repays -</a:t>
            </a:r>
          </a:p>
          <a:p>
            <a:pPr lvl="1" marL="914400" indent="-457200" algn="l">
              <a:lnSpc>
                <a:spcPct val="100000"/>
              </a:lnSpc>
              <a:spcBef>
                <a:spcPts val="1600"/>
              </a:spcBef>
              <a:buClr>
                <a:srgbClr val="344882"/>
              </a:buClr>
              <a:buSzPct val="80000"/>
              <a:buFont typeface="Wingdings 2"/>
              <a:buBlip>
                <a:blip r:embed="rId3"/>
              </a:buBlip>
              <a:defRPr sz="3500">
                <a:solidFill>
                  <a:srgbClr val="000000"/>
                </a:solidFill>
                <a:effectLst/>
                <a:latin typeface="Hoefler Text"/>
                <a:ea typeface="Hoefler Text"/>
                <a:cs typeface="Hoefler Text"/>
                <a:sym typeface="Hoefler Text"/>
              </a:defRPr>
            </a:pPr>
            <a:r>
              <a:t>For their rejection of God’s grace they will experience endless or everlasting ruin (</a:t>
            </a:r>
            <a:r>
              <a:rPr i="1"/>
              <a:t>olethron aiōnion</a:t>
            </a:r>
            <a:r>
              <a:t>). </a:t>
            </a:r>
          </a:p>
          <a:p>
            <a:pPr lvl="1" marL="914400" indent="-457200" algn="l">
              <a:lnSpc>
                <a:spcPct val="100000"/>
              </a:lnSpc>
              <a:spcBef>
                <a:spcPts val="1600"/>
              </a:spcBef>
              <a:buClr>
                <a:srgbClr val="344882"/>
              </a:buClr>
              <a:buSzPct val="80000"/>
              <a:buFont typeface="Wingdings 2"/>
              <a:buBlip>
                <a:blip r:embed="rId3"/>
              </a:buBlip>
              <a:defRPr sz="3500">
                <a:solidFill>
                  <a:srgbClr val="000000"/>
                </a:solidFill>
                <a:effectLst/>
                <a:latin typeface="Hoefler Text"/>
                <a:ea typeface="Hoefler Text"/>
                <a:cs typeface="Hoefler Text"/>
                <a:sym typeface="Hoefler Text"/>
              </a:defRPr>
            </a:pPr>
            <a:r>
              <a:t>The punishment of the wicked will be neither temporary nor will it be annihilation, but it will continue eternally — Mark 9:43-49; Rom 2:8,9; 2 Pet 2:17</a:t>
            </a:r>
          </a:p>
          <a:p>
            <a:pPr lvl="1" marL="914400" indent="-457200" algn="l">
              <a:lnSpc>
                <a:spcPct val="100000"/>
              </a:lnSpc>
              <a:spcBef>
                <a:spcPts val="1600"/>
              </a:spcBef>
              <a:buClr>
                <a:srgbClr val="344882"/>
              </a:buClr>
              <a:buSzPct val="80000"/>
              <a:buFont typeface="Wingdings 2"/>
              <a:buBlip>
                <a:blip r:embed="rId3"/>
              </a:buBlip>
              <a:defRPr sz="3500">
                <a:solidFill>
                  <a:srgbClr val="000000"/>
                </a:solidFill>
                <a:effectLst/>
                <a:latin typeface="Hoefler Text"/>
                <a:ea typeface="Hoefler Text"/>
                <a:cs typeface="Hoefler Text"/>
                <a:sym typeface="Hoefler Text"/>
              </a:defRPr>
            </a:pPr>
            <a:r>
              <a:t>The punished will be conscious. It is eternal death as opposed to eternal life — Matt. 25:46.</a:t>
            </a:r>
          </a:p>
        </p:txBody>
      </p:sp>
      <p:pic>
        <p:nvPicPr>
          <p:cNvPr id="261"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62"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63"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64" name="The Righteous Judgment of God — 1:5-10"/>
          <p:cNvSpPr txBox="1"/>
          <p:nvPr/>
        </p:nvSpPr>
        <p:spPr>
          <a:xfrm>
            <a:off x="527681" y="1085899"/>
            <a:ext cx="11949438" cy="1005261"/>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defRPr sz="60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The Righteous Judgment of God — 1:5-10</a:t>
            </a:r>
          </a:p>
        </p:txBody>
      </p:sp>
      <p:sp>
        <p:nvSpPr>
          <p:cNvPr id="265" name="2 Thessalonians 1:9 (NKJV)…"/>
          <p:cNvSpPr txBox="1"/>
          <p:nvPr/>
        </p:nvSpPr>
        <p:spPr>
          <a:xfrm>
            <a:off x="366700" y="2502086"/>
            <a:ext cx="4493221" cy="67818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8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1:9 (NKJV)</a:t>
            </a:r>
          </a:p>
          <a:p>
            <a:pPr defTabSz="457200">
              <a:lnSpc>
                <a:spcPct val="100000"/>
              </a:lnSpc>
              <a:spcBef>
                <a:spcPts val="1300"/>
              </a:spcBef>
              <a:defRPr sz="48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9</a:t>
            </a:r>
            <a:r>
              <a:t> These shall be punished with everlasting destruction from the presence of the Lord and from the glory of His power,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0">
                                            <p:txEl>
                                              <p:pRg st="1" end="1"/>
                                            </p:txEl>
                                          </p:spTgt>
                                        </p:tgtEl>
                                        <p:attrNameLst>
                                          <p:attrName>style.visibility</p:attrName>
                                        </p:attrNameLst>
                                      </p:cBhvr>
                                      <p:to>
                                        <p:strVal val="visible"/>
                                      </p:to>
                                    </p:set>
                                    <p:animEffect filter="wipe(left)" transition="in">
                                      <p:cBhvr>
                                        <p:cTn id="7" dur="2000"/>
                                        <p:tgtEl>
                                          <p:spTgt spid="2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0">
                                            <p:txEl>
                                              <p:pRg st="2" end="2"/>
                                            </p:txEl>
                                          </p:spTgt>
                                        </p:tgtEl>
                                        <p:attrNameLst>
                                          <p:attrName>style.visibility</p:attrName>
                                        </p:attrNameLst>
                                      </p:cBhvr>
                                      <p:to>
                                        <p:strVal val="visible"/>
                                      </p:to>
                                    </p:set>
                                    <p:animEffect filter="wipe(left)" transition="in">
                                      <p:cBhvr>
                                        <p:cTn id="12" dur="2000"/>
                                        <p:tgtEl>
                                          <p:spTgt spid="2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0">
                                            <p:txEl>
                                              <p:pRg st="3" end="3"/>
                                            </p:txEl>
                                          </p:spTgt>
                                        </p:tgtEl>
                                        <p:attrNameLst>
                                          <p:attrName>style.visibility</p:attrName>
                                        </p:attrNameLst>
                                      </p:cBhvr>
                                      <p:to>
                                        <p:strVal val="visible"/>
                                      </p:to>
                                    </p:set>
                                    <p:animEffect filter="wipe(left)" transition="in">
                                      <p:cBhvr>
                                        <p:cTn id="17" dur="2000"/>
                                        <p:tgtEl>
                                          <p:spTgt spid="26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Rectangle 1"/>
          <p:cNvSpPr txBox="1"/>
          <p:nvPr/>
        </p:nvSpPr>
        <p:spPr>
          <a:xfrm>
            <a:off x="5056186" y="2373391"/>
            <a:ext cx="7678231"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God’s Repays -</a:t>
            </a:r>
          </a:p>
          <a:p>
            <a:pPr lvl="1" marL="914400" indent="-457200" algn="l">
              <a:lnSpc>
                <a:spcPct val="100000"/>
              </a:lnSpc>
              <a:spcBef>
                <a:spcPts val="1600"/>
              </a:spcBef>
              <a:buClr>
                <a:srgbClr val="344882"/>
              </a:buClr>
              <a:buSzPct val="80000"/>
              <a:buFont typeface="Wingdings 2"/>
              <a:buBlip>
                <a:blip r:embed="rId3"/>
              </a:buBlip>
              <a:defRPr>
                <a:solidFill>
                  <a:srgbClr val="000000"/>
                </a:solidFill>
                <a:effectLst/>
                <a:latin typeface="Hoefler Text"/>
                <a:ea typeface="Hoefler Text"/>
                <a:cs typeface="Hoefler Text"/>
                <a:sym typeface="Hoefler Text"/>
              </a:defRPr>
            </a:pPr>
            <a:r>
              <a:t>It will be a day of judgment for the lost and a day of glory and marveling for believers. Christ will be “glorified in” (not by) His saints, that is, His glory will be mirrored in them. — John 17:10; 1 Thes. 2:12</a:t>
            </a:r>
          </a:p>
          <a:p>
            <a:pPr lvl="1" marL="914400" indent="-457200" algn="l">
              <a:lnSpc>
                <a:spcPct val="100000"/>
              </a:lnSpc>
              <a:spcBef>
                <a:spcPts val="1600"/>
              </a:spcBef>
              <a:buClr>
                <a:srgbClr val="344882"/>
              </a:buClr>
              <a:buSzPct val="80000"/>
              <a:buFont typeface="Wingdings 2"/>
              <a:buBlip>
                <a:blip r:embed="rId3"/>
              </a:buBlip>
              <a:defRPr>
                <a:solidFill>
                  <a:srgbClr val="000000"/>
                </a:solidFill>
                <a:effectLst/>
                <a:latin typeface="Hoefler Text"/>
                <a:ea typeface="Hoefler Text"/>
                <a:cs typeface="Hoefler Text"/>
                <a:sym typeface="Hoefler Text"/>
              </a:defRPr>
            </a:pPr>
            <a:r>
              <a:t>Because they believed Paul’s testimony they would share in this great day. </a:t>
            </a:r>
          </a:p>
          <a:p>
            <a:pPr lvl="1" marL="914400" indent="-457200" algn="l">
              <a:lnSpc>
                <a:spcPct val="100000"/>
              </a:lnSpc>
              <a:spcBef>
                <a:spcPts val="1600"/>
              </a:spcBef>
              <a:buClr>
                <a:srgbClr val="344882"/>
              </a:buClr>
              <a:buSzPct val="80000"/>
              <a:buFont typeface="Wingdings 2"/>
              <a:buBlip>
                <a:blip r:embed="rId3"/>
              </a:buBlip>
              <a:defRPr>
                <a:solidFill>
                  <a:srgbClr val="000000"/>
                </a:solidFill>
                <a:effectLst/>
                <a:latin typeface="Hoefler Text"/>
                <a:ea typeface="Hoefler Text"/>
                <a:cs typeface="Hoefler Text"/>
                <a:sym typeface="Hoefler Text"/>
              </a:defRPr>
            </a:pPr>
            <a:r>
              <a:t>Such a hope strengthens the believer who might be buckling under the pressure of persecution by unbelievers (v. 4; 2 Ti. 1:12, 18; 4:8; Rom 5:1-4)</a:t>
            </a:r>
          </a:p>
        </p:txBody>
      </p:sp>
      <p:pic>
        <p:nvPicPr>
          <p:cNvPr id="268"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69"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70"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71" name="The Righteous Judgment of God — 1:5-10"/>
          <p:cNvSpPr txBox="1"/>
          <p:nvPr/>
        </p:nvSpPr>
        <p:spPr>
          <a:xfrm>
            <a:off x="527681" y="1085899"/>
            <a:ext cx="11949438" cy="1005261"/>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defRPr sz="60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The Righteous Judgment of God — 1:5-10</a:t>
            </a:r>
          </a:p>
        </p:txBody>
      </p:sp>
      <p:sp>
        <p:nvSpPr>
          <p:cNvPr id="272" name="2 Thessalonians 1:10 (NKJV)…"/>
          <p:cNvSpPr txBox="1"/>
          <p:nvPr/>
        </p:nvSpPr>
        <p:spPr>
          <a:xfrm>
            <a:off x="366700" y="2787836"/>
            <a:ext cx="4493221" cy="62103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1:10 (NKJV)</a:t>
            </a:r>
          </a:p>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10</a:t>
            </a:r>
            <a:r>
              <a:t> when He comes, in that Day, to be glorified in His saints and to be admired among all those who believe, because our testimony among you was believed.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7">
                                            <p:txEl>
                                              <p:pRg st="1" end="1"/>
                                            </p:txEl>
                                          </p:spTgt>
                                        </p:tgtEl>
                                        <p:attrNameLst>
                                          <p:attrName>style.visibility</p:attrName>
                                        </p:attrNameLst>
                                      </p:cBhvr>
                                      <p:to>
                                        <p:strVal val="visible"/>
                                      </p:to>
                                    </p:set>
                                    <p:animEffect filter="wipe(left)" transition="in">
                                      <p:cBhvr>
                                        <p:cTn id="7" dur="2000"/>
                                        <p:tgtEl>
                                          <p:spTgt spid="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7">
                                            <p:txEl>
                                              <p:pRg st="2" end="2"/>
                                            </p:txEl>
                                          </p:spTgt>
                                        </p:tgtEl>
                                        <p:attrNameLst>
                                          <p:attrName>style.visibility</p:attrName>
                                        </p:attrNameLst>
                                      </p:cBhvr>
                                      <p:to>
                                        <p:strVal val="visible"/>
                                      </p:to>
                                    </p:set>
                                    <p:animEffect filter="wipe(left)" transition="in">
                                      <p:cBhvr>
                                        <p:cTn id="12" dur="2000"/>
                                        <p:tgtEl>
                                          <p:spTgt spid="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7">
                                            <p:txEl>
                                              <p:pRg st="3" end="3"/>
                                            </p:txEl>
                                          </p:spTgt>
                                        </p:tgtEl>
                                        <p:attrNameLst>
                                          <p:attrName>style.visibility</p:attrName>
                                        </p:attrNameLst>
                                      </p:cBhvr>
                                      <p:to>
                                        <p:strVal val="visible"/>
                                      </p:to>
                                    </p:set>
                                    <p:animEffect filter="wipe(left)" transition="in">
                                      <p:cBhvr>
                                        <p:cTn id="17" dur="2000"/>
                                        <p:tgtEl>
                                          <p:spTgt spid="26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sp>
        <p:nvSpPr>
          <p:cNvPr id="275"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76" name="pasted-image-small.png" descr="pasted-image-small.png"/>
          <p:cNvPicPr>
            <a:picLocks noChangeAspect="0"/>
          </p:cNvPicPr>
          <p:nvPr/>
        </p:nvPicPr>
        <p:blipFill>
          <a:blip r:embed="rId3">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77" name="Paul’s Prayer For Them — 1:11-12"/>
          <p:cNvSpPr txBox="1"/>
          <p:nvPr/>
        </p:nvSpPr>
        <p:spPr>
          <a:xfrm>
            <a:off x="527681" y="1017807"/>
            <a:ext cx="11949438" cy="1141445"/>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defRPr sz="69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Paul’s Prayer For Them — 1:11-12</a:t>
            </a:r>
          </a:p>
        </p:txBody>
      </p:sp>
      <p:sp>
        <p:nvSpPr>
          <p:cNvPr id="278" name="2 Thessalonians 1:11–12 (NKJV)…"/>
          <p:cNvSpPr txBox="1"/>
          <p:nvPr/>
        </p:nvSpPr>
        <p:spPr>
          <a:xfrm>
            <a:off x="5245642" y="2336986"/>
            <a:ext cx="7264557" cy="7112001"/>
          </a:xfrm>
          <a:prstGeom prst="rect">
            <a:avLst/>
          </a:prstGeom>
          <a:ln w="12700">
            <a:miter lim="400000"/>
          </a:ln>
          <a:effectLst>
            <a:outerShdw sx="100000" sy="100000" kx="0" ky="0" algn="b" rotWithShape="0" blurRad="76200" dist="63500" dir="1814194">
              <a:srgbClr val="000000">
                <a:alpha val="2896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lnSpc>
                <a:spcPct val="100000"/>
              </a:lnSpc>
              <a:defRPr b="1" sz="3800">
                <a:solidFill>
                  <a:srgbClr val="000000"/>
                </a:solidFill>
                <a:effectLst/>
                <a:latin typeface="Hoefler Text"/>
                <a:ea typeface="Hoefler Text"/>
                <a:cs typeface="Hoefler Text"/>
                <a:sym typeface="Hoefler Text"/>
              </a:defRPr>
            </a:pPr>
            <a:r>
              <a:t>2 Thessalonians 1:11–12 (NKJV)</a:t>
            </a:r>
          </a:p>
          <a:p>
            <a:pPr defTabSz="457200">
              <a:lnSpc>
                <a:spcPct val="100000"/>
              </a:lnSpc>
              <a:defRPr sz="3800">
                <a:solidFill>
                  <a:srgbClr val="000000"/>
                </a:solidFill>
                <a:effectLst/>
                <a:latin typeface="Hoefler Text"/>
                <a:ea typeface="Hoefler Text"/>
                <a:cs typeface="Hoefler Text"/>
                <a:sym typeface="Hoefler Text"/>
              </a:defRPr>
            </a:pPr>
            <a:r>
              <a:rPr baseline="31999"/>
              <a:t>11</a:t>
            </a:r>
            <a:r>
              <a:t> Therefore we also pray always for you that our God would count you worthy of </a:t>
            </a:r>
            <a:r>
              <a:rPr i="1"/>
              <a:t>this</a:t>
            </a:r>
            <a:r>
              <a:t> calling, and fulfill all the good pleasure of </a:t>
            </a:r>
            <a:r>
              <a:rPr i="1"/>
              <a:t>His</a:t>
            </a:r>
            <a:r>
              <a:t> goodness and the work of faith with power, </a:t>
            </a:r>
            <a:r>
              <a:rPr baseline="31999"/>
              <a:t>12</a:t>
            </a:r>
            <a:r>
              <a:t> that the name of our Lord Jesus Christ may be glorified in you, and you in Him, according to the grace of our God and the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sp>
        <p:nvSpPr>
          <p:cNvPr id="281"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82" name="pasted-image-small.png" descr="pasted-image-small.png"/>
          <p:cNvPicPr>
            <a:picLocks noChangeAspect="0"/>
          </p:cNvPicPr>
          <p:nvPr/>
        </p:nvPicPr>
        <p:blipFill>
          <a:blip r:embed="rId3">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83" name="Our Prayer For You &amp; All"/>
          <p:cNvSpPr txBox="1"/>
          <p:nvPr/>
        </p:nvSpPr>
        <p:spPr>
          <a:xfrm>
            <a:off x="527681" y="1017807"/>
            <a:ext cx="11949438" cy="1141445"/>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defRPr sz="69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Our Prayer For You &amp; All</a:t>
            </a:r>
          </a:p>
        </p:txBody>
      </p:sp>
      <p:sp>
        <p:nvSpPr>
          <p:cNvPr id="284" name="Rectangle 1"/>
          <p:cNvSpPr txBox="1"/>
          <p:nvPr/>
        </p:nvSpPr>
        <p:spPr>
          <a:xfrm>
            <a:off x="5056186" y="2373391"/>
            <a:ext cx="7678231"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4"/>
              </a:buBlip>
              <a:defRPr b="1" sz="4000">
                <a:solidFill>
                  <a:srgbClr val="000000"/>
                </a:solidFill>
                <a:effectLst/>
                <a:latin typeface="Hoefler Text"/>
                <a:ea typeface="Hoefler Text"/>
                <a:cs typeface="Hoefler Text"/>
                <a:sym typeface="Hoefler Text"/>
              </a:defRPr>
            </a:pPr>
            <a:r>
              <a:t>Believe &amp; Obey The Gospel -</a:t>
            </a:r>
          </a:p>
          <a:p>
            <a:pPr lvl="1" marL="914400" indent="-457200" algn="l">
              <a:lnSpc>
                <a:spcPct val="100000"/>
              </a:lnSpc>
              <a:spcBef>
                <a:spcPts val="600"/>
              </a:spcBef>
              <a:buClr>
                <a:srgbClr val="344882"/>
              </a:buClr>
              <a:buSzPct val="80000"/>
              <a:buFont typeface="Wingdings 2"/>
              <a:buBlip>
                <a:blip r:embed="rId5"/>
              </a:buBlip>
              <a:defRPr>
                <a:solidFill>
                  <a:srgbClr val="000000"/>
                </a:solidFill>
                <a:effectLst/>
                <a:latin typeface="Hoefler Text"/>
                <a:ea typeface="Hoefler Text"/>
                <a:cs typeface="Hoefler Text"/>
                <a:sym typeface="Hoefler Text"/>
              </a:defRPr>
            </a:pPr>
            <a:r>
              <a:t>Hear the good news of salvation in Jesus — Rom 1:16; 10:13-17</a:t>
            </a:r>
          </a:p>
          <a:p>
            <a:pPr lvl="1" marL="914400" indent="-457200" algn="l">
              <a:lnSpc>
                <a:spcPct val="100000"/>
              </a:lnSpc>
              <a:spcBef>
                <a:spcPts val="600"/>
              </a:spcBef>
              <a:buClr>
                <a:srgbClr val="344882"/>
              </a:buClr>
              <a:buSzPct val="80000"/>
              <a:buFont typeface="Wingdings 2"/>
              <a:buBlip>
                <a:blip r:embed="rId5"/>
              </a:buBlip>
              <a:defRPr>
                <a:solidFill>
                  <a:srgbClr val="000000"/>
                </a:solidFill>
                <a:effectLst/>
                <a:latin typeface="Hoefler Text"/>
                <a:ea typeface="Hoefler Text"/>
                <a:cs typeface="Hoefler Text"/>
                <a:sym typeface="Hoefler Text"/>
              </a:defRPr>
            </a:pPr>
            <a:r>
              <a:t>Believe on Jesus the Christ — Jn 8:24; Acts 2:36; Col. 1:14-16</a:t>
            </a:r>
          </a:p>
          <a:p>
            <a:pPr lvl="1" marL="914400" indent="-457200" algn="l">
              <a:lnSpc>
                <a:spcPct val="100000"/>
              </a:lnSpc>
              <a:spcBef>
                <a:spcPts val="600"/>
              </a:spcBef>
              <a:buClr>
                <a:srgbClr val="344882"/>
              </a:buClr>
              <a:buSzPct val="80000"/>
              <a:buFont typeface="Wingdings 2"/>
              <a:buBlip>
                <a:blip r:embed="rId5"/>
              </a:buBlip>
              <a:defRPr>
                <a:solidFill>
                  <a:srgbClr val="000000"/>
                </a:solidFill>
                <a:effectLst/>
                <a:latin typeface="Hoefler Text"/>
                <a:ea typeface="Hoefler Text"/>
                <a:cs typeface="Hoefler Text"/>
                <a:sym typeface="Hoefler Text"/>
              </a:defRPr>
            </a:pPr>
            <a:r>
              <a:t>Confess Jesus as the Christ, the Son of God, Who has been raised from the dead — Mat. 10:32; Rom. 10:9,10</a:t>
            </a:r>
          </a:p>
          <a:p>
            <a:pPr lvl="1" marL="914400" indent="-457200" algn="l">
              <a:lnSpc>
                <a:spcPct val="100000"/>
              </a:lnSpc>
              <a:spcBef>
                <a:spcPts val="600"/>
              </a:spcBef>
              <a:buClr>
                <a:srgbClr val="344882"/>
              </a:buClr>
              <a:buSzPct val="80000"/>
              <a:buFont typeface="Wingdings 2"/>
              <a:buBlip>
                <a:blip r:embed="rId5"/>
              </a:buBlip>
              <a:defRPr>
                <a:solidFill>
                  <a:srgbClr val="000000"/>
                </a:solidFill>
                <a:effectLst/>
                <a:latin typeface="Hoefler Text"/>
                <a:ea typeface="Hoefler Text"/>
                <a:cs typeface="Hoefler Text"/>
                <a:sym typeface="Hoefler Text"/>
              </a:defRPr>
            </a:pPr>
            <a:r>
              <a:t>Repent — Lk. 13:3,5; Acts 17:30</a:t>
            </a:r>
          </a:p>
          <a:p>
            <a:pPr lvl="1" marL="914400" indent="-457200" algn="l">
              <a:lnSpc>
                <a:spcPct val="100000"/>
              </a:lnSpc>
              <a:spcBef>
                <a:spcPts val="600"/>
              </a:spcBef>
              <a:buClr>
                <a:srgbClr val="344882"/>
              </a:buClr>
              <a:buSzPct val="80000"/>
              <a:buFont typeface="Wingdings 2"/>
              <a:buBlip>
                <a:blip r:embed="rId5"/>
              </a:buBlip>
              <a:defRPr>
                <a:solidFill>
                  <a:srgbClr val="000000"/>
                </a:solidFill>
                <a:effectLst/>
                <a:latin typeface="Hoefler Text"/>
                <a:ea typeface="Hoefler Text"/>
                <a:cs typeface="Hoefler Text"/>
                <a:sym typeface="Hoefler Text"/>
              </a:defRPr>
            </a:pPr>
            <a:r>
              <a:t>Be baptized in the name of Jesus Christ unto the remission of sins — Acts 2:38; Rom. 6:3-6; 1 Pet 3:21</a:t>
            </a:r>
          </a:p>
          <a:p>
            <a:pPr lvl="1" marL="914400" indent="-457200" algn="l">
              <a:lnSpc>
                <a:spcPct val="100000"/>
              </a:lnSpc>
              <a:spcBef>
                <a:spcPts val="600"/>
              </a:spcBef>
              <a:buClr>
                <a:srgbClr val="344882"/>
              </a:buClr>
              <a:buSzPct val="80000"/>
              <a:buFont typeface="Wingdings 2"/>
              <a:buBlip>
                <a:blip r:embed="rId5"/>
              </a:buBlip>
              <a:defRPr>
                <a:solidFill>
                  <a:srgbClr val="000000"/>
                </a:solidFill>
                <a:effectLst/>
                <a:latin typeface="Hoefler Text"/>
                <a:ea typeface="Hoefler Text"/>
                <a:cs typeface="Hoefler Text"/>
                <a:sym typeface="Hoefler Text"/>
              </a:defRPr>
            </a:pPr>
            <a:r>
              <a:t>Endure — Acts 14:22; 2 Tim. 2:12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4">
                                            <p:txEl>
                                              <p:pRg st="1" end="1"/>
                                            </p:txEl>
                                          </p:spTgt>
                                        </p:tgtEl>
                                        <p:attrNameLst>
                                          <p:attrName>style.visibility</p:attrName>
                                        </p:attrNameLst>
                                      </p:cBhvr>
                                      <p:to>
                                        <p:strVal val="visible"/>
                                      </p:to>
                                    </p:set>
                                    <p:animEffect filter="wipe(left)" transition="in">
                                      <p:cBhvr>
                                        <p:cTn id="7" dur="2000"/>
                                        <p:tgtEl>
                                          <p:spTgt spid="2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4">
                                            <p:txEl>
                                              <p:pRg st="2" end="2"/>
                                            </p:txEl>
                                          </p:spTgt>
                                        </p:tgtEl>
                                        <p:attrNameLst>
                                          <p:attrName>style.visibility</p:attrName>
                                        </p:attrNameLst>
                                      </p:cBhvr>
                                      <p:to>
                                        <p:strVal val="visible"/>
                                      </p:to>
                                    </p:set>
                                    <p:animEffect filter="wipe(left)" transition="in">
                                      <p:cBhvr>
                                        <p:cTn id="12" dur="2000"/>
                                        <p:tgtEl>
                                          <p:spTgt spid="28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4">
                                            <p:txEl>
                                              <p:pRg st="3" end="3"/>
                                            </p:txEl>
                                          </p:spTgt>
                                        </p:tgtEl>
                                        <p:attrNameLst>
                                          <p:attrName>style.visibility</p:attrName>
                                        </p:attrNameLst>
                                      </p:cBhvr>
                                      <p:to>
                                        <p:strVal val="visible"/>
                                      </p:to>
                                    </p:set>
                                    <p:animEffect filter="wipe(left)" transition="in">
                                      <p:cBhvr>
                                        <p:cTn id="17" dur="2000"/>
                                        <p:tgtEl>
                                          <p:spTgt spid="28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4">
                                            <p:txEl>
                                              <p:pRg st="4" end="4"/>
                                            </p:txEl>
                                          </p:spTgt>
                                        </p:tgtEl>
                                        <p:attrNameLst>
                                          <p:attrName>style.visibility</p:attrName>
                                        </p:attrNameLst>
                                      </p:cBhvr>
                                      <p:to>
                                        <p:strVal val="visible"/>
                                      </p:to>
                                    </p:set>
                                    <p:animEffect filter="wipe(left)" transition="in">
                                      <p:cBhvr>
                                        <p:cTn id="22" dur="2000"/>
                                        <p:tgtEl>
                                          <p:spTgt spid="28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84">
                                            <p:txEl>
                                              <p:pRg st="5" end="5"/>
                                            </p:txEl>
                                          </p:spTgt>
                                        </p:tgtEl>
                                        <p:attrNameLst>
                                          <p:attrName>style.visibility</p:attrName>
                                        </p:attrNameLst>
                                      </p:cBhvr>
                                      <p:to>
                                        <p:strVal val="visible"/>
                                      </p:to>
                                    </p:set>
                                    <p:animEffect filter="wipe(left)" transition="in">
                                      <p:cBhvr>
                                        <p:cTn id="27" dur="2000"/>
                                        <p:tgtEl>
                                          <p:spTgt spid="28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84">
                                            <p:txEl>
                                              <p:pRg st="6" end="6"/>
                                            </p:txEl>
                                          </p:spTgt>
                                        </p:tgtEl>
                                        <p:attrNameLst>
                                          <p:attrName>style.visibility</p:attrName>
                                        </p:attrNameLst>
                                      </p:cBhvr>
                                      <p:to>
                                        <p:strVal val="visible"/>
                                      </p:to>
                                    </p:set>
                                    <p:animEffect filter="wipe(left)" transition="in">
                                      <p:cBhvr>
                                        <p:cTn id="32" dur="2000"/>
                                        <p:tgtEl>
                                          <p:spTgt spid="28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Rectangle 1"/>
          <p:cNvSpPr/>
          <p:nvPr/>
        </p:nvSpPr>
        <p:spPr>
          <a:xfrm>
            <a:off x="-1" y="-1"/>
            <a:ext cx="13004801" cy="9753601"/>
          </a:xfrm>
          <a:prstGeom prst="rect">
            <a:avLst/>
          </a:prstGeom>
          <a:solidFill>
            <a:srgbClr val="000000"/>
          </a:solidFill>
          <a:ln w="50800">
            <a:solidFill>
              <a:srgbClr val="000000"/>
            </a:solidFill>
          </a:ln>
        </p:spPr>
        <p:txBody>
          <a:bodyPr lIns="50800" tIns="50800" rIns="50800" bIns="50800" anchor="ctr"/>
          <a:lstStyle/>
          <a:p>
            <a:pPr>
              <a:lnSpc>
                <a:spcPct val="100000"/>
              </a:lnSpc>
              <a:defRPr>
                <a:solidFill>
                  <a:srgbClr val="F3F1DF"/>
                </a:solidFill>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Colossians 1:9–14 (NKJV)…"/>
          <p:cNvSpPr txBox="1"/>
          <p:nvPr/>
        </p:nvSpPr>
        <p:spPr>
          <a:xfrm>
            <a:off x="417041" y="481891"/>
            <a:ext cx="12170718" cy="8788401"/>
          </a:xfrm>
          <a:prstGeom prst="rect">
            <a:avLst/>
          </a:prstGeom>
          <a:ln w="12700">
            <a:miter lim="400000"/>
          </a:ln>
          <a:effectLst>
            <a:outerShdw sx="100000" sy="100000" kx="0" ky="0" algn="b" rotWithShape="0" blurRad="76200" dist="63500" dir="1814194">
              <a:srgbClr val="000000">
                <a:alpha val="2896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lnSpc>
                <a:spcPct val="100000"/>
              </a:lnSpc>
              <a:defRPr b="1" sz="6000">
                <a:solidFill>
                  <a:srgbClr val="000000"/>
                </a:solidFill>
                <a:effectLst/>
                <a:latin typeface="Hoefler Text"/>
                <a:ea typeface="Hoefler Text"/>
                <a:cs typeface="Hoefler Text"/>
                <a:sym typeface="Hoefler Text"/>
              </a:defRPr>
            </a:pPr>
            <a:r>
              <a:t>Colossians 1:9–14 (NKJV)</a:t>
            </a:r>
          </a:p>
          <a:p>
            <a:pPr defTabSz="457200">
              <a:lnSpc>
                <a:spcPct val="100000"/>
              </a:lnSpc>
              <a:defRPr sz="5700">
                <a:solidFill>
                  <a:srgbClr val="000000"/>
                </a:solidFill>
                <a:effectLst/>
                <a:latin typeface="Hoefler Text"/>
                <a:ea typeface="Hoefler Text"/>
                <a:cs typeface="Hoefler Text"/>
                <a:sym typeface="Hoefler Text"/>
              </a:defRPr>
            </a:pPr>
            <a:r>
              <a:rPr baseline="31999"/>
              <a:t>9</a:t>
            </a:r>
            <a:r>
              <a:t> For this reason we also, since the day we heard it, do not cease to pray for you, and to ask that you may be filled with the knowledge of His will in all wisdom and spiritual understanding; </a:t>
            </a:r>
            <a:r>
              <a:rPr baseline="31999"/>
              <a:t>10</a:t>
            </a:r>
            <a:r>
              <a:t> that you may walk worthy of the Lord, fully pleasing </a:t>
            </a:r>
            <a:r>
              <a:rPr i="1"/>
              <a:t>Him,</a:t>
            </a:r>
            <a:r>
              <a:t> being fruitful in every good work and increasing in the knowledge of God;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2 Thessalonians 1:1–12 (NKJV)…"/>
          <p:cNvSpPr txBox="1"/>
          <p:nvPr/>
        </p:nvSpPr>
        <p:spPr>
          <a:xfrm>
            <a:off x="468638" y="581778"/>
            <a:ext cx="12067524" cy="859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lnSpc>
                <a:spcPct val="100000"/>
              </a:lnSpc>
              <a:spcBef>
                <a:spcPts val="1400"/>
              </a:spcBef>
              <a:defRPr sz="5300">
                <a:solidFill>
                  <a:srgbClr val="000000"/>
                </a:solidFill>
                <a:effectLst/>
                <a:latin typeface="Arial Rounded MT Bold"/>
                <a:ea typeface="Arial Rounded MT Bold"/>
                <a:cs typeface="Arial Rounded MT Bold"/>
                <a:sym typeface="Arial Rounded MT Bold"/>
              </a:defRPr>
            </a:pPr>
            <a:r>
              <a:t>2 Thessalonians 1:1–12 (NKJV)</a:t>
            </a:r>
          </a:p>
          <a:p>
            <a:pPr defTabSz="457200">
              <a:lnSpc>
                <a:spcPct val="100000"/>
              </a:lnSpc>
              <a:spcBef>
                <a:spcPts val="1400"/>
              </a:spcBef>
              <a:defRPr sz="4500">
                <a:solidFill>
                  <a:srgbClr val="000000"/>
                </a:solidFill>
                <a:effectLst/>
                <a:latin typeface="Hoefler Text"/>
                <a:ea typeface="Hoefler Text"/>
                <a:cs typeface="Hoefler Text"/>
                <a:sym typeface="Hoefler Text"/>
              </a:defRPr>
            </a:pPr>
            <a:r>
              <a:rPr baseline="31999"/>
              <a:t>1</a:t>
            </a:r>
            <a:r>
              <a:t> Paul, Silvanus, and Timothy, To the church of the Thessalonians in God our Father and the Lord Jesus Christ: </a:t>
            </a:r>
            <a:r>
              <a:rPr baseline="31999"/>
              <a:t>2</a:t>
            </a:r>
            <a:r>
              <a:t> Grace to you and peace from God our Father and the Lord Jesus Christ. </a:t>
            </a:r>
            <a:r>
              <a:rPr baseline="31999"/>
              <a:t>3</a:t>
            </a:r>
            <a:r>
              <a:t> We are bound to thank God always for you, brethren, as it is fitting, because your faith grows exceedingly, and the love of every one of you all abounds toward each other, </a:t>
            </a:r>
            <a:r>
              <a:rPr baseline="31999"/>
              <a:t>4</a:t>
            </a:r>
            <a:r>
              <a:t> so that we ourselves boast of you among the churches of God for your patience and faith in all your persecutions and tribulations that you endure,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Colossians 1:9–14 (NKJV)…"/>
          <p:cNvSpPr txBox="1"/>
          <p:nvPr/>
        </p:nvSpPr>
        <p:spPr>
          <a:xfrm>
            <a:off x="417041" y="481891"/>
            <a:ext cx="12170718" cy="8763001"/>
          </a:xfrm>
          <a:prstGeom prst="rect">
            <a:avLst/>
          </a:prstGeom>
          <a:ln w="12700">
            <a:miter lim="400000"/>
          </a:ln>
          <a:effectLst>
            <a:outerShdw sx="100000" sy="100000" kx="0" ky="0" algn="b" rotWithShape="0" blurRad="76200" dist="63500" dir="1814194">
              <a:srgbClr val="000000">
                <a:alpha val="2896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lnSpc>
                <a:spcPct val="100000"/>
              </a:lnSpc>
              <a:defRPr b="1" sz="6000">
                <a:solidFill>
                  <a:srgbClr val="000000"/>
                </a:solidFill>
                <a:effectLst/>
                <a:latin typeface="Hoefler Text"/>
                <a:ea typeface="Hoefler Text"/>
                <a:cs typeface="Hoefler Text"/>
                <a:sym typeface="Hoefler Text"/>
              </a:defRPr>
            </a:pPr>
            <a:r>
              <a:t>Colossians 1:9–14 (NKJV)</a:t>
            </a:r>
          </a:p>
          <a:p>
            <a:pPr defTabSz="457200">
              <a:lnSpc>
                <a:spcPct val="100000"/>
              </a:lnSpc>
              <a:defRPr sz="5100">
                <a:solidFill>
                  <a:srgbClr val="000000"/>
                </a:solidFill>
                <a:effectLst/>
                <a:latin typeface="Hoefler Text"/>
                <a:ea typeface="Hoefler Text"/>
                <a:cs typeface="Hoefler Text"/>
                <a:sym typeface="Hoefler Text"/>
              </a:defRPr>
            </a:pPr>
            <a:r>
              <a:rPr baseline="31999"/>
              <a:t>11</a:t>
            </a:r>
            <a:r>
              <a:t> strengthened with all might, according to His glorious power, for all patience and longsuffering with joy; </a:t>
            </a:r>
            <a:r>
              <a:rPr baseline="31999"/>
              <a:t>12</a:t>
            </a:r>
            <a:r>
              <a:t> giving thanks to the Father who has qualified us to be partakers of the inheritance of the saints in the light. </a:t>
            </a:r>
            <a:r>
              <a:rPr baseline="31999"/>
              <a:t>13</a:t>
            </a:r>
            <a:r>
              <a:t> He has delivered us from the power of darkness and conveyed </a:t>
            </a:r>
            <a:r>
              <a:rPr i="1"/>
              <a:t>us</a:t>
            </a:r>
            <a:r>
              <a:t> into the kingdom of the Son of His love, </a:t>
            </a:r>
            <a:r>
              <a:rPr baseline="31999"/>
              <a:t>14</a:t>
            </a:r>
            <a:r>
              <a:t> in whom we have redemption through His blood, the forgiveness of sins.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2 Thessalonians 1:1–12 (NKJV)…"/>
          <p:cNvSpPr txBox="1"/>
          <p:nvPr/>
        </p:nvSpPr>
        <p:spPr>
          <a:xfrm>
            <a:off x="468638" y="581778"/>
            <a:ext cx="12067524" cy="852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lnSpc>
                <a:spcPct val="100000"/>
              </a:lnSpc>
              <a:spcBef>
                <a:spcPts val="1400"/>
              </a:spcBef>
              <a:defRPr sz="5300">
                <a:solidFill>
                  <a:srgbClr val="000000"/>
                </a:solidFill>
                <a:effectLst/>
                <a:latin typeface="Arial Rounded MT Bold"/>
                <a:ea typeface="Arial Rounded MT Bold"/>
                <a:cs typeface="Arial Rounded MT Bold"/>
                <a:sym typeface="Arial Rounded MT Bold"/>
              </a:defRPr>
            </a:pPr>
            <a:r>
              <a:t>2 Thessalonians 1:1–12 (NKJV)</a:t>
            </a:r>
          </a:p>
          <a:p>
            <a:pPr defTabSz="457200">
              <a:lnSpc>
                <a:spcPct val="100000"/>
              </a:lnSpc>
              <a:spcBef>
                <a:spcPts val="1400"/>
              </a:spcBef>
              <a:defRPr sz="4100">
                <a:solidFill>
                  <a:srgbClr val="000000"/>
                </a:solidFill>
                <a:effectLst/>
                <a:latin typeface="Hoefler Text"/>
                <a:ea typeface="Hoefler Text"/>
                <a:cs typeface="Hoefler Text"/>
                <a:sym typeface="Hoefler Text"/>
              </a:defRPr>
            </a:pPr>
            <a:r>
              <a:rPr baseline="31999"/>
              <a:t>5</a:t>
            </a:r>
            <a:r>
              <a:t> which is manifest evidence of the righteous judgment of God, that you may be counted worthy of the kingdom of God, for which you also suffer; </a:t>
            </a:r>
            <a:r>
              <a:rPr baseline="31999"/>
              <a:t>6</a:t>
            </a:r>
            <a:r>
              <a:t> since </a:t>
            </a:r>
            <a:r>
              <a:rPr i="1"/>
              <a:t>it is</a:t>
            </a:r>
            <a:r>
              <a:t> a righteous thing with God to repay with tribulation those who trouble you, </a:t>
            </a:r>
            <a:r>
              <a:rPr baseline="31999"/>
              <a:t>7</a:t>
            </a:r>
            <a:r>
              <a:t> and to </a:t>
            </a:r>
            <a:r>
              <a:rPr i="1"/>
              <a:t>give</a:t>
            </a:r>
            <a:r>
              <a:t> you who are troubled rest with us when the Lord Jesus is revealed from heaven with His mighty angels, </a:t>
            </a:r>
            <a:r>
              <a:rPr baseline="31999"/>
              <a:t>8</a:t>
            </a:r>
            <a:r>
              <a:t> in flaming fire taking vengeance on those who do not know God, and on those who do not obey the gospel of our Lord Jesus Christ. </a:t>
            </a:r>
            <a:r>
              <a:rPr baseline="31999"/>
              <a:t>9</a:t>
            </a:r>
            <a:r>
              <a:t> These shall be punished with everlasting destruction from the presence of the Lord and from the glory of His power,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2 Thessalonians 1:1–12 (NKJV)…"/>
          <p:cNvSpPr txBox="1"/>
          <p:nvPr/>
        </p:nvSpPr>
        <p:spPr>
          <a:xfrm>
            <a:off x="468638" y="581778"/>
            <a:ext cx="12067524" cy="803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lnSpc>
                <a:spcPct val="100000"/>
              </a:lnSpc>
              <a:spcBef>
                <a:spcPts val="1400"/>
              </a:spcBef>
              <a:defRPr sz="5300">
                <a:solidFill>
                  <a:srgbClr val="000000"/>
                </a:solidFill>
                <a:effectLst/>
                <a:latin typeface="Arial Rounded MT Bold"/>
                <a:ea typeface="Arial Rounded MT Bold"/>
                <a:cs typeface="Arial Rounded MT Bold"/>
                <a:sym typeface="Arial Rounded MT Bold"/>
              </a:defRPr>
            </a:pPr>
            <a:r>
              <a:t>2 Thessalonians 1:1–12 (NKJV)</a:t>
            </a:r>
          </a:p>
          <a:p>
            <a:pPr defTabSz="457200">
              <a:lnSpc>
                <a:spcPct val="100000"/>
              </a:lnSpc>
              <a:spcBef>
                <a:spcPts val="1400"/>
              </a:spcBef>
              <a:defRPr sz="4600">
                <a:solidFill>
                  <a:srgbClr val="000000"/>
                </a:solidFill>
                <a:effectLst/>
                <a:latin typeface="Hoefler Text"/>
                <a:ea typeface="Hoefler Text"/>
                <a:cs typeface="Hoefler Text"/>
                <a:sym typeface="Hoefler Text"/>
              </a:defRPr>
            </a:pPr>
            <a:r>
              <a:rPr baseline="31999"/>
              <a:t>10</a:t>
            </a:r>
            <a:r>
              <a:t> when He comes, in that Day, to be glorified in His saints and to be admired among all those who believe, because our testimony among you was believed. </a:t>
            </a:r>
            <a:r>
              <a:rPr baseline="31999"/>
              <a:t>11</a:t>
            </a:r>
            <a:r>
              <a:t> Therefore we also pray always for you that our God would count you worthy of </a:t>
            </a:r>
            <a:r>
              <a:rPr i="1"/>
              <a:t>this</a:t>
            </a:r>
            <a:r>
              <a:t> calling, and fulfill all the good pleasure of </a:t>
            </a:r>
            <a:r>
              <a:rPr i="1"/>
              <a:t>His</a:t>
            </a:r>
            <a:r>
              <a:t> goodness and the work of faith with power, </a:t>
            </a:r>
            <a:r>
              <a:rPr baseline="31999"/>
              <a:t>12</a:t>
            </a:r>
            <a:r>
              <a:t> that the name of our Lord Jesus Christ may be glorified in you, and you in Him, according to the grace of our God and the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Rectangle 1"/>
          <p:cNvSpPr txBox="1"/>
          <p:nvPr/>
        </p:nvSpPr>
        <p:spPr>
          <a:xfrm>
            <a:off x="5056186" y="2616386"/>
            <a:ext cx="7519688" cy="655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12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First Thessalonians </a:t>
            </a:r>
          </a:p>
          <a:p>
            <a:pPr lvl="1" marL="914400" indent="-457200" algn="l">
              <a:lnSpc>
                <a:spcPct val="100000"/>
              </a:lnSpc>
              <a:spcBef>
                <a:spcPts val="12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Written shortly after the establishment of the church in Thessalonica while Paul was in Corinth about 52 AD. (Acts 17:1-4)</a:t>
            </a:r>
          </a:p>
          <a:p>
            <a:pPr lvl="1" marL="914400" indent="-457200" algn="l">
              <a:lnSpc>
                <a:spcPct val="100000"/>
              </a:lnSpc>
              <a:spcBef>
                <a:spcPts val="12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The theme “</a:t>
            </a:r>
            <a:r>
              <a:rPr i="1"/>
              <a:t>Living In View of the end</a:t>
            </a:r>
            <a:r>
              <a:t>” </a:t>
            </a:r>
          </a:p>
          <a:p>
            <a:pPr lvl="2" marL="1371600" indent="-457200" algn="l">
              <a:lnSpc>
                <a:spcPct val="100000"/>
              </a:lnSpc>
              <a:spcBef>
                <a:spcPts val="1200"/>
              </a:spcBef>
              <a:buClr>
                <a:srgbClr val="344882"/>
              </a:buClr>
              <a:buSzPct val="80000"/>
              <a:buFont typeface="Wingdings 2"/>
              <a:buBlip>
                <a:blip r:embed="rId3"/>
              </a:buBlip>
              <a:defRPr i="1" sz="3300">
                <a:solidFill>
                  <a:srgbClr val="000000"/>
                </a:solidFill>
                <a:effectLst/>
                <a:latin typeface="Hoefler Text"/>
                <a:ea typeface="Hoefler Text"/>
                <a:cs typeface="Hoefler Text"/>
                <a:sym typeface="Hoefler Text"/>
              </a:defRPr>
            </a:pPr>
            <a:r>
              <a:t>Mentions the coming of Christ in each of the five chapters, </a:t>
            </a:r>
          </a:p>
          <a:p>
            <a:pPr lvl="2" marL="1371600" indent="-457200" algn="l">
              <a:lnSpc>
                <a:spcPct val="100000"/>
              </a:lnSpc>
              <a:spcBef>
                <a:spcPts val="1200"/>
              </a:spcBef>
              <a:buClr>
                <a:srgbClr val="344882"/>
              </a:buClr>
              <a:buSzPct val="80000"/>
              <a:buFont typeface="Wingdings 2"/>
              <a:buBlip>
                <a:blip r:embed="rId3"/>
              </a:buBlip>
              <a:defRPr i="1" sz="3300">
                <a:solidFill>
                  <a:srgbClr val="000000"/>
                </a:solidFill>
                <a:effectLst/>
                <a:latin typeface="Hoefler Text"/>
                <a:ea typeface="Hoefler Text"/>
                <a:cs typeface="Hoefler Text"/>
                <a:sym typeface="Hoefler Text"/>
              </a:defRPr>
            </a:pPr>
            <a:r>
              <a:t>Comfort and confidence regarding those who have died</a:t>
            </a:r>
          </a:p>
          <a:p>
            <a:pPr lvl="2" marL="1371600" indent="-457200" algn="l">
              <a:lnSpc>
                <a:spcPct val="100000"/>
              </a:lnSpc>
              <a:spcBef>
                <a:spcPts val="1200"/>
              </a:spcBef>
              <a:buClr>
                <a:srgbClr val="344882"/>
              </a:buClr>
              <a:buSzPct val="80000"/>
              <a:buFont typeface="Wingdings 2"/>
              <a:buBlip>
                <a:blip r:embed="rId3"/>
              </a:buBlip>
              <a:defRPr i="1" sz="3300">
                <a:solidFill>
                  <a:srgbClr val="000000"/>
                </a:solidFill>
                <a:effectLst/>
                <a:latin typeface="Hoefler Text"/>
                <a:ea typeface="Hoefler Text"/>
                <a:cs typeface="Hoefler Text"/>
                <a:sym typeface="Hoefler Text"/>
              </a:defRPr>
            </a:pPr>
            <a:r>
              <a:t>Practical instructions for holy living.</a:t>
            </a:r>
          </a:p>
        </p:txBody>
      </p:sp>
      <p:grpSp>
        <p:nvGrpSpPr>
          <p:cNvPr id="200" name="TextBox 5"/>
          <p:cNvGrpSpPr/>
          <p:nvPr/>
        </p:nvGrpSpPr>
        <p:grpSpPr>
          <a:xfrm>
            <a:off x="541866" y="972715"/>
            <a:ext cx="11921068" cy="1436143"/>
            <a:chOff x="0" y="0"/>
            <a:chExt cx="11921067" cy="1436141"/>
          </a:xfrm>
        </p:grpSpPr>
        <p:sp>
          <p:nvSpPr>
            <p:cNvPr id="199" name="TextBox 5"/>
            <p:cNvSpPr txBox="1"/>
            <p:nvPr/>
          </p:nvSpPr>
          <p:spPr>
            <a:xfrm>
              <a:off x="342900" y="330200"/>
              <a:ext cx="11273367" cy="813842"/>
            </a:xfrm>
            <a:prstGeom prst="rect">
              <a:avLst/>
            </a:prstGeom>
            <a:solidFill>
              <a:schemeClr val="accent2"/>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100000"/>
                </a:lnSpc>
                <a:defRPr b="1" i="1" spc="67" sz="5400">
                  <a:solidFill>
                    <a:srgbClr val="FAD576"/>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rgbClr val="FAD576"/>
                  </a:solidFill>
                  <a:latin typeface="Constantia"/>
                  <a:ea typeface="Constantia"/>
                  <a:cs typeface="Constantia"/>
                  <a:sym typeface="Constantia"/>
                </a:rPr>
                <a:t>Introduction To The Epistle (1:1-2)</a:t>
              </a:r>
            </a:p>
          </p:txBody>
        </p:sp>
        <p:pic>
          <p:nvPicPr>
            <p:cNvPr id="198" name="TextBox 5" descr="TextBox 5"/>
            <p:cNvPicPr>
              <a:picLocks noChangeAspect="0"/>
            </p:cNvPicPr>
            <p:nvPr/>
          </p:nvPicPr>
          <p:blipFill>
            <a:blip r:embed="rId4">
              <a:extLst/>
            </a:blip>
            <a:stretch>
              <a:fillRect/>
            </a:stretch>
          </p:blipFill>
          <p:spPr>
            <a:xfrm>
              <a:off x="-1" y="0"/>
              <a:ext cx="11921069" cy="1436142"/>
            </a:xfrm>
            <a:prstGeom prst="rect">
              <a:avLst/>
            </a:prstGeom>
            <a:effectLst/>
          </p:spPr>
        </p:pic>
      </p:grpSp>
      <p:sp>
        <p:nvSpPr>
          <p:cNvPr id="201"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02" name="pasted-image.tiff" descr="pasted-image.tiff"/>
          <p:cNvPicPr>
            <a:picLocks noChangeAspect="0"/>
          </p:cNvPicPr>
          <p:nvPr/>
        </p:nvPicPr>
        <p:blipFill>
          <a:blip r:embed="rId5">
            <a:extLst/>
          </a:blip>
          <a:stretch>
            <a:fillRect/>
          </a:stretch>
        </p:blipFill>
        <p:spPr>
          <a:xfrm>
            <a:off x="-103711" y="2036720"/>
            <a:ext cx="5434043" cy="77125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7">
                                            <p:txEl>
                                              <p:pRg st="1" end="1"/>
                                            </p:txEl>
                                          </p:spTgt>
                                        </p:tgtEl>
                                        <p:attrNameLst>
                                          <p:attrName>style.visibility</p:attrName>
                                        </p:attrNameLst>
                                      </p:cBhvr>
                                      <p:to>
                                        <p:strVal val="visible"/>
                                      </p:to>
                                    </p:set>
                                    <p:animEffect filter="wipe(left)" transition="in">
                                      <p:cBhvr>
                                        <p:cTn id="7" dur="2000"/>
                                        <p:tgtEl>
                                          <p:spTgt spid="1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7">
                                            <p:txEl>
                                              <p:pRg st="2" end="2"/>
                                            </p:txEl>
                                          </p:spTgt>
                                        </p:tgtEl>
                                        <p:attrNameLst>
                                          <p:attrName>style.visibility</p:attrName>
                                        </p:attrNameLst>
                                      </p:cBhvr>
                                      <p:to>
                                        <p:strVal val="visible"/>
                                      </p:to>
                                    </p:set>
                                    <p:animEffect filter="wipe(left)" transition="in">
                                      <p:cBhvr>
                                        <p:cTn id="12" dur="2000"/>
                                        <p:tgtEl>
                                          <p:spTgt spid="1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97">
                                            <p:txEl>
                                              <p:pRg st="3" end="3"/>
                                            </p:txEl>
                                          </p:spTgt>
                                        </p:tgtEl>
                                        <p:attrNameLst>
                                          <p:attrName>style.visibility</p:attrName>
                                        </p:attrNameLst>
                                      </p:cBhvr>
                                      <p:to>
                                        <p:strVal val="visible"/>
                                      </p:to>
                                    </p:set>
                                    <p:animEffect filter="wipe(left)" transition="in">
                                      <p:cBhvr>
                                        <p:cTn id="17" dur="2000"/>
                                        <p:tgtEl>
                                          <p:spTgt spid="1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97">
                                            <p:txEl>
                                              <p:pRg st="4" end="4"/>
                                            </p:txEl>
                                          </p:spTgt>
                                        </p:tgtEl>
                                        <p:attrNameLst>
                                          <p:attrName>style.visibility</p:attrName>
                                        </p:attrNameLst>
                                      </p:cBhvr>
                                      <p:to>
                                        <p:strVal val="visible"/>
                                      </p:to>
                                    </p:set>
                                    <p:animEffect filter="wipe(left)" transition="in">
                                      <p:cBhvr>
                                        <p:cTn id="22" dur="2000"/>
                                        <p:tgtEl>
                                          <p:spTgt spid="19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197">
                                            <p:txEl>
                                              <p:pRg st="5" end="5"/>
                                            </p:txEl>
                                          </p:spTgt>
                                        </p:tgtEl>
                                        <p:attrNameLst>
                                          <p:attrName>style.visibility</p:attrName>
                                        </p:attrNameLst>
                                      </p:cBhvr>
                                      <p:to>
                                        <p:strVal val="visible"/>
                                      </p:to>
                                    </p:set>
                                    <p:animEffect filter="wipe(left)" transition="in">
                                      <p:cBhvr>
                                        <p:cTn id="27" dur="2000"/>
                                        <p:tgtEl>
                                          <p:spTgt spid="19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Rectangle 1"/>
          <p:cNvSpPr txBox="1"/>
          <p:nvPr/>
        </p:nvSpPr>
        <p:spPr>
          <a:xfrm>
            <a:off x="5056186" y="2373391"/>
            <a:ext cx="7519688" cy="687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9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Second Thessalonians </a:t>
            </a:r>
          </a:p>
          <a:p>
            <a:pPr lvl="1" marL="914400" indent="-457200" algn="l">
              <a:lnSpc>
                <a:spcPct val="100000"/>
              </a:lnSpc>
              <a:spcBef>
                <a:spcPts val="9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Written shortly after the First epistle, perhaps close to the end of Paul’s 18 month stay in Corinth —about 53 AD. (Acts 18:11)</a:t>
            </a:r>
          </a:p>
          <a:p>
            <a:pPr marL="457200" indent="-457200" algn="l">
              <a:lnSpc>
                <a:spcPct val="100000"/>
              </a:lnSpc>
              <a:spcBef>
                <a:spcPts val="9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A threefold purpose:</a:t>
            </a:r>
          </a:p>
          <a:p>
            <a:pPr lvl="1" marL="914400" indent="-457200" algn="l">
              <a:lnSpc>
                <a:spcPct val="100000"/>
              </a:lnSpc>
              <a:spcBef>
                <a:spcPts val="900"/>
              </a:spcBef>
              <a:buClr>
                <a:srgbClr val="344882"/>
              </a:buClr>
              <a:buSzPct val="80000"/>
              <a:buFont typeface="Wingdings 2"/>
              <a:buBlip>
                <a:blip r:embed="rId3"/>
              </a:buBlip>
              <a:defRPr i="1" sz="3300">
                <a:solidFill>
                  <a:srgbClr val="000000"/>
                </a:solidFill>
                <a:effectLst/>
                <a:latin typeface="Hoefler Text"/>
                <a:ea typeface="Hoefler Text"/>
                <a:cs typeface="Hoefler Text"/>
                <a:sym typeface="Hoefler Text"/>
              </a:defRPr>
            </a:pPr>
            <a:r>
              <a:t>To encourage them in their steadfastness under persecution — 1:3-6</a:t>
            </a:r>
          </a:p>
          <a:p>
            <a:pPr lvl="1" marL="914400" indent="-457200" algn="l">
              <a:lnSpc>
                <a:spcPct val="100000"/>
              </a:lnSpc>
              <a:spcBef>
                <a:spcPts val="900"/>
              </a:spcBef>
              <a:buClr>
                <a:srgbClr val="344882"/>
              </a:buClr>
              <a:buSzPct val="80000"/>
              <a:buFont typeface="Wingdings 2"/>
              <a:buBlip>
                <a:blip r:embed="rId3"/>
              </a:buBlip>
              <a:defRPr i="1" sz="3300">
                <a:solidFill>
                  <a:srgbClr val="000000"/>
                </a:solidFill>
                <a:effectLst/>
                <a:latin typeface="Hoefler Text"/>
                <a:ea typeface="Hoefler Text"/>
                <a:cs typeface="Hoefler Text"/>
                <a:sym typeface="Hoefler Text"/>
              </a:defRPr>
            </a:pPr>
            <a:r>
              <a:t>To correct misunderstandings about the the Lord's return — 1:7-2:17</a:t>
            </a:r>
          </a:p>
          <a:p>
            <a:pPr lvl="1" marL="914400" indent="-457200" algn="l">
              <a:lnSpc>
                <a:spcPct val="100000"/>
              </a:lnSpc>
              <a:spcBef>
                <a:spcPts val="900"/>
              </a:spcBef>
              <a:buClr>
                <a:srgbClr val="344882"/>
              </a:buClr>
              <a:buSzPct val="80000"/>
              <a:buFont typeface="Wingdings 2"/>
              <a:buBlip>
                <a:blip r:embed="rId3"/>
              </a:buBlip>
              <a:defRPr i="1" sz="3300">
                <a:solidFill>
                  <a:srgbClr val="000000"/>
                </a:solidFill>
                <a:effectLst/>
                <a:latin typeface="Hoefler Text"/>
                <a:ea typeface="Hoefler Text"/>
                <a:cs typeface="Hoefler Text"/>
                <a:sym typeface="Hoefler Text"/>
              </a:defRPr>
            </a:pPr>
            <a:r>
              <a:t>Instructions concerning those walking disorderly — 3:1-18</a:t>
            </a:r>
          </a:p>
        </p:txBody>
      </p:sp>
      <p:pic>
        <p:nvPicPr>
          <p:cNvPr id="205"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grpSp>
        <p:nvGrpSpPr>
          <p:cNvPr id="208" name="TextBox 5"/>
          <p:cNvGrpSpPr/>
          <p:nvPr/>
        </p:nvGrpSpPr>
        <p:grpSpPr>
          <a:xfrm>
            <a:off x="541866" y="972715"/>
            <a:ext cx="11921068" cy="1436143"/>
            <a:chOff x="0" y="0"/>
            <a:chExt cx="11921067" cy="1436141"/>
          </a:xfrm>
        </p:grpSpPr>
        <p:sp>
          <p:nvSpPr>
            <p:cNvPr id="207" name="TextBox 5"/>
            <p:cNvSpPr txBox="1"/>
            <p:nvPr/>
          </p:nvSpPr>
          <p:spPr>
            <a:xfrm>
              <a:off x="342900" y="330200"/>
              <a:ext cx="11273367" cy="813842"/>
            </a:xfrm>
            <a:prstGeom prst="rect">
              <a:avLst/>
            </a:prstGeom>
            <a:solidFill>
              <a:schemeClr val="accent2"/>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100000"/>
                </a:lnSpc>
                <a:defRPr b="1" i="1" spc="67" sz="5400">
                  <a:solidFill>
                    <a:srgbClr val="FAD576"/>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rgbClr val="FAD576"/>
                  </a:solidFill>
                  <a:latin typeface="Constantia"/>
                  <a:ea typeface="Constantia"/>
                  <a:cs typeface="Constantia"/>
                  <a:sym typeface="Constantia"/>
                </a:rPr>
                <a:t>Introduction To The Epistle (1:1-2)</a:t>
              </a:r>
            </a:p>
          </p:txBody>
        </p:sp>
        <p:pic>
          <p:nvPicPr>
            <p:cNvPr id="206" name="TextBox 5" descr="TextBox 5"/>
            <p:cNvPicPr>
              <a:picLocks noChangeAspect="0"/>
            </p:cNvPicPr>
            <p:nvPr/>
          </p:nvPicPr>
          <p:blipFill>
            <a:blip r:embed="rId5">
              <a:extLst/>
            </a:blip>
            <a:stretch>
              <a:fillRect/>
            </a:stretch>
          </p:blipFill>
          <p:spPr>
            <a:xfrm>
              <a:off x="-1" y="0"/>
              <a:ext cx="11921069" cy="1436142"/>
            </a:xfrm>
            <a:prstGeom prst="rect">
              <a:avLst/>
            </a:prstGeom>
            <a:effectLst/>
          </p:spPr>
        </p:pic>
      </p:grpSp>
      <p:sp>
        <p:nvSpPr>
          <p:cNvPr id="209"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4">
                                            <p:txEl>
                                              <p:pRg st="1" end="1"/>
                                            </p:txEl>
                                          </p:spTgt>
                                        </p:tgtEl>
                                        <p:attrNameLst>
                                          <p:attrName>style.visibility</p:attrName>
                                        </p:attrNameLst>
                                      </p:cBhvr>
                                      <p:to>
                                        <p:strVal val="visible"/>
                                      </p:to>
                                    </p:set>
                                    <p:animEffect filter="wipe(left)" transition="in">
                                      <p:cBhvr>
                                        <p:cTn id="7" dur="2000"/>
                                        <p:tgtEl>
                                          <p:spTgt spid="2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4">
                                            <p:txEl>
                                              <p:pRg st="2" end="2"/>
                                            </p:txEl>
                                          </p:spTgt>
                                        </p:tgtEl>
                                        <p:attrNameLst>
                                          <p:attrName>style.visibility</p:attrName>
                                        </p:attrNameLst>
                                      </p:cBhvr>
                                      <p:to>
                                        <p:strVal val="visible"/>
                                      </p:to>
                                    </p:set>
                                    <p:animEffect filter="wipe(left)" transition="in">
                                      <p:cBhvr>
                                        <p:cTn id="12" dur="2000"/>
                                        <p:tgtEl>
                                          <p:spTgt spid="2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04">
                                            <p:txEl>
                                              <p:pRg st="3" end="3"/>
                                            </p:txEl>
                                          </p:spTgt>
                                        </p:tgtEl>
                                        <p:attrNameLst>
                                          <p:attrName>style.visibility</p:attrName>
                                        </p:attrNameLst>
                                      </p:cBhvr>
                                      <p:to>
                                        <p:strVal val="visible"/>
                                      </p:to>
                                    </p:set>
                                    <p:animEffect filter="wipe(left)" transition="in">
                                      <p:cBhvr>
                                        <p:cTn id="17" dur="2000"/>
                                        <p:tgtEl>
                                          <p:spTgt spid="20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04">
                                            <p:txEl>
                                              <p:pRg st="4" end="4"/>
                                            </p:txEl>
                                          </p:spTgt>
                                        </p:tgtEl>
                                        <p:attrNameLst>
                                          <p:attrName>style.visibility</p:attrName>
                                        </p:attrNameLst>
                                      </p:cBhvr>
                                      <p:to>
                                        <p:strVal val="visible"/>
                                      </p:to>
                                    </p:set>
                                    <p:animEffect filter="wipe(left)" transition="in">
                                      <p:cBhvr>
                                        <p:cTn id="22" dur="2000"/>
                                        <p:tgtEl>
                                          <p:spTgt spid="20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04">
                                            <p:txEl>
                                              <p:pRg st="5" end="5"/>
                                            </p:txEl>
                                          </p:spTgt>
                                        </p:tgtEl>
                                        <p:attrNameLst>
                                          <p:attrName>style.visibility</p:attrName>
                                        </p:attrNameLst>
                                      </p:cBhvr>
                                      <p:to>
                                        <p:strVal val="visible"/>
                                      </p:to>
                                    </p:set>
                                    <p:animEffect filter="wipe(left)" transition="in">
                                      <p:cBhvr>
                                        <p:cTn id="27" dur="2000"/>
                                        <p:tgtEl>
                                          <p:spTgt spid="20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Rectangle 1"/>
          <p:cNvSpPr txBox="1"/>
          <p:nvPr/>
        </p:nvSpPr>
        <p:spPr>
          <a:xfrm>
            <a:off x="5056186" y="2373391"/>
            <a:ext cx="7678231" cy="711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Paul Was Thankful To God -</a:t>
            </a:r>
          </a:p>
          <a:p>
            <a:pPr lvl="1" marL="9144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“Because </a:t>
            </a:r>
            <a:r>
              <a:rPr i="1"/>
              <a:t>their</a:t>
            </a:r>
            <a:r>
              <a:t> faith </a:t>
            </a:r>
            <a:r>
              <a:rPr i="1"/>
              <a:t>grew</a:t>
            </a:r>
            <a:r>
              <a:t> exceedingly” and their “love” for one another was increasing — vs. 3; 1 Thes. 1:3; 3:6</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Faith essential to facing and overcoming obstacles — Heb. 11; Rom. 5:1-6; 8:17-39; 2 Cor. 4:13-18</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Sacrificial love encourages and sustains us in the midst of trials — vs. 3; </a:t>
            </a:r>
            <a:r>
              <a:rPr i="1"/>
              <a:t>as it did Paul</a:t>
            </a:r>
            <a:r>
              <a:t> — 1 Thes. 3:6,7 — </a:t>
            </a:r>
            <a:r>
              <a:rPr i="1"/>
              <a:t>as it did Jesus</a:t>
            </a:r>
            <a:r>
              <a:t> — 1 John 3:16</a:t>
            </a:r>
          </a:p>
          <a:p>
            <a:pPr lvl="1" marL="9144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Troubles will come - do we have the faith &amp; love to endure? </a:t>
            </a:r>
          </a:p>
        </p:txBody>
      </p:sp>
      <p:pic>
        <p:nvPicPr>
          <p:cNvPr id="212"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13"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14"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15" name="Salutation, and thanksgiving for their spiritual growth - 1:1-4"/>
          <p:cNvSpPr txBox="1"/>
          <p:nvPr/>
        </p:nvSpPr>
        <p:spPr>
          <a:xfrm>
            <a:off x="527681" y="1246894"/>
            <a:ext cx="11949438" cy="844458"/>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00000"/>
              </a:lnSpc>
              <a:defRPr sz="49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Salutation, and thanksgiving for their spiritual growth - 1:1-4</a:t>
            </a:r>
          </a:p>
        </p:txBody>
      </p:sp>
      <p:sp>
        <p:nvSpPr>
          <p:cNvPr id="216" name="2 Thessalonians 1:3 (NKJV)…"/>
          <p:cNvSpPr txBox="1"/>
          <p:nvPr/>
        </p:nvSpPr>
        <p:spPr>
          <a:xfrm>
            <a:off x="366700" y="2457636"/>
            <a:ext cx="4493221" cy="68707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1:3 (NKJV)</a:t>
            </a:r>
          </a:p>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3</a:t>
            </a:r>
            <a:r>
              <a:t> We are bound to thank God always for you, brethren, as it is fitting, because your faith grows exceedingly, and the love of every one of you all abounds toward each other,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1">
                                            <p:txEl>
                                              <p:pRg st="1" end="1"/>
                                            </p:txEl>
                                          </p:spTgt>
                                        </p:tgtEl>
                                        <p:attrNameLst>
                                          <p:attrName>style.visibility</p:attrName>
                                        </p:attrNameLst>
                                      </p:cBhvr>
                                      <p:to>
                                        <p:strVal val="visible"/>
                                      </p:to>
                                    </p:set>
                                    <p:animEffect filter="wipe(left)" transition="in">
                                      <p:cBhvr>
                                        <p:cTn id="7" dur="2000"/>
                                        <p:tgtEl>
                                          <p:spTgt spid="2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1">
                                            <p:txEl>
                                              <p:pRg st="2" end="2"/>
                                            </p:txEl>
                                          </p:spTgt>
                                        </p:tgtEl>
                                        <p:attrNameLst>
                                          <p:attrName>style.visibility</p:attrName>
                                        </p:attrNameLst>
                                      </p:cBhvr>
                                      <p:to>
                                        <p:strVal val="visible"/>
                                      </p:to>
                                    </p:set>
                                    <p:animEffect filter="wipe(left)" transition="in">
                                      <p:cBhvr>
                                        <p:cTn id="12" dur="2000"/>
                                        <p:tgtEl>
                                          <p:spTgt spid="2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1">
                                            <p:txEl>
                                              <p:pRg st="3" end="3"/>
                                            </p:txEl>
                                          </p:spTgt>
                                        </p:tgtEl>
                                        <p:attrNameLst>
                                          <p:attrName>style.visibility</p:attrName>
                                        </p:attrNameLst>
                                      </p:cBhvr>
                                      <p:to>
                                        <p:strVal val="visible"/>
                                      </p:to>
                                    </p:set>
                                    <p:animEffect filter="wipe(left)" transition="in">
                                      <p:cBhvr>
                                        <p:cTn id="17" dur="2000"/>
                                        <p:tgtEl>
                                          <p:spTgt spid="2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11">
                                            <p:txEl>
                                              <p:pRg st="4" end="4"/>
                                            </p:txEl>
                                          </p:spTgt>
                                        </p:tgtEl>
                                        <p:attrNameLst>
                                          <p:attrName>style.visibility</p:attrName>
                                        </p:attrNameLst>
                                      </p:cBhvr>
                                      <p:to>
                                        <p:strVal val="visible"/>
                                      </p:to>
                                    </p:set>
                                    <p:animEffect filter="wipe(left)" transition="in">
                                      <p:cBhvr>
                                        <p:cTn id="22" dur="2000"/>
                                        <p:tgtEl>
                                          <p:spTgt spid="21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Rectangle 1"/>
          <p:cNvSpPr txBox="1"/>
          <p:nvPr/>
        </p:nvSpPr>
        <p:spPr>
          <a:xfrm>
            <a:off x="5056186" y="2373391"/>
            <a:ext cx="7678231"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Paul Boasted of Them -</a:t>
            </a:r>
          </a:p>
          <a:p>
            <a:pPr lvl="1" marL="9144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Because of </a:t>
            </a:r>
            <a:r>
              <a:rPr i="1"/>
              <a:t>their</a:t>
            </a:r>
            <a:r>
              <a:t> patience &amp; faith in </a:t>
            </a:r>
            <a:r>
              <a:rPr i="1"/>
              <a:t>persecutions</a:t>
            </a:r>
            <a:r>
              <a:t> and </a:t>
            </a:r>
            <a:r>
              <a:rPr i="1"/>
              <a:t>tribulations</a:t>
            </a:r>
            <a:r>
              <a:t> — vs. 4; 1 Thes. 1:3; 3:2-8</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They were patiently enduring … persecutions (</a:t>
            </a:r>
            <a:r>
              <a:rPr i="1"/>
              <a:t>diōgmois</a:t>
            </a:r>
            <a:r>
              <a:t>) from hostile enemies of the gospel (cf. 1 Thes. 3:3–4). </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The trials (</a:t>
            </a:r>
            <a:r>
              <a:rPr i="1"/>
              <a:t>thlipsesin</a:t>
            </a:r>
            <a:r>
              <a:t>, “pressures, troubles”; cf. 2 Thes. 1:6–7) were painful circumstances resulting from their conversion to Christ (cf. 1 Thes. 1:6; 2:14; Acts 17:5–9).</a:t>
            </a:r>
          </a:p>
        </p:txBody>
      </p:sp>
      <p:pic>
        <p:nvPicPr>
          <p:cNvPr id="219"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20"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21"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22" name="Salutation, and thanksgiving for their spiritual growth - 1:1-4"/>
          <p:cNvSpPr txBox="1"/>
          <p:nvPr/>
        </p:nvSpPr>
        <p:spPr>
          <a:xfrm>
            <a:off x="527681" y="1246894"/>
            <a:ext cx="11949438" cy="844458"/>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00000"/>
              </a:lnSpc>
              <a:defRPr sz="49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Salutation, and thanksgiving for their spiritual growth - 1:1-4</a:t>
            </a:r>
          </a:p>
        </p:txBody>
      </p:sp>
      <p:sp>
        <p:nvSpPr>
          <p:cNvPr id="223" name="2 Thessalonians 1:4 (NKJV)…"/>
          <p:cNvSpPr txBox="1"/>
          <p:nvPr/>
        </p:nvSpPr>
        <p:spPr>
          <a:xfrm>
            <a:off x="366700" y="2787836"/>
            <a:ext cx="4493221" cy="62103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1:4 (NKJV)</a:t>
            </a:r>
          </a:p>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4</a:t>
            </a:r>
            <a:r>
              <a:t> so that we ourselves boast of you among the churches of God for your patience and faith in all your persecutions and tribulations that you endure,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8">
                                            <p:txEl>
                                              <p:pRg st="1" end="1"/>
                                            </p:txEl>
                                          </p:spTgt>
                                        </p:tgtEl>
                                        <p:attrNameLst>
                                          <p:attrName>style.visibility</p:attrName>
                                        </p:attrNameLst>
                                      </p:cBhvr>
                                      <p:to>
                                        <p:strVal val="visible"/>
                                      </p:to>
                                    </p:set>
                                    <p:animEffect filter="wipe(left)" transition="in">
                                      <p:cBhvr>
                                        <p:cTn id="7" dur="2000"/>
                                        <p:tgtEl>
                                          <p:spTgt spid="2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8">
                                            <p:txEl>
                                              <p:pRg st="2" end="2"/>
                                            </p:txEl>
                                          </p:spTgt>
                                        </p:tgtEl>
                                        <p:attrNameLst>
                                          <p:attrName>style.visibility</p:attrName>
                                        </p:attrNameLst>
                                      </p:cBhvr>
                                      <p:to>
                                        <p:strVal val="visible"/>
                                      </p:to>
                                    </p:set>
                                    <p:animEffect filter="wipe(left)" transition="in">
                                      <p:cBhvr>
                                        <p:cTn id="12" dur="2000"/>
                                        <p:tgtEl>
                                          <p:spTgt spid="2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8">
                                            <p:txEl>
                                              <p:pRg st="3" end="3"/>
                                            </p:txEl>
                                          </p:spTgt>
                                        </p:tgtEl>
                                        <p:attrNameLst>
                                          <p:attrName>style.visibility</p:attrName>
                                        </p:attrNameLst>
                                      </p:cBhvr>
                                      <p:to>
                                        <p:strVal val="visible"/>
                                      </p:to>
                                    </p:set>
                                    <p:animEffect filter="wipe(left)" transition="in">
                                      <p:cBhvr>
                                        <p:cTn id="17" dur="2000"/>
                                        <p:tgtEl>
                                          <p:spTgt spid="21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Rectangle 1"/>
          <p:cNvSpPr txBox="1"/>
          <p:nvPr/>
        </p:nvSpPr>
        <p:spPr>
          <a:xfrm>
            <a:off x="5056186" y="2373391"/>
            <a:ext cx="7678231"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lnSpc>
                <a:spcPct val="100000"/>
              </a:lnSpc>
              <a:spcBef>
                <a:spcPts val="600"/>
              </a:spcBef>
              <a:buClr>
                <a:srgbClr val="344882"/>
              </a:buClr>
              <a:buSzPct val="80000"/>
              <a:buFont typeface="Wingdings 2"/>
              <a:buBlip>
                <a:blip r:embed="rId2"/>
              </a:buBlip>
              <a:defRPr b="1" sz="4000">
                <a:solidFill>
                  <a:srgbClr val="000000"/>
                </a:solidFill>
                <a:effectLst/>
                <a:latin typeface="Hoefler Text"/>
                <a:ea typeface="Hoefler Text"/>
                <a:cs typeface="Hoefler Text"/>
                <a:sym typeface="Hoefler Text"/>
              </a:defRPr>
            </a:pPr>
            <a:r>
              <a:t>Paul Boasted of Them -</a:t>
            </a:r>
          </a:p>
          <a:p>
            <a:pPr lvl="1" marL="9144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Because of </a:t>
            </a:r>
            <a:r>
              <a:rPr i="1"/>
              <a:t>their</a:t>
            </a:r>
            <a:r>
              <a:t> patience &amp; faith in </a:t>
            </a:r>
            <a:r>
              <a:rPr i="1"/>
              <a:t>persecutions</a:t>
            </a:r>
            <a:r>
              <a:t> and </a:t>
            </a:r>
            <a:r>
              <a:rPr i="1"/>
              <a:t>tribulations</a:t>
            </a:r>
            <a:r>
              <a:t> — vs. 4; 1 Thes. 1:3; 3:2-8</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They were patiently enduring … persecutions (</a:t>
            </a:r>
            <a:r>
              <a:rPr i="1"/>
              <a:t>diōgmois</a:t>
            </a:r>
            <a:r>
              <a:t>) from hostile enemies of the gospel (cf. 1 Thes. 3:3–4). </a:t>
            </a:r>
          </a:p>
          <a:p>
            <a:pPr lvl="2" marL="1371600" indent="-457200" algn="l">
              <a:lnSpc>
                <a:spcPct val="100000"/>
              </a:lnSpc>
              <a:spcBef>
                <a:spcPts val="600"/>
              </a:spcBef>
              <a:buClr>
                <a:srgbClr val="344882"/>
              </a:buClr>
              <a:buSzPct val="80000"/>
              <a:buFont typeface="Wingdings 2"/>
              <a:buBlip>
                <a:blip r:embed="rId3"/>
              </a:buBlip>
              <a:defRPr sz="3300">
                <a:solidFill>
                  <a:srgbClr val="000000"/>
                </a:solidFill>
                <a:effectLst/>
                <a:latin typeface="Hoefler Text"/>
                <a:ea typeface="Hoefler Text"/>
                <a:cs typeface="Hoefler Text"/>
                <a:sym typeface="Hoefler Text"/>
              </a:defRPr>
            </a:pPr>
            <a:r>
              <a:t>The trials (</a:t>
            </a:r>
            <a:r>
              <a:rPr i="1"/>
              <a:t>thlipsesin</a:t>
            </a:r>
            <a:r>
              <a:t>, “pressures, troubles”; cf. 2 Thes. 1:6–7) were painful circumstances resulting from their conversion to Christ (cf. 1 Thes. 1:6; 2:14; Acts 17:5–9).</a:t>
            </a:r>
          </a:p>
        </p:txBody>
      </p:sp>
      <p:pic>
        <p:nvPicPr>
          <p:cNvPr id="226" name="pasted-image.tiff" descr="pasted-image.tiff"/>
          <p:cNvPicPr>
            <a:picLocks noChangeAspect="0"/>
          </p:cNvPicPr>
          <p:nvPr/>
        </p:nvPicPr>
        <p:blipFill>
          <a:blip r:embed="rId4">
            <a:extLst/>
          </a:blip>
          <a:stretch>
            <a:fillRect/>
          </a:stretch>
        </p:blipFill>
        <p:spPr>
          <a:xfrm>
            <a:off x="-103711" y="2036720"/>
            <a:ext cx="5434043" cy="7712534"/>
          </a:xfrm>
          <a:prstGeom prst="rect">
            <a:avLst/>
          </a:prstGeom>
        </p:spPr>
      </p:pic>
      <p:sp>
        <p:nvSpPr>
          <p:cNvPr id="227" name="“Counted Worthy of The Kingdom of God”"/>
          <p:cNvSpPr txBox="1"/>
          <p:nvPr/>
        </p:nvSpPr>
        <p:spPr>
          <a:xfrm>
            <a:off x="439946" y="381632"/>
            <a:ext cx="12124908" cy="647701"/>
          </a:xfrm>
          <a:prstGeom prst="rect">
            <a:avLst/>
          </a:prstGeom>
          <a:ln w="12700">
            <a:miter lim="400000"/>
          </a:ln>
          <a:effectLst>
            <a:outerShdw sx="100000" sy="100000" kx="0" ky="0" algn="b" rotWithShape="0" blurRad="63500" dist="76200" dir="207377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300">
                <a:solidFill>
                  <a:schemeClr val="accent2">
                    <a:satOff val="14952"/>
                    <a:lumOff val="23288"/>
                  </a:schemeClr>
                </a:solidFill>
                <a:effectLst>
                  <a:outerShdw sx="100000" sy="100000" kx="0" ky="0" algn="b" rotWithShape="0" blurRad="50800" dist="63500" dir="1658898">
                    <a:srgbClr val="000000"/>
                  </a:outerShdw>
                </a:effectLst>
                <a:latin typeface="Herculanum"/>
                <a:ea typeface="Herculanum"/>
                <a:cs typeface="Herculanum"/>
                <a:sym typeface="Herculanum"/>
              </a:defRPr>
            </a:lvl1pPr>
          </a:lstStyle>
          <a:p>
            <a:pPr/>
            <a:r>
              <a:t>“Counted Worthy of The Kingdom of God”</a:t>
            </a:r>
          </a:p>
        </p:txBody>
      </p:sp>
      <p:pic>
        <p:nvPicPr>
          <p:cNvPr id="228" name="pasted-image-small.png" descr="pasted-image-small.png"/>
          <p:cNvPicPr>
            <a:picLocks noChangeAspect="0"/>
          </p:cNvPicPr>
          <p:nvPr/>
        </p:nvPicPr>
        <p:blipFill>
          <a:blip r:embed="rId5">
            <a:extLst/>
          </a:blip>
          <a:stretch>
            <a:fillRect/>
          </a:stretch>
        </p:blipFill>
        <p:spPr>
          <a:xfrm>
            <a:off x="30045" y="1054693"/>
            <a:ext cx="12944710" cy="1067673"/>
          </a:xfrm>
          <a:prstGeom prst="rect">
            <a:avLst/>
          </a:prstGeom>
          <a:ln w="12700">
            <a:miter lim="400000"/>
          </a:ln>
          <a:effectLst>
            <a:outerShdw sx="100000" sy="100000" kx="0" ky="0" algn="b" rotWithShape="0" blurRad="406400" dist="190500" dir="2700000">
              <a:srgbClr val="333333">
                <a:alpha val="64999"/>
              </a:srgbClr>
            </a:outerShdw>
          </a:effectLst>
        </p:spPr>
      </p:pic>
      <p:sp>
        <p:nvSpPr>
          <p:cNvPr id="229" name="Salutation, and thanksgiving for their spiritual growth - 1:1-4"/>
          <p:cNvSpPr txBox="1"/>
          <p:nvPr/>
        </p:nvSpPr>
        <p:spPr>
          <a:xfrm>
            <a:off x="527681" y="1246894"/>
            <a:ext cx="11949438" cy="844458"/>
          </a:xfrm>
          <a:prstGeom prst="rect">
            <a:avLst/>
          </a:prstGeom>
          <a:ln w="12700">
            <a:miter lim="400000"/>
          </a:ln>
          <a:effectLst>
            <a:outerShdw sx="100000" sy="100000" kx="0" ky="0" algn="b" rotWithShape="0" blurRad="76200" dist="63500" dir="1814194">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00000"/>
              </a:lnSpc>
              <a:defRPr sz="4900">
                <a:solidFill>
                  <a:srgbClr val="FFFCF2"/>
                </a:solidFill>
                <a:effectLst>
                  <a:outerShdw sx="100000" sy="100000" kx="0" ky="0" algn="b" rotWithShape="0" blurRad="25400" dist="50800" dir="2338969">
                    <a:srgbClr val="424242"/>
                  </a:outerShdw>
                </a:effectLst>
                <a:latin typeface="Vivaldi"/>
                <a:ea typeface="Vivaldi"/>
                <a:cs typeface="Vivaldi"/>
                <a:sym typeface="Vivaldi"/>
              </a:defRPr>
            </a:lvl1pPr>
          </a:lstStyle>
          <a:p>
            <a:pPr/>
            <a:r>
              <a:t>Salutation, and thanksgiving for their spiritual growth - 1:1-4</a:t>
            </a:r>
          </a:p>
        </p:txBody>
      </p:sp>
      <p:sp>
        <p:nvSpPr>
          <p:cNvPr id="230" name="2 Thessalonians 1:4 (NKJV)…"/>
          <p:cNvSpPr txBox="1"/>
          <p:nvPr/>
        </p:nvSpPr>
        <p:spPr>
          <a:xfrm>
            <a:off x="366700" y="2787836"/>
            <a:ext cx="4493221" cy="6210301"/>
          </a:xfrm>
          <a:prstGeom prst="rect">
            <a:avLst/>
          </a:prstGeom>
          <a:ln w="12700">
            <a:miter lim="400000"/>
          </a:ln>
          <a:effectLst>
            <a:outerShdw sx="100000" sy="100000" kx="0" ky="0" algn="b" rotWithShape="0" blurRad="76200" dist="63500" dir="181419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t>2 Thessalonians 1:4 (NKJV)</a:t>
            </a:r>
          </a:p>
          <a:p>
            <a:pPr defTabSz="457200">
              <a:lnSpc>
                <a:spcPct val="100000"/>
              </a:lnSpc>
              <a:spcBef>
                <a:spcPts val="1300"/>
              </a:spcBef>
              <a:defRPr sz="4400">
                <a:solidFill>
                  <a:srgbClr val="FFFFFF"/>
                </a:solidFill>
                <a:effectLst>
                  <a:outerShdw sx="100000" sy="100000" kx="0" ky="0" algn="b" rotWithShape="0" blurRad="63500" dist="63500" dir="2476670">
                    <a:srgbClr val="000000"/>
                  </a:outerShdw>
                </a:effectLst>
                <a:latin typeface="Agency FB"/>
                <a:ea typeface="Agency FB"/>
                <a:cs typeface="Agency FB"/>
                <a:sym typeface="Agency FB"/>
              </a:defRPr>
            </a:pPr>
            <a:r>
              <a:rPr baseline="31999"/>
              <a:t>4</a:t>
            </a:r>
            <a:r>
              <a:t> so that we ourselves boast of you among the churches of God for your patience and faith in all your persecutions and tribulations that you endure,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5">
                                            <p:txEl>
                                              <p:pRg st="1" end="1"/>
                                            </p:txEl>
                                          </p:spTgt>
                                        </p:tgtEl>
                                        <p:attrNameLst>
                                          <p:attrName>style.visibility</p:attrName>
                                        </p:attrNameLst>
                                      </p:cBhvr>
                                      <p:to>
                                        <p:strVal val="visible"/>
                                      </p:to>
                                    </p:set>
                                    <p:animEffect filter="wipe(left)" transition="in">
                                      <p:cBhvr>
                                        <p:cTn id="7" dur="2000"/>
                                        <p:tgtEl>
                                          <p:spTgt spid="2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5">
                                            <p:txEl>
                                              <p:pRg st="2" end="2"/>
                                            </p:txEl>
                                          </p:spTgt>
                                        </p:tgtEl>
                                        <p:attrNameLst>
                                          <p:attrName>style.visibility</p:attrName>
                                        </p:attrNameLst>
                                      </p:cBhvr>
                                      <p:to>
                                        <p:strVal val="visible"/>
                                      </p:to>
                                    </p:set>
                                    <p:animEffect filter="wipe(left)" transition="in">
                                      <p:cBhvr>
                                        <p:cTn id="12" dur="2000"/>
                                        <p:tgtEl>
                                          <p:spTgt spid="2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5">
                                            <p:txEl>
                                              <p:pRg st="3" end="3"/>
                                            </p:txEl>
                                          </p:spTgt>
                                        </p:tgtEl>
                                        <p:attrNameLst>
                                          <p:attrName>style.visibility</p:attrName>
                                        </p:attrNameLst>
                                      </p:cBhvr>
                                      <p:to>
                                        <p:strVal val="visible"/>
                                      </p:to>
                                    </p:set>
                                    <p:animEffect filter="wipe(left)" transition="in">
                                      <p:cBhvr>
                                        <p:cTn id="17" dur="2000"/>
                                        <p:tgtEl>
                                          <p:spTgt spid="22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Kyoto">
  <a:themeElements>
    <a:clrScheme name="Kyoto">
      <a:dk1>
        <a:srgbClr val="4F5C3F"/>
      </a:dk1>
      <a:lt1>
        <a:srgbClr val="3A1D5C"/>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Kyoto">
  <a:themeElements>
    <a:clrScheme name="Kyoto">
      <a:dk1>
        <a:srgbClr val="000000"/>
      </a:dk1>
      <a:lt1>
        <a:srgbClr val="FFFFFF"/>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