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C89A-DA24-49BE-AFC0-D2F94FAD78E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4839-A798-4632-A36E-D498A5DF7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C89A-DA24-49BE-AFC0-D2F94FAD78E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4839-A798-4632-A36E-D498A5DF7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C89A-DA24-49BE-AFC0-D2F94FAD78E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4839-A798-4632-A36E-D498A5DF7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C89A-DA24-49BE-AFC0-D2F94FAD78E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4839-A798-4632-A36E-D498A5DF7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C89A-DA24-49BE-AFC0-D2F94FAD78E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4839-A798-4632-A36E-D498A5DF7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C89A-DA24-49BE-AFC0-D2F94FAD78E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4839-A798-4632-A36E-D498A5DF7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C89A-DA24-49BE-AFC0-D2F94FAD78E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4839-A798-4632-A36E-D498A5DF7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C89A-DA24-49BE-AFC0-D2F94FAD78E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4839-A798-4632-A36E-D498A5DF7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C89A-DA24-49BE-AFC0-D2F94FAD78E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4839-A798-4632-A36E-D498A5DF7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C89A-DA24-49BE-AFC0-D2F94FAD78E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4839-A798-4632-A36E-D498A5DF7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C89A-DA24-49BE-AFC0-D2F94FAD78E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4839-A798-4632-A36E-D498A5DF7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5C89A-DA24-49BE-AFC0-D2F94FAD78EF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B4839-A798-4632-A36E-D498A5DF7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6" name="AutoShape 2" descr="Image result for examine yourself"/>
          <p:cNvSpPr>
            <a:spLocks noChangeAspect="1" noChangeArrowheads="1"/>
          </p:cNvSpPr>
          <p:nvPr/>
        </p:nvSpPr>
        <p:spPr bwMode="auto">
          <a:xfrm>
            <a:off x="155575" y="-1638300"/>
            <a:ext cx="4552950" cy="3419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2 Corinthians 13: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latin typeface="David" pitchFamily="34" charset="-79"/>
                <a:cs typeface="David" pitchFamily="34" charset="-79"/>
              </a:rPr>
              <a:t>Ecclesiastes 2:1-11</a:t>
            </a:r>
            <a:endParaRPr lang="en-US" sz="80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Image result for ecclesiastes 2:1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305800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Image result for ecclesiastes 3: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Image result for ecclesiastes 3: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Image result for ecclesiastes 5: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Image result for ecclesiastes 5: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Image result for ecclesiastes 5: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Image result for ecclesiastes 5: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Image result for ecclesiastes 5: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Image result for ecclesiastes 5: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Image result for ecclesiastes 5: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5 w's and 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Image result for ecclesiastes 6: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Image result for ecclesiastes 7: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Image result for ecclesiastes 7: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Image result for ecclesiastes 8: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Image result for ecclesiastes 8: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Image result for ecclesiastes 8: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Image result for ecclesiastes 8: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38" name="AutoShape 2" descr="Image result for How Will You Die?"/>
          <p:cNvSpPr>
            <a:spLocks noChangeAspect="1" noChangeArrowheads="1"/>
          </p:cNvSpPr>
          <p:nvPr/>
        </p:nvSpPr>
        <p:spPr bwMode="auto">
          <a:xfrm>
            <a:off x="155575" y="-1227138"/>
            <a:ext cx="4552950" cy="2562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AutoShape 4" descr="Image result for How Will You Die?"/>
          <p:cNvSpPr>
            <a:spLocks noChangeAspect="1" noChangeArrowheads="1"/>
          </p:cNvSpPr>
          <p:nvPr/>
        </p:nvSpPr>
        <p:spPr bwMode="auto">
          <a:xfrm>
            <a:off x="155575" y="-846138"/>
            <a:ext cx="455295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2" name="Picture 6" descr="Image result for How Will You Die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Image result for ecclesiastes 9: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Image result for ecclesiastes 9: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atin typeface="David" pitchFamily="34" charset="-79"/>
                <a:cs typeface="David" pitchFamily="34" charset="-79"/>
              </a:rPr>
              <a:t>So Far…</a:t>
            </a:r>
            <a:endParaRPr lang="en-US" sz="96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David" pitchFamily="34" charset="-79"/>
                <a:cs typeface="David" pitchFamily="34" charset="-79"/>
              </a:rPr>
              <a:t>Who Are You?</a:t>
            </a:r>
          </a:p>
          <a:p>
            <a:r>
              <a:rPr lang="en-US" b="1" dirty="0" smtClean="0">
                <a:latin typeface="David" pitchFamily="34" charset="-79"/>
                <a:cs typeface="David" pitchFamily="34" charset="-79"/>
              </a:rPr>
              <a:t>Made in the very image of God, you have been given life and told, as a Christian, you are salt and light, a chosen generation, a royal priesthood, a peculiar people, the temple of God</a:t>
            </a:r>
          </a:p>
          <a:p>
            <a:r>
              <a:rPr lang="en-US" b="1" dirty="0" smtClean="0">
                <a:latin typeface="David" pitchFamily="34" charset="-79"/>
                <a:cs typeface="David" pitchFamily="34" charset="-79"/>
              </a:rPr>
              <a:t>What Are You?</a:t>
            </a:r>
          </a:p>
          <a:p>
            <a:r>
              <a:rPr lang="en-US" b="1" dirty="0" smtClean="0">
                <a:latin typeface="David" pitchFamily="34" charset="-79"/>
                <a:cs typeface="David" pitchFamily="34" charset="-79"/>
              </a:rPr>
              <a:t>You are a child and servant of God and all that entails…your time, your efforts on His behalf, the entirety of every minute of every day of the life God gives you</a:t>
            </a:r>
          </a:p>
          <a:p>
            <a:r>
              <a:rPr lang="en-US" b="1" dirty="0" smtClean="0">
                <a:latin typeface="David" pitchFamily="34" charset="-79"/>
                <a:cs typeface="David" pitchFamily="34" charset="-79"/>
              </a:rPr>
              <a:t>Monday Night-Where Are You?</a:t>
            </a:r>
          </a:p>
          <a:p>
            <a:r>
              <a:rPr lang="en-US" b="1" dirty="0" smtClean="0">
                <a:latin typeface="David" pitchFamily="34" charset="-79"/>
                <a:cs typeface="David" pitchFamily="34" charset="-79"/>
              </a:rPr>
              <a:t>Tuesday Night- Why Are You?</a:t>
            </a:r>
          </a:p>
          <a:p>
            <a:r>
              <a:rPr lang="en-US" b="1" dirty="0" smtClean="0">
                <a:latin typeface="David" pitchFamily="34" charset="-79"/>
                <a:cs typeface="David" pitchFamily="34" charset="-79"/>
              </a:rPr>
              <a:t>Wednesday Night-How Are You?</a:t>
            </a:r>
            <a:endParaRPr lang="en-US" b="1" dirty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Image result for ecclesiastes 9: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Image result for time and ch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Image result for ecclesiastes 11: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082" name="AutoShape 2" descr="Image result for let us hear the conclusion of the whole matter kjv"/>
          <p:cNvSpPr>
            <a:spLocks noChangeAspect="1" noChangeArrowheads="1"/>
          </p:cNvSpPr>
          <p:nvPr/>
        </p:nvSpPr>
        <p:spPr bwMode="auto">
          <a:xfrm>
            <a:off x="155575" y="-1927225"/>
            <a:ext cx="4019550" cy="401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let us hear the conclusion of the whole matter kjv"/>
          <p:cNvSpPr>
            <a:spLocks noChangeAspect="1" noChangeArrowheads="1"/>
          </p:cNvSpPr>
          <p:nvPr/>
        </p:nvSpPr>
        <p:spPr bwMode="auto">
          <a:xfrm>
            <a:off x="155575" y="-1927225"/>
            <a:ext cx="4019550" cy="401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6" name="Picture 6" descr="Image result for let us hear the conclusion of the whole matter kj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latin typeface="David" pitchFamily="34" charset="-79"/>
                <a:cs typeface="David" pitchFamily="34" charset="-79"/>
              </a:rPr>
              <a:t>Matthew 4:1-11</a:t>
            </a:r>
            <a:endParaRPr lang="en-US" sz="88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Image result for matthew 4:1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4" name="AutoShape 2" descr="Image result for 1 John 2:15-17"/>
          <p:cNvSpPr>
            <a:spLocks noChangeAspect="1" noChangeArrowheads="1"/>
          </p:cNvSpPr>
          <p:nvPr/>
        </p:nvSpPr>
        <p:spPr bwMode="auto">
          <a:xfrm>
            <a:off x="155575" y="-1227138"/>
            <a:ext cx="4552950" cy="2562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56" name="Picture 4" descr="Image result for 1 John 2:15-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153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178" name="AutoShape 2" descr="Image result for satan tempts jesus with lust of flesh lust of eyes pride of life"/>
          <p:cNvSpPr>
            <a:spLocks noChangeAspect="1" noChangeArrowheads="1"/>
          </p:cNvSpPr>
          <p:nvPr/>
        </p:nvSpPr>
        <p:spPr bwMode="auto">
          <a:xfrm>
            <a:off x="155575" y="-1638300"/>
            <a:ext cx="4552950" cy="3419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0" name="Picture 4" descr="Image result for satan tempts jesus with lust of flesh lust of eyes pride of li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02" name="AutoShape 2" descr="Image result for busy"/>
          <p:cNvSpPr>
            <a:spLocks noChangeAspect="1" noChangeArrowheads="1"/>
          </p:cNvSpPr>
          <p:nvPr/>
        </p:nvSpPr>
        <p:spPr bwMode="auto">
          <a:xfrm>
            <a:off x="155575" y="-1089025"/>
            <a:ext cx="3810000" cy="227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04" name="Picture 4" descr="Image result for busy wo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226" name="AutoShape 2" descr="Image result for busy being under satan's yoke"/>
          <p:cNvSpPr>
            <a:spLocks noChangeAspect="1" noChangeArrowheads="1"/>
          </p:cNvSpPr>
          <p:nvPr/>
        </p:nvSpPr>
        <p:spPr bwMode="auto">
          <a:xfrm>
            <a:off x="155575" y="-860425"/>
            <a:ext cx="4552950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228" name="Picture 4" descr="Image result for busy being under satan's yo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250" name="AutoShape 2" descr="Image result for  1 Peter 5:8"/>
          <p:cNvSpPr>
            <a:spLocks noChangeAspect="1" noChangeArrowheads="1"/>
          </p:cNvSpPr>
          <p:nvPr/>
        </p:nvSpPr>
        <p:spPr bwMode="auto">
          <a:xfrm>
            <a:off x="155575" y="-1927225"/>
            <a:ext cx="2676525" cy="401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3252" name="Picture 4" descr="Image result for fierce looking l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6" name="AutoShape 2" descr="Image result for when"/>
          <p:cNvSpPr>
            <a:spLocks noChangeAspect="1" noChangeArrowheads="1"/>
          </p:cNvSpPr>
          <p:nvPr/>
        </p:nvSpPr>
        <p:spPr bwMode="auto">
          <a:xfrm>
            <a:off x="155575" y="-1638300"/>
            <a:ext cx="4552950" cy="3419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Image result for when"/>
          <p:cNvSpPr>
            <a:spLocks noChangeAspect="1" noChangeArrowheads="1"/>
          </p:cNvSpPr>
          <p:nvPr/>
        </p:nvSpPr>
        <p:spPr bwMode="auto">
          <a:xfrm>
            <a:off x="155575" y="-884238"/>
            <a:ext cx="225742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Image result for when"/>
          <p:cNvSpPr>
            <a:spLocks noChangeAspect="1" noChangeArrowheads="1"/>
          </p:cNvSpPr>
          <p:nvPr/>
        </p:nvSpPr>
        <p:spPr bwMode="auto">
          <a:xfrm>
            <a:off x="155575" y="-884238"/>
            <a:ext cx="226695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Image result for wh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Image result for Matthew 6: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298" name="AutoShape 2" descr="Image result for Matthew 6:21"/>
          <p:cNvSpPr>
            <a:spLocks noChangeAspect="1" noChangeArrowheads="1"/>
          </p:cNvSpPr>
          <p:nvPr/>
        </p:nvSpPr>
        <p:spPr bwMode="auto">
          <a:xfrm>
            <a:off x="155575" y="-1927225"/>
            <a:ext cx="4019550" cy="401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AutoShape 4" descr="Image result for Matthew 6:21"/>
          <p:cNvSpPr>
            <a:spLocks noChangeAspect="1" noChangeArrowheads="1"/>
          </p:cNvSpPr>
          <p:nvPr/>
        </p:nvSpPr>
        <p:spPr bwMode="auto">
          <a:xfrm>
            <a:off x="155575" y="-1927225"/>
            <a:ext cx="3105150" cy="401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AutoShape 6" descr="Image result for Matthew 6:21"/>
          <p:cNvSpPr>
            <a:spLocks noChangeAspect="1" noChangeArrowheads="1"/>
          </p:cNvSpPr>
          <p:nvPr/>
        </p:nvSpPr>
        <p:spPr bwMode="auto">
          <a:xfrm>
            <a:off x="155575" y="-1104900"/>
            <a:ext cx="4552950" cy="2314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304" name="Picture 8" descr="Image result for Matthew 6: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322" name="AutoShape 2" descr="Image result for Matthew 6:33-34"/>
          <p:cNvSpPr>
            <a:spLocks noChangeAspect="1" noChangeArrowheads="1"/>
          </p:cNvSpPr>
          <p:nvPr/>
        </p:nvSpPr>
        <p:spPr bwMode="auto">
          <a:xfrm>
            <a:off x="155575" y="-1227138"/>
            <a:ext cx="4552950" cy="2562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AutoShape 4" descr="Image result for Matthew 6:33-34"/>
          <p:cNvSpPr>
            <a:spLocks noChangeAspect="1" noChangeArrowheads="1"/>
          </p:cNvSpPr>
          <p:nvPr/>
        </p:nvSpPr>
        <p:spPr bwMode="auto">
          <a:xfrm>
            <a:off x="155575" y="-1638300"/>
            <a:ext cx="4552950" cy="3419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6" name="AutoShape 6" descr="Image result for Matthew 6:33-34"/>
          <p:cNvSpPr>
            <a:spLocks noChangeAspect="1" noChangeArrowheads="1"/>
          </p:cNvSpPr>
          <p:nvPr/>
        </p:nvSpPr>
        <p:spPr bwMode="auto">
          <a:xfrm>
            <a:off x="155575" y="-1638300"/>
            <a:ext cx="4552950" cy="3419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6328" name="Picture 8" descr="Image result for Matthew 6:33-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Image result for Matthew 7:13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370" name="AutoShape 2" descr="Image result for Matthew 16:21-23"/>
          <p:cNvSpPr>
            <a:spLocks noChangeAspect="1" noChangeArrowheads="1"/>
          </p:cNvSpPr>
          <p:nvPr/>
        </p:nvSpPr>
        <p:spPr bwMode="auto">
          <a:xfrm>
            <a:off x="155575" y="-1638300"/>
            <a:ext cx="4552950" cy="3419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372" name="Picture 4" descr="Image result for  Matthew 16:21-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35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Image result for Hebrews 2: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 descr="Image result for John 13: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 descr="Image result for John 13: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2466" name="AutoShape 2" descr="Image result for 1 Corinthians 6:9-10"/>
          <p:cNvSpPr>
            <a:spLocks noChangeAspect="1" noChangeArrowheads="1"/>
          </p:cNvSpPr>
          <p:nvPr/>
        </p:nvSpPr>
        <p:spPr bwMode="auto">
          <a:xfrm>
            <a:off x="155575" y="-1447800"/>
            <a:ext cx="4552950" cy="3019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8" name="AutoShape 4" descr="Image result for 1 Corinthians 6:9-10"/>
          <p:cNvSpPr>
            <a:spLocks noChangeAspect="1" noChangeArrowheads="1"/>
          </p:cNvSpPr>
          <p:nvPr/>
        </p:nvSpPr>
        <p:spPr bwMode="auto">
          <a:xfrm>
            <a:off x="155575" y="-1927225"/>
            <a:ext cx="4019550" cy="401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0" name="AutoShape 6" descr="Image result for 1 Corinthians 6:9-10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AutoShape 8" descr="Image result for 1 Corinthians 6:9-10"/>
          <p:cNvSpPr>
            <a:spLocks noChangeAspect="1" noChangeArrowheads="1"/>
          </p:cNvSpPr>
          <p:nvPr/>
        </p:nvSpPr>
        <p:spPr bwMode="auto">
          <a:xfrm>
            <a:off x="155575" y="-1638300"/>
            <a:ext cx="4552950" cy="3419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2474" name="Picture 10" descr="Image result for 1 Corinthians 6:9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 descr="Image result for 1 Corinthians 6:9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Image result for 2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 descr="Image result for Philippians 4: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 descr="Image result for 1 Corinthians 10:11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562" name="AutoShape 2" descr="Image result for James 4:7-8"/>
          <p:cNvSpPr>
            <a:spLocks noChangeAspect="1" noChangeArrowheads="1"/>
          </p:cNvSpPr>
          <p:nvPr/>
        </p:nvSpPr>
        <p:spPr bwMode="auto">
          <a:xfrm>
            <a:off x="155575" y="-1927225"/>
            <a:ext cx="4019550" cy="401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6564" name="Picture 4" descr="Image result for James 4:7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 descr="Image result for living in the middle of a crooked and perverse gene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 descr="Image result for examine yoursel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4" name="AutoShape 2" descr="Image result for listening to old radio shows"/>
          <p:cNvSpPr>
            <a:spLocks noChangeAspect="1" noChangeArrowheads="1"/>
          </p:cNvSpPr>
          <p:nvPr/>
        </p:nvSpPr>
        <p:spPr bwMode="auto">
          <a:xfrm>
            <a:off x="155575" y="-1608138"/>
            <a:ext cx="4552950" cy="3352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Image result for listening to old radio shows"/>
          <p:cNvSpPr>
            <a:spLocks noChangeAspect="1" noChangeArrowheads="1"/>
          </p:cNvSpPr>
          <p:nvPr/>
        </p:nvSpPr>
        <p:spPr bwMode="auto">
          <a:xfrm>
            <a:off x="155575" y="-1470025"/>
            <a:ext cx="3810000" cy="3076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Image result for listening to old radio shows"/>
          <p:cNvSpPr>
            <a:spLocks noChangeAspect="1" noChangeArrowheads="1"/>
          </p:cNvSpPr>
          <p:nvPr/>
        </p:nvSpPr>
        <p:spPr bwMode="auto">
          <a:xfrm>
            <a:off x="155575" y="-1744663"/>
            <a:ext cx="4552950" cy="3638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0" name="Picture 8" descr="Image result for listening to old radio sho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mage result for watching old time tv sho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Image result for nothing 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Image result for ecclesiastes 1:9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19200"/>
            <a:ext cx="9144000" cy="8077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107</Words>
  <Application>Microsoft Office PowerPoint</Application>
  <PresentationFormat>On-screen Show (4:3)</PresentationFormat>
  <Paragraphs>10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Slide 1</vt:lpstr>
      <vt:lpstr>Slide 2</vt:lpstr>
      <vt:lpstr>So Far…</vt:lpstr>
      <vt:lpstr>Slide 4</vt:lpstr>
      <vt:lpstr>Slide 5</vt:lpstr>
      <vt:lpstr>Slide 6</vt:lpstr>
      <vt:lpstr>Slide 7</vt:lpstr>
      <vt:lpstr>Slide 8</vt:lpstr>
      <vt:lpstr>Slide 9</vt:lpstr>
      <vt:lpstr>Ecclesiastes 2:1-11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Matthew 4:1-11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dakim</dc:creator>
  <cp:lastModifiedBy>dakim</cp:lastModifiedBy>
  <cp:revision>8</cp:revision>
  <dcterms:created xsi:type="dcterms:W3CDTF">2017-05-03T16:50:12Z</dcterms:created>
  <dcterms:modified xsi:type="dcterms:W3CDTF">2017-07-17T15:34:29Z</dcterms:modified>
</cp:coreProperties>
</file>