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3564-4D23-499F-A144-76D31FF1B27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EF39-B4C2-420F-A35E-ABD4B8CE5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xamine yoursel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Genesis 22: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Genesis 22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Genesis 22: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53600" y="0"/>
            <a:ext cx="838200" cy="6858000"/>
          </a:xfrm>
          <a:prstGeom prst="rect">
            <a:avLst/>
          </a:prstGeom>
          <a:noFill/>
        </p:spPr>
      </p:pic>
      <p:pic>
        <p:nvPicPr>
          <p:cNvPr id="24580" name="Picture 4" descr="Image result for Genesis 22: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AutoShape 2" descr="Image result for Genesis 22:5"/>
          <p:cNvSpPr>
            <a:spLocks noChangeAspect="1" noChangeArrowheads="1"/>
          </p:cNvSpPr>
          <p:nvPr/>
        </p:nvSpPr>
        <p:spPr bwMode="auto">
          <a:xfrm>
            <a:off x="155575" y="-1195388"/>
            <a:ext cx="4552950" cy="2495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Image result for Genesis 19: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Image result for Genesis 19: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 result for Genesis 19: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Genesis 19: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Genesis 19: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Image result for lot lingered"/>
          <p:cNvSpPr>
            <a:spLocks noChangeAspect="1" noChangeArrowheads="1"/>
          </p:cNvSpPr>
          <p:nvPr/>
        </p:nvSpPr>
        <p:spPr bwMode="auto">
          <a:xfrm>
            <a:off x="155575" y="-1927225"/>
            <a:ext cx="225742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lot lingered"/>
          <p:cNvSpPr>
            <a:spLocks noChangeAspect="1" noChangeArrowheads="1"/>
          </p:cNvSpPr>
          <p:nvPr/>
        </p:nvSpPr>
        <p:spPr bwMode="auto">
          <a:xfrm>
            <a:off x="155575" y="-1219200"/>
            <a:ext cx="45529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Image result for genesis 19:26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Image result for genesis 19:26"/>
          <p:cNvSpPr>
            <a:spLocks noChangeAspect="1" noChangeArrowheads="1"/>
          </p:cNvSpPr>
          <p:nvPr/>
        </p:nvSpPr>
        <p:spPr bwMode="auto">
          <a:xfrm>
            <a:off x="155575" y="-1570038"/>
            <a:ext cx="45529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Image result for genesis 19: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AutoShape 2" descr="Image result for quit trying to live your life looking out the rearview mirror"/>
          <p:cNvSpPr>
            <a:spLocks noChangeAspect="1" noChangeArrowheads="1"/>
          </p:cNvSpPr>
          <p:nvPr/>
        </p:nvSpPr>
        <p:spPr bwMode="auto">
          <a:xfrm>
            <a:off x="155575" y="-1905000"/>
            <a:ext cx="45529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Image result for quit trying to live your life looking out the rearview mi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5 w's and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0" name="AutoShape 2" descr="Image result for a personal question"/>
          <p:cNvSpPr>
            <a:spLocks noChangeAspect="1" noChangeArrowheads="1"/>
          </p:cNvSpPr>
          <p:nvPr/>
        </p:nvSpPr>
        <p:spPr bwMode="auto">
          <a:xfrm>
            <a:off x="155575" y="-1219200"/>
            <a:ext cx="455295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Image result for personal 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where are you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the leviticus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God is in the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result for 2 Samuel 6: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2 Samuel 6:6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Numbers 23: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 result for Numbers 30: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Image result for Deuteronomy 23: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Numbers 32: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David" pitchFamily="34" charset="-79"/>
                <a:cs typeface="David" pitchFamily="34" charset="-79"/>
              </a:rPr>
              <a:t>So Far…</a:t>
            </a:r>
            <a:endParaRPr lang="en-US" sz="9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Who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Made in the very image of God, you have been given life and told that you are salt and light, a chosen generation, a royal priesthood, a peculiar people, the temple of God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What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A child and servant of God and everything that entails.  Your time.  Your efforts on his behalf.  The entirety of every minute of every day of the life God gives you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When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You are living in the middle of a crooked and perverse generation among whom we should shine as lights in the world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Tomorrow Night- Why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Wednesday Night- How Are You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Image result for Deuteronomy 5: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Image result for Deuteronomy 5: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Image result for Deuteronomy 6: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Image result for Judges 17: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Image result for 2 Samuel 13: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Image result for 2 Kings 5: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Image result for Job 21: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Image result for Job 21: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2" name="AutoShape 2" descr="Image result for Job 21:15"/>
          <p:cNvSpPr>
            <a:spLocks noChangeAspect="1" noChangeArrowheads="1"/>
          </p:cNvSpPr>
          <p:nvPr/>
        </p:nvSpPr>
        <p:spPr bwMode="auto">
          <a:xfrm>
            <a:off x="155575" y="-1652588"/>
            <a:ext cx="455295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Image result for Job 21: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Image result for Job 27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where are you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Image result for Job 27: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Image result for Job 27: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Image result for Job 27: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Image result for Job 31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Image result for psalm 119: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0" name="AutoShape 2" descr="Image result for Proverbs 4:14-15"/>
          <p:cNvSpPr>
            <a:spLocks noChangeAspect="1" noChangeArrowheads="1"/>
          </p:cNvSpPr>
          <p:nvPr/>
        </p:nvSpPr>
        <p:spPr bwMode="auto">
          <a:xfrm>
            <a:off x="155575" y="-1089025"/>
            <a:ext cx="455295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2" name="Picture 4" descr="Image result for Proverbs 4:14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Image result for Proverbs 4:23-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8" name="AutoShape 2" descr="Image result for Proverbs 24:19-20"/>
          <p:cNvSpPr>
            <a:spLocks noChangeAspect="1" noChangeArrowheads="1"/>
          </p:cNvSpPr>
          <p:nvPr/>
        </p:nvSpPr>
        <p:spPr bwMode="auto">
          <a:xfrm>
            <a:off x="155575" y="-1622425"/>
            <a:ext cx="45529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Image result for Proverbs 24:19-20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AutoShape 6" descr="Image result for Proverbs 24:19-20"/>
          <p:cNvSpPr>
            <a:spLocks noChangeAspect="1" noChangeArrowheads="1"/>
          </p:cNvSpPr>
          <p:nvPr/>
        </p:nvSpPr>
        <p:spPr bwMode="auto">
          <a:xfrm>
            <a:off x="155575" y="-1927225"/>
            <a:ext cx="26860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AutoShape 8" descr="Image result for Proverbs 24:19-20"/>
          <p:cNvSpPr>
            <a:spLocks noChangeAspect="1" noChangeArrowheads="1"/>
          </p:cNvSpPr>
          <p:nvPr/>
        </p:nvSpPr>
        <p:spPr bwMode="auto">
          <a:xfrm>
            <a:off x="155575" y="-1927225"/>
            <a:ext cx="419100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6" name="Picture 10" descr="Image result for Proverbs 24: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Image result for Proverbs 24: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6" name="AutoShape 2" descr="Image result for god's gonna have the last word"/>
          <p:cNvSpPr>
            <a:spLocks noChangeAspect="1" noChangeArrowheads="1"/>
          </p:cNvSpPr>
          <p:nvPr/>
        </p:nvSpPr>
        <p:spPr bwMode="auto">
          <a:xfrm>
            <a:off x="155575" y="-1927225"/>
            <a:ext cx="274320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Image result for jeremiah 17:9-10"/>
          <p:cNvSpPr>
            <a:spLocks noChangeAspect="1" noChangeArrowheads="1"/>
          </p:cNvSpPr>
          <p:nvPr/>
        </p:nvSpPr>
        <p:spPr bwMode="auto">
          <a:xfrm>
            <a:off x="155575" y="-1363663"/>
            <a:ext cx="45529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Image result for jeremiah 17:9-10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2" name="Picture 8" descr="Image result for jeremiah 17:9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Genesis 3: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AutoShape 2" descr="Image result for haggai 1:5"/>
          <p:cNvSpPr>
            <a:spLocks noChangeAspect="1" noChangeArrowheads="1"/>
          </p:cNvSpPr>
          <p:nvPr/>
        </p:nvSpPr>
        <p:spPr bwMode="auto">
          <a:xfrm>
            <a:off x="155575" y="-1028700"/>
            <a:ext cx="34290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2" name="Picture 4" descr="Image result for haggai 1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Image result for haggai 1: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Image result for haggai 1: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David" pitchFamily="34" charset="-79"/>
                <a:cs typeface="David" pitchFamily="34" charset="-79"/>
              </a:rPr>
              <a:t>Matthew 14:25-31</a:t>
            </a:r>
            <a:endParaRPr lang="en-US" sz="8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Image result for but when peter saw the waves he began to s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Image result for Philippians 4: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Image result for 2 Corinthians 13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Image result for where are you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AutoShape 2" descr="Image result for you need to grow up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you need to grow up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grow up"/>
          <p:cNvSpPr>
            <a:spLocks noChangeAspect="1" noChangeArrowheads="1"/>
          </p:cNvSpPr>
          <p:nvPr/>
        </p:nvSpPr>
        <p:spPr bwMode="auto">
          <a:xfrm>
            <a:off x="155575" y="-1462088"/>
            <a:ext cx="3048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Image result for grow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1143000"/>
            <a:ext cx="9982200" cy="952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are you spiritually matur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AutoShape 2" descr="Image result for Genesis 7:5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Image result for Genesis 7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Genesis 12:1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122</Words>
  <Application>Microsoft Office PowerPoint</Application>
  <PresentationFormat>On-screen Show (4:3)</PresentationFormat>
  <Paragraphs>10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So Far…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Matthew 14:25-31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dakim</dc:creator>
  <cp:lastModifiedBy>dakim</cp:lastModifiedBy>
  <cp:revision>23</cp:revision>
  <dcterms:created xsi:type="dcterms:W3CDTF">2017-05-03T18:06:01Z</dcterms:created>
  <dcterms:modified xsi:type="dcterms:W3CDTF">2017-07-17T15:34:49Z</dcterms:modified>
</cp:coreProperties>
</file>