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theme/theme2.xml" ContentType="application/vnd.openxmlformats-officedocument.theme+xml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4F5C3F"/>
        </a:solidFill>
        <a:effectLst>
          <a:outerShdw sx="100000" sy="100000" kx="0" ky="0" algn="b" rotWithShape="0" blurRad="25400" dist="12700" dir="0">
            <a:srgbClr val="FFFFFF">
              <a:alpha val="45000"/>
            </a:srgbClr>
          </a:outerShdw>
        </a:effectLst>
        <a:uFillTx/>
        <a:latin typeface="+mn-lt"/>
        <a:ea typeface="+mn-ea"/>
        <a:cs typeface="+mn-cs"/>
        <a:sym typeface="Georgia"/>
      </a:defRPr>
    </a:lvl1pPr>
    <a:lvl2pPr marL="0" marR="0" indent="228600" algn="ctr" defTabSz="584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4F5C3F"/>
        </a:solidFill>
        <a:effectLst>
          <a:outerShdw sx="100000" sy="100000" kx="0" ky="0" algn="b" rotWithShape="0" blurRad="25400" dist="12700" dir="0">
            <a:srgbClr val="FFFFFF">
              <a:alpha val="45000"/>
            </a:srgbClr>
          </a:outerShdw>
        </a:effectLst>
        <a:uFillTx/>
        <a:latin typeface="+mn-lt"/>
        <a:ea typeface="+mn-ea"/>
        <a:cs typeface="+mn-cs"/>
        <a:sym typeface="Georgia"/>
      </a:defRPr>
    </a:lvl2pPr>
    <a:lvl3pPr marL="0" marR="0" indent="457200" algn="ctr" defTabSz="584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4F5C3F"/>
        </a:solidFill>
        <a:effectLst>
          <a:outerShdw sx="100000" sy="100000" kx="0" ky="0" algn="b" rotWithShape="0" blurRad="25400" dist="12700" dir="0">
            <a:srgbClr val="FFFFFF">
              <a:alpha val="45000"/>
            </a:srgbClr>
          </a:outerShdw>
        </a:effectLst>
        <a:uFillTx/>
        <a:latin typeface="+mn-lt"/>
        <a:ea typeface="+mn-ea"/>
        <a:cs typeface="+mn-cs"/>
        <a:sym typeface="Georgia"/>
      </a:defRPr>
    </a:lvl3pPr>
    <a:lvl4pPr marL="0" marR="0" indent="685800" algn="ctr" defTabSz="584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4F5C3F"/>
        </a:solidFill>
        <a:effectLst>
          <a:outerShdw sx="100000" sy="100000" kx="0" ky="0" algn="b" rotWithShape="0" blurRad="25400" dist="12700" dir="0">
            <a:srgbClr val="FFFFFF">
              <a:alpha val="45000"/>
            </a:srgbClr>
          </a:outerShdw>
        </a:effectLst>
        <a:uFillTx/>
        <a:latin typeface="+mn-lt"/>
        <a:ea typeface="+mn-ea"/>
        <a:cs typeface="+mn-cs"/>
        <a:sym typeface="Georgia"/>
      </a:defRPr>
    </a:lvl4pPr>
    <a:lvl5pPr marL="0" marR="0" indent="914400" algn="ctr" defTabSz="584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4F5C3F"/>
        </a:solidFill>
        <a:effectLst>
          <a:outerShdw sx="100000" sy="100000" kx="0" ky="0" algn="b" rotWithShape="0" blurRad="25400" dist="12700" dir="0">
            <a:srgbClr val="FFFFFF">
              <a:alpha val="45000"/>
            </a:srgbClr>
          </a:outerShdw>
        </a:effectLst>
        <a:uFillTx/>
        <a:latin typeface="+mn-lt"/>
        <a:ea typeface="+mn-ea"/>
        <a:cs typeface="+mn-cs"/>
        <a:sym typeface="Georgia"/>
      </a:defRPr>
    </a:lvl5pPr>
    <a:lvl6pPr marL="0" marR="0" indent="1143000" algn="ctr" defTabSz="584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4F5C3F"/>
        </a:solidFill>
        <a:effectLst>
          <a:outerShdw sx="100000" sy="100000" kx="0" ky="0" algn="b" rotWithShape="0" blurRad="25400" dist="12700" dir="0">
            <a:srgbClr val="FFFFFF">
              <a:alpha val="45000"/>
            </a:srgbClr>
          </a:outerShdw>
        </a:effectLst>
        <a:uFillTx/>
        <a:latin typeface="+mn-lt"/>
        <a:ea typeface="+mn-ea"/>
        <a:cs typeface="+mn-cs"/>
        <a:sym typeface="Georgia"/>
      </a:defRPr>
    </a:lvl6pPr>
    <a:lvl7pPr marL="0" marR="0" indent="1371600" algn="ctr" defTabSz="584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4F5C3F"/>
        </a:solidFill>
        <a:effectLst>
          <a:outerShdw sx="100000" sy="100000" kx="0" ky="0" algn="b" rotWithShape="0" blurRad="25400" dist="12700" dir="0">
            <a:srgbClr val="FFFFFF">
              <a:alpha val="45000"/>
            </a:srgbClr>
          </a:outerShdw>
        </a:effectLst>
        <a:uFillTx/>
        <a:latin typeface="+mn-lt"/>
        <a:ea typeface="+mn-ea"/>
        <a:cs typeface="+mn-cs"/>
        <a:sym typeface="Georgia"/>
      </a:defRPr>
    </a:lvl7pPr>
    <a:lvl8pPr marL="0" marR="0" indent="1600200" algn="ctr" defTabSz="584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4F5C3F"/>
        </a:solidFill>
        <a:effectLst>
          <a:outerShdw sx="100000" sy="100000" kx="0" ky="0" algn="b" rotWithShape="0" blurRad="25400" dist="12700" dir="0">
            <a:srgbClr val="FFFFFF">
              <a:alpha val="45000"/>
            </a:srgbClr>
          </a:outerShdw>
        </a:effectLst>
        <a:uFillTx/>
        <a:latin typeface="+mn-lt"/>
        <a:ea typeface="+mn-ea"/>
        <a:cs typeface="+mn-cs"/>
        <a:sym typeface="Georgia"/>
      </a:defRPr>
    </a:lvl8pPr>
    <a:lvl9pPr marL="0" marR="0" indent="1828800" algn="ctr" defTabSz="584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4F5C3F"/>
        </a:solidFill>
        <a:effectLst>
          <a:outerShdw sx="100000" sy="100000" kx="0" ky="0" algn="b" rotWithShape="0" blurRad="25400" dist="12700" dir="0">
            <a:srgbClr val="FFFFFF">
              <a:alpha val="45000"/>
            </a:srgbClr>
          </a:outerShdw>
        </a:effectLst>
        <a:uFillTx/>
        <a:latin typeface="+mn-lt"/>
        <a:ea typeface="+mn-ea"/>
        <a:cs typeface="+mn-cs"/>
        <a:sym typeface="Georgi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6E5DA">
              <a:alpha val="60000"/>
            </a:srgbClr>
          </a:solidFill>
        </a:fill>
      </a:tcStyle>
    </a:band2H>
    <a:firstCol>
      <a:tcTxStyle b="off" i="off">
        <a:fontRef idx="minor">
          <a:srgbClr val="F3F1DF"/>
        </a:fontRef>
        <a:srgbClr val="F3F1D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3F1DF"/>
        </a:fontRef>
        <a:srgbClr val="F3F1D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chemeClr val="accent1">
            <a:satOff val="15300"/>
            <a:lumOff val="-29822"/>
            <a:alpha val="80000"/>
          </a:schemeClr>
        </a:fontRef>
        <a:schemeClr val="accent1">
          <a:satOff val="15300"/>
          <a:lumOff val="-29822"/>
          <a:alpha val="80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0CFCA">
              <a:alpha val="75000"/>
            </a:srgbClr>
          </a:solidFill>
        </a:fill>
      </a:tcStyle>
    </a:band2H>
    <a:firstCol>
      <a:tcTxStyle b="off" i="off">
        <a:fontRef idx="minor">
          <a:schemeClr val="accent1">
            <a:satOff val="15300"/>
            <a:lumOff val="-29822"/>
            <a:alpha val="80000"/>
          </a:schemeClr>
        </a:fontRef>
        <a:schemeClr val="accent1">
          <a:satOff val="15300"/>
          <a:lumOff val="-29822"/>
          <a:alpha val="80000"/>
        </a:schemeClr>
      </a:tcTxStyle>
      <a:tcStyle>
        <a:tcBdr>
          <a:left>
            <a:ln w="12700" cap="flat">
              <a:solidFill>
                <a:schemeClr val="accent1">
                  <a:satOff val="15300"/>
                  <a:lumOff val="-29822"/>
                </a:schemeClr>
              </a:solidFill>
              <a:prstDash val="solid"/>
              <a:miter lim="400000"/>
            </a:ln>
          </a:left>
          <a:right>
            <a:ln w="25400" cap="flat">
              <a:solidFill>
                <a:schemeClr val="accent1">
                  <a:satOff val="15300"/>
                  <a:lumOff val="-29822"/>
                </a:scheme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DFDBD1"/>
        </a:fontRef>
        <a:srgbClr val="DFDBD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1">
                  <a:satOff val="15300"/>
                  <a:lumOff val="-29822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satOff val="15300"/>
                  <a:lumOff val="-29822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rgbClr val="EDEAD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DFDBD1"/>
        </a:fontRef>
        <a:srgbClr val="DFDBD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1">
                  <a:satOff val="15300"/>
                  <a:lumOff val="-29822"/>
                </a:schemeClr>
              </a:solidFill>
              <a:prstDash val="solid"/>
              <a:miter lim="400000"/>
            </a:ln>
          </a:top>
          <a:bottom>
            <a:ln w="25400" cap="flat">
              <a:solidFill>
                <a:schemeClr val="accent1">
                  <a:satOff val="15300"/>
                  <a:lumOff val="-29822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rgbClr val="DFDBD1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solidFill>
                <a:schemeClr val="accent2">
                  <a:hueOff val="-171743"/>
                  <a:satOff val="2189"/>
                  <a:lumOff val="-14463"/>
                </a:schemeClr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chemeClr val="accent2">
                  <a:hueOff val="-171743"/>
                  <a:satOff val="2189"/>
                  <a:lumOff val="-14463"/>
                </a:schemeClr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chemeClr val="accent2">
                  <a:hueOff val="-171743"/>
                  <a:satOff val="2189"/>
                  <a:lumOff val="-14463"/>
                </a:schemeClr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chemeClr val="accent2">
                  <a:hueOff val="-171743"/>
                  <a:satOff val="2189"/>
                  <a:lumOff val="-14463"/>
                </a:schemeClr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chemeClr val="accent2">
                  <a:hueOff val="-171743"/>
                  <a:satOff val="2189"/>
                  <a:lumOff val="-14463"/>
                </a:schemeClr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chemeClr val="accent2">
                  <a:hueOff val="-171743"/>
                  <a:satOff val="2189"/>
                  <a:lumOff val="-14463"/>
                </a:scheme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DD9AC">
              <a:alpha val="70000"/>
            </a:srgbClr>
          </a:solidFill>
        </a:fill>
      </a:tcStyle>
    </a:band2H>
    <a:firstCol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solidFill>
                <a:schemeClr val="accent1">
                  <a:satOff val="15300"/>
                  <a:lumOff val="-29822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hueOff val="-171743"/>
                  <a:satOff val="2189"/>
                  <a:lumOff val="-14463"/>
                </a:schemeClr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chemeClr val="accent2">
                  <a:hueOff val="-171743"/>
                  <a:satOff val="2189"/>
                  <a:lumOff val="-14463"/>
                </a:schemeClr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chemeClr val="accent2">
                  <a:hueOff val="-171743"/>
                  <a:satOff val="2189"/>
                  <a:lumOff val="-14463"/>
                </a:schemeClr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chemeClr val="accent2">
                  <a:hueOff val="-171743"/>
                  <a:satOff val="2189"/>
                  <a:lumOff val="-14463"/>
                </a:schemeClr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chemeClr val="accent2">
                  <a:hueOff val="-171743"/>
                  <a:satOff val="2189"/>
                  <a:lumOff val="-14463"/>
                </a:scheme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DFDBD1"/>
        </a:fontRef>
        <a:srgbClr val="DFDBD1"/>
      </a:tcTxStyle>
      <a:tcStyle>
        <a:tcBdr>
          <a:left>
            <a:ln w="12700" cap="flat">
              <a:solidFill>
                <a:srgbClr val="DFDBD1"/>
              </a:solidFill>
              <a:prstDash val="solid"/>
              <a:miter lim="400000"/>
            </a:ln>
          </a:left>
          <a:right>
            <a:ln w="12700" cap="flat">
              <a:solidFill>
                <a:srgbClr val="DFDBD1"/>
              </a:solidFill>
              <a:prstDash val="solid"/>
              <a:miter lim="400000"/>
            </a:ln>
          </a:right>
          <a:top>
            <a:ln w="25400" cap="flat">
              <a:solidFill>
                <a:schemeClr val="accent2">
                  <a:hueOff val="-171743"/>
                  <a:satOff val="2189"/>
                  <a:lumOff val="-1446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satOff val="15300"/>
                  <a:lumOff val="-29822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rgbClr val="DFDBD1"/>
              </a:solidFill>
              <a:prstDash val="solid"/>
              <a:miter lim="400000"/>
            </a:ln>
          </a:insideH>
          <a:insideV>
            <a:ln w="12700" cap="flat">
              <a:solidFill>
                <a:srgbClr val="DFDBD1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DFDBD1"/>
        </a:fontRef>
        <a:srgbClr val="DFDBD1"/>
      </a:tcTxStyle>
      <a:tcStyle>
        <a:tcBdr>
          <a:left>
            <a:ln w="12700" cap="flat">
              <a:solidFill>
                <a:srgbClr val="DFDBD1"/>
              </a:solidFill>
              <a:prstDash val="solid"/>
              <a:miter lim="400000"/>
            </a:ln>
          </a:left>
          <a:right>
            <a:ln w="12700" cap="flat">
              <a:solidFill>
                <a:srgbClr val="DFDBD1"/>
              </a:solidFill>
              <a:prstDash val="solid"/>
              <a:miter lim="400000"/>
            </a:ln>
          </a:right>
          <a:top>
            <a:ln w="12700" cap="flat">
              <a:solidFill>
                <a:schemeClr val="accent1">
                  <a:satOff val="15300"/>
                  <a:lumOff val="-29822"/>
                </a:schemeClr>
              </a:solidFill>
              <a:prstDash val="solid"/>
              <a:miter lim="400000"/>
            </a:ln>
          </a:top>
          <a:bottom>
            <a:ln w="25400" cap="flat">
              <a:solidFill>
                <a:schemeClr val="accent2">
                  <a:hueOff val="-171743"/>
                  <a:satOff val="2189"/>
                  <a:lumOff val="-14463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rgbClr val="DFDBD1"/>
              </a:solidFill>
              <a:prstDash val="solid"/>
              <a:miter lim="400000"/>
            </a:ln>
          </a:insideH>
          <a:insideV>
            <a:ln w="12700" cap="flat">
              <a:solidFill>
                <a:srgbClr val="DFDBD1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solidFill>
                <a:srgbClr val="B07342"/>
              </a:solidFill>
              <a:prstDash val="solid"/>
              <a:miter lim="400000"/>
            </a:ln>
          </a:left>
          <a:right>
            <a:ln w="12700" cap="flat">
              <a:solidFill>
                <a:srgbClr val="B07342"/>
              </a:solidFill>
              <a:prstDash val="solid"/>
              <a:miter lim="400000"/>
            </a:ln>
          </a:right>
          <a:top>
            <a:ln w="12700" cap="flat">
              <a:solidFill>
                <a:srgbClr val="B07342"/>
              </a:solidFill>
              <a:prstDash val="solid"/>
              <a:miter lim="400000"/>
            </a:ln>
          </a:top>
          <a:bottom>
            <a:ln w="12700" cap="flat">
              <a:solidFill>
                <a:srgbClr val="B07342"/>
              </a:solidFill>
              <a:prstDash val="solid"/>
              <a:miter lim="400000"/>
            </a:ln>
          </a:bottom>
          <a:insideH>
            <a:ln w="12700" cap="flat">
              <a:solidFill>
                <a:srgbClr val="B07342"/>
              </a:solidFill>
              <a:prstDash val="solid"/>
              <a:miter lim="400000"/>
            </a:ln>
          </a:insideH>
          <a:insideV>
            <a:ln w="12700" cap="flat">
              <a:solidFill>
                <a:srgbClr val="B0734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DBBD">
              <a:alpha val="55000"/>
            </a:srgbClr>
          </a:solidFill>
        </a:fill>
      </a:tcStyle>
    </a:band2H>
    <a:firstCol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B0734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B0734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3F1DF"/>
        </a:fontRef>
        <a:srgbClr val="F3F1D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solidFill>
                <a:srgbClr val="C9C5BC"/>
              </a:solidFill>
              <a:prstDash val="solid"/>
              <a:miter lim="400000"/>
            </a:ln>
          </a:left>
          <a:right>
            <a:ln w="12700" cap="flat">
              <a:solidFill>
                <a:srgbClr val="C9C5BC"/>
              </a:solidFill>
              <a:prstDash val="solid"/>
              <a:miter lim="400000"/>
            </a:ln>
          </a:right>
          <a:top>
            <a:ln w="12700" cap="flat">
              <a:solidFill>
                <a:srgbClr val="C9C5BC"/>
              </a:solidFill>
              <a:prstDash val="solid"/>
              <a:miter lim="400000"/>
            </a:ln>
          </a:top>
          <a:bottom>
            <a:ln w="12700" cap="flat">
              <a:solidFill>
                <a:srgbClr val="C9C5BC"/>
              </a:solidFill>
              <a:prstDash val="solid"/>
              <a:miter lim="400000"/>
            </a:ln>
          </a:bottom>
          <a:insideH>
            <a:ln w="12700" cap="flat">
              <a:solidFill>
                <a:srgbClr val="C9C5BC"/>
              </a:solidFill>
              <a:prstDash val="solid"/>
              <a:miter lim="400000"/>
            </a:ln>
          </a:insideH>
          <a:insideV>
            <a:ln w="12700" cap="flat">
              <a:solidFill>
                <a:srgbClr val="C9C5BC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2DED3">
              <a:alpha val="80000"/>
            </a:srgbClr>
          </a:solidFill>
        </a:fill>
      </a:tcStyle>
    </a:band2H>
    <a:firstCol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solidFill>
                <a:srgbClr val="51473B"/>
              </a:solidFill>
              <a:prstDash val="solid"/>
              <a:miter lim="400000"/>
            </a:ln>
          </a:left>
          <a:right>
            <a:ln w="25400" cap="flat">
              <a:solidFill>
                <a:srgbClr val="51473B"/>
              </a:solidFill>
              <a:prstDash val="solid"/>
              <a:miter lim="400000"/>
            </a:ln>
          </a:right>
          <a:top>
            <a:ln w="12700" cap="flat">
              <a:solidFill>
                <a:srgbClr val="C9C5BC">
                  <a:alpha val="8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C9C5BC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C9C5BC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C9C5BC">
                  <a:alpha val="8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solidFill>
                <a:srgbClr val="EDEADB"/>
              </a:solidFill>
              <a:prstDash val="solid"/>
              <a:miter lim="400000"/>
            </a:ln>
          </a:left>
          <a:right>
            <a:ln w="12700" cap="flat">
              <a:solidFill>
                <a:srgbClr val="EDEADB"/>
              </a:solidFill>
              <a:prstDash val="solid"/>
              <a:miter lim="400000"/>
            </a:ln>
          </a:right>
          <a:top>
            <a:ln w="25400" cap="flat">
              <a:solidFill>
                <a:srgbClr val="51473B"/>
              </a:solidFill>
              <a:prstDash val="solid"/>
              <a:miter lim="400000"/>
            </a:ln>
          </a:top>
          <a:bottom>
            <a:ln w="12700" cap="flat">
              <a:solidFill>
                <a:srgbClr val="51473B"/>
              </a:solidFill>
              <a:prstDash val="solid"/>
              <a:miter lim="400000"/>
            </a:ln>
          </a:bottom>
          <a:insideH>
            <a:ln w="12700" cap="flat">
              <a:solidFill>
                <a:srgbClr val="EDEADB"/>
              </a:solidFill>
              <a:prstDash val="solid"/>
              <a:miter lim="400000"/>
            </a:ln>
          </a:insideH>
          <a:insideV>
            <a:ln w="12700" cap="flat">
              <a:solidFill>
                <a:srgbClr val="EDEAD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solidFill>
                <a:srgbClr val="EDEADB"/>
              </a:solidFill>
              <a:prstDash val="solid"/>
              <a:miter lim="400000"/>
            </a:ln>
          </a:left>
          <a:right>
            <a:ln w="12700" cap="flat">
              <a:solidFill>
                <a:srgbClr val="EDEADB"/>
              </a:solidFill>
              <a:prstDash val="solid"/>
              <a:miter lim="400000"/>
            </a:ln>
          </a:right>
          <a:top>
            <a:ln w="12700" cap="flat">
              <a:solidFill>
                <a:srgbClr val="51473B"/>
              </a:solidFill>
              <a:prstDash val="solid"/>
              <a:miter lim="400000"/>
            </a:ln>
          </a:top>
          <a:bottom>
            <a:ln w="25400" cap="flat">
              <a:solidFill>
                <a:srgbClr val="51473B"/>
              </a:solidFill>
              <a:prstDash val="solid"/>
              <a:miter lim="400000"/>
            </a:ln>
          </a:bottom>
          <a:insideH>
            <a:ln w="12700" cap="flat">
              <a:solidFill>
                <a:srgbClr val="EDEADB"/>
              </a:solidFill>
              <a:prstDash val="solid"/>
              <a:miter lim="400000"/>
            </a:ln>
          </a:insideH>
          <a:insideV>
            <a:ln w="12700" cap="flat">
              <a:solidFill>
                <a:srgbClr val="EDEADB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2708684C-4D16-4618-839F-0558EEFCDFE6}" styleName="">
    <a:tblBg/>
    <a:wholeTbl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chemeClr val="accent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chemeClr val="accent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EE3BA">
              <a:alpha val="63000"/>
            </a:srgbClr>
          </a:solidFill>
        </a:fill>
      </a:tcStyle>
    </a:band2H>
    <a:firstCol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chemeClr val="accent2"/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alpha val="60000"/>
                </a:schemeClr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chemeClr val="accent2">
                  <a:alpha val="60000"/>
                </a:schemeClr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chemeClr val="accent2">
                  <a:alpha val="60000"/>
                </a:schemeClr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2">
                  <a:alpha val="60000"/>
                </a:schemeClr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chemeClr val="accent2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alpha val="60000"/>
                </a:schemeClr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5" name="Shape 18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
</file>

<file path=ppt/slideLayouts/_rels/slideLayout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tif"/><Relationship Id="rId4" Type="http://schemas.openxmlformats.org/officeDocument/2006/relationships/image" Target="../media/image4.png"/></Relationships>

</file>

<file path=ppt/slideLayouts/_rels/slideLayout1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eg"/><Relationship Id="rId3" Type="http://schemas.openxmlformats.org/officeDocument/2006/relationships/image" Target="../media/image5.png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2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1.png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1.png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825500" y="3048000"/>
            <a:ext cx="11353800" cy="22733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825500" y="5308600"/>
            <a:ext cx="11353800" cy="1295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i="1" sz="3200"/>
            </a:lvl1pPr>
            <a:lvl2pPr marL="0" indent="228600" algn="ctr">
              <a:spcBef>
                <a:spcPts val="0"/>
              </a:spcBef>
              <a:buSzTx/>
              <a:buNone/>
              <a:defRPr i="1" sz="3200"/>
            </a:lvl2pPr>
            <a:lvl3pPr marL="0" indent="457200" algn="ctr">
              <a:spcBef>
                <a:spcPts val="0"/>
              </a:spcBef>
              <a:buSzTx/>
              <a:buNone/>
              <a:defRPr i="1" sz="3200"/>
            </a:lvl3pPr>
            <a:lvl4pPr marL="0" indent="685800" algn="ctr">
              <a:spcBef>
                <a:spcPts val="0"/>
              </a:spcBef>
              <a:buSzTx/>
              <a:buNone/>
              <a:defRPr i="1" sz="3200"/>
            </a:lvl4pPr>
            <a:lvl5pPr marL="0" indent="914400" algn="ctr">
              <a:spcBef>
                <a:spcPts val="0"/>
              </a:spcBef>
              <a:buSzTx/>
              <a:buNone/>
              <a:defRPr i="1"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7D0B2"/>
                </a:solidFill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-Johnny Appleseed"/>
          <p:cNvSpPr txBox="1"/>
          <p:nvPr>
            <p:ph type="body" sz="quarter" idx="13"/>
          </p:nvPr>
        </p:nvSpPr>
        <p:spPr>
          <a:xfrm>
            <a:off x="1299331" y="6362700"/>
            <a:ext cx="10401301" cy="508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i="1" sz="2800"/>
            </a:lvl1pPr>
          </a:lstStyle>
          <a:p>
            <a:pPr/>
            <a:r>
              <a:t>-Johnny Appleseed</a:t>
            </a:r>
          </a:p>
        </p:txBody>
      </p:sp>
      <p:sp>
        <p:nvSpPr>
          <p:cNvPr id="96" name="“Type a quote here.”"/>
          <p:cNvSpPr txBox="1"/>
          <p:nvPr>
            <p:ph type="body" sz="quarter" idx="14"/>
          </p:nvPr>
        </p:nvSpPr>
        <p:spPr>
          <a:xfrm>
            <a:off x="1257300" y="4330700"/>
            <a:ext cx="10490200" cy="558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55000"/>
              </a:lnSpc>
              <a:spcBef>
                <a:spcPts val="2400"/>
              </a:spcBef>
              <a:buSzTx/>
              <a:buNone/>
              <a:defRPr sz="3200"/>
            </a:lvl1pPr>
          </a:lstStyle>
          <a:p>
            <a:pPr/>
            <a:r>
              <a:t>“Type a quote here.”</a:t>
            </a:r>
          </a:p>
        </p:txBody>
      </p:sp>
      <p:sp>
        <p:nvSpPr>
          <p:cNvPr id="9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Body Level One…"/>
          <p:cNvSpPr txBox="1"/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</p:spPr>
        <p:txBody>
          <a:bodyPr/>
          <a:lstStyle>
            <a:lvl1pPr marL="889000" indent="-571500">
              <a:lnSpc>
                <a:spcPct val="100000"/>
              </a:lnSpc>
              <a:spcBef>
                <a:spcPts val="4800"/>
              </a:spcBef>
              <a:buSzPct val="171000"/>
              <a:buChar char="•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1333500" indent="-571500">
              <a:lnSpc>
                <a:spcPct val="100000"/>
              </a:lnSpc>
              <a:spcBef>
                <a:spcPts val="4800"/>
              </a:spcBef>
              <a:buSzPct val="171000"/>
              <a:buChar char="•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778000" indent="-571500">
              <a:lnSpc>
                <a:spcPct val="100000"/>
              </a:lnSpc>
              <a:spcBef>
                <a:spcPts val="4800"/>
              </a:spcBef>
              <a:buSzPct val="171000"/>
              <a:buChar char="•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2222500" indent="-571500">
              <a:lnSpc>
                <a:spcPct val="100000"/>
              </a:lnSpc>
              <a:spcBef>
                <a:spcPts val="4800"/>
              </a:spcBef>
              <a:buSzPct val="171000"/>
              <a:buChar char="•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667000" indent="-571500">
              <a:lnSpc>
                <a:spcPct val="100000"/>
              </a:lnSpc>
              <a:spcBef>
                <a:spcPts val="4800"/>
              </a:spcBef>
              <a:buSzPct val="171000"/>
              <a:buChar char="•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120" name="Slide Number"/>
          <p:cNvSpPr txBox="1"/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  <a:effectLst/>
        </p:spPr>
        <p:txBody>
          <a:bodyPr>
            <a:normAutofit fontScale="100000" lnSpcReduction="0"/>
          </a:bodyPr>
          <a:lstStyle>
            <a:lvl1pPr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lide Number"/>
          <p:cNvSpPr txBox="1"/>
          <p:nvPr>
            <p:ph type="sldNum" sz="quarter" idx="2"/>
          </p:nvPr>
        </p:nvSpPr>
        <p:spPr>
          <a:xfrm>
            <a:off x="6324599" y="9004300"/>
            <a:ext cx="342901" cy="368300"/>
          </a:xfrm>
          <a:prstGeom prst="rect">
            <a:avLst/>
          </a:prstGeom>
          <a:effectLst/>
        </p:spPr>
        <p:txBody>
          <a:bodyPr/>
          <a:lstStyle>
            <a:lvl1pPr>
              <a:defRPr>
                <a:solidFill>
                  <a:srgbClr val="6F6A5A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Rectangle"/>
          <p:cNvSpPr/>
          <p:nvPr/>
        </p:nvSpPr>
        <p:spPr>
          <a:xfrm>
            <a:off x="283843" y="279400"/>
            <a:ext cx="12446001" cy="9220200"/>
          </a:xfrm>
          <a:prstGeom prst="rect">
            <a:avLst/>
          </a:prstGeom>
          <a:ln w="25400">
            <a:solidFill>
              <a:srgbClr val="A2A1A6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xfrm>
            <a:off x="6352743" y="9474200"/>
            <a:ext cx="312014" cy="299822"/>
          </a:xfrm>
          <a:prstGeom prst="rect">
            <a:avLst/>
          </a:prstGeom>
          <a:effectLst/>
        </p:spPr>
        <p:txBody>
          <a:bodyPr>
            <a:normAutofit fontScale="100000" lnSpcReduction="0"/>
          </a:bodyPr>
          <a:lstStyle>
            <a:lvl1pPr>
              <a:defRPr sz="1400">
                <a:solidFill>
                  <a:srgbClr val="5C89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Line"/>
          <p:cNvSpPr/>
          <p:nvPr/>
        </p:nvSpPr>
        <p:spPr>
          <a:xfrm>
            <a:off x="1422400" y="2019300"/>
            <a:ext cx="10166101" cy="127"/>
          </a:xfrm>
          <a:prstGeom prst="line">
            <a:avLst/>
          </a:prstGeom>
          <a:ln w="12700">
            <a:solidFill>
              <a:srgbClr val="B5B5AF"/>
            </a:solidFill>
            <a:miter lim="400000"/>
          </a:ln>
          <a:effectLst>
            <a:outerShdw sx="100000" sy="100000" kx="0" ky="0" algn="b" rotWithShape="0" blurRad="12700" dist="12700" dir="0">
              <a:srgbClr val="FFFFFF">
                <a:alpha val="82000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457200">
              <a:lnSpc>
                <a:spcPct val="100000"/>
              </a:lnSpc>
              <a:defRPr sz="1200">
                <a:solidFill>
                  <a:srgbClr val="000000"/>
                </a:solidFill>
                <a:effectLst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43" name="Title Text"/>
          <p:cNvSpPr txBox="1"/>
          <p:nvPr>
            <p:ph type="title"/>
          </p:nvPr>
        </p:nvSpPr>
        <p:spPr>
          <a:xfrm>
            <a:off x="1270000" y="254000"/>
            <a:ext cx="10464800" cy="1714500"/>
          </a:xfrm>
          <a:prstGeom prst="rect">
            <a:avLst/>
          </a:prstGeom>
          <a:effectLst/>
        </p:spPr>
        <p:txBody>
          <a:bodyPr anchor="b"/>
          <a:lstStyle>
            <a:lvl1pPr>
              <a:lnSpc>
                <a:spcPct val="100000"/>
              </a:lnSpc>
              <a:defRPr cap="none" spc="0">
                <a:solidFill>
                  <a:srgbClr val="0000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144" name="Slide Number"/>
          <p:cNvSpPr txBox="1"/>
          <p:nvPr>
            <p:ph type="sldNum" sz="quarter" idx="2"/>
          </p:nvPr>
        </p:nvSpPr>
        <p:spPr>
          <a:xfrm>
            <a:off x="6324600" y="9220200"/>
            <a:ext cx="342900" cy="406400"/>
          </a:xfrm>
          <a:prstGeom prst="rect">
            <a:avLst/>
          </a:prstGeom>
          <a:effectLst/>
        </p:spPr>
        <p:txBody>
          <a:bodyPr>
            <a:normAutofit fontScale="100000" lnSpcReduction="0"/>
          </a:bodyPr>
          <a:lstStyle>
            <a:lvl1pPr>
              <a:defRPr>
                <a:solidFill>
                  <a:srgbClr val="515151"/>
                </a:solidFill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lide Number"/>
          <p:cNvSpPr txBox="1"/>
          <p:nvPr>
            <p:ph type="sldNum" sz="quarter" idx="2"/>
          </p:nvPr>
        </p:nvSpPr>
        <p:spPr>
          <a:xfrm>
            <a:off x="12536220" y="9309100"/>
            <a:ext cx="312015" cy="312343"/>
          </a:xfrm>
          <a:prstGeom prst="rect">
            <a:avLst/>
          </a:prstGeom>
          <a:effectLst/>
        </p:spPr>
        <p:txBody>
          <a:bodyPr>
            <a:normAutofit fontScale="100000" lnSpcReduction="0"/>
          </a:bodyPr>
          <a:lstStyle>
            <a:lvl1pPr algn="r">
              <a:defRPr b="1" sz="1400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runge_Backgrounds___Paper_2_by_zerocustom1989.tiff" descr="Grunge_Backgrounds___Paper_2_by_zerocustom1989.tiff"/>
          <p:cNvPicPr>
            <a:picLocks noChangeAspect="1"/>
          </p:cNvPicPr>
          <p:nvPr/>
        </p:nvPicPr>
        <p:blipFill>
          <a:blip r:embed="rId3">
            <a:extLst/>
          </a:blip>
          <a:srcRect l="81" t="130" r="16205" b="0"/>
          <a:stretch>
            <a:fillRect/>
          </a:stretch>
        </p:blipFill>
        <p:spPr>
          <a:xfrm>
            <a:off x="-76200" y="-20638"/>
            <a:ext cx="13144500" cy="9807232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Title Text"/>
          <p:cNvSpPr txBox="1"/>
          <p:nvPr>
            <p:ph type="title"/>
          </p:nvPr>
        </p:nvSpPr>
        <p:spPr>
          <a:xfrm>
            <a:off x="1270000" y="635000"/>
            <a:ext cx="10464800" cy="2108200"/>
          </a:xfrm>
          <a:prstGeom prst="rect">
            <a:avLst/>
          </a:prstGeom>
          <a:effectLst/>
        </p:spPr>
        <p:txBody>
          <a:bodyPr/>
          <a:lstStyle>
            <a:lvl1pPr algn="l">
              <a:lnSpc>
                <a:spcPct val="100000"/>
              </a:lnSpc>
              <a:defRPr cap="none" spc="0" sz="7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160" name="Body Level One…"/>
          <p:cNvSpPr txBox="1"/>
          <p:nvPr>
            <p:ph type="body" idx="1"/>
          </p:nvPr>
        </p:nvSpPr>
        <p:spPr>
          <a:xfrm>
            <a:off x="1270000" y="2819400"/>
            <a:ext cx="10464800" cy="5842000"/>
          </a:xfrm>
          <a:prstGeom prst="rect">
            <a:avLst/>
          </a:prstGeom>
        </p:spPr>
        <p:txBody>
          <a:bodyPr/>
          <a:lstStyle>
            <a:lvl1pPr marL="863600" indent="-558800">
              <a:lnSpc>
                <a:spcPct val="100000"/>
              </a:lnSpc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  <a:lvl2pPr marL="1562100" indent="-558800">
              <a:lnSpc>
                <a:spcPct val="100000"/>
              </a:lnSpc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2pPr>
            <a:lvl3pPr marL="2273300" indent="-558800">
              <a:lnSpc>
                <a:spcPct val="100000"/>
              </a:lnSpc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3pPr>
            <a:lvl4pPr marL="2984500" indent="-558800">
              <a:lnSpc>
                <a:spcPct val="100000"/>
              </a:lnSpc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4pPr>
            <a:lvl5pPr marL="3708400" indent="-558800">
              <a:lnSpc>
                <a:spcPct val="100000"/>
              </a:lnSpc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161" name="Slide Number"/>
          <p:cNvSpPr txBox="1"/>
          <p:nvPr>
            <p:ph type="sldNum" sz="quarter" idx="2"/>
          </p:nvPr>
        </p:nvSpPr>
        <p:spPr>
          <a:xfrm>
            <a:off x="6337300" y="9296400"/>
            <a:ext cx="323478" cy="457200"/>
          </a:xfrm>
          <a:prstGeom prst="rect">
            <a:avLst/>
          </a:prstGeom>
          <a:effectLst/>
        </p:spPr>
        <p:txBody>
          <a:bodyPr>
            <a:normAutofit fontScale="100000" lnSpcReduction="0"/>
          </a:bodyPr>
          <a:lstStyle>
            <a:lvl1pPr>
              <a:defRPr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cool-background-textures-at_textures1.png" descr="cool-background-textures-at_textures1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95400" y="0"/>
            <a:ext cx="1427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Title Text"/>
          <p:cNvSpPr txBox="1"/>
          <p:nvPr>
            <p:ph type="title"/>
          </p:nvPr>
        </p:nvSpPr>
        <p:spPr>
          <a:xfrm>
            <a:off x="1079500" y="152400"/>
            <a:ext cx="10845800" cy="2095500"/>
          </a:xfrm>
          <a:prstGeom prst="rect">
            <a:avLst/>
          </a:prstGeom>
          <a:effectLst/>
        </p:spPr>
        <p:txBody>
          <a:bodyPr/>
          <a:lstStyle>
            <a:lvl1pPr>
              <a:lnSpc>
                <a:spcPct val="100000"/>
              </a:lnSpc>
              <a:defRPr cap="none" spc="0" sz="70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170" name="Body Level One…"/>
          <p:cNvSpPr txBox="1"/>
          <p:nvPr>
            <p:ph type="body" idx="1"/>
          </p:nvPr>
        </p:nvSpPr>
        <p:spPr>
          <a:xfrm>
            <a:off x="1079500" y="2527300"/>
            <a:ext cx="10845800" cy="6108700"/>
          </a:xfrm>
          <a:prstGeom prst="rect">
            <a:avLst/>
          </a:prstGeom>
        </p:spPr>
        <p:txBody>
          <a:bodyPr/>
          <a:lstStyle>
            <a:lvl1pPr marL="904390" indent="-561490">
              <a:lnSpc>
                <a:spcPct val="100000"/>
              </a:lnSpc>
              <a:spcBef>
                <a:spcPts val="3200"/>
              </a:spcBef>
              <a:buSzPct val="120000"/>
              <a:buChar char="•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  <a:lvl2pPr marL="1429323" indent="-561490">
              <a:lnSpc>
                <a:spcPct val="100000"/>
              </a:lnSpc>
              <a:spcBef>
                <a:spcPts val="3200"/>
              </a:spcBef>
              <a:buSzPct val="120000"/>
              <a:buChar char="•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2pPr>
            <a:lvl3pPr marL="1937323" indent="-561490">
              <a:lnSpc>
                <a:spcPct val="100000"/>
              </a:lnSpc>
              <a:spcBef>
                <a:spcPts val="3200"/>
              </a:spcBef>
              <a:buSzPct val="120000"/>
              <a:buChar char="•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3pPr>
            <a:lvl4pPr marL="2462257" indent="-561490">
              <a:lnSpc>
                <a:spcPct val="100000"/>
              </a:lnSpc>
              <a:spcBef>
                <a:spcPts val="3200"/>
              </a:spcBef>
              <a:buSzPct val="120000"/>
              <a:buChar char="•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4pPr>
            <a:lvl5pPr marL="2987190" indent="-561490">
              <a:lnSpc>
                <a:spcPct val="100000"/>
              </a:lnSpc>
              <a:spcBef>
                <a:spcPts val="3200"/>
              </a:spcBef>
              <a:buSzPct val="120000"/>
              <a:buChar char="•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171" name="Slide Number"/>
          <p:cNvSpPr txBox="1"/>
          <p:nvPr>
            <p:ph type="sldNum" sz="quarter" idx="2"/>
          </p:nvPr>
        </p:nvSpPr>
        <p:spPr>
          <a:xfrm>
            <a:off x="6311900" y="9080500"/>
            <a:ext cx="384506" cy="368300"/>
          </a:xfrm>
          <a:prstGeom prst="rect">
            <a:avLst/>
          </a:prstGeom>
          <a:effectLst/>
        </p:spPr>
        <p:txBody>
          <a:bodyPr>
            <a:normAutofit fontScale="100000" lnSpcReduction="0"/>
          </a:bodyPr>
          <a:lstStyle>
            <a:lvl1pPr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sz="quarter" idx="13"/>
          </p:nvPr>
        </p:nvSpPr>
        <p:spPr>
          <a:xfrm>
            <a:off x="685800" y="711200"/>
            <a:ext cx="4089400" cy="54991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Image"/>
          <p:cNvSpPr/>
          <p:nvPr>
            <p:ph type="pic" sz="half" idx="14"/>
          </p:nvPr>
        </p:nvSpPr>
        <p:spPr>
          <a:xfrm>
            <a:off x="4965700" y="711200"/>
            <a:ext cx="7315200" cy="54991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2" name="Title Text"/>
          <p:cNvSpPr txBox="1"/>
          <p:nvPr>
            <p:ph type="title"/>
          </p:nvPr>
        </p:nvSpPr>
        <p:spPr>
          <a:xfrm>
            <a:off x="825500" y="7137400"/>
            <a:ext cx="11353800" cy="1181100"/>
          </a:xfrm>
          <a:prstGeom prst="rect">
            <a:avLst/>
          </a:prstGeom>
          <a:effectLst/>
        </p:spPr>
        <p:txBody>
          <a:bodyPr anchor="b"/>
          <a:lstStyle>
            <a:lvl1pPr>
              <a:defRPr>
                <a:solidFill>
                  <a:srgbClr val="FBF9E6"/>
                </a:solidFill>
                <a:effectLst>
                  <a:outerShdw sx="100000" sy="100000" kx="0" ky="0" algn="b" rotWithShape="0" blurRad="25400" dist="25400" dir="16200000">
                    <a:srgbClr val="3A3A3A">
                      <a:alpha val="70000"/>
                    </a:srgbClr>
                  </a:outerShdw>
                </a:effectLst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3" name="Body Level One…"/>
          <p:cNvSpPr txBox="1"/>
          <p:nvPr>
            <p:ph type="body" sz="quarter" idx="1"/>
          </p:nvPr>
        </p:nvSpPr>
        <p:spPr>
          <a:xfrm>
            <a:off x="825500" y="8305800"/>
            <a:ext cx="11353800" cy="889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i="1" sz="4300">
                <a:solidFill>
                  <a:schemeClr val="accent3">
                    <a:hueOff val="288578"/>
                    <a:satOff val="30944"/>
                    <a:lumOff val="14509"/>
                  </a:schemeClr>
                </a:solidFill>
                <a:effectLst>
                  <a:outerShdw sx="100000" sy="100000" kx="0" ky="0" algn="b" rotWithShape="0" blurRad="12700" dist="25400" dir="16200000">
                    <a:srgbClr val="000000">
                      <a:alpha val="30000"/>
                    </a:srgbClr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lvl1pPr>
            <a:lvl2pPr marL="0" indent="228600" algn="ctr">
              <a:spcBef>
                <a:spcPts val="0"/>
              </a:spcBef>
              <a:buSzTx/>
              <a:buNone/>
              <a:defRPr i="1" sz="4300">
                <a:solidFill>
                  <a:schemeClr val="accent3">
                    <a:hueOff val="288578"/>
                    <a:satOff val="30944"/>
                    <a:lumOff val="14509"/>
                  </a:schemeClr>
                </a:solidFill>
                <a:effectLst>
                  <a:outerShdw sx="100000" sy="100000" kx="0" ky="0" algn="b" rotWithShape="0" blurRad="12700" dist="25400" dir="16200000">
                    <a:srgbClr val="000000">
                      <a:alpha val="30000"/>
                    </a:srgbClr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lvl2pPr>
            <a:lvl3pPr marL="0" indent="457200" algn="ctr">
              <a:spcBef>
                <a:spcPts val="0"/>
              </a:spcBef>
              <a:buSzTx/>
              <a:buNone/>
              <a:defRPr i="1" sz="4300">
                <a:solidFill>
                  <a:schemeClr val="accent3">
                    <a:hueOff val="288578"/>
                    <a:satOff val="30944"/>
                    <a:lumOff val="14509"/>
                  </a:schemeClr>
                </a:solidFill>
                <a:effectLst>
                  <a:outerShdw sx="100000" sy="100000" kx="0" ky="0" algn="b" rotWithShape="0" blurRad="12700" dist="25400" dir="16200000">
                    <a:srgbClr val="000000">
                      <a:alpha val="30000"/>
                    </a:srgbClr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lvl3pPr>
            <a:lvl4pPr marL="0" indent="685800" algn="ctr">
              <a:spcBef>
                <a:spcPts val="0"/>
              </a:spcBef>
              <a:buSzTx/>
              <a:buNone/>
              <a:defRPr i="1" sz="4300">
                <a:solidFill>
                  <a:schemeClr val="accent3">
                    <a:hueOff val="288578"/>
                    <a:satOff val="30944"/>
                    <a:lumOff val="14509"/>
                  </a:schemeClr>
                </a:solidFill>
                <a:effectLst>
                  <a:outerShdw sx="100000" sy="100000" kx="0" ky="0" algn="b" rotWithShape="0" blurRad="12700" dist="25400" dir="16200000">
                    <a:srgbClr val="000000">
                      <a:alpha val="30000"/>
                    </a:srgbClr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lvl4pPr>
            <a:lvl5pPr marL="0" indent="914400" algn="ctr">
              <a:spcBef>
                <a:spcPts val="0"/>
              </a:spcBef>
              <a:buSzTx/>
              <a:buNone/>
              <a:defRPr i="1" sz="4300">
                <a:solidFill>
                  <a:schemeClr val="accent3">
                    <a:hueOff val="288578"/>
                    <a:satOff val="30944"/>
                    <a:lumOff val="14509"/>
                  </a:schemeClr>
                </a:solidFill>
                <a:effectLst>
                  <a:outerShdw sx="100000" sy="100000" kx="0" ky="0" algn="b" rotWithShape="0" blurRad="12700" dist="25400" dir="16200000">
                    <a:srgbClr val="000000">
                      <a:alpha val="30000"/>
                    </a:srgbClr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7D0B2"/>
                </a:solidFill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lide Number"/>
          <p:cNvSpPr txBox="1"/>
          <p:nvPr>
            <p:ph type="sldNum" sz="quarter" idx="2"/>
          </p:nvPr>
        </p:nvSpPr>
        <p:spPr>
          <a:xfrm>
            <a:off x="12005834" y="9130186"/>
            <a:ext cx="348727" cy="339202"/>
          </a:xfrm>
          <a:prstGeom prst="rect">
            <a:avLst/>
          </a:prstGeom>
          <a:effectLst/>
        </p:spPr>
        <p:txBody>
          <a:bodyPr lIns="65023" tIns="65023" rIns="65023" bIns="65023" anchor="ctr"/>
          <a:lstStyle>
            <a:lvl1pPr algn="r" defTabSz="1300480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Image"/>
          <p:cNvSpPr/>
          <p:nvPr>
            <p:ph type="pic" sz="half" idx="13"/>
          </p:nvPr>
        </p:nvSpPr>
        <p:spPr>
          <a:xfrm>
            <a:off x="7645400" y="1727200"/>
            <a:ext cx="4673600" cy="61849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40" name="Title Text"/>
          <p:cNvSpPr txBox="1"/>
          <p:nvPr>
            <p:ph type="title"/>
          </p:nvPr>
        </p:nvSpPr>
        <p:spPr>
          <a:xfrm>
            <a:off x="304800" y="1778000"/>
            <a:ext cx="7327900" cy="33401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41" name="Body Level One…"/>
          <p:cNvSpPr txBox="1"/>
          <p:nvPr>
            <p:ph type="body" sz="quarter" idx="1"/>
          </p:nvPr>
        </p:nvSpPr>
        <p:spPr>
          <a:xfrm>
            <a:off x="304800" y="5168900"/>
            <a:ext cx="7327900" cy="2743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i="1" sz="3200"/>
            </a:lvl1pPr>
            <a:lvl2pPr marL="0" indent="228600" algn="ctr">
              <a:spcBef>
                <a:spcPts val="0"/>
              </a:spcBef>
              <a:buSzTx/>
              <a:buNone/>
              <a:defRPr i="1" sz="3200"/>
            </a:lvl2pPr>
            <a:lvl3pPr marL="0" indent="457200" algn="ctr">
              <a:spcBef>
                <a:spcPts val="0"/>
              </a:spcBef>
              <a:buSzTx/>
              <a:buNone/>
              <a:defRPr i="1" sz="3200"/>
            </a:lvl3pPr>
            <a:lvl4pPr marL="0" indent="685800" algn="ctr">
              <a:spcBef>
                <a:spcPts val="0"/>
              </a:spcBef>
              <a:buSzTx/>
              <a:buNone/>
              <a:defRPr i="1" sz="3200"/>
            </a:lvl4pPr>
            <a:lvl5pPr marL="0" indent="914400" algn="ctr">
              <a:spcBef>
                <a:spcPts val="0"/>
              </a:spcBef>
              <a:buSzTx/>
              <a:buNone/>
              <a:defRPr i="1"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Text"/>
          <p:cNvSpPr txBox="1"/>
          <p:nvPr>
            <p:ph type="title"/>
          </p:nvPr>
        </p:nvSpPr>
        <p:spPr>
          <a:xfrm>
            <a:off x="825500" y="50800"/>
            <a:ext cx="11353800" cy="2032000"/>
          </a:xfrm>
          <a:prstGeom prst="rect">
            <a:avLst/>
          </a:prstGeom>
          <a:effectLst/>
        </p:spPr>
        <p:txBody>
          <a:bodyPr/>
          <a:lstStyle>
            <a:lvl1pPr>
              <a:defRPr>
                <a:solidFill>
                  <a:srgbClr val="FBF9E6"/>
                </a:solidFill>
                <a:effectLst>
                  <a:outerShdw sx="100000" sy="100000" kx="0" ky="0" algn="b" rotWithShape="0" blurRad="25400" dist="25400" dir="16200000">
                    <a:srgbClr val="3A3A3A">
                      <a:alpha val="70000"/>
                    </a:srgbClr>
                  </a:outerShdw>
                </a:effectLst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/>
          <p:nvPr>
            <p:ph type="title"/>
          </p:nvPr>
        </p:nvSpPr>
        <p:spPr>
          <a:xfrm>
            <a:off x="825500" y="50800"/>
            <a:ext cx="11353800" cy="2032000"/>
          </a:xfrm>
          <a:prstGeom prst="rect">
            <a:avLst/>
          </a:prstGeom>
          <a:effectLst/>
        </p:spPr>
        <p:txBody>
          <a:bodyPr/>
          <a:lstStyle>
            <a:lvl1pPr>
              <a:defRPr>
                <a:solidFill>
                  <a:srgbClr val="FBF9E6"/>
                </a:solidFill>
                <a:effectLst>
                  <a:outerShdw sx="100000" sy="100000" kx="0" ky="0" algn="b" rotWithShape="0" blurRad="25400" dist="25400" dir="16200000">
                    <a:srgbClr val="3A3A3A">
                      <a:alpha val="70000"/>
                    </a:srgbClr>
                  </a:outerShdw>
                </a:effectLst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8" name="Body Level One…"/>
          <p:cNvSpPr txBox="1"/>
          <p:nvPr>
            <p:ph type="body" idx="1"/>
          </p:nvPr>
        </p:nvSpPr>
        <p:spPr>
          <a:xfrm>
            <a:off x="825500" y="2705100"/>
            <a:ext cx="11353800" cy="6223000"/>
          </a:xfrm>
          <a:prstGeom prst="rect">
            <a:avLst/>
          </a:prstGeom>
        </p:spPr>
        <p:txBody>
          <a:bodyPr/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" name="Slide Number"/>
          <p:cNvSpPr txBox="1"/>
          <p:nvPr>
            <p:ph type="sldNum" sz="quarter" idx="2"/>
          </p:nvPr>
        </p:nvSpPr>
        <p:spPr>
          <a:xfrm>
            <a:off x="6337299" y="8991600"/>
            <a:ext cx="342901" cy="406400"/>
          </a:xfrm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Image"/>
          <p:cNvSpPr/>
          <p:nvPr>
            <p:ph type="pic" sz="half" idx="13"/>
          </p:nvPr>
        </p:nvSpPr>
        <p:spPr>
          <a:xfrm>
            <a:off x="7391400" y="2717800"/>
            <a:ext cx="4673600" cy="61849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7" name="Title Text"/>
          <p:cNvSpPr txBox="1"/>
          <p:nvPr>
            <p:ph type="title"/>
          </p:nvPr>
        </p:nvSpPr>
        <p:spPr>
          <a:xfrm>
            <a:off x="825500" y="50800"/>
            <a:ext cx="11353800" cy="2032000"/>
          </a:xfrm>
          <a:prstGeom prst="rect">
            <a:avLst/>
          </a:prstGeom>
          <a:effectLst/>
        </p:spPr>
        <p:txBody>
          <a:bodyPr/>
          <a:lstStyle>
            <a:lvl1pPr>
              <a:defRPr>
                <a:solidFill>
                  <a:srgbClr val="FBF9E6"/>
                </a:solidFill>
                <a:effectLst>
                  <a:outerShdw sx="100000" sy="100000" kx="0" ky="0" algn="b" rotWithShape="0" blurRad="25400" dist="25400" dir="16200000">
                    <a:srgbClr val="3A3A3A">
                      <a:alpha val="70000"/>
                    </a:srgbClr>
                  </a:outerShdw>
                </a:effectLst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8" name="Body Level One…"/>
          <p:cNvSpPr txBox="1"/>
          <p:nvPr>
            <p:ph type="body" sz="half" idx="1"/>
          </p:nvPr>
        </p:nvSpPr>
        <p:spPr>
          <a:xfrm>
            <a:off x="825500" y="2768600"/>
            <a:ext cx="5422900" cy="6184900"/>
          </a:xfrm>
          <a:prstGeom prst="rect">
            <a:avLst/>
          </a:prstGeom>
        </p:spPr>
        <p:txBody>
          <a:bodyPr/>
          <a:lstStyle>
            <a:lvl1pPr marL="406400" indent="-406400">
              <a:spcBef>
                <a:spcPts val="3600"/>
              </a:spcBef>
              <a:buBlip>
                <a:blip r:embed="rId3"/>
              </a:buBlip>
              <a:defRPr sz="3200"/>
            </a:lvl1pPr>
            <a:lvl2pPr marL="812800" indent="-406400">
              <a:spcBef>
                <a:spcPts val="3600"/>
              </a:spcBef>
              <a:buBlip>
                <a:blip r:embed="rId3"/>
              </a:buBlip>
              <a:defRPr sz="3200"/>
            </a:lvl2pPr>
            <a:lvl3pPr marL="1219200" indent="-406400">
              <a:spcBef>
                <a:spcPts val="3600"/>
              </a:spcBef>
              <a:buBlip>
                <a:blip r:embed="rId3"/>
              </a:buBlip>
              <a:defRPr sz="3200"/>
            </a:lvl3pPr>
            <a:lvl4pPr marL="1625600" indent="-406400">
              <a:spcBef>
                <a:spcPts val="3600"/>
              </a:spcBef>
              <a:buBlip>
                <a:blip r:embed="rId3"/>
              </a:buBlip>
              <a:defRPr sz="3200"/>
            </a:lvl4pPr>
            <a:lvl5pPr marL="2032000" indent="-406400">
              <a:spcBef>
                <a:spcPts val="3600"/>
              </a:spcBef>
              <a:buBlip>
                <a:blip r:embed="rId3"/>
              </a:buBlip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embossed_background.jpeg" descr="embossed_background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7700" y="647700"/>
            <a:ext cx="11747500" cy="8472197"/>
          </a:xfrm>
          <a:prstGeom prst="rect">
            <a:avLst/>
          </a:prstGeom>
          <a:ln w="12700">
            <a:miter lim="400000"/>
          </a:ln>
        </p:spPr>
      </p:pic>
      <p:sp>
        <p:nvSpPr>
          <p:cNvPr id="85" name="Image"/>
          <p:cNvSpPr/>
          <p:nvPr>
            <p:ph type="pic" sz="quarter" idx="13"/>
          </p:nvPr>
        </p:nvSpPr>
        <p:spPr>
          <a:xfrm>
            <a:off x="6972300" y="5029200"/>
            <a:ext cx="5080000" cy="3810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Image"/>
          <p:cNvSpPr/>
          <p:nvPr>
            <p:ph type="pic" sz="quarter" idx="14"/>
          </p:nvPr>
        </p:nvSpPr>
        <p:spPr>
          <a:xfrm>
            <a:off x="6972300" y="965200"/>
            <a:ext cx="5080000" cy="3810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7" name="Image"/>
          <p:cNvSpPr/>
          <p:nvPr>
            <p:ph type="pic" sz="half" idx="15"/>
          </p:nvPr>
        </p:nvSpPr>
        <p:spPr>
          <a:xfrm>
            <a:off x="952500" y="1003300"/>
            <a:ext cx="5829300" cy="78105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0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825500" y="3733800"/>
            <a:ext cx="11353800" cy="22733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12700" dir="5400000">
              <a:srgbClr val="FFFFFF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825500" y="825500"/>
            <a:ext cx="11353800" cy="810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37299" y="8991600"/>
            <a:ext cx="342901" cy="4064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" dist="12700" dir="5400000">
              <a:srgbClr val="FFFFFF">
                <a:alpha val="20000"/>
              </a:srgbClr>
            </a:outerShdw>
          </a:effectLst>
        </p:spPr>
        <p:txBody>
          <a:bodyPr wrap="none" lIns="50800" tIns="50800" rIns="50800" bIns="50800">
            <a:spAutoFit/>
          </a:bodyPr>
          <a:lstStyle>
            <a:lvl1pPr>
              <a:lnSpc>
                <a:spcPct val="100000"/>
              </a:lnSpc>
              <a:defRPr sz="18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66" r:id="rId21"/>
    <p:sldLayoutId id="2147483667" r:id="rId22"/>
    <p:sldLayoutId id="2147483668" r:id="rId2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320" strike="noStrike" sz="6400" u="none">
          <a:ln>
            <a:noFill/>
          </a:ln>
          <a:solidFill>
            <a:srgbClr val="4F5C3F">
              <a:alpha val="69000"/>
            </a:srgbClr>
          </a:solidFill>
          <a:effectLst>
            <a:outerShdw sx="100000" sy="100000" kx="0" ky="0" algn="b" rotWithShape="0" blurRad="25400" dist="12700" dir="16200000">
              <a:srgbClr val="3A3A3A">
                <a:alpha val="3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1pPr>
      <a:lvl2pPr marL="0" marR="0" indent="228600" algn="ctr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320" strike="noStrike" sz="6400" u="none">
          <a:ln>
            <a:noFill/>
          </a:ln>
          <a:solidFill>
            <a:srgbClr val="4F5C3F">
              <a:alpha val="69000"/>
            </a:srgbClr>
          </a:solidFill>
          <a:effectLst>
            <a:outerShdw sx="100000" sy="100000" kx="0" ky="0" algn="b" rotWithShape="0" blurRad="25400" dist="12700" dir="16200000">
              <a:srgbClr val="3A3A3A">
                <a:alpha val="3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2pPr>
      <a:lvl3pPr marL="0" marR="0" indent="457200" algn="ctr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320" strike="noStrike" sz="6400" u="none">
          <a:ln>
            <a:noFill/>
          </a:ln>
          <a:solidFill>
            <a:srgbClr val="4F5C3F">
              <a:alpha val="69000"/>
            </a:srgbClr>
          </a:solidFill>
          <a:effectLst>
            <a:outerShdw sx="100000" sy="100000" kx="0" ky="0" algn="b" rotWithShape="0" blurRad="25400" dist="12700" dir="16200000">
              <a:srgbClr val="3A3A3A">
                <a:alpha val="3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3pPr>
      <a:lvl4pPr marL="0" marR="0" indent="685800" algn="ctr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320" strike="noStrike" sz="6400" u="none">
          <a:ln>
            <a:noFill/>
          </a:ln>
          <a:solidFill>
            <a:srgbClr val="4F5C3F">
              <a:alpha val="69000"/>
            </a:srgbClr>
          </a:solidFill>
          <a:effectLst>
            <a:outerShdw sx="100000" sy="100000" kx="0" ky="0" algn="b" rotWithShape="0" blurRad="25400" dist="12700" dir="16200000">
              <a:srgbClr val="3A3A3A">
                <a:alpha val="3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4pPr>
      <a:lvl5pPr marL="0" marR="0" indent="914400" algn="ctr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320" strike="noStrike" sz="6400" u="none">
          <a:ln>
            <a:noFill/>
          </a:ln>
          <a:solidFill>
            <a:srgbClr val="4F5C3F">
              <a:alpha val="69000"/>
            </a:srgbClr>
          </a:solidFill>
          <a:effectLst>
            <a:outerShdw sx="100000" sy="100000" kx="0" ky="0" algn="b" rotWithShape="0" blurRad="25400" dist="12700" dir="16200000">
              <a:srgbClr val="3A3A3A">
                <a:alpha val="3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5pPr>
      <a:lvl6pPr marL="0" marR="0" indent="1143000" algn="ctr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320" strike="noStrike" sz="6400" u="none">
          <a:ln>
            <a:noFill/>
          </a:ln>
          <a:solidFill>
            <a:srgbClr val="4F5C3F">
              <a:alpha val="69000"/>
            </a:srgbClr>
          </a:solidFill>
          <a:effectLst>
            <a:outerShdw sx="100000" sy="100000" kx="0" ky="0" algn="b" rotWithShape="0" blurRad="25400" dist="12700" dir="16200000">
              <a:srgbClr val="3A3A3A">
                <a:alpha val="3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6pPr>
      <a:lvl7pPr marL="0" marR="0" indent="1371600" algn="ctr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320" strike="noStrike" sz="6400" u="none">
          <a:ln>
            <a:noFill/>
          </a:ln>
          <a:solidFill>
            <a:srgbClr val="4F5C3F">
              <a:alpha val="69000"/>
            </a:srgbClr>
          </a:solidFill>
          <a:effectLst>
            <a:outerShdw sx="100000" sy="100000" kx="0" ky="0" algn="b" rotWithShape="0" blurRad="25400" dist="12700" dir="16200000">
              <a:srgbClr val="3A3A3A">
                <a:alpha val="3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7pPr>
      <a:lvl8pPr marL="0" marR="0" indent="1600200" algn="ctr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320" strike="noStrike" sz="6400" u="none">
          <a:ln>
            <a:noFill/>
          </a:ln>
          <a:solidFill>
            <a:srgbClr val="4F5C3F">
              <a:alpha val="69000"/>
            </a:srgbClr>
          </a:solidFill>
          <a:effectLst>
            <a:outerShdw sx="100000" sy="100000" kx="0" ky="0" algn="b" rotWithShape="0" blurRad="25400" dist="12700" dir="16200000">
              <a:srgbClr val="3A3A3A">
                <a:alpha val="3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8pPr>
      <a:lvl9pPr marL="0" marR="0" indent="1828800" algn="ctr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320" strike="noStrike" sz="6400" u="none">
          <a:ln>
            <a:noFill/>
          </a:ln>
          <a:solidFill>
            <a:srgbClr val="4F5C3F">
              <a:alpha val="69000"/>
            </a:srgbClr>
          </a:solidFill>
          <a:effectLst>
            <a:outerShdw sx="100000" sy="100000" kx="0" ky="0" algn="b" rotWithShape="0" blurRad="25400" dist="12700" dir="16200000">
              <a:srgbClr val="3A3A3A">
                <a:alpha val="3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9pPr>
    </p:titleStyle>
    <p:bodyStyle>
      <a:lvl1pPr marL="431800" marR="0" indent="-431800" algn="l" defTabSz="584200" rtl="0" latinLnBrk="0">
        <a:lnSpc>
          <a:spcPct val="120000"/>
        </a:lnSpc>
        <a:spcBef>
          <a:spcPts val="5200"/>
        </a:spcBef>
        <a:spcAft>
          <a:spcPts val="0"/>
        </a:spcAft>
        <a:buClrTx/>
        <a:buSzPct val="35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4F5C3F"/>
          </a:solidFill>
          <a:effectLst>
            <a:outerShdw sx="100000" sy="100000" kx="0" ky="0" algn="b" rotWithShape="0" blurRad="25400" dist="12700" dir="0">
              <a:srgbClr val="FFFFFF">
                <a:alpha val="4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1pPr>
      <a:lvl2pPr marL="863600" marR="0" indent="-431800" algn="l" defTabSz="584200" rtl="0" latinLnBrk="0">
        <a:lnSpc>
          <a:spcPct val="120000"/>
        </a:lnSpc>
        <a:spcBef>
          <a:spcPts val="5200"/>
        </a:spcBef>
        <a:spcAft>
          <a:spcPts val="0"/>
        </a:spcAft>
        <a:buClrTx/>
        <a:buSzPct val="35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4F5C3F"/>
          </a:solidFill>
          <a:effectLst>
            <a:outerShdw sx="100000" sy="100000" kx="0" ky="0" algn="b" rotWithShape="0" blurRad="25400" dist="12700" dir="0">
              <a:srgbClr val="FFFFFF">
                <a:alpha val="4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2pPr>
      <a:lvl3pPr marL="1295400" marR="0" indent="-431800" algn="l" defTabSz="584200" rtl="0" latinLnBrk="0">
        <a:lnSpc>
          <a:spcPct val="120000"/>
        </a:lnSpc>
        <a:spcBef>
          <a:spcPts val="5200"/>
        </a:spcBef>
        <a:spcAft>
          <a:spcPts val="0"/>
        </a:spcAft>
        <a:buClrTx/>
        <a:buSzPct val="35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4F5C3F"/>
          </a:solidFill>
          <a:effectLst>
            <a:outerShdw sx="100000" sy="100000" kx="0" ky="0" algn="b" rotWithShape="0" blurRad="25400" dist="12700" dir="0">
              <a:srgbClr val="FFFFFF">
                <a:alpha val="4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3pPr>
      <a:lvl4pPr marL="1727200" marR="0" indent="-431800" algn="l" defTabSz="584200" rtl="0" latinLnBrk="0">
        <a:lnSpc>
          <a:spcPct val="120000"/>
        </a:lnSpc>
        <a:spcBef>
          <a:spcPts val="5200"/>
        </a:spcBef>
        <a:spcAft>
          <a:spcPts val="0"/>
        </a:spcAft>
        <a:buClrTx/>
        <a:buSzPct val="35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4F5C3F"/>
          </a:solidFill>
          <a:effectLst>
            <a:outerShdw sx="100000" sy="100000" kx="0" ky="0" algn="b" rotWithShape="0" blurRad="25400" dist="12700" dir="0">
              <a:srgbClr val="FFFFFF">
                <a:alpha val="4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4pPr>
      <a:lvl5pPr marL="2159000" marR="0" indent="-431800" algn="l" defTabSz="584200" rtl="0" latinLnBrk="0">
        <a:lnSpc>
          <a:spcPct val="120000"/>
        </a:lnSpc>
        <a:spcBef>
          <a:spcPts val="5200"/>
        </a:spcBef>
        <a:spcAft>
          <a:spcPts val="0"/>
        </a:spcAft>
        <a:buClrTx/>
        <a:buSzPct val="35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4F5C3F"/>
          </a:solidFill>
          <a:effectLst>
            <a:outerShdw sx="100000" sy="100000" kx="0" ky="0" algn="b" rotWithShape="0" blurRad="25400" dist="12700" dir="0">
              <a:srgbClr val="FFFFFF">
                <a:alpha val="4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5pPr>
      <a:lvl6pPr marL="2590800" marR="0" indent="-431800" algn="l" defTabSz="584200" rtl="0" latinLnBrk="0">
        <a:lnSpc>
          <a:spcPct val="120000"/>
        </a:lnSpc>
        <a:spcBef>
          <a:spcPts val="5200"/>
        </a:spcBef>
        <a:spcAft>
          <a:spcPts val="0"/>
        </a:spcAft>
        <a:buClrTx/>
        <a:buSzPct val="35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4F5C3F"/>
          </a:solidFill>
          <a:effectLst>
            <a:outerShdw sx="100000" sy="100000" kx="0" ky="0" algn="b" rotWithShape="0" blurRad="25400" dist="12700" dir="0">
              <a:srgbClr val="FFFFFF">
                <a:alpha val="4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6pPr>
      <a:lvl7pPr marL="3022600" marR="0" indent="-431800" algn="l" defTabSz="584200" rtl="0" latinLnBrk="0">
        <a:lnSpc>
          <a:spcPct val="120000"/>
        </a:lnSpc>
        <a:spcBef>
          <a:spcPts val="5200"/>
        </a:spcBef>
        <a:spcAft>
          <a:spcPts val="0"/>
        </a:spcAft>
        <a:buClrTx/>
        <a:buSzPct val="35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4F5C3F"/>
          </a:solidFill>
          <a:effectLst>
            <a:outerShdw sx="100000" sy="100000" kx="0" ky="0" algn="b" rotWithShape="0" blurRad="25400" dist="12700" dir="0">
              <a:srgbClr val="FFFFFF">
                <a:alpha val="4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7pPr>
      <a:lvl8pPr marL="3454400" marR="0" indent="-431800" algn="l" defTabSz="584200" rtl="0" latinLnBrk="0">
        <a:lnSpc>
          <a:spcPct val="120000"/>
        </a:lnSpc>
        <a:spcBef>
          <a:spcPts val="5200"/>
        </a:spcBef>
        <a:spcAft>
          <a:spcPts val="0"/>
        </a:spcAft>
        <a:buClrTx/>
        <a:buSzPct val="35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4F5C3F"/>
          </a:solidFill>
          <a:effectLst>
            <a:outerShdw sx="100000" sy="100000" kx="0" ky="0" algn="b" rotWithShape="0" blurRad="25400" dist="12700" dir="0">
              <a:srgbClr val="FFFFFF">
                <a:alpha val="4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8pPr>
      <a:lvl9pPr marL="3886200" marR="0" indent="-431800" algn="l" defTabSz="584200" rtl="0" latinLnBrk="0">
        <a:lnSpc>
          <a:spcPct val="120000"/>
        </a:lnSpc>
        <a:spcBef>
          <a:spcPts val="5200"/>
        </a:spcBef>
        <a:spcAft>
          <a:spcPts val="0"/>
        </a:spcAft>
        <a:buClrTx/>
        <a:buSzPct val="35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4F5C3F"/>
          </a:solidFill>
          <a:effectLst>
            <a:outerShdw sx="100000" sy="100000" kx="0" ky="0" algn="b" rotWithShape="0" blurRad="25400" dist="12700" dir="0">
              <a:srgbClr val="FFFFFF">
                <a:alpha val="4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tif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Relationship Id="rId3" Type="http://schemas.openxmlformats.org/officeDocument/2006/relationships/image" Target="../media/image6.png"/><Relationship Id="rId4" Type="http://schemas.openxmlformats.org/officeDocument/2006/relationships/image" Target="../media/image8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Relationship Id="rId3" Type="http://schemas.openxmlformats.org/officeDocument/2006/relationships/image" Target="../media/image6.png"/><Relationship Id="rId4" Type="http://schemas.openxmlformats.org/officeDocument/2006/relationships/image" Target="../media/image8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Relationship Id="rId3" Type="http://schemas.openxmlformats.org/officeDocument/2006/relationships/image" Target="../media/image6.png"/><Relationship Id="rId4" Type="http://schemas.openxmlformats.org/officeDocument/2006/relationships/image" Target="../media/image8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Relationship Id="rId3" Type="http://schemas.openxmlformats.org/officeDocument/2006/relationships/image" Target="../media/image6.png"/><Relationship Id="rId4" Type="http://schemas.openxmlformats.org/officeDocument/2006/relationships/image" Target="../media/image8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Relationship Id="rId3" Type="http://schemas.openxmlformats.org/officeDocument/2006/relationships/image" Target="../media/image8.png"/><Relationship Id="rId4" Type="http://schemas.openxmlformats.org/officeDocument/2006/relationships/image" Target="../media/image12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Relationship Id="rId3" Type="http://schemas.openxmlformats.org/officeDocument/2006/relationships/image" Target="../media/image8.png"/><Relationship Id="rId4" Type="http://schemas.openxmlformats.org/officeDocument/2006/relationships/image" Target="../media/image12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Relationship Id="rId3" Type="http://schemas.openxmlformats.org/officeDocument/2006/relationships/image" Target="../media/image8.png"/><Relationship Id="rId4" Type="http://schemas.openxmlformats.org/officeDocument/2006/relationships/image" Target="../media/image13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tif"/><Relationship Id="rId3" Type="http://schemas.openxmlformats.org/officeDocument/2006/relationships/hyperlink" Target="http://w65stchurchofchrist.org/coc/" TargetMode="External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Relationship Id="rId3" Type="http://schemas.openxmlformats.org/officeDocument/2006/relationships/image" Target="../media/image6.png"/><Relationship Id="rId4" Type="http://schemas.openxmlformats.org/officeDocument/2006/relationships/image" Target="../media/image8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Relationship Id="rId3" Type="http://schemas.openxmlformats.org/officeDocument/2006/relationships/image" Target="../media/image6.png"/><Relationship Id="rId4" Type="http://schemas.openxmlformats.org/officeDocument/2006/relationships/image" Target="../media/image10.png"/><Relationship Id="rId5" Type="http://schemas.openxmlformats.org/officeDocument/2006/relationships/image" Target="../media/image8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Relationship Id="rId3" Type="http://schemas.openxmlformats.org/officeDocument/2006/relationships/image" Target="../media/image6.png"/><Relationship Id="rId4" Type="http://schemas.openxmlformats.org/officeDocument/2006/relationships/image" Target="../media/image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88" name="“A Prayer Rendered, A Prayer Requested”…"/>
          <p:cNvSpPr txBox="1"/>
          <p:nvPr/>
        </p:nvSpPr>
        <p:spPr>
          <a:xfrm>
            <a:off x="439946" y="6578274"/>
            <a:ext cx="12124908" cy="252945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2073774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90000"/>
              </a:lnSpc>
              <a:defRPr sz="7100">
                <a:solidFill>
                  <a:schemeClr val="accent3">
                    <a:hueOff val="288578"/>
                    <a:satOff val="30944"/>
                    <a:lumOff val="14509"/>
                  </a:schemeClr>
                </a:solidFill>
                <a:effectLst>
                  <a:outerShdw sx="100000" sy="100000" kx="0" ky="0" algn="b" rotWithShape="0" blurRad="50800" dist="63500" dir="1658898">
                    <a:srgbClr val="000000"/>
                  </a:outerShdw>
                </a:effectLst>
                <a:latin typeface="Herculanum"/>
                <a:ea typeface="Herculanum"/>
                <a:cs typeface="Herculanum"/>
                <a:sym typeface="Herculanum"/>
              </a:defRPr>
            </a:pPr>
            <a:r>
              <a:t>“A Prayer Rendered, A Prayer Requested”</a:t>
            </a:r>
          </a:p>
          <a:p>
            <a:pPr>
              <a:lnSpc>
                <a:spcPct val="90000"/>
              </a:lnSpc>
              <a:defRPr sz="5300">
                <a:solidFill>
                  <a:schemeClr val="accent3">
                    <a:hueOff val="288578"/>
                    <a:satOff val="30944"/>
                    <a:lumOff val="14509"/>
                  </a:schemeClr>
                </a:solidFill>
                <a:effectLst>
                  <a:outerShdw sx="100000" sy="100000" kx="0" ky="0" algn="b" rotWithShape="0" blurRad="50800" dist="63500" dir="1658898">
                    <a:srgbClr val="000000"/>
                  </a:outerShdw>
                </a:effectLst>
                <a:latin typeface="Vivaldi"/>
                <a:ea typeface="Vivaldi"/>
                <a:cs typeface="Vivaldi"/>
                <a:sym typeface="Vivaldi"/>
              </a:defRPr>
            </a:pPr>
            <a:r>
              <a:t>(2 Thessalonians 2:16-3:5)</a:t>
            </a:r>
          </a:p>
        </p:txBody>
      </p:sp>
      <p:sp>
        <p:nvSpPr>
          <p:cNvPr id="189" name="Lesson 5"/>
          <p:cNvSpPr txBox="1"/>
          <p:nvPr/>
        </p:nvSpPr>
        <p:spPr>
          <a:xfrm>
            <a:off x="209844" y="21501"/>
            <a:ext cx="1679179" cy="558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2073774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3">
                    <a:hueOff val="288578"/>
                    <a:satOff val="30944"/>
                    <a:lumOff val="14509"/>
                  </a:schemeClr>
                </a:solidFill>
              </a:defRPr>
            </a:lvl1pPr>
          </a:lstStyle>
          <a:p>
            <a:pPr/>
            <a:r>
              <a:t>Lesson 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" name="TextBox 5"/>
          <p:cNvGrpSpPr/>
          <p:nvPr/>
        </p:nvGrpSpPr>
        <p:grpSpPr>
          <a:xfrm>
            <a:off x="87961" y="973238"/>
            <a:ext cx="12828878" cy="1320801"/>
            <a:chOff x="0" y="0"/>
            <a:chExt cx="12828876" cy="1320800"/>
          </a:xfrm>
        </p:grpSpPr>
        <p:sp>
          <p:nvSpPr>
            <p:cNvPr id="236" name="TextBox 5"/>
            <p:cNvSpPr txBox="1"/>
            <p:nvPr/>
          </p:nvSpPr>
          <p:spPr>
            <a:xfrm>
              <a:off x="342900" y="330200"/>
              <a:ext cx="12181177" cy="698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100000"/>
                </a:lnSpc>
                <a:defRPr spc="48" sz="3900">
                  <a:solidFill>
                    <a:srgbClr val="ECFA86"/>
                  </a:solidFill>
                  <a:effectLst>
                    <a:outerShdw sx="100000" sy="100000" kx="0" ky="0" algn="b" rotWithShape="0" blurRad="63500" dist="63500" dir="3518390">
                      <a:srgbClr val="000000"/>
                    </a:outerShdw>
                  </a:effectLst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pPr/>
              <a:r>
                <a:t>The Comfort of God's Love &amp; Grace - 2Th 2:16-17</a:t>
              </a:r>
            </a:p>
          </p:txBody>
        </p:sp>
        <p:pic>
          <p:nvPicPr>
            <p:cNvPr id="235" name="TextBox 5" descr="TextBox 5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1"/>
              <a:ext cx="12828877" cy="1320801"/>
            </a:xfrm>
            <a:prstGeom prst="rect">
              <a:avLst/>
            </a:prstGeom>
            <a:effectLst/>
          </p:spPr>
        </p:pic>
      </p:grpSp>
      <p:sp>
        <p:nvSpPr>
          <p:cNvPr id="238" name="Rectangle 1"/>
          <p:cNvSpPr txBox="1"/>
          <p:nvPr/>
        </p:nvSpPr>
        <p:spPr>
          <a:xfrm>
            <a:off x="5073132" y="2343336"/>
            <a:ext cx="7632890" cy="671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>
              <a:lnSpc>
                <a:spcPct val="100000"/>
              </a:lnSpc>
              <a:spcBef>
                <a:spcPts val="1100"/>
              </a:spcBef>
              <a:buClr>
                <a:srgbClr val="344882"/>
              </a:buClr>
              <a:buSzPct val="80000"/>
              <a:buFont typeface="Wingdings 2"/>
              <a:buBlip>
                <a:blip r:embed="rId3"/>
              </a:buBlip>
              <a:defRPr sz="5000">
                <a:solidFill>
                  <a:srgbClr val="000000"/>
                </a:solidFill>
                <a:effectLst/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Now may the Lord Jesus &amp; our God &amp; Father …</a:t>
            </a:r>
          </a:p>
          <a:p>
            <a:pPr lvl="1" marL="1143000" indent="-685800" algn="l">
              <a:lnSpc>
                <a:spcPct val="100000"/>
              </a:lnSpc>
              <a:spcBef>
                <a:spcPts val="1100"/>
              </a:spcBef>
              <a:buClr>
                <a:srgbClr val="344882"/>
              </a:buClr>
              <a:buSzPct val="80000"/>
              <a:buFont typeface="Wingdings 2"/>
              <a:buBlip>
                <a:blip r:embed="rId3"/>
              </a:buBlip>
              <a:defRPr sz="3800">
                <a:solidFill>
                  <a:srgbClr val="000000"/>
                </a:solidFill>
                <a:effectLst/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Comfort their hearts - cf. 2Co 1:3-6; Rom. 15:13</a:t>
            </a:r>
          </a:p>
          <a:p>
            <a:pPr lvl="1" marL="1143000" indent="-685800" algn="l">
              <a:lnSpc>
                <a:spcPct val="100000"/>
              </a:lnSpc>
              <a:spcBef>
                <a:spcPts val="1100"/>
              </a:spcBef>
              <a:buClr>
                <a:srgbClr val="344882"/>
              </a:buClr>
              <a:buSzPct val="80000"/>
              <a:buFont typeface="Wingdings 2"/>
              <a:buBlip>
                <a:blip r:embed="rId3"/>
              </a:buBlip>
              <a:defRPr sz="3800">
                <a:solidFill>
                  <a:srgbClr val="000000"/>
                </a:solidFill>
                <a:effectLst/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Establish them in every good word and work - cf. 1 The 3:2; Rom. 16:25; 1 Cor. 1:8; Col. 2:7; Heb. 13:9; 1 Pet 5:10</a:t>
            </a:r>
          </a:p>
          <a:p>
            <a:pPr lvl="1" marL="1143000" indent="-685800" algn="l">
              <a:lnSpc>
                <a:spcPct val="100000"/>
              </a:lnSpc>
              <a:spcBef>
                <a:spcPts val="1100"/>
              </a:spcBef>
              <a:buClr>
                <a:srgbClr val="344882"/>
              </a:buClr>
              <a:buSzPct val="80000"/>
              <a:buFont typeface="Wingdings 2"/>
              <a:buBlip>
                <a:blip r:embed="rId3"/>
              </a:buBlip>
              <a:defRPr sz="3800">
                <a:solidFill>
                  <a:srgbClr val="000000"/>
                </a:solidFill>
                <a:effectLst/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Comforted &amp; established, they would be able to “</a:t>
            </a:r>
            <a:r>
              <a:rPr i="1"/>
              <a:t>stand fast</a:t>
            </a:r>
            <a:r>
              <a:t>” - 15</a:t>
            </a:r>
          </a:p>
        </p:txBody>
      </p:sp>
      <p:pic>
        <p:nvPicPr>
          <p:cNvPr id="239" name="Image" descr="Imag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03711" y="2036720"/>
            <a:ext cx="5434043" cy="7712534"/>
          </a:xfrm>
          <a:prstGeom prst="rect">
            <a:avLst/>
          </a:prstGeom>
        </p:spPr>
      </p:pic>
      <p:sp>
        <p:nvSpPr>
          <p:cNvPr id="240" name="Rectangle 4"/>
          <p:cNvSpPr txBox="1"/>
          <p:nvPr/>
        </p:nvSpPr>
        <p:spPr>
          <a:xfrm>
            <a:off x="248219" y="2632419"/>
            <a:ext cx="4730184" cy="652113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76141" dir="8901336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1300480">
              <a:lnSpc>
                <a:spcPct val="100000"/>
              </a:lnSpc>
              <a:defRPr b="1" sz="3400">
                <a:solidFill>
                  <a:srgbClr val="FFFFFF"/>
                </a:solidFill>
                <a:effectLst>
                  <a:outerShdw sx="100000" sy="100000" kx="0" ky="0" algn="b" rotWithShape="0" blurRad="50800" dist="63500" dir="2632062">
                    <a:srgbClr val="000000"/>
                  </a:outerShdw>
                </a:effectLst>
                <a:latin typeface="Constantia"/>
                <a:ea typeface="Constantia"/>
                <a:cs typeface="Constantia"/>
                <a:sym typeface="Constantia"/>
              </a:defRPr>
            </a:pPr>
            <a:r>
              <a:t>2 Thessalonians 2:16–17 (NKJV)</a:t>
            </a:r>
          </a:p>
          <a:p>
            <a:pPr defTabSz="1300480">
              <a:lnSpc>
                <a:spcPct val="100000"/>
              </a:lnSpc>
              <a:defRPr sz="3500">
                <a:solidFill>
                  <a:srgbClr val="FFFFFF"/>
                </a:solidFill>
                <a:effectLst>
                  <a:outerShdw sx="100000" sy="100000" kx="0" ky="0" algn="b" rotWithShape="0" blurRad="50800" dist="63500" dir="2632062">
                    <a:srgbClr val="000000"/>
                  </a:outerShdw>
                </a:effectLst>
                <a:latin typeface="Constantia"/>
                <a:ea typeface="Constantia"/>
                <a:cs typeface="Constantia"/>
                <a:sym typeface="Constantia"/>
              </a:defRPr>
            </a:pPr>
            <a:r>
              <a:rPr baseline="31999"/>
              <a:t>16</a:t>
            </a:r>
            <a:r>
              <a:t> Now may our Lord Jesus Christ Himself, and our God and Father, who has loved us and given </a:t>
            </a:r>
            <a:r>
              <a:rPr i="1"/>
              <a:t>us</a:t>
            </a:r>
            <a:r>
              <a:t> everlasting consolation and good hope by grace, </a:t>
            </a:r>
            <a:r>
              <a:rPr baseline="31999"/>
              <a:t>17</a:t>
            </a:r>
            <a:r>
              <a:t> comfort your hearts and establish you in every good word and work.</a:t>
            </a:r>
          </a:p>
        </p:txBody>
      </p:sp>
      <p:sp>
        <p:nvSpPr>
          <p:cNvPr id="241" name="“A Prayer Rendered, A Prayer Requested”"/>
          <p:cNvSpPr txBox="1"/>
          <p:nvPr/>
        </p:nvSpPr>
        <p:spPr>
          <a:xfrm>
            <a:off x="439946" y="375282"/>
            <a:ext cx="12124908" cy="660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2073774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90000"/>
              </a:lnSpc>
              <a:defRPr sz="4400">
                <a:solidFill>
                  <a:schemeClr val="accent2">
                    <a:satOff val="14952"/>
                    <a:lumOff val="23288"/>
                  </a:schemeClr>
                </a:solidFill>
                <a:effectLst>
                  <a:outerShdw sx="100000" sy="100000" kx="0" ky="0" algn="b" rotWithShape="0" blurRad="50800" dist="63500" dir="1658898">
                    <a:srgbClr val="000000"/>
                  </a:outerShdw>
                </a:effectLst>
                <a:latin typeface="Herculanum"/>
                <a:ea typeface="Herculanum"/>
                <a:cs typeface="Herculanum"/>
                <a:sym typeface="Herculanum"/>
              </a:defRPr>
            </a:lvl1pPr>
          </a:lstStyle>
          <a:p>
            <a:pPr/>
            <a:r>
              <a:t>“A Prayer Rendered, A Prayer Requested”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2000"/>
                                        <p:tgtEl>
                                          <p:spTgt spid="2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2000"/>
                                        <p:tgtEl>
                                          <p:spTgt spid="2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2000"/>
                                        <p:tgtEl>
                                          <p:spTgt spid="2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3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" name="TextBox 5"/>
          <p:cNvGrpSpPr/>
          <p:nvPr/>
        </p:nvGrpSpPr>
        <p:grpSpPr>
          <a:xfrm>
            <a:off x="87961" y="884338"/>
            <a:ext cx="12828878" cy="1498601"/>
            <a:chOff x="0" y="0"/>
            <a:chExt cx="12828876" cy="1498600"/>
          </a:xfrm>
        </p:grpSpPr>
        <p:sp>
          <p:nvSpPr>
            <p:cNvPr id="244" name="TextBox 5"/>
            <p:cNvSpPr txBox="1"/>
            <p:nvPr/>
          </p:nvSpPr>
          <p:spPr>
            <a:xfrm>
              <a:off x="342900" y="330200"/>
              <a:ext cx="12181177" cy="876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100000"/>
                </a:lnSpc>
                <a:defRPr spc="63" sz="5100">
                  <a:solidFill>
                    <a:srgbClr val="ECFA86"/>
                  </a:solidFill>
                  <a:effectLst>
                    <a:outerShdw sx="100000" sy="100000" kx="0" ky="0" algn="b" rotWithShape="0" blurRad="63500" dist="63500" dir="3518390">
                      <a:srgbClr val="000000"/>
                    </a:outerShdw>
                  </a:effectLst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pPr/>
              <a:r>
                <a:t>A PRAYER REQUESTED — (3:1-2)</a:t>
              </a:r>
            </a:p>
          </p:txBody>
        </p:sp>
        <p:pic>
          <p:nvPicPr>
            <p:cNvPr id="243" name="TextBox 5" descr="TextBox 5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2828877" cy="1498601"/>
            </a:xfrm>
            <a:prstGeom prst="rect">
              <a:avLst/>
            </a:prstGeom>
            <a:effectLst/>
          </p:spPr>
        </p:pic>
      </p:grpSp>
      <p:sp>
        <p:nvSpPr>
          <p:cNvPr id="246" name="Rectangle 1"/>
          <p:cNvSpPr txBox="1"/>
          <p:nvPr/>
        </p:nvSpPr>
        <p:spPr>
          <a:xfrm>
            <a:off x="5073132" y="2343336"/>
            <a:ext cx="7632890" cy="695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799" indent="-685799" algn="l">
              <a:lnSpc>
                <a:spcPct val="100000"/>
              </a:lnSpc>
              <a:spcBef>
                <a:spcPts val="1200"/>
              </a:spcBef>
              <a:buClr>
                <a:srgbClr val="344882"/>
              </a:buClr>
              <a:buSzPct val="80000"/>
              <a:buFont typeface="Wingdings 2"/>
              <a:buBlip>
                <a:blip r:embed="rId3"/>
              </a:buBlip>
              <a:defRPr sz="3800">
                <a:solidFill>
                  <a:srgbClr val="000000"/>
                </a:solidFill>
                <a:effectLst/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Pray for us —  Mat. 9:38; Lu. 10:2. Ro. 15:30. 2 Co. 1:11. Ep. 6:19, 20. 1 Th. 5:25. He. 13:18, 19.</a:t>
            </a:r>
          </a:p>
          <a:p>
            <a:pPr marL="685799" indent="-685799" algn="l">
              <a:lnSpc>
                <a:spcPct val="100000"/>
              </a:lnSpc>
              <a:spcBef>
                <a:spcPts val="1200"/>
              </a:spcBef>
              <a:buClr>
                <a:srgbClr val="344882"/>
              </a:buClr>
              <a:buSzPct val="80000"/>
              <a:buFont typeface="Wingdings 2"/>
              <a:buBlip>
                <a:blip r:embed="rId3"/>
              </a:buBlip>
              <a:defRPr sz="3800">
                <a:solidFill>
                  <a:srgbClr val="000000"/>
                </a:solidFill>
                <a:effectLst/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That the word of the Lord may: </a:t>
            </a:r>
          </a:p>
          <a:p>
            <a:pPr lvl="1" marL="1143000" indent="-685800" algn="l">
              <a:lnSpc>
                <a:spcPct val="100000"/>
              </a:lnSpc>
              <a:spcBef>
                <a:spcPts val="1200"/>
              </a:spcBef>
              <a:buClr>
                <a:srgbClr val="344882"/>
              </a:buClr>
              <a:buSzPct val="80000"/>
              <a:buFont typeface="Wingdings 2"/>
              <a:buBlip>
                <a:blip r:embed="rId3"/>
              </a:buBlip>
              <a:defRPr sz="3700">
                <a:solidFill>
                  <a:srgbClr val="000000"/>
                </a:solidFill>
                <a:effectLst/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Be </a:t>
            </a:r>
            <a:r>
              <a:rPr b="1" i="1"/>
              <a:t>Unhindered</a:t>
            </a:r>
            <a:r>
              <a:t>, that the Lord “</a:t>
            </a:r>
            <a:r>
              <a:rPr i="1"/>
              <a:t>open doors</a:t>
            </a:r>
            <a:r>
              <a:t>” —  cf. 1Co 16:9; 2Co 2:12; Col. 4:3</a:t>
            </a:r>
          </a:p>
          <a:p>
            <a:pPr lvl="1" marL="1143000" indent="-685800" algn="l">
              <a:lnSpc>
                <a:spcPct val="100000"/>
              </a:lnSpc>
              <a:spcBef>
                <a:spcPts val="1200"/>
              </a:spcBef>
              <a:buClr>
                <a:srgbClr val="344882"/>
              </a:buClr>
              <a:buSzPct val="80000"/>
              <a:buFont typeface="Wingdings 2"/>
              <a:buBlip>
                <a:blip r:embed="rId3"/>
              </a:buBlip>
              <a:defRPr sz="3700">
                <a:solidFill>
                  <a:srgbClr val="000000"/>
                </a:solidFill>
                <a:effectLst/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="1" i="1"/>
              <a:t>Glorified</a:t>
            </a:r>
            <a:r>
              <a:t>— sinners accepting it — (Ac 13:48; Ga 1:23, 24).</a:t>
            </a:r>
          </a:p>
          <a:p>
            <a:pPr lvl="1" marL="1143000" indent="-685800" algn="l">
              <a:lnSpc>
                <a:spcPct val="100000"/>
              </a:lnSpc>
              <a:spcBef>
                <a:spcPts val="1200"/>
              </a:spcBef>
              <a:buClr>
                <a:srgbClr val="344882"/>
              </a:buClr>
              <a:buSzPct val="80000"/>
              <a:buFont typeface="Wingdings 2"/>
              <a:buBlip>
                <a:blip r:embed="rId3"/>
              </a:buBlip>
              <a:defRPr sz="3700">
                <a:solidFill>
                  <a:srgbClr val="000000"/>
                </a:solidFill>
                <a:effectLst/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="1" i="1"/>
              <a:t>As it is with you</a:t>
            </a:r>
            <a:r>
              <a:t>—(Acts 16:9,10; 1 Th 1:5,6; 2:1, 13)</a:t>
            </a:r>
          </a:p>
        </p:txBody>
      </p:sp>
      <p:pic>
        <p:nvPicPr>
          <p:cNvPr id="247" name="Image" descr="Imag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03711" y="2036720"/>
            <a:ext cx="5434043" cy="7712534"/>
          </a:xfrm>
          <a:prstGeom prst="rect">
            <a:avLst/>
          </a:prstGeom>
        </p:spPr>
      </p:pic>
      <p:sp>
        <p:nvSpPr>
          <p:cNvPr id="248" name="Rectangle 4"/>
          <p:cNvSpPr txBox="1"/>
          <p:nvPr/>
        </p:nvSpPr>
        <p:spPr>
          <a:xfrm>
            <a:off x="248219" y="2632419"/>
            <a:ext cx="4730184" cy="652113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76141" dir="8901336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1300480">
              <a:lnSpc>
                <a:spcPct val="100000"/>
              </a:lnSpc>
              <a:defRPr b="1" sz="3400">
                <a:solidFill>
                  <a:srgbClr val="FFFFFF"/>
                </a:solidFill>
                <a:effectLst>
                  <a:outerShdw sx="100000" sy="100000" kx="0" ky="0" algn="b" rotWithShape="0" blurRad="50800" dist="63500" dir="2632062">
                    <a:srgbClr val="000000"/>
                  </a:outerShdw>
                </a:effectLst>
                <a:latin typeface="Constantia"/>
                <a:ea typeface="Constantia"/>
                <a:cs typeface="Constantia"/>
                <a:sym typeface="Constantia"/>
              </a:defRPr>
            </a:pPr>
            <a:r>
              <a:t>2 Thessalonians 3:1–2 (NKJV)</a:t>
            </a:r>
          </a:p>
          <a:p>
            <a:pPr defTabSz="1300480">
              <a:lnSpc>
                <a:spcPct val="100000"/>
              </a:lnSpc>
              <a:defRPr sz="3500">
                <a:solidFill>
                  <a:srgbClr val="FFFFFF"/>
                </a:solidFill>
                <a:effectLst>
                  <a:outerShdw sx="100000" sy="100000" kx="0" ky="0" algn="b" rotWithShape="0" blurRad="50800" dist="63500" dir="2632062">
                    <a:srgbClr val="000000"/>
                  </a:outerShdw>
                </a:effectLst>
                <a:latin typeface="Constantia"/>
                <a:ea typeface="Constantia"/>
                <a:cs typeface="Constantia"/>
                <a:sym typeface="Constantia"/>
              </a:defRPr>
            </a:pPr>
            <a:r>
              <a:rPr baseline="31999"/>
              <a:t>1</a:t>
            </a:r>
            <a:r>
              <a:t> Finally, brethren, pray for us, that the word of the Lord may run </a:t>
            </a:r>
            <a:r>
              <a:rPr i="1"/>
              <a:t>swiftly</a:t>
            </a:r>
            <a:r>
              <a:t> and be glorified, just as </a:t>
            </a:r>
            <a:r>
              <a:rPr i="1"/>
              <a:t>it is</a:t>
            </a:r>
            <a:r>
              <a:t> with you, </a:t>
            </a:r>
            <a:r>
              <a:rPr baseline="31999"/>
              <a:t>2</a:t>
            </a:r>
            <a:r>
              <a:t> and that we may be delivered from unreasonable and wicked men; for not all have faith.</a:t>
            </a:r>
          </a:p>
        </p:txBody>
      </p:sp>
      <p:sp>
        <p:nvSpPr>
          <p:cNvPr id="249" name="“A Prayer Rendered, A Prayer Requested”"/>
          <p:cNvSpPr txBox="1"/>
          <p:nvPr/>
        </p:nvSpPr>
        <p:spPr>
          <a:xfrm>
            <a:off x="439946" y="375282"/>
            <a:ext cx="12124908" cy="660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2073774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90000"/>
              </a:lnSpc>
              <a:defRPr sz="4400">
                <a:solidFill>
                  <a:schemeClr val="accent2">
                    <a:satOff val="14952"/>
                    <a:lumOff val="23288"/>
                  </a:schemeClr>
                </a:solidFill>
                <a:effectLst>
                  <a:outerShdw sx="100000" sy="100000" kx="0" ky="0" algn="b" rotWithShape="0" blurRad="50800" dist="63500" dir="1658898">
                    <a:srgbClr val="000000"/>
                  </a:outerShdw>
                </a:effectLst>
                <a:latin typeface="Herculanum"/>
                <a:ea typeface="Herculanum"/>
                <a:cs typeface="Herculanum"/>
                <a:sym typeface="Herculanum"/>
              </a:defRPr>
            </a:lvl1pPr>
          </a:lstStyle>
          <a:p>
            <a:pPr/>
            <a:r>
              <a:t>“A Prayer Rendered, A Prayer Requested”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2000"/>
                                        <p:tgtEl>
                                          <p:spTgt spid="2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2000"/>
                                        <p:tgtEl>
                                          <p:spTgt spid="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2000"/>
                                        <p:tgtEl>
                                          <p:spTgt spid="2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2000"/>
                                        <p:tgtEl>
                                          <p:spTgt spid="2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2000"/>
                                        <p:tgtEl>
                                          <p:spTgt spid="2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0" dur="2000"/>
                                        <p:tgtEl>
                                          <p:spTgt spid="2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4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TextBox 5"/>
          <p:cNvGrpSpPr/>
          <p:nvPr/>
        </p:nvGrpSpPr>
        <p:grpSpPr>
          <a:xfrm>
            <a:off x="87961" y="884338"/>
            <a:ext cx="12828878" cy="1498601"/>
            <a:chOff x="0" y="0"/>
            <a:chExt cx="12828876" cy="1498600"/>
          </a:xfrm>
        </p:grpSpPr>
        <p:sp>
          <p:nvSpPr>
            <p:cNvPr id="252" name="TextBox 5"/>
            <p:cNvSpPr txBox="1"/>
            <p:nvPr/>
          </p:nvSpPr>
          <p:spPr>
            <a:xfrm>
              <a:off x="342900" y="330200"/>
              <a:ext cx="12181177" cy="876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100000"/>
                </a:lnSpc>
                <a:defRPr spc="63" sz="5100">
                  <a:solidFill>
                    <a:srgbClr val="ECFA86"/>
                  </a:solidFill>
                  <a:effectLst>
                    <a:outerShdw sx="100000" sy="100000" kx="0" ky="0" algn="b" rotWithShape="0" blurRad="63500" dist="63500" dir="3518390">
                      <a:srgbClr val="000000"/>
                    </a:outerShdw>
                  </a:effectLst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pPr/>
              <a:r>
                <a:t>A PRAYER REQUESTED — (3:1-2)</a:t>
              </a:r>
            </a:p>
          </p:txBody>
        </p:sp>
        <p:pic>
          <p:nvPicPr>
            <p:cNvPr id="251" name="TextBox 5" descr="TextBox 5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2828877" cy="1498601"/>
            </a:xfrm>
            <a:prstGeom prst="rect">
              <a:avLst/>
            </a:prstGeom>
            <a:effectLst/>
          </p:spPr>
        </p:pic>
      </p:grpSp>
      <p:sp>
        <p:nvSpPr>
          <p:cNvPr id="254" name="Rectangle 1"/>
          <p:cNvSpPr txBox="1"/>
          <p:nvPr/>
        </p:nvSpPr>
        <p:spPr>
          <a:xfrm>
            <a:off x="5073132" y="2343336"/>
            <a:ext cx="7632890" cy="709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799" indent="-685799" algn="l">
              <a:lnSpc>
                <a:spcPct val="100000"/>
              </a:lnSpc>
              <a:spcBef>
                <a:spcPts val="1200"/>
              </a:spcBef>
              <a:buClr>
                <a:srgbClr val="344882"/>
              </a:buClr>
              <a:buSzPct val="80000"/>
              <a:buFont typeface="Wingdings 2"/>
              <a:buBlip>
                <a:blip r:embed="rId3"/>
              </a:buBlip>
              <a:defRPr sz="3800">
                <a:solidFill>
                  <a:srgbClr val="000000"/>
                </a:solidFill>
                <a:effectLst/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That they be delivered from unreasonable and wicked men</a:t>
            </a:r>
          </a:p>
          <a:p>
            <a:pPr lvl="1" marL="1143000" indent="-685800" algn="l">
              <a:lnSpc>
                <a:spcPct val="100000"/>
              </a:lnSpc>
              <a:spcBef>
                <a:spcPts val="1200"/>
              </a:spcBef>
              <a:buClr>
                <a:srgbClr val="344882"/>
              </a:buClr>
              <a:buSzPct val="80000"/>
              <a:buFont typeface="Wingdings 2"/>
              <a:buBlip>
                <a:blip r:embed="rId3"/>
              </a:buBlip>
              <a:defRPr sz="3300">
                <a:solidFill>
                  <a:srgbClr val="000000"/>
                </a:solidFill>
                <a:effectLst/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Paul had his share of such, even in Thessalonica — Ac 17:5-10, 13</a:t>
            </a:r>
          </a:p>
          <a:p>
            <a:pPr marL="685799" indent="-685799" algn="l">
              <a:lnSpc>
                <a:spcPct val="100000"/>
              </a:lnSpc>
              <a:spcBef>
                <a:spcPts val="1200"/>
              </a:spcBef>
              <a:buClr>
                <a:srgbClr val="344882"/>
              </a:buClr>
              <a:buSzPct val="80000"/>
              <a:buFont typeface="Wingdings 2"/>
              <a:buBlip>
                <a:blip r:embed="rId3"/>
              </a:buBlip>
              <a:defRPr sz="3800">
                <a:solidFill>
                  <a:srgbClr val="000000"/>
                </a:solidFill>
                <a:effectLst/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Paul asked his brethren to pray in his behalf:</a:t>
            </a:r>
          </a:p>
          <a:p>
            <a:pPr lvl="1" marL="1143000" indent="-685800" algn="l">
              <a:lnSpc>
                <a:spcPct val="100000"/>
              </a:lnSpc>
              <a:spcBef>
                <a:spcPts val="1200"/>
              </a:spcBef>
              <a:buClr>
                <a:srgbClr val="344882"/>
              </a:buClr>
              <a:buSzPct val="80000"/>
              <a:buFont typeface="Wingdings 2"/>
              <a:buBlip>
                <a:blip r:embed="rId3"/>
              </a:buBlip>
              <a:defRPr sz="3400">
                <a:solidFill>
                  <a:srgbClr val="000000"/>
                </a:solidFill>
                <a:effectLst/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For deliverance, </a:t>
            </a:r>
            <a:r>
              <a:rPr i="1"/>
              <a:t>if possible</a:t>
            </a:r>
            <a:r>
              <a:t> - 2Th 3:2</a:t>
            </a:r>
          </a:p>
          <a:p>
            <a:pPr lvl="1" marL="1143000" indent="-685800" algn="l">
              <a:lnSpc>
                <a:spcPct val="100000"/>
              </a:lnSpc>
              <a:spcBef>
                <a:spcPts val="1200"/>
              </a:spcBef>
              <a:buClr>
                <a:srgbClr val="344882"/>
              </a:buClr>
              <a:buSzPct val="80000"/>
              <a:buFont typeface="Wingdings 2"/>
              <a:buBlip>
                <a:blip r:embed="rId3"/>
              </a:buBlip>
              <a:defRPr sz="3400">
                <a:solidFill>
                  <a:srgbClr val="000000"/>
                </a:solidFill>
                <a:effectLst/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For boldness, - cf. Ep 6:19-20</a:t>
            </a:r>
          </a:p>
          <a:p>
            <a:pPr lvl="1" marL="1143000" indent="-685800" algn="l">
              <a:lnSpc>
                <a:spcPct val="100000"/>
              </a:lnSpc>
              <a:spcBef>
                <a:spcPts val="1200"/>
              </a:spcBef>
              <a:buClr>
                <a:srgbClr val="344882"/>
              </a:buClr>
              <a:buSzPct val="80000"/>
              <a:buFont typeface="Wingdings 2"/>
              <a:buBlip>
                <a:blip r:embed="rId3"/>
              </a:buBlip>
              <a:defRPr sz="3400">
                <a:solidFill>
                  <a:srgbClr val="000000"/>
                </a:solidFill>
                <a:effectLst/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For not all are believers - 2Th 3:2b</a:t>
            </a:r>
          </a:p>
          <a:p>
            <a:pPr marL="685799" indent="-685799" algn="l">
              <a:lnSpc>
                <a:spcPct val="100000"/>
              </a:lnSpc>
              <a:spcBef>
                <a:spcPts val="1200"/>
              </a:spcBef>
              <a:buClr>
                <a:srgbClr val="344882"/>
              </a:buClr>
              <a:buSzPct val="80000"/>
              <a:buFont typeface="Wingdings 2"/>
              <a:buBlip>
                <a:blip r:embed="rId3"/>
              </a:buBlip>
              <a:defRPr sz="3800">
                <a:solidFill>
                  <a:srgbClr val="000000"/>
                </a:solidFill>
                <a:effectLst/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Reaction to the gospel is often hostile (cf. Gal. 4:16; 5:11,12).</a:t>
            </a:r>
          </a:p>
        </p:txBody>
      </p:sp>
      <p:pic>
        <p:nvPicPr>
          <p:cNvPr id="255" name="Image" descr="Imag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03711" y="2036720"/>
            <a:ext cx="5434043" cy="7712534"/>
          </a:xfrm>
          <a:prstGeom prst="rect">
            <a:avLst/>
          </a:prstGeom>
        </p:spPr>
      </p:pic>
      <p:sp>
        <p:nvSpPr>
          <p:cNvPr id="256" name="Rectangle 4"/>
          <p:cNvSpPr txBox="1"/>
          <p:nvPr/>
        </p:nvSpPr>
        <p:spPr>
          <a:xfrm>
            <a:off x="248219" y="2632419"/>
            <a:ext cx="4730184" cy="652113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76141" dir="8901336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1300480">
              <a:lnSpc>
                <a:spcPct val="100000"/>
              </a:lnSpc>
              <a:defRPr b="1" sz="3400">
                <a:solidFill>
                  <a:srgbClr val="FFFFFF"/>
                </a:solidFill>
                <a:effectLst>
                  <a:outerShdw sx="100000" sy="100000" kx="0" ky="0" algn="b" rotWithShape="0" blurRad="50800" dist="63500" dir="2632062">
                    <a:srgbClr val="000000"/>
                  </a:outerShdw>
                </a:effectLst>
                <a:latin typeface="Constantia"/>
                <a:ea typeface="Constantia"/>
                <a:cs typeface="Constantia"/>
                <a:sym typeface="Constantia"/>
              </a:defRPr>
            </a:pPr>
            <a:r>
              <a:t>2 Thessalonians 3:1–2 (NKJV)</a:t>
            </a:r>
          </a:p>
          <a:p>
            <a:pPr defTabSz="1300480">
              <a:lnSpc>
                <a:spcPct val="100000"/>
              </a:lnSpc>
              <a:defRPr sz="3500">
                <a:solidFill>
                  <a:srgbClr val="FFFFFF"/>
                </a:solidFill>
                <a:effectLst>
                  <a:outerShdw sx="100000" sy="100000" kx="0" ky="0" algn="b" rotWithShape="0" blurRad="50800" dist="63500" dir="2632062">
                    <a:srgbClr val="000000"/>
                  </a:outerShdw>
                </a:effectLst>
                <a:latin typeface="Constantia"/>
                <a:ea typeface="Constantia"/>
                <a:cs typeface="Constantia"/>
                <a:sym typeface="Constantia"/>
              </a:defRPr>
            </a:pPr>
            <a:r>
              <a:rPr baseline="31999"/>
              <a:t>1</a:t>
            </a:r>
            <a:r>
              <a:t> Finally, brethren, pray for us, that the word of the Lord may run </a:t>
            </a:r>
            <a:r>
              <a:rPr i="1"/>
              <a:t>swiftly</a:t>
            </a:r>
            <a:r>
              <a:t> and be glorified, just as </a:t>
            </a:r>
            <a:r>
              <a:rPr i="1"/>
              <a:t>it is</a:t>
            </a:r>
            <a:r>
              <a:t> with you, </a:t>
            </a:r>
            <a:r>
              <a:rPr baseline="31999"/>
              <a:t>2</a:t>
            </a:r>
            <a:r>
              <a:t> and that we may be delivered from unreasonable and wicked men; for not all have faith.</a:t>
            </a:r>
          </a:p>
        </p:txBody>
      </p:sp>
      <p:sp>
        <p:nvSpPr>
          <p:cNvPr id="257" name="“A Prayer Rendered, A Prayer Requested”"/>
          <p:cNvSpPr txBox="1"/>
          <p:nvPr/>
        </p:nvSpPr>
        <p:spPr>
          <a:xfrm>
            <a:off x="439946" y="375282"/>
            <a:ext cx="12124908" cy="660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2073774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90000"/>
              </a:lnSpc>
              <a:defRPr sz="4400">
                <a:solidFill>
                  <a:schemeClr val="accent2">
                    <a:satOff val="14952"/>
                    <a:lumOff val="23288"/>
                  </a:schemeClr>
                </a:solidFill>
                <a:effectLst>
                  <a:outerShdw sx="100000" sy="100000" kx="0" ky="0" algn="b" rotWithShape="0" blurRad="50800" dist="63500" dir="1658898">
                    <a:srgbClr val="000000"/>
                  </a:outerShdw>
                </a:effectLst>
                <a:latin typeface="Herculanum"/>
                <a:ea typeface="Herculanum"/>
                <a:cs typeface="Herculanum"/>
                <a:sym typeface="Herculanum"/>
              </a:defRPr>
            </a:lvl1pPr>
          </a:lstStyle>
          <a:p>
            <a:pPr/>
            <a:r>
              <a:t>“A Prayer Rendered, A Prayer Requested”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2000"/>
                                        <p:tgtEl>
                                          <p:spTgt spid="2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2000"/>
                                        <p:tgtEl>
                                          <p:spTgt spid="2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2000"/>
                                        <p:tgtEl>
                                          <p:spTgt spid="2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2000"/>
                                        <p:tgtEl>
                                          <p:spTgt spid="2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7" dur="2000"/>
                                        <p:tgtEl>
                                          <p:spTgt spid="2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2" dur="2000"/>
                                        <p:tgtEl>
                                          <p:spTgt spid="2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5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1" name="TextBox 5"/>
          <p:cNvGrpSpPr/>
          <p:nvPr/>
        </p:nvGrpSpPr>
        <p:grpSpPr>
          <a:xfrm>
            <a:off x="87961" y="884338"/>
            <a:ext cx="12828878" cy="1498601"/>
            <a:chOff x="0" y="0"/>
            <a:chExt cx="12828876" cy="1498600"/>
          </a:xfrm>
        </p:grpSpPr>
        <p:sp>
          <p:nvSpPr>
            <p:cNvPr id="260" name="TextBox 5"/>
            <p:cNvSpPr txBox="1"/>
            <p:nvPr/>
          </p:nvSpPr>
          <p:spPr>
            <a:xfrm>
              <a:off x="342900" y="330200"/>
              <a:ext cx="12181177" cy="876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100000"/>
                </a:lnSpc>
                <a:defRPr spc="63" sz="5100">
                  <a:solidFill>
                    <a:srgbClr val="ECFA86"/>
                  </a:solidFill>
                  <a:effectLst>
                    <a:outerShdw sx="100000" sy="100000" kx="0" ky="0" algn="b" rotWithShape="0" blurRad="63500" dist="63500" dir="3518390">
                      <a:srgbClr val="000000"/>
                    </a:outerShdw>
                  </a:effectLst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pPr/>
              <a:r>
                <a:t>A Vote of Confidence — (3:3-5)</a:t>
              </a:r>
            </a:p>
          </p:txBody>
        </p:sp>
        <p:pic>
          <p:nvPicPr>
            <p:cNvPr id="259" name="TextBox 5" descr="TextBox 5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2828877" cy="1498601"/>
            </a:xfrm>
            <a:prstGeom prst="rect">
              <a:avLst/>
            </a:prstGeom>
            <a:effectLst/>
          </p:spPr>
        </p:pic>
      </p:grpSp>
      <p:sp>
        <p:nvSpPr>
          <p:cNvPr id="262" name="Rectangle 1"/>
          <p:cNvSpPr txBox="1"/>
          <p:nvPr/>
        </p:nvSpPr>
        <p:spPr>
          <a:xfrm>
            <a:off x="5073132" y="2343336"/>
            <a:ext cx="7632890" cy="680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>
              <a:lnSpc>
                <a:spcPct val="100000"/>
              </a:lnSpc>
              <a:spcBef>
                <a:spcPts val="1200"/>
              </a:spcBef>
              <a:buClr>
                <a:srgbClr val="344882"/>
              </a:buClr>
              <a:buSzPct val="80000"/>
              <a:buFont typeface="Wingdings 2"/>
              <a:buBlip>
                <a:blip r:embed="rId3"/>
              </a:buBlip>
              <a:defRPr sz="4300">
                <a:solidFill>
                  <a:srgbClr val="000000"/>
                </a:solidFill>
                <a:effectLst/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In the faithfulness of the Lord - 2Th 3:3; cf. 1Th 5:24</a:t>
            </a:r>
          </a:p>
          <a:p>
            <a:pPr lvl="1" marL="1143000" indent="-685800" algn="l">
              <a:lnSpc>
                <a:spcPct val="100000"/>
              </a:lnSpc>
              <a:spcBef>
                <a:spcPts val="1200"/>
              </a:spcBef>
              <a:buClr>
                <a:srgbClr val="344882"/>
              </a:buClr>
              <a:buSzPct val="80000"/>
              <a:buFont typeface="Wingdings 2"/>
              <a:buBlip>
                <a:blip r:embed="rId3"/>
              </a:buBlip>
              <a:defRPr sz="3900">
                <a:solidFill>
                  <a:srgbClr val="000000"/>
                </a:solidFill>
                <a:effectLst/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To establish them as Paul prayed previously - 2Th 2:17; cf. 1Pe 5:10</a:t>
            </a:r>
          </a:p>
          <a:p>
            <a:pPr lvl="1" marL="1143000" indent="-685800" algn="l">
              <a:lnSpc>
                <a:spcPct val="100000"/>
              </a:lnSpc>
              <a:spcBef>
                <a:spcPts val="1200"/>
              </a:spcBef>
              <a:buClr>
                <a:srgbClr val="344882"/>
              </a:buClr>
              <a:buSzPct val="80000"/>
              <a:buFont typeface="Wingdings 2"/>
              <a:buBlip>
                <a:blip r:embed="rId3"/>
              </a:buBlip>
              <a:defRPr sz="3900">
                <a:solidFill>
                  <a:srgbClr val="000000"/>
                </a:solidFill>
                <a:effectLst/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To guard them from the evil one — cf. 1Co 10:13; 2Pe 2:9</a:t>
            </a:r>
          </a:p>
          <a:p>
            <a:pPr lvl="1" marL="1143000" indent="-685800" algn="l">
              <a:lnSpc>
                <a:spcPct val="100000"/>
              </a:lnSpc>
              <a:spcBef>
                <a:spcPts val="1200"/>
              </a:spcBef>
              <a:buClr>
                <a:srgbClr val="344882"/>
              </a:buClr>
              <a:buSzPct val="80000"/>
              <a:buFont typeface="Wingdings 2"/>
              <a:buBlip>
                <a:blip r:embed="rId3"/>
              </a:buBlip>
              <a:defRPr sz="3900">
                <a:solidFill>
                  <a:srgbClr val="000000"/>
                </a:solidFill>
                <a:effectLst/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As Jesus prayed - Jn 17:15</a:t>
            </a:r>
          </a:p>
          <a:p>
            <a:pPr lvl="1" marL="1143000" indent="-685800" algn="l">
              <a:lnSpc>
                <a:spcPct val="100000"/>
              </a:lnSpc>
              <a:spcBef>
                <a:spcPts val="1200"/>
              </a:spcBef>
              <a:buClr>
                <a:srgbClr val="344882"/>
              </a:buClr>
              <a:buSzPct val="80000"/>
              <a:buFont typeface="Wingdings 2"/>
              <a:buBlip>
                <a:blip r:embed="rId3"/>
              </a:buBlip>
              <a:defRPr sz="3900">
                <a:solidFill>
                  <a:srgbClr val="000000"/>
                </a:solidFill>
                <a:effectLst/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For which we should diligently pray - cf. Luke 11:4</a:t>
            </a:r>
          </a:p>
        </p:txBody>
      </p:sp>
      <p:pic>
        <p:nvPicPr>
          <p:cNvPr id="263" name="Image" descr="Imag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03711" y="2036720"/>
            <a:ext cx="5434043" cy="7712534"/>
          </a:xfrm>
          <a:prstGeom prst="rect">
            <a:avLst/>
          </a:prstGeom>
        </p:spPr>
      </p:pic>
      <p:sp>
        <p:nvSpPr>
          <p:cNvPr id="264" name="Rectangle 4"/>
          <p:cNvSpPr txBox="1"/>
          <p:nvPr/>
        </p:nvSpPr>
        <p:spPr>
          <a:xfrm>
            <a:off x="248219" y="5186313"/>
            <a:ext cx="4730184" cy="417312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76141" dir="8901336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1300480">
              <a:lnSpc>
                <a:spcPct val="100000"/>
              </a:lnSpc>
              <a:defRPr b="1" sz="3700">
                <a:solidFill>
                  <a:srgbClr val="FFFFFF"/>
                </a:solidFill>
                <a:effectLst>
                  <a:outerShdw sx="100000" sy="100000" kx="0" ky="0" algn="b" rotWithShape="0" blurRad="50800" dist="63500" dir="2632062">
                    <a:srgbClr val="000000"/>
                  </a:outerShdw>
                </a:effectLst>
                <a:latin typeface="Constantia"/>
                <a:ea typeface="Constantia"/>
                <a:cs typeface="Constantia"/>
                <a:sym typeface="Constantia"/>
              </a:defRPr>
            </a:pPr>
            <a:r>
              <a:t>2 Thessalonians 3:3 (NKJV)</a:t>
            </a:r>
          </a:p>
          <a:p>
            <a:pPr defTabSz="1300480">
              <a:lnSpc>
                <a:spcPct val="100000"/>
              </a:lnSpc>
              <a:defRPr sz="3900">
                <a:solidFill>
                  <a:srgbClr val="FFFFFF"/>
                </a:solidFill>
                <a:effectLst>
                  <a:outerShdw sx="100000" sy="100000" kx="0" ky="0" algn="b" rotWithShape="0" blurRad="50800" dist="63500" dir="2632062">
                    <a:srgbClr val="000000"/>
                  </a:outerShdw>
                </a:effectLst>
                <a:latin typeface="Constantia"/>
                <a:ea typeface="Constantia"/>
                <a:cs typeface="Constantia"/>
                <a:sym typeface="Constantia"/>
              </a:defRPr>
            </a:pPr>
            <a:r>
              <a:rPr baseline="31999"/>
              <a:t>3</a:t>
            </a:r>
            <a:r>
              <a:t> But the Lord is faithful, who will establish you and guard </a:t>
            </a:r>
            <a:r>
              <a:rPr i="1"/>
              <a:t>you</a:t>
            </a:r>
            <a:r>
              <a:t> from the evil one.</a:t>
            </a:r>
          </a:p>
        </p:txBody>
      </p:sp>
      <p:sp>
        <p:nvSpPr>
          <p:cNvPr id="265" name="“A Prayer Rendered, A Prayer Requested”"/>
          <p:cNvSpPr txBox="1"/>
          <p:nvPr/>
        </p:nvSpPr>
        <p:spPr>
          <a:xfrm>
            <a:off x="439946" y="375282"/>
            <a:ext cx="12124908" cy="660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2073774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90000"/>
              </a:lnSpc>
              <a:defRPr sz="4400">
                <a:solidFill>
                  <a:schemeClr val="accent2">
                    <a:satOff val="14952"/>
                    <a:lumOff val="23288"/>
                  </a:schemeClr>
                </a:solidFill>
                <a:effectLst>
                  <a:outerShdw sx="100000" sy="100000" kx="0" ky="0" algn="b" rotWithShape="0" blurRad="50800" dist="63500" dir="1658898">
                    <a:srgbClr val="000000"/>
                  </a:outerShdw>
                </a:effectLst>
                <a:latin typeface="Herculanum"/>
                <a:ea typeface="Herculanum"/>
                <a:cs typeface="Herculanum"/>
                <a:sym typeface="Herculanum"/>
              </a:defRPr>
            </a:lvl1pPr>
          </a:lstStyle>
          <a:p>
            <a:pPr/>
            <a:r>
              <a:t>“A Prayer Rendered, A Prayer Requested”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2000"/>
                                        <p:tgtEl>
                                          <p:spTgt spid="26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2000"/>
                                        <p:tgtEl>
                                          <p:spTgt spid="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2000"/>
                                        <p:tgtEl>
                                          <p:spTgt spid="2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2000"/>
                                        <p:tgtEl>
                                          <p:spTgt spid="2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2000"/>
                                        <p:tgtEl>
                                          <p:spTgt spid="2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0" dur="2000"/>
                                        <p:tgtEl>
                                          <p:spTgt spid="2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6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Rectangle 1"/>
          <p:cNvSpPr txBox="1"/>
          <p:nvPr/>
        </p:nvSpPr>
        <p:spPr>
          <a:xfrm>
            <a:off x="5073132" y="2343336"/>
            <a:ext cx="7632890" cy="695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>
              <a:lnSpc>
                <a:spcPct val="100000"/>
              </a:lnSpc>
              <a:spcBef>
                <a:spcPts val="1200"/>
              </a:spcBef>
              <a:buClr>
                <a:srgbClr val="344882"/>
              </a:buClr>
              <a:buSzPct val="80000"/>
              <a:buFont typeface="Wingdings 2"/>
              <a:buBlip>
                <a:blip r:embed="rId2"/>
              </a:buBlip>
              <a:defRPr sz="4300">
                <a:solidFill>
                  <a:srgbClr val="000000"/>
                </a:solidFill>
                <a:effectLst/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In their faithfulness to the Lord - 2Th 3:4; cf. Php 1:6; Ro. 15:14. 2 Co. 2:3; 7:16; 8:22. Ga. 5:10. Phi. 1:6. Phile. 21.</a:t>
            </a:r>
          </a:p>
          <a:p>
            <a:pPr lvl="1" marL="1143000" indent="-685800" algn="l">
              <a:lnSpc>
                <a:spcPct val="100000"/>
              </a:lnSpc>
              <a:spcBef>
                <a:spcPts val="1200"/>
              </a:spcBef>
              <a:buClr>
                <a:srgbClr val="344882"/>
              </a:buClr>
              <a:buSzPct val="80000"/>
              <a:buFont typeface="Wingdings 2"/>
              <a:buBlip>
                <a:blip r:embed="rId2"/>
              </a:buBlip>
              <a:defRPr sz="3700">
                <a:solidFill>
                  <a:srgbClr val="000000"/>
                </a:solidFill>
                <a:effectLst/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That they do the things he commands them — cf. Phil 2:12; 2Th 1:3, 4</a:t>
            </a:r>
          </a:p>
          <a:p>
            <a:pPr lvl="1" marL="1143000" indent="-685800" algn="l">
              <a:lnSpc>
                <a:spcPct val="100000"/>
              </a:lnSpc>
              <a:spcBef>
                <a:spcPts val="1200"/>
              </a:spcBef>
              <a:buClr>
                <a:srgbClr val="344882"/>
              </a:buClr>
              <a:buSzPct val="80000"/>
              <a:buFont typeface="Wingdings 2"/>
              <a:buBlip>
                <a:blip r:embed="rId2"/>
              </a:buBlip>
              <a:defRPr sz="3700">
                <a:solidFill>
                  <a:srgbClr val="000000"/>
                </a:solidFill>
                <a:effectLst/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Their past performance gave Paul confidence regarding their future faithfulness - 1 Thes. 4:10; cf. Php 1:6-7; 2:12; Heb 6:9</a:t>
            </a:r>
          </a:p>
        </p:txBody>
      </p:sp>
      <p:pic>
        <p:nvPicPr>
          <p:cNvPr id="268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03711" y="2036720"/>
            <a:ext cx="5434043" cy="7712534"/>
          </a:xfrm>
          <a:prstGeom prst="rect">
            <a:avLst/>
          </a:prstGeom>
        </p:spPr>
      </p:pic>
      <p:sp>
        <p:nvSpPr>
          <p:cNvPr id="269" name="Rectangle 4"/>
          <p:cNvSpPr txBox="1"/>
          <p:nvPr/>
        </p:nvSpPr>
        <p:spPr>
          <a:xfrm>
            <a:off x="248219" y="4484365"/>
            <a:ext cx="4730184" cy="478272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76141" dir="8901336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1300480">
              <a:lnSpc>
                <a:spcPct val="100000"/>
              </a:lnSpc>
              <a:defRPr b="1" sz="3700">
                <a:solidFill>
                  <a:srgbClr val="FFFFFF"/>
                </a:solidFill>
                <a:effectLst>
                  <a:outerShdw sx="100000" sy="100000" kx="0" ky="0" algn="b" rotWithShape="0" blurRad="50800" dist="63500" dir="2632062">
                    <a:srgbClr val="000000"/>
                  </a:outerShdw>
                </a:effectLst>
                <a:latin typeface="Constantia"/>
                <a:ea typeface="Constantia"/>
                <a:cs typeface="Constantia"/>
                <a:sym typeface="Constantia"/>
              </a:defRPr>
            </a:pPr>
            <a:r>
              <a:t>2 Thessalonians 3:4 (NKJV)</a:t>
            </a:r>
          </a:p>
          <a:p>
            <a:pPr defTabSz="1300480">
              <a:lnSpc>
                <a:spcPct val="100000"/>
              </a:lnSpc>
              <a:defRPr sz="3900">
                <a:solidFill>
                  <a:srgbClr val="FFFFFF"/>
                </a:solidFill>
                <a:effectLst>
                  <a:outerShdw sx="100000" sy="100000" kx="0" ky="0" algn="b" rotWithShape="0" blurRad="50800" dist="63500" dir="2632062">
                    <a:srgbClr val="000000"/>
                  </a:outerShdw>
                </a:effectLst>
                <a:latin typeface="Constantia"/>
                <a:ea typeface="Constantia"/>
                <a:cs typeface="Constantia"/>
                <a:sym typeface="Constantia"/>
              </a:defRPr>
            </a:pPr>
            <a:r>
              <a:rPr baseline="31999"/>
              <a:t>4</a:t>
            </a:r>
            <a:r>
              <a:t> And we have confidence in the Lord concerning you, both that you do and will do the things we command you.</a:t>
            </a:r>
          </a:p>
        </p:txBody>
      </p:sp>
      <p:sp>
        <p:nvSpPr>
          <p:cNvPr id="270" name="“A Prayer Rendered, A Prayer Requested”"/>
          <p:cNvSpPr txBox="1"/>
          <p:nvPr/>
        </p:nvSpPr>
        <p:spPr>
          <a:xfrm>
            <a:off x="439946" y="375282"/>
            <a:ext cx="12124908" cy="660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2073774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90000"/>
              </a:lnSpc>
              <a:defRPr sz="4400">
                <a:solidFill>
                  <a:schemeClr val="accent2">
                    <a:satOff val="14952"/>
                    <a:lumOff val="23288"/>
                  </a:schemeClr>
                </a:solidFill>
                <a:effectLst>
                  <a:outerShdw sx="100000" sy="100000" kx="0" ky="0" algn="b" rotWithShape="0" blurRad="50800" dist="63500" dir="1658898">
                    <a:srgbClr val="000000"/>
                  </a:outerShdw>
                </a:effectLst>
                <a:latin typeface="Herculanum"/>
                <a:ea typeface="Herculanum"/>
                <a:cs typeface="Herculanum"/>
                <a:sym typeface="Herculanum"/>
              </a:defRPr>
            </a:lvl1pPr>
          </a:lstStyle>
          <a:p>
            <a:pPr/>
            <a:r>
              <a:t>“A Prayer Rendered, A Prayer Requested”</a:t>
            </a:r>
          </a:p>
        </p:txBody>
      </p:sp>
      <p:grpSp>
        <p:nvGrpSpPr>
          <p:cNvPr id="273" name="TextBox 5"/>
          <p:cNvGrpSpPr/>
          <p:nvPr/>
        </p:nvGrpSpPr>
        <p:grpSpPr>
          <a:xfrm>
            <a:off x="87961" y="884338"/>
            <a:ext cx="12828878" cy="1498601"/>
            <a:chOff x="0" y="0"/>
            <a:chExt cx="12828876" cy="1498600"/>
          </a:xfrm>
        </p:grpSpPr>
        <p:sp>
          <p:nvSpPr>
            <p:cNvPr id="272" name="TextBox 5"/>
            <p:cNvSpPr txBox="1"/>
            <p:nvPr/>
          </p:nvSpPr>
          <p:spPr>
            <a:xfrm>
              <a:off x="342900" y="330200"/>
              <a:ext cx="12181177" cy="876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100000"/>
                </a:lnSpc>
                <a:defRPr spc="63" sz="5100">
                  <a:solidFill>
                    <a:srgbClr val="ECFA86"/>
                  </a:solidFill>
                  <a:effectLst>
                    <a:outerShdw sx="100000" sy="100000" kx="0" ky="0" algn="b" rotWithShape="0" blurRad="63500" dist="63500" dir="3518390">
                      <a:srgbClr val="000000"/>
                    </a:outerShdw>
                  </a:effectLst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pPr/>
              <a:r>
                <a:t>A Vote of Confidence — (3:3-5)</a:t>
              </a:r>
            </a:p>
          </p:txBody>
        </p:sp>
        <p:pic>
          <p:nvPicPr>
            <p:cNvPr id="271" name="TextBox 5" descr="TextBox 5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2828877" cy="149860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2000"/>
                                        <p:tgtEl>
                                          <p:spTgt spid="26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2000"/>
                                        <p:tgtEl>
                                          <p:spTgt spid="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2000"/>
                                        <p:tgtEl>
                                          <p:spTgt spid="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2000"/>
                                        <p:tgtEl>
                                          <p:spTgt spid="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6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Rectangle 1"/>
          <p:cNvSpPr txBox="1"/>
          <p:nvPr/>
        </p:nvSpPr>
        <p:spPr>
          <a:xfrm>
            <a:off x="5073132" y="2279836"/>
            <a:ext cx="7632890" cy="721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>
              <a:lnSpc>
                <a:spcPct val="100000"/>
              </a:lnSpc>
              <a:spcBef>
                <a:spcPts val="1200"/>
              </a:spcBef>
              <a:buClr>
                <a:srgbClr val="344882"/>
              </a:buClr>
              <a:buSzPct val="80000"/>
              <a:buFont typeface="Wingdings 2"/>
              <a:buBlip>
                <a:blip r:embed="rId2"/>
              </a:buBlip>
              <a:defRPr sz="4300">
                <a:solidFill>
                  <a:srgbClr val="000000"/>
                </a:solidFill>
                <a:effectLst/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That the Lord direct their hearts - 2Th 3:5a</a:t>
            </a:r>
          </a:p>
          <a:p>
            <a:pPr lvl="1" marL="1143000" indent="-685800" algn="l">
              <a:lnSpc>
                <a:spcPct val="100000"/>
              </a:lnSpc>
              <a:spcBef>
                <a:spcPts val="1200"/>
              </a:spcBef>
              <a:buClr>
                <a:srgbClr val="344882"/>
              </a:buClr>
              <a:buSzPct val="80000"/>
              <a:buFont typeface="Wingdings 2"/>
              <a:buBlip>
                <a:blip r:embed="rId2"/>
              </a:buBlip>
              <a:defRPr sz="3500">
                <a:solidFill>
                  <a:srgbClr val="000000"/>
                </a:solidFill>
                <a:effectLst/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IF we truly trust the Lord, we will allow Him to govern our thoughts &amp; deeds — 1 Kings 8:58; 1 Chron 29:18; Ps. 119:5; Prov 3:6; Jer. 10:23; James 1:18-21</a:t>
            </a:r>
          </a:p>
          <a:p>
            <a:pPr lvl="1" marL="1143000" indent="-685800" algn="l">
              <a:lnSpc>
                <a:spcPct val="100000"/>
              </a:lnSpc>
              <a:spcBef>
                <a:spcPts val="1200"/>
              </a:spcBef>
              <a:buClr>
                <a:srgbClr val="344882"/>
              </a:buClr>
              <a:buSzPct val="80000"/>
              <a:buFont typeface="Wingdings 2"/>
              <a:buBlip>
                <a:blip r:embed="rId2"/>
              </a:buBlip>
              <a:defRPr sz="3500">
                <a:solidFill>
                  <a:srgbClr val="000000"/>
                </a:solidFill>
                <a:effectLst/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Into the love of God — Jn 14:23,24; 15:9,10; 1 Jn 5:2,3; Jude 20,21; Rom. 8:28-39</a:t>
            </a:r>
          </a:p>
          <a:p>
            <a:pPr lvl="1" marL="1143000" indent="-685800" algn="l">
              <a:lnSpc>
                <a:spcPct val="100000"/>
              </a:lnSpc>
              <a:spcBef>
                <a:spcPts val="1200"/>
              </a:spcBef>
              <a:buClr>
                <a:srgbClr val="344882"/>
              </a:buClr>
              <a:buSzPct val="80000"/>
              <a:buFont typeface="Wingdings 2"/>
              <a:buBlip>
                <a:blip r:embed="rId2"/>
              </a:buBlip>
              <a:defRPr sz="3500">
                <a:solidFill>
                  <a:srgbClr val="000000"/>
                </a:solidFill>
                <a:effectLst/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The patience of Christ — He 12:1-3; 1Pe 2:21-23</a:t>
            </a:r>
          </a:p>
        </p:txBody>
      </p:sp>
      <p:pic>
        <p:nvPicPr>
          <p:cNvPr id="276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03711" y="2036720"/>
            <a:ext cx="5434043" cy="7712534"/>
          </a:xfrm>
          <a:prstGeom prst="rect">
            <a:avLst/>
          </a:prstGeom>
        </p:spPr>
      </p:pic>
      <p:sp>
        <p:nvSpPr>
          <p:cNvPr id="277" name="Rectangle 4"/>
          <p:cNvSpPr txBox="1"/>
          <p:nvPr/>
        </p:nvSpPr>
        <p:spPr>
          <a:xfrm>
            <a:off x="248219" y="5096702"/>
            <a:ext cx="4730184" cy="417312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76141" dir="8901336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1300480">
              <a:lnSpc>
                <a:spcPct val="100000"/>
              </a:lnSpc>
              <a:defRPr b="1" sz="3700">
                <a:solidFill>
                  <a:srgbClr val="FFFFFF"/>
                </a:solidFill>
                <a:effectLst>
                  <a:outerShdw sx="100000" sy="100000" kx="0" ky="0" algn="b" rotWithShape="0" blurRad="50800" dist="63500" dir="2632062">
                    <a:srgbClr val="000000"/>
                  </a:outerShdw>
                </a:effectLst>
                <a:latin typeface="Constantia"/>
                <a:ea typeface="Constantia"/>
                <a:cs typeface="Constantia"/>
                <a:sym typeface="Constantia"/>
              </a:defRPr>
            </a:pPr>
            <a:r>
              <a:t>2 Thessalonians 3:5 (NKJV)</a:t>
            </a:r>
          </a:p>
          <a:p>
            <a:pPr defTabSz="1300480">
              <a:lnSpc>
                <a:spcPct val="100000"/>
              </a:lnSpc>
              <a:defRPr sz="3900">
                <a:solidFill>
                  <a:srgbClr val="FFFFFF"/>
                </a:solidFill>
                <a:effectLst>
                  <a:outerShdw sx="100000" sy="100000" kx="0" ky="0" algn="b" rotWithShape="0" blurRad="50800" dist="63500" dir="2632062">
                    <a:srgbClr val="000000"/>
                  </a:outerShdw>
                </a:effectLst>
                <a:latin typeface="Constantia"/>
                <a:ea typeface="Constantia"/>
                <a:cs typeface="Constantia"/>
                <a:sym typeface="Constantia"/>
              </a:defRPr>
            </a:pPr>
            <a:r>
              <a:rPr baseline="31999"/>
              <a:t>5</a:t>
            </a:r>
            <a:r>
              <a:t> Now may the Lord direct your hearts into the love of God and into the patience of Christ.</a:t>
            </a:r>
          </a:p>
        </p:txBody>
      </p:sp>
      <p:sp>
        <p:nvSpPr>
          <p:cNvPr id="278" name="“A Prayer Rendered, A Prayer Requested”"/>
          <p:cNvSpPr txBox="1"/>
          <p:nvPr/>
        </p:nvSpPr>
        <p:spPr>
          <a:xfrm>
            <a:off x="439946" y="375282"/>
            <a:ext cx="12124908" cy="660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2073774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90000"/>
              </a:lnSpc>
              <a:defRPr sz="4400">
                <a:solidFill>
                  <a:schemeClr val="accent2">
                    <a:satOff val="14952"/>
                    <a:lumOff val="23288"/>
                  </a:schemeClr>
                </a:solidFill>
                <a:effectLst>
                  <a:outerShdw sx="100000" sy="100000" kx="0" ky="0" algn="b" rotWithShape="0" blurRad="50800" dist="63500" dir="1658898">
                    <a:srgbClr val="000000"/>
                  </a:outerShdw>
                </a:effectLst>
                <a:latin typeface="Herculanum"/>
                <a:ea typeface="Herculanum"/>
                <a:cs typeface="Herculanum"/>
                <a:sym typeface="Herculanum"/>
              </a:defRPr>
            </a:lvl1pPr>
          </a:lstStyle>
          <a:p>
            <a:pPr/>
            <a:r>
              <a:t>“A Prayer Rendered, A Prayer Requested”</a:t>
            </a:r>
          </a:p>
        </p:txBody>
      </p:sp>
      <p:grpSp>
        <p:nvGrpSpPr>
          <p:cNvPr id="281" name="TextBox 5"/>
          <p:cNvGrpSpPr/>
          <p:nvPr/>
        </p:nvGrpSpPr>
        <p:grpSpPr>
          <a:xfrm>
            <a:off x="87961" y="884338"/>
            <a:ext cx="12828878" cy="1498601"/>
            <a:chOff x="0" y="0"/>
            <a:chExt cx="12828876" cy="1498600"/>
          </a:xfrm>
        </p:grpSpPr>
        <p:sp>
          <p:nvSpPr>
            <p:cNvPr id="280" name="TextBox 5"/>
            <p:cNvSpPr txBox="1"/>
            <p:nvPr/>
          </p:nvSpPr>
          <p:spPr>
            <a:xfrm>
              <a:off x="342900" y="330200"/>
              <a:ext cx="12181177" cy="876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100000"/>
                </a:lnSpc>
                <a:defRPr spc="63" sz="5100">
                  <a:solidFill>
                    <a:srgbClr val="ECFA86"/>
                  </a:solidFill>
                  <a:effectLst>
                    <a:outerShdw sx="100000" sy="100000" kx="0" ky="0" algn="b" rotWithShape="0" blurRad="63500" dist="63500" dir="3518390">
                      <a:srgbClr val="000000"/>
                    </a:outerShdw>
                  </a:effectLst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pPr/>
              <a:r>
                <a:t>A Vote of Confidence — (3:3-5)</a:t>
              </a:r>
            </a:p>
          </p:txBody>
        </p:sp>
        <p:pic>
          <p:nvPicPr>
            <p:cNvPr id="279" name="TextBox 5" descr="TextBox 5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2828877" cy="149860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2000"/>
                                        <p:tgtEl>
                                          <p:spTgt spid="27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2000"/>
                                        <p:tgtEl>
                                          <p:spTgt spid="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2000"/>
                                        <p:tgtEl>
                                          <p:spTgt spid="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2000"/>
                                        <p:tgtEl>
                                          <p:spTgt spid="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2000"/>
                                        <p:tgtEl>
                                          <p:spTgt spid="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7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Rectangle 1"/>
          <p:cNvSpPr txBox="1"/>
          <p:nvPr/>
        </p:nvSpPr>
        <p:spPr>
          <a:xfrm>
            <a:off x="5088067" y="2540186"/>
            <a:ext cx="7632890" cy="670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>
              <a:lnSpc>
                <a:spcPct val="100000"/>
              </a:lnSpc>
              <a:spcBef>
                <a:spcPts val="1200"/>
              </a:spcBef>
              <a:buClr>
                <a:srgbClr val="344882"/>
              </a:buClr>
              <a:buSzPct val="80000"/>
              <a:buFont typeface="Wingdings 2"/>
              <a:buBlip>
                <a:blip r:embed="rId2"/>
              </a:buBlip>
              <a:defRPr sz="3800">
                <a:solidFill>
                  <a:srgbClr val="000000"/>
                </a:solidFill>
                <a:effectLst/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God’s has graciously made His love known to us and offers us an encouraging hope— Have you received it? (Acts 2:38)</a:t>
            </a:r>
          </a:p>
          <a:p>
            <a:pPr marL="685800" indent="-685800" algn="l">
              <a:lnSpc>
                <a:spcPct val="100000"/>
              </a:lnSpc>
              <a:spcBef>
                <a:spcPts val="1200"/>
              </a:spcBef>
              <a:buClr>
                <a:srgbClr val="344882"/>
              </a:buClr>
              <a:buSzPct val="80000"/>
              <a:buFont typeface="Wingdings 2"/>
              <a:buBlip>
                <a:blip r:embed="rId2"/>
              </a:buBlip>
              <a:defRPr sz="3800">
                <a:solidFill>
                  <a:srgbClr val="000000"/>
                </a:solidFill>
                <a:effectLst/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We need to be praying for </a:t>
            </a:r>
          </a:p>
          <a:p>
            <a:pPr lvl="1" marL="1143000" indent="-685800" algn="l">
              <a:lnSpc>
                <a:spcPct val="100000"/>
              </a:lnSpc>
              <a:spcBef>
                <a:spcPts val="1200"/>
              </a:spcBef>
              <a:buClr>
                <a:srgbClr val="344882"/>
              </a:buClr>
              <a:buSzPct val="80000"/>
              <a:buFont typeface="Wingdings 2"/>
              <a:buBlip>
                <a:blip r:embed="rId2"/>
              </a:buBlip>
              <a:defRPr sz="3800">
                <a:solidFill>
                  <a:srgbClr val="000000"/>
                </a:solidFill>
                <a:effectLst/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The spreading of the gospel</a:t>
            </a:r>
          </a:p>
          <a:p>
            <a:pPr lvl="1" marL="1143000" indent="-685800" algn="l">
              <a:lnSpc>
                <a:spcPct val="100000"/>
              </a:lnSpc>
              <a:spcBef>
                <a:spcPts val="1200"/>
              </a:spcBef>
              <a:buClr>
                <a:srgbClr val="344882"/>
              </a:buClr>
              <a:buSzPct val="80000"/>
              <a:buFont typeface="Wingdings 2"/>
              <a:buBlip>
                <a:blip r:embed="rId2"/>
              </a:buBlip>
              <a:defRPr sz="3800">
                <a:solidFill>
                  <a:srgbClr val="000000"/>
                </a:solidFill>
                <a:effectLst/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For those preaching the gospel</a:t>
            </a:r>
          </a:p>
          <a:p>
            <a:pPr lvl="1" marL="1143000" indent="-685800" algn="l">
              <a:lnSpc>
                <a:spcPct val="100000"/>
              </a:lnSpc>
              <a:spcBef>
                <a:spcPts val="1200"/>
              </a:spcBef>
              <a:buClr>
                <a:srgbClr val="344882"/>
              </a:buClr>
              <a:buSzPct val="80000"/>
              <a:buFont typeface="Wingdings 2"/>
              <a:buBlip>
                <a:blip r:embed="rId2"/>
              </a:buBlip>
              <a:defRPr sz="3800">
                <a:solidFill>
                  <a:srgbClr val="000000"/>
                </a:solidFill>
                <a:effectLst/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For those hearing the gospel! </a:t>
            </a:r>
          </a:p>
          <a:p>
            <a:pPr marL="685800" indent="-685800" algn="l">
              <a:lnSpc>
                <a:spcPct val="100000"/>
              </a:lnSpc>
              <a:spcBef>
                <a:spcPts val="1200"/>
              </a:spcBef>
              <a:buClr>
                <a:srgbClr val="344882"/>
              </a:buClr>
              <a:buSzPct val="80000"/>
              <a:buFont typeface="Wingdings 2"/>
              <a:buBlip>
                <a:blip r:embed="rId2"/>
              </a:buBlip>
              <a:defRPr sz="3800">
                <a:solidFill>
                  <a:srgbClr val="000000"/>
                </a:solidFill>
                <a:effectLst/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Are we allowing God to govern us? Assure us? Strengthen us?</a:t>
            </a:r>
          </a:p>
        </p:txBody>
      </p:sp>
      <p:pic>
        <p:nvPicPr>
          <p:cNvPr id="284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03711" y="2036720"/>
            <a:ext cx="5434043" cy="7712534"/>
          </a:xfrm>
          <a:prstGeom prst="rect">
            <a:avLst/>
          </a:prstGeom>
        </p:spPr>
      </p:pic>
      <p:sp>
        <p:nvSpPr>
          <p:cNvPr id="285" name="“A Prayer Rendered, A Prayer Requested”"/>
          <p:cNvSpPr txBox="1"/>
          <p:nvPr/>
        </p:nvSpPr>
        <p:spPr>
          <a:xfrm>
            <a:off x="439946" y="375282"/>
            <a:ext cx="12124908" cy="660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2073774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90000"/>
              </a:lnSpc>
              <a:defRPr sz="4400">
                <a:solidFill>
                  <a:schemeClr val="accent2">
                    <a:satOff val="14952"/>
                    <a:lumOff val="23288"/>
                  </a:schemeClr>
                </a:solidFill>
                <a:effectLst>
                  <a:outerShdw sx="100000" sy="100000" kx="0" ky="0" algn="b" rotWithShape="0" blurRad="50800" dist="63500" dir="1658898">
                    <a:srgbClr val="000000"/>
                  </a:outerShdw>
                </a:effectLst>
                <a:latin typeface="Herculanum"/>
                <a:ea typeface="Herculanum"/>
                <a:cs typeface="Herculanum"/>
                <a:sym typeface="Herculanum"/>
              </a:defRPr>
            </a:lvl1pPr>
          </a:lstStyle>
          <a:p>
            <a:pPr/>
            <a:r>
              <a:t>“A Prayer Rendered, A Prayer Requested”</a:t>
            </a:r>
          </a:p>
        </p:txBody>
      </p:sp>
      <p:grpSp>
        <p:nvGrpSpPr>
          <p:cNvPr id="288" name="TextBox 5"/>
          <p:cNvGrpSpPr/>
          <p:nvPr/>
        </p:nvGrpSpPr>
        <p:grpSpPr>
          <a:xfrm>
            <a:off x="87961" y="763688"/>
            <a:ext cx="12828878" cy="1739901"/>
            <a:chOff x="0" y="0"/>
            <a:chExt cx="12828876" cy="1739900"/>
          </a:xfrm>
        </p:grpSpPr>
        <p:sp>
          <p:nvSpPr>
            <p:cNvPr id="287" name="TextBox 5"/>
            <p:cNvSpPr txBox="1"/>
            <p:nvPr/>
          </p:nvSpPr>
          <p:spPr>
            <a:xfrm>
              <a:off x="342900" y="330200"/>
              <a:ext cx="12181177" cy="11176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100000"/>
                </a:lnSpc>
                <a:defRPr spc="85" sz="6800">
                  <a:solidFill>
                    <a:srgbClr val="ECFA86"/>
                  </a:solidFill>
                  <a:effectLst>
                    <a:outerShdw sx="100000" sy="100000" kx="0" ky="0" algn="b" rotWithShape="0" blurRad="63500" dist="63500" dir="3518390">
                      <a:srgbClr val="000000"/>
                    </a:outerShdw>
                  </a:effectLst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pPr/>
              <a:r>
                <a:t>Conclusion</a:t>
              </a:r>
            </a:p>
          </p:txBody>
        </p:sp>
        <p:pic>
          <p:nvPicPr>
            <p:cNvPr id="286" name="TextBox 5" descr="TextBox 5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2828877" cy="173990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2000"/>
                                        <p:tgtEl>
                                          <p:spTgt spid="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2000"/>
                                        <p:tgtEl>
                                          <p:spTgt spid="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2000"/>
                                        <p:tgtEl>
                                          <p:spTgt spid="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2000"/>
                                        <p:tgtEl>
                                          <p:spTgt spid="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7" dur="2000"/>
                                        <p:tgtEl>
                                          <p:spTgt spid="2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8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92" name="“A Prayer Rendered, A Prayer Requested”…"/>
          <p:cNvSpPr txBox="1"/>
          <p:nvPr/>
        </p:nvSpPr>
        <p:spPr>
          <a:xfrm>
            <a:off x="439946" y="6578274"/>
            <a:ext cx="12124908" cy="252945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2073774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90000"/>
              </a:lnSpc>
              <a:defRPr sz="7100">
                <a:solidFill>
                  <a:schemeClr val="accent3">
                    <a:hueOff val="288578"/>
                    <a:satOff val="30944"/>
                    <a:lumOff val="14509"/>
                  </a:schemeClr>
                </a:solidFill>
                <a:effectLst>
                  <a:outerShdw sx="100000" sy="100000" kx="0" ky="0" algn="b" rotWithShape="0" blurRad="50800" dist="63500" dir="1658898">
                    <a:srgbClr val="000000"/>
                  </a:outerShdw>
                </a:effectLst>
                <a:latin typeface="Herculanum"/>
                <a:ea typeface="Herculanum"/>
                <a:cs typeface="Herculanum"/>
                <a:sym typeface="Herculanum"/>
              </a:defRPr>
            </a:pPr>
            <a:r>
              <a:t>“A Prayer Rendered, A Prayer Requested”</a:t>
            </a:r>
          </a:p>
          <a:p>
            <a:pPr>
              <a:lnSpc>
                <a:spcPct val="90000"/>
              </a:lnSpc>
              <a:defRPr sz="5300">
                <a:solidFill>
                  <a:schemeClr val="accent3">
                    <a:hueOff val="288578"/>
                    <a:satOff val="30944"/>
                    <a:lumOff val="14509"/>
                  </a:schemeClr>
                </a:solidFill>
                <a:effectLst>
                  <a:outerShdw sx="100000" sy="100000" kx="0" ky="0" algn="b" rotWithShape="0" blurRad="50800" dist="63500" dir="1658898">
                    <a:srgbClr val="000000"/>
                  </a:outerShdw>
                </a:effectLst>
                <a:latin typeface="Vivaldi"/>
                <a:ea typeface="Vivaldi"/>
                <a:cs typeface="Vivaldi"/>
                <a:sym typeface="Vivaldi"/>
              </a:defRPr>
            </a:pPr>
            <a:r>
              <a:t>(2 Thessalonians 2:16-3:5)</a:t>
            </a:r>
          </a:p>
        </p:txBody>
      </p:sp>
      <p:sp>
        <p:nvSpPr>
          <p:cNvPr id="293" name="Lesson 5"/>
          <p:cNvSpPr txBox="1"/>
          <p:nvPr/>
        </p:nvSpPr>
        <p:spPr>
          <a:xfrm>
            <a:off x="209844" y="21501"/>
            <a:ext cx="1679179" cy="558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2073774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3">
                    <a:hueOff val="288578"/>
                    <a:satOff val="30944"/>
                    <a:lumOff val="14509"/>
                  </a:schemeClr>
                </a:solidFill>
              </a:defRPr>
            </a:lvl1pPr>
          </a:lstStyle>
          <a:p>
            <a:pPr/>
            <a:r>
              <a:t>Lesson 5</a:t>
            </a:r>
          </a:p>
        </p:txBody>
      </p:sp>
      <p:sp>
        <p:nvSpPr>
          <p:cNvPr id="294" name="Charts by Don McClain / Preached October 29, 2017…"/>
          <p:cNvSpPr/>
          <p:nvPr/>
        </p:nvSpPr>
        <p:spPr>
          <a:xfrm>
            <a:off x="698152" y="4249337"/>
            <a:ext cx="11608496" cy="2047876"/>
          </a:xfrm>
          <a:prstGeom prst="rect">
            <a:avLst/>
          </a:prstGeom>
          <a:solidFill>
            <a:srgbClr val="929292">
              <a:alpha val="7459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8587" tIns="128587" rIns="128587" bIns="128587">
            <a:spAutoFit/>
          </a:bodyPr>
          <a:lstStyle/>
          <a:p>
            <a:pPr defTabSz="1155278">
              <a:lnSpc>
                <a:spcPct val="100000"/>
              </a:lnSpc>
              <a:defRPr sz="3400">
                <a:solidFill>
                  <a:srgbClr val="FFFFFF"/>
                </a:solidFill>
                <a:effectLst>
                  <a:outerShdw sx="100000" sy="100000" kx="0" ky="0" algn="b" rotWithShape="0" blurRad="63500" dist="63500" dir="705536">
                    <a:srgbClr val="000000"/>
                  </a:outerShdw>
                </a:effectLst>
                <a:latin typeface="Cochin"/>
                <a:ea typeface="Cochin"/>
                <a:cs typeface="Cochin"/>
                <a:sym typeface="Cochin"/>
              </a:defRPr>
            </a:pPr>
            <a:r>
              <a:rPr>
                <a:latin typeface="Berlin Sans FB Demi"/>
                <a:ea typeface="Berlin Sans FB Demi"/>
                <a:cs typeface="Berlin Sans FB Demi"/>
                <a:sym typeface="Berlin Sans FB Demi"/>
              </a:rPr>
              <a:t>Charts by Don McClain </a:t>
            </a:r>
            <a:r>
              <a:rPr>
                <a:latin typeface="Book Antiqua"/>
                <a:ea typeface="Book Antiqua"/>
                <a:cs typeface="Book Antiqua"/>
                <a:sym typeface="Book Antiqua"/>
              </a:rPr>
              <a:t>/ Preached October 29, 2017</a:t>
            </a:r>
            <a:endParaRPr>
              <a:latin typeface="Book Antiqua"/>
              <a:ea typeface="Book Antiqua"/>
              <a:cs typeface="Book Antiqua"/>
              <a:sym typeface="Book Antiqua"/>
            </a:endParaRPr>
          </a:p>
          <a:p>
            <a:pPr defTabSz="1155278">
              <a:lnSpc>
                <a:spcPct val="100000"/>
              </a:lnSpc>
              <a:defRPr sz="1600">
                <a:solidFill>
                  <a:srgbClr val="FFFFFF"/>
                </a:solidFill>
                <a:effectLst>
                  <a:outerShdw sx="100000" sy="100000" kx="0" ky="0" algn="b" rotWithShape="0" blurRad="63500" dist="63500" dir="705536">
                    <a:srgbClr val="000000"/>
                  </a:outerShdw>
                </a:effectLst>
                <a:latin typeface="Cochin"/>
                <a:ea typeface="Cochin"/>
                <a:cs typeface="Cochin"/>
                <a:sym typeface="Cochin"/>
              </a:defRPr>
            </a:pPr>
            <a:r>
              <a:rPr>
                <a:latin typeface="Book Antiqua"/>
                <a:ea typeface="Book Antiqua"/>
                <a:cs typeface="Book Antiqua"/>
                <a:sym typeface="Book Antiqua"/>
              </a:rPr>
              <a:t>West 65</a:t>
            </a:r>
            <a:r>
              <a:rPr baseline="29500">
                <a:latin typeface="Book Antiqua"/>
                <a:ea typeface="Book Antiqua"/>
                <a:cs typeface="Book Antiqua"/>
                <a:sym typeface="Book Antiqua"/>
              </a:rPr>
              <a:t>th</a:t>
            </a:r>
            <a:r>
              <a:rPr>
                <a:latin typeface="Book Antiqua"/>
                <a:ea typeface="Book Antiqua"/>
                <a:cs typeface="Book Antiqua"/>
                <a:sym typeface="Book Antiqua"/>
              </a:rPr>
              <a:t> Street church of Christ P.O. Box 190062 / Little Rock AR 72219 /  501-568-1062 / Email – </a:t>
            </a:r>
            <a:r>
              <a:rPr u="sng">
                <a:latin typeface="Book Antiqua"/>
                <a:ea typeface="Book Antiqua"/>
                <a:cs typeface="Book Antiqua"/>
                <a:sym typeface="Book Antiqua"/>
              </a:rPr>
              <a:t>donmcclain@sbcglobal.net </a:t>
            </a:r>
            <a:r>
              <a:rPr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endParaRPr>
              <a:latin typeface="Book Antiqua"/>
              <a:ea typeface="Book Antiqua"/>
              <a:cs typeface="Book Antiqua"/>
              <a:sym typeface="Book Antiqua"/>
            </a:endParaRPr>
          </a:p>
          <a:p>
            <a:pPr defTabSz="1155278">
              <a:lnSpc>
                <a:spcPct val="100000"/>
              </a:lnSpc>
              <a:defRPr sz="2400">
                <a:solidFill>
                  <a:srgbClr val="FFFFFF"/>
                </a:solidFill>
                <a:effectLst>
                  <a:outerShdw sx="100000" sy="100000" kx="0" ky="0" algn="b" rotWithShape="0" blurRad="63500" dist="63500" dir="705536">
                    <a:srgbClr val="000000"/>
                  </a:outerShdw>
                </a:effectLst>
                <a:latin typeface="Cochin"/>
                <a:ea typeface="Cochin"/>
                <a:cs typeface="Cochin"/>
                <a:sym typeface="Cochin"/>
              </a:defRPr>
            </a:pPr>
            <a:r>
              <a:rPr>
                <a:latin typeface="Book Antiqua"/>
                <a:ea typeface="Book Antiqua"/>
                <a:cs typeface="Book Antiqua"/>
                <a:sym typeface="Book Antiqua"/>
              </a:rPr>
              <a:t> Prepared using Keynote 2014 –  More PPT &amp; Audio Sermons:</a:t>
            </a:r>
            <a:endParaRPr>
              <a:latin typeface="Book Antiqua"/>
              <a:ea typeface="Book Antiqua"/>
              <a:cs typeface="Book Antiqua"/>
              <a:sym typeface="Book Antiqua"/>
            </a:endParaRPr>
          </a:p>
          <a:p>
            <a:pPr defTabSz="1155278">
              <a:lnSpc>
                <a:spcPct val="100000"/>
              </a:lnSpc>
              <a:defRPr sz="4200">
                <a:solidFill>
                  <a:srgbClr val="FFFFFF"/>
                </a:solidFill>
                <a:effectLst>
                  <a:outerShdw sx="100000" sy="100000" kx="0" ky="0" algn="b" rotWithShape="0" blurRad="63500" dist="63500" dir="705536">
                    <a:srgbClr val="000000"/>
                  </a:outerShdw>
                </a:effectLst>
                <a:latin typeface="Cochin"/>
                <a:ea typeface="Cochin"/>
                <a:cs typeface="Cochin"/>
                <a:sym typeface="Cochin"/>
              </a:defRPr>
            </a:pPr>
            <a:r>
              <a:rPr u="sng"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http://w65stchurchofchrist.org/coc/</a:t>
            </a:r>
            <a:r>
              <a:rPr>
                <a:latin typeface="Book Antiqua"/>
                <a:ea typeface="Book Antiqua"/>
                <a:cs typeface="Book Antiqua"/>
                <a:sym typeface="Book Antiqua"/>
              </a:rP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Ephesians 6:14–20 (NKJV)…"/>
          <p:cNvSpPr txBox="1"/>
          <p:nvPr/>
        </p:nvSpPr>
        <p:spPr>
          <a:xfrm>
            <a:off x="577897" y="459244"/>
            <a:ext cx="11849006" cy="814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lnSpc>
                <a:spcPct val="100000"/>
              </a:lnSpc>
              <a:spcBef>
                <a:spcPts val="1500"/>
              </a:spcBef>
              <a:defRPr sz="6800">
                <a:solidFill>
                  <a:srgbClr val="000000"/>
                </a:solidFill>
                <a:effectLst/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Ephesians 6:14–20 (NKJV)</a:t>
            </a:r>
          </a:p>
          <a:p>
            <a:pPr defTabSz="457200">
              <a:lnSpc>
                <a:spcPct val="100000"/>
              </a:lnSpc>
              <a:spcBef>
                <a:spcPts val="1500"/>
              </a:spcBef>
              <a:defRPr sz="5000">
                <a:solidFill>
                  <a:srgbClr val="000000"/>
                </a:solidFill>
                <a:effectLst/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14</a:t>
            </a:r>
            <a:r>
              <a:t> Stand therefore, having girded your waist with truth, having put on the breastplate of righteousness, </a:t>
            </a:r>
            <a:r>
              <a:rPr baseline="31999"/>
              <a:t>15</a:t>
            </a:r>
            <a:r>
              <a:t> and having shod your feet with the preparation of the gospel of peace; </a:t>
            </a:r>
            <a:r>
              <a:rPr baseline="31999"/>
              <a:t>16</a:t>
            </a:r>
            <a:r>
              <a:t> above all, taking the shield of faith with which you will be able to quench all the fiery darts of the wicked one. </a:t>
            </a:r>
            <a:r>
              <a:rPr baseline="31999"/>
              <a:t>17</a:t>
            </a:r>
            <a:r>
              <a:t> And take the helmet of salvation, and the sword of the Spirit, which is the word of God;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“A Prayer Rendered, A Prayer Requested”"/>
          <p:cNvSpPr txBox="1"/>
          <p:nvPr/>
        </p:nvSpPr>
        <p:spPr>
          <a:xfrm>
            <a:off x="439946" y="375282"/>
            <a:ext cx="12124908" cy="660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2073774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90000"/>
              </a:lnSpc>
              <a:defRPr sz="4400">
                <a:solidFill>
                  <a:schemeClr val="accent2">
                    <a:satOff val="14952"/>
                    <a:lumOff val="23288"/>
                  </a:schemeClr>
                </a:solidFill>
                <a:effectLst>
                  <a:outerShdw sx="100000" sy="100000" kx="0" ky="0" algn="b" rotWithShape="0" blurRad="50800" dist="63500" dir="1658898">
                    <a:srgbClr val="000000"/>
                  </a:outerShdw>
                </a:effectLst>
                <a:latin typeface="Herculanum"/>
                <a:ea typeface="Herculanum"/>
                <a:cs typeface="Herculanum"/>
                <a:sym typeface="Herculanum"/>
              </a:defRPr>
            </a:lvl1pPr>
          </a:lstStyle>
          <a:p>
            <a:pPr/>
            <a:r>
              <a:t>“A Prayer Rendered, A Prayer Requested”</a:t>
            </a:r>
          </a:p>
        </p:txBody>
      </p:sp>
      <p:sp>
        <p:nvSpPr>
          <p:cNvPr id="192" name="Rectangle 1"/>
          <p:cNvSpPr txBox="1"/>
          <p:nvPr/>
        </p:nvSpPr>
        <p:spPr>
          <a:xfrm>
            <a:off x="5028327" y="2731677"/>
            <a:ext cx="7519687" cy="642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799" indent="-685799" algn="l">
              <a:lnSpc>
                <a:spcPct val="100000"/>
              </a:lnSpc>
              <a:spcBef>
                <a:spcPts val="1200"/>
              </a:spcBef>
              <a:buClr>
                <a:srgbClr val="344882"/>
              </a:buClr>
              <a:buSzPct val="80000"/>
              <a:buFont typeface="Wingdings 2"/>
              <a:buBlip>
                <a:blip r:embed="rId2"/>
              </a:buBlip>
              <a:defRPr b="1" sz="4000">
                <a:solidFill>
                  <a:srgbClr val="000000"/>
                </a:solidFill>
                <a:effectLst/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Would not occur UNTIL:</a:t>
            </a:r>
          </a:p>
          <a:p>
            <a:pPr lvl="1" marL="914400" indent="-457200" algn="l">
              <a:lnSpc>
                <a:spcPct val="100000"/>
              </a:lnSpc>
              <a:spcBef>
                <a:spcPts val="1200"/>
              </a:spcBef>
              <a:buClr>
                <a:srgbClr val="344882"/>
              </a:buClr>
              <a:buSzPct val="80000"/>
              <a:buFont typeface="Wingdings 2"/>
              <a:buBlip>
                <a:blip r:embed="rId2"/>
              </a:buBlip>
              <a:defRPr sz="3500">
                <a:solidFill>
                  <a:srgbClr val="000000"/>
                </a:solidFill>
                <a:effectLst/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“The falling away occurs first” - 3</a:t>
            </a:r>
          </a:p>
          <a:p>
            <a:pPr lvl="1" marL="914400" indent="-457200" algn="l">
              <a:lnSpc>
                <a:spcPct val="100000"/>
              </a:lnSpc>
              <a:spcBef>
                <a:spcPts val="1200"/>
              </a:spcBef>
              <a:buClr>
                <a:srgbClr val="344882"/>
              </a:buClr>
              <a:buSzPct val="80000"/>
              <a:buFont typeface="Wingdings 2"/>
              <a:buBlip>
                <a:blip r:embed="rId2"/>
              </a:buBlip>
              <a:defRPr sz="3500">
                <a:solidFill>
                  <a:srgbClr val="000000"/>
                </a:solidFill>
                <a:effectLst/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“The man of sin is revealed, the son of perdition” - 3-6</a:t>
            </a:r>
          </a:p>
          <a:p>
            <a:pPr lvl="1" marL="914400" indent="-457200" algn="l">
              <a:lnSpc>
                <a:spcPct val="100000"/>
              </a:lnSpc>
              <a:spcBef>
                <a:spcPts val="1200"/>
              </a:spcBef>
              <a:buClr>
                <a:srgbClr val="344882"/>
              </a:buClr>
              <a:buSzPct val="80000"/>
              <a:buFont typeface="Wingdings 2"/>
              <a:buBlip>
                <a:blip r:embed="rId2"/>
              </a:buBlip>
              <a:defRPr sz="3500">
                <a:solidFill>
                  <a:srgbClr val="000000"/>
                </a:solidFill>
                <a:effectLst/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The mystery of iniquity was already at work - 7</a:t>
            </a:r>
          </a:p>
          <a:p>
            <a:pPr lvl="1" marL="914400" indent="-457200" algn="l">
              <a:lnSpc>
                <a:spcPct val="100000"/>
              </a:lnSpc>
              <a:spcBef>
                <a:spcPts val="1200"/>
              </a:spcBef>
              <a:buClr>
                <a:srgbClr val="344882"/>
              </a:buClr>
              <a:buSzPct val="80000"/>
              <a:buFont typeface="Wingdings 2"/>
              <a:buBlip>
                <a:blip r:embed="rId2"/>
              </a:buBlip>
              <a:defRPr sz="3500">
                <a:solidFill>
                  <a:srgbClr val="000000"/>
                </a:solidFill>
                <a:effectLst/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Destroyed by the Lord - 8</a:t>
            </a:r>
          </a:p>
          <a:p>
            <a:pPr lvl="1" marL="914400" indent="-457200" algn="l">
              <a:lnSpc>
                <a:spcPct val="100000"/>
              </a:lnSpc>
              <a:spcBef>
                <a:spcPts val="1200"/>
              </a:spcBef>
              <a:buClr>
                <a:srgbClr val="344882"/>
              </a:buClr>
              <a:buSzPct val="80000"/>
              <a:buFont typeface="Wingdings 2"/>
              <a:buBlip>
                <a:blip r:embed="rId2"/>
              </a:buBlip>
              <a:defRPr sz="3500">
                <a:solidFill>
                  <a:srgbClr val="000000"/>
                </a:solidFill>
                <a:effectLst/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After Satan / Lies - 9</a:t>
            </a:r>
          </a:p>
          <a:p>
            <a:pPr lvl="1" marL="914400" indent="-457200" algn="l">
              <a:lnSpc>
                <a:spcPct val="100000"/>
              </a:lnSpc>
              <a:spcBef>
                <a:spcPts val="1200"/>
              </a:spcBef>
              <a:buClr>
                <a:srgbClr val="344882"/>
              </a:buClr>
              <a:buSzPct val="80000"/>
              <a:buFont typeface="Wingdings 2"/>
              <a:buBlip>
                <a:blip r:embed="rId2"/>
              </a:buBlip>
              <a:defRPr sz="3500">
                <a:solidFill>
                  <a:srgbClr val="000000"/>
                </a:solidFill>
                <a:effectLst/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Those deceived will also be destroyed - 10-12</a:t>
            </a:r>
          </a:p>
        </p:txBody>
      </p:sp>
      <p:grpSp>
        <p:nvGrpSpPr>
          <p:cNvPr id="195" name="TextBox 5"/>
          <p:cNvGrpSpPr/>
          <p:nvPr/>
        </p:nvGrpSpPr>
        <p:grpSpPr>
          <a:xfrm>
            <a:off x="541866" y="871636"/>
            <a:ext cx="11921068" cy="1638301"/>
            <a:chOff x="0" y="0"/>
            <a:chExt cx="11921067" cy="1638300"/>
          </a:xfrm>
        </p:grpSpPr>
        <p:sp>
          <p:nvSpPr>
            <p:cNvPr id="194" name="TextBox 5"/>
            <p:cNvSpPr txBox="1"/>
            <p:nvPr/>
          </p:nvSpPr>
          <p:spPr>
            <a:xfrm>
              <a:off x="342900" y="330200"/>
              <a:ext cx="11273367" cy="1016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100000"/>
                </a:lnSpc>
                <a:defRPr spc="75" sz="6000">
                  <a:solidFill>
                    <a:srgbClr val="ECFA86"/>
                  </a:solidFill>
                  <a:effectLst>
                    <a:outerShdw sx="100000" sy="100000" kx="0" ky="0" algn="b" rotWithShape="0" blurRad="63500" dist="63500" dir="3518390">
                      <a:srgbClr val="000000"/>
                    </a:outerShdw>
                  </a:effectLst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pPr/>
              <a:r>
                <a:t>The Coming of the Lord</a:t>
              </a:r>
            </a:p>
          </p:txBody>
        </p:sp>
        <p:pic>
          <p:nvPicPr>
            <p:cNvPr id="193" name="TextBox 5" descr="TextBox 5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11921069" cy="1638301"/>
            </a:xfrm>
            <a:prstGeom prst="rect">
              <a:avLst/>
            </a:prstGeom>
            <a:effectLst/>
          </p:spPr>
        </p:pic>
      </p:grpSp>
      <p:pic>
        <p:nvPicPr>
          <p:cNvPr id="196" name="Image" descr="Imag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03711" y="2036720"/>
            <a:ext cx="5434043" cy="77125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2000"/>
                                        <p:tgtEl>
                                          <p:spTgt spid="1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2000"/>
                                        <p:tgtEl>
                                          <p:spTgt spid="1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2000"/>
                                        <p:tgtEl>
                                          <p:spTgt spid="1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2000"/>
                                        <p:tgtEl>
                                          <p:spTgt spid="1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7" dur="2000"/>
                                        <p:tgtEl>
                                          <p:spTgt spid="1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2" dur="2000"/>
                                        <p:tgtEl>
                                          <p:spTgt spid="1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9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Ephesians 6:14–20 (NKJV)…"/>
          <p:cNvSpPr txBox="1"/>
          <p:nvPr/>
        </p:nvSpPr>
        <p:spPr>
          <a:xfrm>
            <a:off x="577897" y="459244"/>
            <a:ext cx="11849006" cy="890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lnSpc>
                <a:spcPct val="100000"/>
              </a:lnSpc>
              <a:spcBef>
                <a:spcPts val="1500"/>
              </a:spcBef>
              <a:defRPr sz="6800">
                <a:solidFill>
                  <a:srgbClr val="000000"/>
                </a:solidFill>
                <a:effectLst/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Ephesians 6:14–20 (NKJV)</a:t>
            </a:r>
          </a:p>
          <a:p>
            <a:pPr defTabSz="457200">
              <a:lnSpc>
                <a:spcPct val="100000"/>
              </a:lnSpc>
              <a:spcBef>
                <a:spcPts val="1500"/>
              </a:spcBef>
              <a:defRPr sz="5000">
                <a:solidFill>
                  <a:srgbClr val="000000"/>
                </a:solidFill>
                <a:effectLst/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18</a:t>
            </a:r>
            <a:r>
              <a:t> praying always with all prayer and supplication in the Spirit, being watchful to this end with all perseverance and supplication for all the saints—</a:t>
            </a:r>
            <a:r>
              <a:rPr baseline="31999"/>
              <a:t>19</a:t>
            </a:r>
            <a:r>
              <a:t> and for me, that utterance may be given to me, that I may open my mouth boldly to make known the mystery of the gospel, </a:t>
            </a:r>
            <a:r>
              <a:rPr baseline="31999"/>
              <a:t>20</a:t>
            </a:r>
            <a:r>
              <a:t> for which I am an ambassador in chains; that in it I may speak boldly, as I ought to speak.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TextBox 28"/>
          <p:cNvSpPr txBox="1"/>
          <p:nvPr/>
        </p:nvSpPr>
        <p:spPr>
          <a:xfrm>
            <a:off x="7551002" y="1585729"/>
            <a:ext cx="4532200" cy="110741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80623" dir="1814194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08" tIns="45708" rIns="45708" bIns="45708">
            <a:spAutoFit/>
          </a:bodyPr>
          <a:lstStyle>
            <a:lvl1pPr defTabSz="1300480">
              <a:lnSpc>
                <a:spcPct val="100000"/>
              </a:lnSpc>
              <a:defRPr sz="7000">
                <a:solidFill>
                  <a:schemeClr val="accent2"/>
                </a:solidFill>
                <a:effectLst>
                  <a:outerShdw sx="100000" sy="100000" kx="0" ky="0" algn="b" rotWithShape="0" blurRad="50800" dist="39000" dir="5460000">
                    <a:srgbClr val="000000">
                      <a:alpha val="38000"/>
                    </a:srgbClr>
                  </a:outerShdw>
                </a:effectLst>
                <a:latin typeface="Pythagoras"/>
                <a:ea typeface="Pythagoras"/>
                <a:cs typeface="Pythagoras"/>
                <a:sym typeface="Pythagoras"/>
              </a:defRPr>
            </a:lvl1pPr>
          </a:lstStyle>
          <a:p>
            <a:pPr/>
            <a:r>
              <a:t>Believers</a:t>
            </a:r>
          </a:p>
        </p:txBody>
      </p:sp>
      <p:sp>
        <p:nvSpPr>
          <p:cNvPr id="199" name="TextBox 30"/>
          <p:cNvSpPr txBox="1"/>
          <p:nvPr/>
        </p:nvSpPr>
        <p:spPr>
          <a:xfrm>
            <a:off x="640379" y="1585729"/>
            <a:ext cx="5702287" cy="110741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80623" dir="1814194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08" tIns="45708" rIns="45708" bIns="45708">
            <a:spAutoFit/>
          </a:bodyPr>
          <a:lstStyle>
            <a:lvl1pPr algn="l" defTabSz="1300480">
              <a:lnSpc>
                <a:spcPct val="100000"/>
              </a:lnSpc>
              <a:defRPr sz="7000">
                <a:solidFill>
                  <a:schemeClr val="accent2"/>
                </a:solidFill>
                <a:effectLst>
                  <a:outerShdw sx="100000" sy="100000" kx="0" ky="0" algn="b" rotWithShape="0" blurRad="50800" dist="39000" dir="5460000">
                    <a:srgbClr val="000000">
                      <a:alpha val="38000"/>
                    </a:srgbClr>
                  </a:outerShdw>
                </a:effectLst>
                <a:latin typeface="Pythagoras"/>
                <a:ea typeface="Pythagoras"/>
                <a:cs typeface="Pythagoras"/>
                <a:sym typeface="Pythagoras"/>
              </a:defRPr>
            </a:lvl1pPr>
          </a:lstStyle>
          <a:p>
            <a:pPr/>
            <a:r>
              <a:t>Unbelievers</a:t>
            </a:r>
          </a:p>
        </p:txBody>
      </p:sp>
      <p:sp>
        <p:nvSpPr>
          <p:cNvPr id="200" name="Rectangle 5"/>
          <p:cNvSpPr txBox="1"/>
          <p:nvPr/>
        </p:nvSpPr>
        <p:spPr>
          <a:xfrm>
            <a:off x="711197" y="2768687"/>
            <a:ext cx="5029199" cy="662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08" tIns="45708" rIns="45708" bIns="45708">
            <a:spAutoFit/>
          </a:bodyPr>
          <a:lstStyle>
            <a:lvl1pPr defTabSz="1300480">
              <a:lnSpc>
                <a:spcPct val="100000"/>
              </a:lnSpc>
              <a:defRPr sz="39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Pythagoras"/>
                <a:ea typeface="Pythagoras"/>
                <a:cs typeface="Pythagoras"/>
                <a:sym typeface="Pythagoras"/>
              </a:defRPr>
            </a:lvl1pPr>
          </a:lstStyle>
          <a:p>
            <a:pPr/>
            <a:r>
              <a:t>2 Thes 2:9-12 </a:t>
            </a:r>
          </a:p>
        </p:txBody>
      </p:sp>
      <p:sp>
        <p:nvSpPr>
          <p:cNvPr id="201" name="Rectangle 6"/>
          <p:cNvSpPr txBox="1"/>
          <p:nvPr/>
        </p:nvSpPr>
        <p:spPr>
          <a:xfrm>
            <a:off x="7340601" y="2768687"/>
            <a:ext cx="4953002" cy="662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08" tIns="45708" rIns="45708" bIns="45708">
            <a:spAutoFit/>
          </a:bodyPr>
          <a:lstStyle>
            <a:lvl1pPr defTabSz="1300480">
              <a:lnSpc>
                <a:spcPct val="100000"/>
              </a:lnSpc>
              <a:defRPr sz="39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Pythagoras"/>
                <a:ea typeface="Pythagoras"/>
                <a:cs typeface="Pythagoras"/>
                <a:sym typeface="Pythagoras"/>
              </a:defRPr>
            </a:lvl1pPr>
          </a:lstStyle>
          <a:p>
            <a:pPr/>
            <a:r>
              <a:t>2 Thes 2:13-14 </a:t>
            </a:r>
          </a:p>
        </p:txBody>
      </p:sp>
      <p:sp>
        <p:nvSpPr>
          <p:cNvPr id="202" name="LOST…"/>
          <p:cNvSpPr/>
          <p:nvPr/>
        </p:nvSpPr>
        <p:spPr>
          <a:xfrm>
            <a:off x="802971" y="3507145"/>
            <a:ext cx="5377103" cy="5011721"/>
          </a:xfrm>
          <a:prstGeom prst="roundRect">
            <a:avLst>
              <a:gd name="adj" fmla="val 3801"/>
            </a:avLst>
          </a:prstGeom>
          <a:solidFill>
            <a:srgbClr val="585752"/>
          </a:solidFill>
          <a:ln w="12700">
            <a:miter lim="400000"/>
          </a:ln>
          <a:effectLst>
            <a:outerShdw sx="100000" sy="100000" kx="0" ky="0" algn="b" rotWithShape="0" blurRad="190500" dist="145492" dir="1814194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 sz="5300">
                <a:solidFill>
                  <a:srgbClr val="FFFFFF"/>
                </a:solidFill>
                <a:effectLst>
                  <a:outerShdw sx="100000" sy="100000" kx="0" ky="0" algn="b" rotWithShape="0" blurRad="50800" dist="63500" dir="2841823">
                    <a:srgbClr val="000000"/>
                  </a:outerShdw>
                </a:effectLst>
              </a:defRPr>
            </a:pPr>
            <a:r>
              <a:t>LOST</a:t>
            </a:r>
          </a:p>
          <a:p>
            <a:pPr>
              <a:lnSpc>
                <a:spcPct val="100000"/>
              </a:lnSpc>
              <a:defRPr sz="5300">
                <a:solidFill>
                  <a:srgbClr val="FFFFFF"/>
                </a:solidFill>
                <a:effectLst>
                  <a:outerShdw sx="100000" sy="100000" kx="0" ky="0" algn="b" rotWithShape="0" blurRad="50800" dist="63500" dir="2841823">
                    <a:srgbClr val="000000"/>
                  </a:outerShdw>
                </a:effectLst>
              </a:defRPr>
            </a:pPr>
            <a:r>
              <a:t>The unbelieving </a:t>
            </a:r>
            <a:r>
              <a:rPr i="1"/>
              <a:t>class</a:t>
            </a:r>
            <a:r>
              <a:t> because they believed not the truth - 9-12</a:t>
            </a:r>
          </a:p>
        </p:txBody>
      </p:sp>
      <p:sp>
        <p:nvSpPr>
          <p:cNvPr id="203" name="SAVED…"/>
          <p:cNvSpPr/>
          <p:nvPr/>
        </p:nvSpPr>
        <p:spPr>
          <a:xfrm>
            <a:off x="7128550" y="3507145"/>
            <a:ext cx="5377104" cy="5011721"/>
          </a:xfrm>
          <a:prstGeom prst="roundRect">
            <a:avLst>
              <a:gd name="adj" fmla="val 3801"/>
            </a:avLst>
          </a:prstGeom>
          <a:solidFill>
            <a:schemeClr val="accent3">
              <a:hueOff val="288578"/>
              <a:satOff val="30944"/>
              <a:lumOff val="14509"/>
            </a:schemeClr>
          </a:solidFill>
          <a:ln w="12700">
            <a:miter lim="400000"/>
          </a:ln>
          <a:effectLst>
            <a:outerShdw sx="100000" sy="100000" kx="0" ky="0" algn="b" rotWithShape="0" blurRad="190500" dist="145492" dir="8901336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 sz="5300">
                <a:solidFill>
                  <a:srgbClr val="000000"/>
                </a:solidFill>
                <a:effectLst/>
              </a:defRPr>
            </a:pPr>
            <a:r>
              <a:t>SAVED</a:t>
            </a:r>
          </a:p>
          <a:p>
            <a:pPr>
              <a:lnSpc>
                <a:spcPct val="100000"/>
              </a:lnSpc>
              <a:defRPr sz="5300">
                <a:solidFill>
                  <a:srgbClr val="000000"/>
                </a:solidFill>
                <a:effectLst/>
              </a:defRPr>
            </a:pPr>
            <a:r>
              <a:t>The believing </a:t>
            </a:r>
            <a:r>
              <a:rPr i="1"/>
              <a:t>class</a:t>
            </a:r>
            <a:r>
              <a:t> – seeing they had believed the truth - 13,14</a:t>
            </a:r>
          </a:p>
        </p:txBody>
      </p:sp>
      <p:sp>
        <p:nvSpPr>
          <p:cNvPr id="204" name="CONTRASTED"/>
          <p:cNvSpPr/>
          <p:nvPr/>
        </p:nvSpPr>
        <p:spPr>
          <a:xfrm>
            <a:off x="4473388" y="3983067"/>
            <a:ext cx="4058024" cy="878819"/>
          </a:xfrm>
          <a:prstGeom prst="leftRightArrow">
            <a:avLst>
              <a:gd name="adj1" fmla="val 68587"/>
              <a:gd name="adj2" fmla="val 66809"/>
            </a:avLst>
          </a:prstGeom>
          <a:blipFill>
            <a:blip r:embed="rId2"/>
          </a:blip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228600" dist="156782" dir="1814194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1300480">
              <a:lnSpc>
                <a:spcPct val="100000"/>
              </a:lnSpc>
              <a:defRPr sz="3700">
                <a:solidFill>
                  <a:srgbClr val="FFFFFF"/>
                </a:solidFill>
                <a:effectLst>
                  <a:outerShdw sx="100000" sy="100000" kx="0" ky="0" algn="b" rotWithShape="0" blurRad="76200" dist="63500" dir="1064286">
                    <a:srgbClr val="000000"/>
                  </a:outerShdw>
                </a:effectLst>
                <a:latin typeface="Constantia"/>
                <a:ea typeface="Constantia"/>
                <a:cs typeface="Constantia"/>
                <a:sym typeface="Constantia"/>
              </a:defRPr>
            </a:lvl1pPr>
          </a:lstStyle>
          <a:p>
            <a:pPr/>
            <a:r>
              <a:t>CONTRASTED</a:t>
            </a:r>
          </a:p>
        </p:txBody>
      </p:sp>
      <p:sp>
        <p:nvSpPr>
          <p:cNvPr id="205" name="“A Prayer Rendered, A Prayer Requested”"/>
          <p:cNvSpPr txBox="1"/>
          <p:nvPr/>
        </p:nvSpPr>
        <p:spPr>
          <a:xfrm>
            <a:off x="439946" y="375282"/>
            <a:ext cx="12124908" cy="660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2073774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90000"/>
              </a:lnSpc>
              <a:defRPr sz="4400">
                <a:solidFill>
                  <a:schemeClr val="accent2">
                    <a:satOff val="14952"/>
                    <a:lumOff val="23288"/>
                  </a:schemeClr>
                </a:solidFill>
                <a:effectLst>
                  <a:outerShdw sx="100000" sy="100000" kx="0" ky="0" algn="b" rotWithShape="0" blurRad="50800" dist="63500" dir="1658898">
                    <a:srgbClr val="000000"/>
                  </a:outerShdw>
                </a:effectLst>
                <a:latin typeface="Herculanum"/>
                <a:ea typeface="Herculanum"/>
                <a:cs typeface="Herculanum"/>
                <a:sym typeface="Herculanum"/>
              </a:defRPr>
            </a:lvl1pPr>
          </a:lstStyle>
          <a:p>
            <a:pPr/>
            <a:r>
              <a:t>“A Prayer Rendered, A Prayer Requested”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2 Thessalonians 2:16–3:5 (NKJV)…"/>
          <p:cNvSpPr txBox="1"/>
          <p:nvPr/>
        </p:nvSpPr>
        <p:spPr>
          <a:xfrm>
            <a:off x="468638" y="581778"/>
            <a:ext cx="12067524" cy="814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lnSpc>
                <a:spcPct val="100000"/>
              </a:lnSpc>
              <a:spcBef>
                <a:spcPts val="1400"/>
              </a:spcBef>
              <a:defRPr sz="5700">
                <a:solidFill>
                  <a:srgbClr val="000000"/>
                </a:solidFill>
                <a:effectLst/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2 Thessalonians 2:16–3:5 (NKJV)</a:t>
            </a:r>
          </a:p>
          <a:p>
            <a:pPr defTabSz="457200">
              <a:lnSpc>
                <a:spcPct val="100000"/>
              </a:lnSpc>
              <a:spcBef>
                <a:spcPts val="1400"/>
              </a:spcBef>
              <a:defRPr sz="6600">
                <a:solidFill>
                  <a:srgbClr val="000000"/>
                </a:solidFill>
                <a:effectLst/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16</a:t>
            </a:r>
            <a:r>
              <a:t> Now may our Lord Jesus Christ Himself, and our God and Father, who has loved us and given </a:t>
            </a:r>
            <a:r>
              <a:rPr i="1"/>
              <a:t>us</a:t>
            </a:r>
            <a:r>
              <a:t> everlasting consolation and good hope by grace, </a:t>
            </a:r>
            <a:r>
              <a:rPr baseline="31999"/>
              <a:t>17</a:t>
            </a:r>
            <a:r>
              <a:t> comfort your hearts and establish you in every good word and work.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2 Thessalonians 2:16–3:5 (NKJV)…"/>
          <p:cNvSpPr txBox="1"/>
          <p:nvPr/>
        </p:nvSpPr>
        <p:spPr>
          <a:xfrm>
            <a:off x="468638" y="581778"/>
            <a:ext cx="12067524" cy="822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lnSpc>
                <a:spcPct val="100000"/>
              </a:lnSpc>
              <a:spcBef>
                <a:spcPts val="1400"/>
              </a:spcBef>
              <a:defRPr sz="5700">
                <a:solidFill>
                  <a:srgbClr val="000000"/>
                </a:solidFill>
                <a:effectLst/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2 Thessalonians 2:16–3:5 (NKJV)</a:t>
            </a:r>
          </a:p>
          <a:p>
            <a:pPr defTabSz="457200">
              <a:lnSpc>
                <a:spcPct val="100000"/>
              </a:lnSpc>
              <a:spcBef>
                <a:spcPts val="1400"/>
              </a:spcBef>
              <a:defRPr sz="5800">
                <a:solidFill>
                  <a:srgbClr val="000000"/>
                </a:solidFill>
                <a:effectLst/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1</a:t>
            </a:r>
            <a:r>
              <a:t> Finally, brethren, pray for us, that the word of the Lord may run </a:t>
            </a:r>
            <a:r>
              <a:rPr i="1"/>
              <a:t>swiftly</a:t>
            </a:r>
            <a:r>
              <a:t> and be glorified, just as </a:t>
            </a:r>
            <a:r>
              <a:rPr i="1"/>
              <a:t>it is</a:t>
            </a:r>
            <a:r>
              <a:t> with you,  </a:t>
            </a:r>
            <a:r>
              <a:rPr baseline="31999"/>
              <a:t>2</a:t>
            </a:r>
            <a:r>
              <a:t> and that we may be delivered from unreasonable and wicked men; for not all have faith. </a:t>
            </a:r>
            <a:r>
              <a:rPr baseline="31999"/>
              <a:t>3</a:t>
            </a:r>
            <a:r>
              <a:t> But the Lord is faithful, who will establish you and guard </a:t>
            </a:r>
            <a:r>
              <a:rPr i="1"/>
              <a:t>you</a:t>
            </a:r>
            <a:r>
              <a:t> from the evil one.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2 Thessalonians 2:16–3:5 (NKJV)…"/>
          <p:cNvSpPr txBox="1"/>
          <p:nvPr/>
        </p:nvSpPr>
        <p:spPr>
          <a:xfrm>
            <a:off x="468638" y="581778"/>
            <a:ext cx="12067524" cy="840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lnSpc>
                <a:spcPct val="100000"/>
              </a:lnSpc>
              <a:spcBef>
                <a:spcPts val="1400"/>
              </a:spcBef>
              <a:defRPr sz="5700">
                <a:solidFill>
                  <a:srgbClr val="000000"/>
                </a:solidFill>
                <a:effectLst/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2 Thessalonians 2:16–3:5 (NKJV)</a:t>
            </a:r>
          </a:p>
          <a:p>
            <a:pPr defTabSz="457200">
              <a:lnSpc>
                <a:spcPct val="100000"/>
              </a:lnSpc>
              <a:spcBef>
                <a:spcPts val="1400"/>
              </a:spcBef>
              <a:defRPr sz="6800">
                <a:solidFill>
                  <a:srgbClr val="000000"/>
                </a:solidFill>
                <a:effectLst/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4</a:t>
            </a:r>
            <a:r>
              <a:t> And we have confidence in the Lord concerning you, both that you do and will do the things we command you. </a:t>
            </a:r>
            <a:r>
              <a:rPr baseline="31999"/>
              <a:t>5</a:t>
            </a:r>
            <a:r>
              <a:t> Now may the Lord direct your hearts into the love of God and into the patience of Christ.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TextBox 5"/>
          <p:cNvGrpSpPr/>
          <p:nvPr/>
        </p:nvGrpSpPr>
        <p:grpSpPr>
          <a:xfrm>
            <a:off x="239616" y="1018043"/>
            <a:ext cx="12525568" cy="1320801"/>
            <a:chOff x="0" y="0"/>
            <a:chExt cx="12525566" cy="1320800"/>
          </a:xfrm>
        </p:grpSpPr>
        <p:sp>
          <p:nvSpPr>
            <p:cNvPr id="214" name="TextBox 5"/>
            <p:cNvSpPr txBox="1"/>
            <p:nvPr/>
          </p:nvSpPr>
          <p:spPr>
            <a:xfrm>
              <a:off x="342900" y="330200"/>
              <a:ext cx="11877867" cy="698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100000"/>
                </a:lnSpc>
                <a:defRPr spc="48" sz="3900">
                  <a:solidFill>
                    <a:srgbClr val="ECFA86"/>
                  </a:solidFill>
                  <a:effectLst>
                    <a:outerShdw sx="100000" sy="100000" kx="0" ky="0" algn="b" rotWithShape="0" blurRad="63500" dist="63500" dir="3518390">
                      <a:srgbClr val="000000"/>
                    </a:outerShdw>
                  </a:effectLst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pPr/>
              <a:r>
                <a:t>Paul’s Previous Prayers For The Thessalonians</a:t>
              </a:r>
            </a:p>
          </p:txBody>
        </p:sp>
        <p:pic>
          <p:nvPicPr>
            <p:cNvPr id="213" name="TextBox 5" descr="TextBox 5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-1"/>
              <a:ext cx="12525568" cy="1320801"/>
            </a:xfrm>
            <a:prstGeom prst="rect">
              <a:avLst/>
            </a:prstGeom>
            <a:effectLst/>
          </p:spPr>
        </p:pic>
      </p:grpSp>
      <p:sp>
        <p:nvSpPr>
          <p:cNvPr id="216" name="Rectangle 1"/>
          <p:cNvSpPr txBox="1"/>
          <p:nvPr/>
        </p:nvSpPr>
        <p:spPr>
          <a:xfrm>
            <a:off x="5043262" y="2597336"/>
            <a:ext cx="7632890" cy="643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>
              <a:lnSpc>
                <a:spcPct val="100000"/>
              </a:lnSpc>
              <a:spcBef>
                <a:spcPts val="1200"/>
              </a:spcBef>
              <a:buClr>
                <a:srgbClr val="344882"/>
              </a:buClr>
              <a:buSzPct val="80000"/>
              <a:buFont typeface="Wingdings 2"/>
              <a:buBlip>
                <a:blip r:embed="rId3"/>
              </a:buBlip>
              <a:defRPr sz="3400">
                <a:solidFill>
                  <a:srgbClr val="000000"/>
                </a:solidFill>
                <a:effectLst/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That they might increase &amp; abound in love - 1Thes 3:11</a:t>
            </a:r>
          </a:p>
          <a:p>
            <a:pPr marL="685800" indent="-685800" algn="l">
              <a:lnSpc>
                <a:spcPct val="100000"/>
              </a:lnSpc>
              <a:spcBef>
                <a:spcPts val="1200"/>
              </a:spcBef>
              <a:buClr>
                <a:srgbClr val="344882"/>
              </a:buClr>
              <a:buSzPct val="80000"/>
              <a:buFont typeface="Wingdings 2"/>
              <a:buBlip>
                <a:blip r:embed="rId3"/>
              </a:buBlip>
              <a:defRPr sz="3400">
                <a:solidFill>
                  <a:srgbClr val="000000"/>
                </a:solidFill>
                <a:effectLst/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That the Lord might establish their hearts blameless in holiness - 1Th 3:12</a:t>
            </a:r>
          </a:p>
          <a:p>
            <a:pPr marL="685800" indent="-685800" algn="l">
              <a:lnSpc>
                <a:spcPct val="100000"/>
              </a:lnSpc>
              <a:spcBef>
                <a:spcPts val="1200"/>
              </a:spcBef>
              <a:buClr>
                <a:srgbClr val="344882"/>
              </a:buClr>
              <a:buSzPct val="80000"/>
              <a:buFont typeface="Wingdings 2"/>
              <a:buBlip>
                <a:blip r:embed="rId3"/>
              </a:buBlip>
              <a:defRPr sz="3400">
                <a:solidFill>
                  <a:srgbClr val="000000"/>
                </a:solidFill>
                <a:effectLst/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That God might sanctify them completely - 1Thes 5:23</a:t>
            </a:r>
          </a:p>
          <a:p>
            <a:pPr marL="685800" indent="-685800" algn="l">
              <a:lnSpc>
                <a:spcPct val="100000"/>
              </a:lnSpc>
              <a:spcBef>
                <a:spcPts val="1200"/>
              </a:spcBef>
              <a:buClr>
                <a:srgbClr val="344882"/>
              </a:buClr>
              <a:buSzPct val="80000"/>
              <a:buFont typeface="Wingdings 2"/>
              <a:buBlip>
                <a:blip r:embed="rId3"/>
              </a:buBlip>
              <a:defRPr sz="3400">
                <a:solidFill>
                  <a:srgbClr val="000000"/>
                </a:solidFill>
                <a:effectLst/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That God might count them worthy of His calling &amp; - 2Thes 2:11</a:t>
            </a:r>
          </a:p>
          <a:p>
            <a:pPr marL="685800" indent="-685800" algn="l">
              <a:lnSpc>
                <a:spcPct val="100000"/>
              </a:lnSpc>
              <a:spcBef>
                <a:spcPts val="1200"/>
              </a:spcBef>
              <a:buClr>
                <a:srgbClr val="344882"/>
              </a:buClr>
              <a:buSzPct val="80000"/>
              <a:buFont typeface="Wingdings 2"/>
              <a:buBlip>
                <a:blip r:embed="rId3"/>
              </a:buBlip>
              <a:defRPr sz="3400">
                <a:solidFill>
                  <a:srgbClr val="000000"/>
                </a:solidFill>
                <a:effectLst/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That the name of the Lord might be glorified in them, and they in Him - 2Thes 2:11,12</a:t>
            </a:r>
          </a:p>
        </p:txBody>
      </p:sp>
      <p:pic>
        <p:nvPicPr>
          <p:cNvPr id="217" name="Image" descr="Imag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03711" y="2036720"/>
            <a:ext cx="5434043" cy="7712534"/>
          </a:xfrm>
          <a:prstGeom prst="rect">
            <a:avLst/>
          </a:prstGeom>
        </p:spPr>
      </p:pic>
      <p:sp>
        <p:nvSpPr>
          <p:cNvPr id="218" name="“A Prayer Rendered, A Prayer Requested”"/>
          <p:cNvSpPr txBox="1"/>
          <p:nvPr/>
        </p:nvSpPr>
        <p:spPr>
          <a:xfrm>
            <a:off x="439946" y="375282"/>
            <a:ext cx="12124908" cy="660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2073774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90000"/>
              </a:lnSpc>
              <a:defRPr sz="4400">
                <a:solidFill>
                  <a:schemeClr val="accent2">
                    <a:satOff val="14952"/>
                    <a:lumOff val="23288"/>
                  </a:schemeClr>
                </a:solidFill>
                <a:effectLst>
                  <a:outerShdw sx="100000" sy="100000" kx="0" ky="0" algn="b" rotWithShape="0" blurRad="50800" dist="63500" dir="1658898">
                    <a:srgbClr val="000000"/>
                  </a:outerShdw>
                </a:effectLst>
                <a:latin typeface="Herculanum"/>
                <a:ea typeface="Herculanum"/>
                <a:cs typeface="Herculanum"/>
                <a:sym typeface="Herculanum"/>
              </a:defRPr>
            </a:lvl1pPr>
          </a:lstStyle>
          <a:p>
            <a:pPr/>
            <a:r>
              <a:t>“A Prayer Rendered, A Prayer Requested”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2000"/>
                                        <p:tgtEl>
                                          <p:spTgt spid="2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2000"/>
                                        <p:tgtEl>
                                          <p:spTgt spid="2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2000"/>
                                        <p:tgtEl>
                                          <p:spTgt spid="2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2000"/>
                                        <p:tgtEl>
                                          <p:spTgt spid="2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1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TextBox 5"/>
          <p:cNvGrpSpPr/>
          <p:nvPr/>
        </p:nvGrpSpPr>
        <p:grpSpPr>
          <a:xfrm>
            <a:off x="239616" y="1018043"/>
            <a:ext cx="12525568" cy="1320801"/>
            <a:chOff x="0" y="0"/>
            <a:chExt cx="12525566" cy="1320800"/>
          </a:xfrm>
        </p:grpSpPr>
        <p:sp>
          <p:nvSpPr>
            <p:cNvPr id="221" name="TextBox 5"/>
            <p:cNvSpPr txBox="1"/>
            <p:nvPr/>
          </p:nvSpPr>
          <p:spPr>
            <a:xfrm>
              <a:off x="342900" y="330200"/>
              <a:ext cx="11877867" cy="698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100000"/>
                </a:lnSpc>
                <a:defRPr spc="48" sz="3900">
                  <a:solidFill>
                    <a:srgbClr val="ECFA86"/>
                  </a:solidFill>
                  <a:effectLst>
                    <a:outerShdw sx="100000" sy="100000" kx="0" ky="0" algn="b" rotWithShape="0" blurRad="63500" dist="63500" dir="3518390">
                      <a:srgbClr val="000000"/>
                    </a:outerShdw>
                  </a:effectLst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pPr/>
              <a:r>
                <a:t>Paul Prayed For Them &amp; Ask They Pray For Him</a:t>
              </a:r>
            </a:p>
          </p:txBody>
        </p:sp>
        <p:pic>
          <p:nvPicPr>
            <p:cNvPr id="220" name="TextBox 5" descr="TextBox 5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-1"/>
              <a:ext cx="12525568" cy="1320801"/>
            </a:xfrm>
            <a:prstGeom prst="rect">
              <a:avLst/>
            </a:prstGeom>
            <a:effectLst/>
          </p:spPr>
        </p:pic>
      </p:grpSp>
      <p:sp>
        <p:nvSpPr>
          <p:cNvPr id="223" name="Rectangle 1"/>
          <p:cNvSpPr txBox="1"/>
          <p:nvPr/>
        </p:nvSpPr>
        <p:spPr>
          <a:xfrm>
            <a:off x="5073132" y="2343336"/>
            <a:ext cx="7632890" cy="709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>
              <a:lnSpc>
                <a:spcPct val="100000"/>
              </a:lnSpc>
              <a:spcBef>
                <a:spcPts val="1100"/>
              </a:spcBef>
              <a:buClr>
                <a:srgbClr val="344882"/>
              </a:buClr>
              <a:buSzPct val="80000"/>
              <a:buFont typeface="Wingdings 2"/>
              <a:buBlip>
                <a:blip r:embed="rId3"/>
              </a:buBlip>
              <a:defRPr sz="4300">
                <a:solidFill>
                  <a:srgbClr val="000000"/>
                </a:solidFill>
                <a:effectLst/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Preachers praying for their brethren was not uncommon</a:t>
            </a:r>
          </a:p>
          <a:p>
            <a:pPr lvl="1" marL="1143000" indent="-685800" algn="l">
              <a:lnSpc>
                <a:spcPct val="100000"/>
              </a:lnSpc>
              <a:spcBef>
                <a:spcPts val="1100"/>
              </a:spcBef>
              <a:buClr>
                <a:srgbClr val="344882"/>
              </a:buClr>
              <a:buSzPct val="80000"/>
              <a:buFont typeface="Wingdings 2"/>
              <a:buBlip>
                <a:blip r:embed="rId4"/>
              </a:buBlip>
              <a:defRPr sz="3300">
                <a:solidFill>
                  <a:srgbClr val="000000"/>
                </a:solidFill>
                <a:effectLst/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Paul prayed for his brethren often - cf. Col 1:9-11; Ro. 1:8–10. Ep. 1:15, 16.</a:t>
            </a:r>
          </a:p>
          <a:p>
            <a:pPr lvl="1" marL="1143000" indent="-685800" algn="l">
              <a:lnSpc>
                <a:spcPct val="100000"/>
              </a:lnSpc>
              <a:spcBef>
                <a:spcPts val="1100"/>
              </a:spcBef>
              <a:buClr>
                <a:srgbClr val="344882"/>
              </a:buClr>
              <a:buSzPct val="80000"/>
              <a:buFont typeface="Wingdings 2"/>
              <a:buBlip>
                <a:blip r:embed="rId4"/>
              </a:buBlip>
              <a:defRPr sz="3300">
                <a:solidFill>
                  <a:srgbClr val="000000"/>
                </a:solidFill>
                <a:effectLst/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Epaphras also - cf. Col 4:12-13</a:t>
            </a:r>
          </a:p>
          <a:p>
            <a:pPr marL="685799" indent="-685799" algn="l">
              <a:lnSpc>
                <a:spcPct val="100000"/>
              </a:lnSpc>
              <a:spcBef>
                <a:spcPts val="1100"/>
              </a:spcBef>
              <a:buClr>
                <a:srgbClr val="344882"/>
              </a:buClr>
              <a:buSzPct val="80000"/>
              <a:buFont typeface="Wingdings 2"/>
              <a:buBlip>
                <a:blip r:embed="rId4"/>
              </a:buBlip>
              <a:defRPr sz="3900">
                <a:solidFill>
                  <a:srgbClr val="000000"/>
                </a:solidFill>
                <a:effectLst/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Preachers need prayers also, &amp; Paul often ask his brethren to pray for him</a:t>
            </a:r>
          </a:p>
          <a:p>
            <a:pPr lvl="1" marL="1143000" indent="-685800" algn="l">
              <a:lnSpc>
                <a:spcPct val="100000"/>
              </a:lnSpc>
              <a:spcBef>
                <a:spcPts val="1100"/>
              </a:spcBef>
              <a:buClr>
                <a:srgbClr val="344882"/>
              </a:buClr>
              <a:buSzPct val="80000"/>
              <a:buFont typeface="Wingdings 2"/>
              <a:buBlip>
                <a:blip r:embed="rId4"/>
              </a:buBlip>
              <a:defRPr sz="3300">
                <a:solidFill>
                  <a:srgbClr val="000000"/>
                </a:solidFill>
                <a:effectLst/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Brethren in Rome - Rom 15:30-33</a:t>
            </a:r>
          </a:p>
          <a:p>
            <a:pPr lvl="1" marL="1143000" indent="-685800" algn="l">
              <a:lnSpc>
                <a:spcPct val="100000"/>
              </a:lnSpc>
              <a:spcBef>
                <a:spcPts val="1100"/>
              </a:spcBef>
              <a:buClr>
                <a:srgbClr val="344882"/>
              </a:buClr>
              <a:buSzPct val="80000"/>
              <a:buFont typeface="Wingdings 2"/>
              <a:buBlip>
                <a:blip r:embed="rId4"/>
              </a:buBlip>
              <a:defRPr sz="3300">
                <a:solidFill>
                  <a:srgbClr val="000000"/>
                </a:solidFill>
                <a:effectLst/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Brethren in Ephesus - Ep 6:18-20</a:t>
            </a:r>
          </a:p>
          <a:p>
            <a:pPr lvl="1" marL="1143000" indent="-685800" algn="l">
              <a:lnSpc>
                <a:spcPct val="100000"/>
              </a:lnSpc>
              <a:spcBef>
                <a:spcPts val="1100"/>
              </a:spcBef>
              <a:buClr>
                <a:srgbClr val="344882"/>
              </a:buClr>
              <a:buSzPct val="80000"/>
              <a:buFont typeface="Wingdings 2"/>
              <a:buBlip>
                <a:blip r:embed="rId4"/>
              </a:buBlip>
              <a:defRPr sz="3300">
                <a:solidFill>
                  <a:srgbClr val="000000"/>
                </a:solidFill>
                <a:effectLst/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Brethren in Colosse - Col 4:2-4</a:t>
            </a:r>
          </a:p>
        </p:txBody>
      </p:sp>
      <p:pic>
        <p:nvPicPr>
          <p:cNvPr id="224" name="Image" descr="Imag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103711" y="2036720"/>
            <a:ext cx="5434043" cy="7712534"/>
          </a:xfrm>
          <a:prstGeom prst="rect">
            <a:avLst/>
          </a:prstGeom>
        </p:spPr>
      </p:pic>
      <p:sp>
        <p:nvSpPr>
          <p:cNvPr id="225" name="“A Prayer Rendered, A Prayer Requested”"/>
          <p:cNvSpPr txBox="1"/>
          <p:nvPr/>
        </p:nvSpPr>
        <p:spPr>
          <a:xfrm>
            <a:off x="439946" y="375282"/>
            <a:ext cx="12124908" cy="660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2073774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90000"/>
              </a:lnSpc>
              <a:defRPr sz="4400">
                <a:solidFill>
                  <a:schemeClr val="accent2">
                    <a:satOff val="14952"/>
                    <a:lumOff val="23288"/>
                  </a:schemeClr>
                </a:solidFill>
                <a:effectLst>
                  <a:outerShdw sx="100000" sy="100000" kx="0" ky="0" algn="b" rotWithShape="0" blurRad="50800" dist="63500" dir="1658898">
                    <a:srgbClr val="000000"/>
                  </a:outerShdw>
                </a:effectLst>
                <a:latin typeface="Herculanum"/>
                <a:ea typeface="Herculanum"/>
                <a:cs typeface="Herculanum"/>
                <a:sym typeface="Herculanum"/>
              </a:defRPr>
            </a:lvl1pPr>
          </a:lstStyle>
          <a:p>
            <a:pPr/>
            <a:r>
              <a:t>“A Prayer Rendered, A Prayer Requested”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2000"/>
                                        <p:tgtEl>
                                          <p:spTgt spid="2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2000"/>
                                        <p:tgtEl>
                                          <p:spTgt spid="2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2000"/>
                                        <p:tgtEl>
                                          <p:spTgt spid="2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2000"/>
                                        <p:tgtEl>
                                          <p:spTgt spid="2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7" dur="2000"/>
                                        <p:tgtEl>
                                          <p:spTgt spid="2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2" dur="2000"/>
                                        <p:tgtEl>
                                          <p:spTgt spid="2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2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TextBox 5"/>
          <p:cNvGrpSpPr/>
          <p:nvPr/>
        </p:nvGrpSpPr>
        <p:grpSpPr>
          <a:xfrm>
            <a:off x="87961" y="973238"/>
            <a:ext cx="12828878" cy="1320801"/>
            <a:chOff x="0" y="0"/>
            <a:chExt cx="12828876" cy="1320800"/>
          </a:xfrm>
        </p:grpSpPr>
        <p:sp>
          <p:nvSpPr>
            <p:cNvPr id="228" name="TextBox 5"/>
            <p:cNvSpPr txBox="1"/>
            <p:nvPr/>
          </p:nvSpPr>
          <p:spPr>
            <a:xfrm>
              <a:off x="342900" y="330200"/>
              <a:ext cx="12181177" cy="698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100000"/>
                </a:lnSpc>
                <a:defRPr spc="48" sz="3900">
                  <a:solidFill>
                    <a:srgbClr val="ECFA86"/>
                  </a:solidFill>
                  <a:effectLst>
                    <a:outerShdw sx="100000" sy="100000" kx="0" ky="0" algn="b" rotWithShape="0" blurRad="63500" dist="63500" dir="3518390">
                      <a:srgbClr val="000000"/>
                    </a:outerShdw>
                  </a:effectLst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pPr/>
              <a:r>
                <a:t>The Comfort of God's Love &amp; Grace - 2Th 2:16-17</a:t>
              </a:r>
            </a:p>
          </p:txBody>
        </p:sp>
        <p:pic>
          <p:nvPicPr>
            <p:cNvPr id="227" name="TextBox 5" descr="TextBox 5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1"/>
              <a:ext cx="12828877" cy="1320801"/>
            </a:xfrm>
            <a:prstGeom prst="rect">
              <a:avLst/>
            </a:prstGeom>
            <a:effectLst/>
          </p:spPr>
        </p:pic>
      </p:grpSp>
      <p:sp>
        <p:nvSpPr>
          <p:cNvPr id="230" name="Rectangle 1"/>
          <p:cNvSpPr txBox="1"/>
          <p:nvPr/>
        </p:nvSpPr>
        <p:spPr>
          <a:xfrm>
            <a:off x="5073132" y="2343336"/>
            <a:ext cx="7632890" cy="684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>
              <a:lnSpc>
                <a:spcPct val="100000"/>
              </a:lnSpc>
              <a:spcBef>
                <a:spcPts val="1100"/>
              </a:spcBef>
              <a:buClr>
                <a:srgbClr val="344882"/>
              </a:buClr>
              <a:buSzPct val="80000"/>
              <a:buFont typeface="Wingdings 2"/>
              <a:buBlip>
                <a:blip r:embed="rId3"/>
              </a:buBlip>
              <a:defRPr sz="4300">
                <a:solidFill>
                  <a:srgbClr val="000000"/>
                </a:solidFill>
                <a:effectLst/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God &amp; Jesus have shown their love for us — ver. 13. Jno. 3:16; 13:1; 15:9, 13; Ro. 5:8; Ep. 2:4, 5; 5:2, 25; Tit. 3:4–7; 1 Jno. 3:16; 4:9, 10; Re. 1:5; 3:9.</a:t>
            </a:r>
          </a:p>
          <a:p>
            <a:pPr marL="685800" indent="-685800" algn="l">
              <a:lnSpc>
                <a:spcPct val="100000"/>
              </a:lnSpc>
              <a:spcBef>
                <a:spcPts val="1100"/>
              </a:spcBef>
              <a:buClr>
                <a:srgbClr val="344882"/>
              </a:buClr>
              <a:buSzPct val="80000"/>
              <a:buFont typeface="Wingdings 2"/>
              <a:buBlip>
                <a:blip r:embed="rId3"/>
              </a:buBlip>
              <a:defRPr sz="4300">
                <a:solidFill>
                  <a:srgbClr val="000000"/>
                </a:solidFill>
                <a:effectLst/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God &amp; Jesus have provided us with everlasting encouragement &amp; hope BY GRACE — Rom. 5:1-5; He. 6:18; 1 Pe. 1:5–8;</a:t>
            </a:r>
          </a:p>
        </p:txBody>
      </p:sp>
      <p:pic>
        <p:nvPicPr>
          <p:cNvPr id="231" name="Image" descr="Imag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03711" y="2036720"/>
            <a:ext cx="5434043" cy="7712534"/>
          </a:xfrm>
          <a:prstGeom prst="rect">
            <a:avLst/>
          </a:prstGeom>
        </p:spPr>
      </p:pic>
      <p:sp>
        <p:nvSpPr>
          <p:cNvPr id="232" name="Rectangle 4"/>
          <p:cNvSpPr txBox="1"/>
          <p:nvPr/>
        </p:nvSpPr>
        <p:spPr>
          <a:xfrm>
            <a:off x="248219" y="2632419"/>
            <a:ext cx="4730184" cy="652113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76141" dir="8901336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1300480">
              <a:lnSpc>
                <a:spcPct val="100000"/>
              </a:lnSpc>
              <a:defRPr b="1" sz="3400">
                <a:solidFill>
                  <a:srgbClr val="FFFFFF"/>
                </a:solidFill>
                <a:effectLst>
                  <a:outerShdw sx="100000" sy="100000" kx="0" ky="0" algn="b" rotWithShape="0" blurRad="50800" dist="63500" dir="2632062">
                    <a:srgbClr val="000000"/>
                  </a:outerShdw>
                </a:effectLst>
                <a:latin typeface="Constantia"/>
                <a:ea typeface="Constantia"/>
                <a:cs typeface="Constantia"/>
                <a:sym typeface="Constantia"/>
              </a:defRPr>
            </a:pPr>
            <a:r>
              <a:t>2 Thessalonians 2:16–17 (NKJV)</a:t>
            </a:r>
          </a:p>
          <a:p>
            <a:pPr defTabSz="1300480">
              <a:lnSpc>
                <a:spcPct val="100000"/>
              </a:lnSpc>
              <a:defRPr sz="3500">
                <a:solidFill>
                  <a:srgbClr val="FFFFFF"/>
                </a:solidFill>
                <a:effectLst>
                  <a:outerShdw sx="100000" sy="100000" kx="0" ky="0" algn="b" rotWithShape="0" blurRad="50800" dist="63500" dir="2632062">
                    <a:srgbClr val="000000"/>
                  </a:outerShdw>
                </a:effectLst>
                <a:latin typeface="Constantia"/>
                <a:ea typeface="Constantia"/>
                <a:cs typeface="Constantia"/>
                <a:sym typeface="Constantia"/>
              </a:defRPr>
            </a:pPr>
            <a:r>
              <a:rPr baseline="31999"/>
              <a:t>16</a:t>
            </a:r>
            <a:r>
              <a:t> Now may our Lord Jesus Christ Himself, and our God and Father, who has loved us and given </a:t>
            </a:r>
            <a:r>
              <a:rPr i="1"/>
              <a:t>us</a:t>
            </a:r>
            <a:r>
              <a:t> everlasting consolation and good hope by grace, </a:t>
            </a:r>
            <a:r>
              <a:rPr baseline="31999"/>
              <a:t>17</a:t>
            </a:r>
            <a:r>
              <a:t> comfort your hearts and establish you in every good word and work.</a:t>
            </a:r>
          </a:p>
        </p:txBody>
      </p:sp>
      <p:sp>
        <p:nvSpPr>
          <p:cNvPr id="233" name="“A Prayer Rendered, A Prayer Requested”"/>
          <p:cNvSpPr txBox="1"/>
          <p:nvPr/>
        </p:nvSpPr>
        <p:spPr>
          <a:xfrm>
            <a:off x="439946" y="375282"/>
            <a:ext cx="12124908" cy="660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2073774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90000"/>
              </a:lnSpc>
              <a:defRPr sz="4400">
                <a:solidFill>
                  <a:schemeClr val="accent2">
                    <a:satOff val="14952"/>
                    <a:lumOff val="23288"/>
                  </a:schemeClr>
                </a:solidFill>
                <a:effectLst>
                  <a:outerShdw sx="100000" sy="100000" kx="0" ky="0" algn="b" rotWithShape="0" blurRad="50800" dist="63500" dir="1658898">
                    <a:srgbClr val="000000"/>
                  </a:outerShdw>
                </a:effectLst>
                <a:latin typeface="Herculanum"/>
                <a:ea typeface="Herculanum"/>
                <a:cs typeface="Herculanum"/>
                <a:sym typeface="Herculanum"/>
              </a:defRPr>
            </a:lvl1pPr>
          </a:lstStyle>
          <a:p>
            <a:pPr/>
            <a:r>
              <a:t>“A Prayer Rendered, A Prayer Requested”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2000"/>
                                        <p:tgtEl>
                                          <p:spTgt spid="23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2000"/>
                                        <p:tgtEl>
                                          <p:spTgt spid="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2000"/>
                                        <p:tgtEl>
                                          <p:spTgt spid="2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30" grpId="1"/>
    </p:bldLst>
  </p:timing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2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2.png"/></Relationships>

</file>

<file path=ppt/theme/theme1.xml><?xml version="1.0" encoding="utf-8"?>
<a:theme xmlns:a="http://schemas.openxmlformats.org/drawingml/2006/main" xmlns:r="http://schemas.openxmlformats.org/officeDocument/2006/relationships" name="Kyoto">
  <a:themeElements>
    <a:clrScheme name="Kyoto">
      <a:dk1>
        <a:srgbClr val="4F5C3F"/>
      </a:dk1>
      <a:lt1>
        <a:srgbClr val="3A1D5C"/>
      </a:lt1>
      <a:dk2>
        <a:srgbClr val="585752"/>
      </a:dk2>
      <a:lt2>
        <a:srgbClr val="D0CDBF"/>
      </a:lt2>
      <a:accent1>
        <a:srgbClr val="56758A"/>
      </a:accent1>
      <a:accent2>
        <a:srgbClr val="828852"/>
      </a:accent2>
      <a:accent3>
        <a:srgbClr val="D5B682"/>
      </a:accent3>
      <a:accent4>
        <a:srgbClr val="BB5809"/>
      </a:accent4>
      <a:accent5>
        <a:srgbClr val="AB1701"/>
      </a:accent5>
      <a:accent6>
        <a:srgbClr val="792255"/>
      </a:accent6>
      <a:hlink>
        <a:srgbClr val="0000FF"/>
      </a:hlink>
      <a:folHlink>
        <a:srgbClr val="FF00FF"/>
      </a:folHlink>
    </a:clrScheme>
    <a:fontScheme name="Kyoto">
      <a:majorFont>
        <a:latin typeface="Georgia"/>
        <a:ea typeface="Georgia"/>
        <a:cs typeface="Georgia"/>
      </a:majorFont>
      <a:minorFont>
        <a:latin typeface="Georgia"/>
        <a:ea typeface="Georgia"/>
        <a:cs typeface="Georgia"/>
      </a:minorFont>
    </a:fontScheme>
    <a:fmtScheme name="Kyot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3F1DF"/>
            </a:solidFill>
            <a:effectLst/>
            <a:uFillTx/>
            <a:latin typeface="+mn-lt"/>
            <a:ea typeface="+mn-ea"/>
            <a:cs typeface="+mn-cs"/>
            <a:sym typeface="Georg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3">
              <a:satOff val="-11003"/>
              <a:lumOff val="-15119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4F5C3F"/>
            </a:solidFill>
            <a:effectLst>
              <a:outerShdw sx="100000" sy="100000" kx="0" ky="0" algn="b" rotWithShape="0" blurRad="25400" dist="12700" dir="0">
                <a:srgbClr val="FFFFFF">
                  <a:alpha val="45000"/>
                </a:srgbClr>
              </a:outerShdw>
            </a:effectLst>
            <a:uFillTx/>
            <a:latin typeface="+mn-lt"/>
            <a:ea typeface="+mn-ea"/>
            <a:cs typeface="+mn-cs"/>
            <a:sym typeface="Georg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Kyoto">
  <a:themeElements>
    <a:clrScheme name="Kyoto">
      <a:dk1>
        <a:srgbClr val="000000"/>
      </a:dk1>
      <a:lt1>
        <a:srgbClr val="FFFFFF"/>
      </a:lt1>
      <a:dk2>
        <a:srgbClr val="585752"/>
      </a:dk2>
      <a:lt2>
        <a:srgbClr val="D0CDBF"/>
      </a:lt2>
      <a:accent1>
        <a:srgbClr val="56758A"/>
      </a:accent1>
      <a:accent2>
        <a:srgbClr val="828852"/>
      </a:accent2>
      <a:accent3>
        <a:srgbClr val="D5B682"/>
      </a:accent3>
      <a:accent4>
        <a:srgbClr val="BB5809"/>
      </a:accent4>
      <a:accent5>
        <a:srgbClr val="AB1701"/>
      </a:accent5>
      <a:accent6>
        <a:srgbClr val="792255"/>
      </a:accent6>
      <a:hlink>
        <a:srgbClr val="0000FF"/>
      </a:hlink>
      <a:folHlink>
        <a:srgbClr val="FF00FF"/>
      </a:folHlink>
    </a:clrScheme>
    <a:fontScheme name="Kyoto">
      <a:majorFont>
        <a:latin typeface="Georgia"/>
        <a:ea typeface="Georgia"/>
        <a:cs typeface="Georgia"/>
      </a:majorFont>
      <a:minorFont>
        <a:latin typeface="Georgia"/>
        <a:ea typeface="Georgia"/>
        <a:cs typeface="Georgia"/>
      </a:minorFont>
    </a:fontScheme>
    <a:fmtScheme name="Kyot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3F1DF"/>
            </a:solidFill>
            <a:effectLst/>
            <a:uFillTx/>
            <a:latin typeface="+mn-lt"/>
            <a:ea typeface="+mn-ea"/>
            <a:cs typeface="+mn-cs"/>
            <a:sym typeface="Georg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3">
              <a:satOff val="-11003"/>
              <a:lumOff val="-15119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4F5C3F"/>
            </a:solidFill>
            <a:effectLst>
              <a:outerShdw sx="100000" sy="100000" kx="0" ky="0" algn="b" rotWithShape="0" blurRad="25400" dist="12700" dir="0">
                <a:srgbClr val="FFFFFF">
                  <a:alpha val="45000"/>
                </a:srgbClr>
              </a:outerShdw>
            </a:effectLst>
            <a:uFillTx/>
            <a:latin typeface="+mn-lt"/>
            <a:ea typeface="+mn-ea"/>
            <a:cs typeface="+mn-cs"/>
            <a:sym typeface="Georg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