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b="def" i="def"/>
      <a:tcStyle>
        <a:tcBdr/>
        <a:fill>
          <a:solidFill>
            <a:srgbClr val="C8C8AF">
              <a:alpha val="50000"/>
            </a:srgbClr>
          </a:solidFill>
        </a:fill>
      </a:tcStyle>
    </a:band2H>
    <a:firstCol>
      <a:tcTxStyle b="off" i="off">
        <a:fontRef idx="minor">
          <a:srgbClr val="F3F1DF"/>
        </a:fontRef>
        <a:srgbClr val="F3F1DF"/>
      </a:tcTxStyle>
      <a:tcStyle>
        <a:tcBdr>
          <a:left>
            <a:ln w="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b="def" i="def"/>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b="def" i="def"/>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b="def" i="def"/>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ph type="sldImg"/>
          </p:nvPr>
        </p:nvSpPr>
        <p:spPr>
          <a:xfrm>
            <a:off x="1143000" y="685800"/>
            <a:ext cx="4572000" cy="3429000"/>
          </a:xfrm>
          <a:prstGeom prst="rect">
            <a:avLst/>
          </a:prstGeom>
        </p:spPr>
        <p:txBody>
          <a:bodyPr/>
          <a:lstStyle/>
          <a:p>
            <a:pPr/>
          </a:p>
        </p:txBody>
      </p:sp>
      <p:sp>
        <p:nvSpPr>
          <p:cNvPr id="191" name="Shape 1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4.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2798040" y="5264150"/>
            <a:ext cx="7408720" cy="393700"/>
          </a:xfrm>
          <a:prstGeom prst="rect">
            <a:avLst/>
          </a:prstGeom>
          <a:ln w="12700">
            <a:miter lim="400000"/>
          </a:ln>
        </p:spPr>
      </p:pic>
      <p:sp>
        <p:nvSpPr>
          <p:cNvPr id="12" name="Title Text"/>
          <p:cNvSpPr txBox="1"/>
          <p:nvPr>
            <p:ph type="title"/>
          </p:nvPr>
        </p:nvSpPr>
        <p:spPr>
          <a:xfrm>
            <a:off x="1841500" y="2273300"/>
            <a:ext cx="9321800" cy="2819400"/>
          </a:xfrm>
          <a:prstGeom prst="rect">
            <a:avLst/>
          </a:prstGeom>
        </p:spPr>
        <p:txBody>
          <a:bodyPr anchor="b"/>
          <a:lstStyle>
            <a:lvl1pPr>
              <a:defRPr sz="7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13" name="Body Level One…"/>
          <p:cNvSpPr txBox="1"/>
          <p:nvPr>
            <p:ph type="body" sz="quarter" idx="1"/>
          </p:nvPr>
        </p:nvSpPr>
        <p:spPr>
          <a:xfrm>
            <a:off x="1841500" y="5905500"/>
            <a:ext cx="9321800" cy="1409700"/>
          </a:xfrm>
          <a:prstGeom prst="rect">
            <a:avLst/>
          </a:prstGeom>
        </p:spPr>
        <p:txBody>
          <a:bodyPr anchor="t"/>
          <a:lstStyle>
            <a:lvl1pPr marL="0" indent="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1pPr>
            <a:lvl2pPr marL="0" indent="2286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2pPr>
            <a:lvl3pPr marL="0" indent="4572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3pPr>
            <a:lvl4pPr marL="0" indent="6858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4pPr>
            <a:lvl5pPr marL="0" indent="9144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4" name="–Johnny Appleseed"/>
          <p:cNvSpPr txBox="1"/>
          <p:nvPr>
            <p:ph type="body" sz="quarter" idx="13"/>
          </p:nvPr>
        </p:nvSpPr>
        <p:spPr>
          <a:xfrm>
            <a:off x="1270000" y="6362700"/>
            <a:ext cx="10464800" cy="469900"/>
          </a:xfrm>
          <a:prstGeom prst="rect">
            <a:avLst/>
          </a:prstGeom>
        </p:spPr>
        <p:txBody>
          <a:bodyPr anchor="t">
            <a:spAutoFit/>
          </a:bodyPr>
          <a:lstStyle>
            <a:lvl1pPr marL="0" indent="0" algn="ctr">
              <a:lnSpc>
                <a:spcPct val="100000"/>
              </a:lnSpc>
              <a:spcBef>
                <a:spcPts val="0"/>
              </a:spcBef>
              <a:buSzTx/>
              <a:buNone/>
              <a:defRPr sz="2400"/>
            </a:lvl1pPr>
          </a:lstStyle>
          <a:p>
            <a:pPr/>
            <a:r>
              <a:t>–Johnny Appleseed</a:t>
            </a:r>
          </a:p>
        </p:txBody>
      </p:sp>
      <p:sp>
        <p:nvSpPr>
          <p:cNvPr id="95" name="“Type a quote here.”"/>
          <p:cNvSpPr txBox="1"/>
          <p:nvPr>
            <p:ph type="body" sz="quarter" idx="14"/>
          </p:nvPr>
        </p:nvSpPr>
        <p:spPr>
          <a:xfrm>
            <a:off x="1270000" y="4241800"/>
            <a:ext cx="10464800" cy="736600"/>
          </a:xfrm>
          <a:prstGeom prst="rect">
            <a:avLst/>
          </a:prstGeom>
        </p:spPr>
        <p:txBody>
          <a:bodyPr>
            <a:spAutoFit/>
          </a:bodyPr>
          <a:lstStyle>
            <a:lvl1pPr marL="0" indent="0" algn="ctr">
              <a:lnSpc>
                <a:spcPct val="100000"/>
              </a:lnSpc>
              <a:spcBef>
                <a:spcPts val="2400"/>
              </a:spcBef>
              <a:buSzTx/>
              <a:buNone/>
            </a:lvl1pPr>
          </a:lstStyle>
          <a:p>
            <a:pPr/>
            <a:r>
              <a:t>“Type a quote here.”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3"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Slide Number"/>
          <p:cNvSpPr txBox="1"/>
          <p:nvPr>
            <p:ph type="sldNum" sz="quarter" idx="2"/>
          </p:nvPr>
        </p:nvSpPr>
        <p:spPr>
          <a:xfrm>
            <a:off x="6363970" y="8156786"/>
            <a:ext cx="270087" cy="282788"/>
          </a:xfrm>
          <a:prstGeom prst="rect">
            <a:avLst/>
          </a:prstGeom>
        </p:spPr>
        <p:txBody>
          <a:bodyPr lIns="27093" tIns="27093" rIns="27093" bIns="27093" anchor="b"/>
          <a:lstStyle>
            <a:lvl1pPr defTabSz="587022">
              <a:defRPr b="0" sz="1600">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i="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2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b="0" sz="1400">
                <a:solidFill>
                  <a:srgbClr val="5C89A5"/>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i="0" sz="1200">
                <a:solidFill>
                  <a:srgbClr val="000000"/>
                </a:solidFill>
                <a:effectLst/>
                <a:latin typeface="Helvetica"/>
                <a:ea typeface="Helvetica"/>
                <a:cs typeface="Helvetica"/>
                <a:sym typeface="Helvetica"/>
              </a:defRPr>
            </a:pPr>
          </a:p>
        </p:txBody>
      </p:sp>
      <p:sp>
        <p:nvSpPr>
          <p:cNvPr id="134" name="Title Text"/>
          <p:cNvSpPr txBox="1"/>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13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b="0" sz="1800">
                <a:solidFill>
                  <a:srgbClr val="515151"/>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6324599" y="9004300"/>
            <a:ext cx="342901" cy="368300"/>
          </a:xfrm>
          <a:prstGeom prst="rect">
            <a:avLst/>
          </a:prstGeom>
        </p:spPr>
        <p:txBody>
          <a:bodyPr anchor="t"/>
          <a:lstStyle>
            <a:lvl1pPr>
              <a:defRPr b="0" sz="1800">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57"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58" name="Body Level One…"/>
          <p:cNvSpPr txBox="1"/>
          <p:nvPr>
            <p:ph type="body" idx="1"/>
          </p:nvPr>
        </p:nvSpPr>
        <p:spPr>
          <a:xfrm>
            <a:off x="1079500" y="2527300"/>
            <a:ext cx="10845800" cy="6108700"/>
          </a:xfrm>
          <a:prstGeom prst="rect">
            <a:avLst/>
          </a:prstGeom>
        </p:spPr>
        <p:txBody>
          <a:bodyPr/>
          <a:lstStyle>
            <a:lvl1pPr marL="904390" indent="-561490">
              <a:lnSpc>
                <a:spcPct val="100000"/>
              </a:lnSpc>
              <a:buSzPct val="120000"/>
              <a:buChar char="•"/>
              <a:defRPr i="0">
                <a:solidFill>
                  <a:srgbClr val="FFFFFF"/>
                </a:solidFill>
                <a:latin typeface="American Typewriter"/>
                <a:ea typeface="American Typewriter"/>
                <a:cs typeface="American Typewriter"/>
                <a:sym typeface="American Typewriter"/>
              </a:defRPr>
            </a:lvl1pPr>
            <a:lvl2pPr marL="1429323" indent="-561490">
              <a:lnSpc>
                <a:spcPct val="100000"/>
              </a:lnSpc>
              <a:buSzPct val="120000"/>
              <a:buChar char="•"/>
              <a:defRPr i="0">
                <a:solidFill>
                  <a:srgbClr val="FFFFFF"/>
                </a:solidFill>
                <a:latin typeface="American Typewriter"/>
                <a:ea typeface="American Typewriter"/>
                <a:cs typeface="American Typewriter"/>
                <a:sym typeface="American Typewriter"/>
              </a:defRPr>
            </a:lvl2pPr>
            <a:lvl3pPr marL="1937323" indent="-561490">
              <a:lnSpc>
                <a:spcPct val="100000"/>
              </a:lnSpc>
              <a:buSzPct val="120000"/>
              <a:buChar char="•"/>
              <a:defRPr i="0">
                <a:solidFill>
                  <a:srgbClr val="FFFFFF"/>
                </a:solidFill>
                <a:latin typeface="American Typewriter"/>
                <a:ea typeface="American Typewriter"/>
                <a:cs typeface="American Typewriter"/>
                <a:sym typeface="American Typewriter"/>
              </a:defRPr>
            </a:lvl3pPr>
            <a:lvl4pPr marL="2462257" indent="-561490">
              <a:lnSpc>
                <a:spcPct val="100000"/>
              </a:lnSpc>
              <a:buSzPct val="120000"/>
              <a:buChar char="•"/>
              <a:defRPr i="0">
                <a:solidFill>
                  <a:srgbClr val="FFFFFF"/>
                </a:solidFill>
                <a:latin typeface="American Typewriter"/>
                <a:ea typeface="American Typewriter"/>
                <a:cs typeface="American Typewriter"/>
                <a:sym typeface="American Typewriter"/>
              </a:defRPr>
            </a:lvl4pPr>
            <a:lvl5pPr marL="2987190" indent="-561490">
              <a:lnSpc>
                <a:spcPct val="100000"/>
              </a:lnSpc>
              <a:buSzPct val="120000"/>
              <a:buChar char="•"/>
              <a:defRPr i="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b="0" sz="1800">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7"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68" name="Body Level One…"/>
          <p:cNvSpPr txBox="1"/>
          <p:nvPr>
            <p:ph type="body" idx="1"/>
          </p:nvPr>
        </p:nvSpPr>
        <p:spPr>
          <a:xfrm>
            <a:off x="1270000" y="2819400"/>
            <a:ext cx="10464800" cy="5842000"/>
          </a:xfrm>
          <a:prstGeom prst="rect">
            <a:avLst/>
          </a:prstGeom>
        </p:spPr>
        <p:txBody>
          <a:bodyPr/>
          <a:lstStyle>
            <a:lvl1pPr marL="863600" indent="-558800">
              <a:lnSpc>
                <a:spcPct val="100000"/>
              </a:lnSpc>
              <a:spcBef>
                <a:spcPts val="1200"/>
              </a:spcBef>
              <a:buSzPct val="30000"/>
              <a:buBlip>
                <a:blip r:embed="rId4"/>
              </a:buBlip>
              <a:defRPr i="0">
                <a:solidFill>
                  <a:srgbClr val="3E231A"/>
                </a:solidFill>
                <a:latin typeface="Papyrus"/>
                <a:ea typeface="Papyrus"/>
                <a:cs typeface="Papyrus"/>
                <a:sym typeface="Papyrus"/>
              </a:defRPr>
            </a:lvl1pPr>
            <a:lvl2pPr marL="1562100" indent="-558800">
              <a:lnSpc>
                <a:spcPct val="100000"/>
              </a:lnSpc>
              <a:spcBef>
                <a:spcPts val="1200"/>
              </a:spcBef>
              <a:buSzPct val="30000"/>
              <a:buBlip>
                <a:blip r:embed="rId4"/>
              </a:buBlip>
              <a:defRPr i="0">
                <a:solidFill>
                  <a:srgbClr val="3E231A"/>
                </a:solidFill>
                <a:latin typeface="Papyrus"/>
                <a:ea typeface="Papyrus"/>
                <a:cs typeface="Papyrus"/>
                <a:sym typeface="Papyrus"/>
              </a:defRPr>
            </a:lvl2pPr>
            <a:lvl3pPr marL="2273300" indent="-558800">
              <a:lnSpc>
                <a:spcPct val="100000"/>
              </a:lnSpc>
              <a:spcBef>
                <a:spcPts val="1200"/>
              </a:spcBef>
              <a:buSzPct val="30000"/>
              <a:buBlip>
                <a:blip r:embed="rId4"/>
              </a:buBlip>
              <a:defRPr i="0">
                <a:solidFill>
                  <a:srgbClr val="3E231A"/>
                </a:solidFill>
                <a:latin typeface="Papyrus"/>
                <a:ea typeface="Papyrus"/>
                <a:cs typeface="Papyrus"/>
                <a:sym typeface="Papyrus"/>
              </a:defRPr>
            </a:lvl3pPr>
            <a:lvl4pPr marL="2984500" indent="-558800">
              <a:lnSpc>
                <a:spcPct val="100000"/>
              </a:lnSpc>
              <a:spcBef>
                <a:spcPts val="1200"/>
              </a:spcBef>
              <a:buSzPct val="30000"/>
              <a:buBlip>
                <a:blip r:embed="rId4"/>
              </a:buBlip>
              <a:defRPr i="0">
                <a:solidFill>
                  <a:srgbClr val="3E231A"/>
                </a:solidFill>
                <a:latin typeface="Papyrus"/>
                <a:ea typeface="Papyrus"/>
                <a:cs typeface="Papyrus"/>
                <a:sym typeface="Papyrus"/>
              </a:defRPr>
            </a:lvl4pPr>
            <a:lvl5pPr marL="3708400" indent="-558800">
              <a:lnSpc>
                <a:spcPct val="100000"/>
              </a:lnSpc>
              <a:spcBef>
                <a:spcPts val="1200"/>
              </a:spcBef>
              <a:buSzPct val="30000"/>
              <a:buBlip>
                <a:blip r:embed="rId4"/>
              </a:buBlip>
              <a:defRPr i="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b="0" sz="1800">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Image"/>
          <p:cNvSpPr/>
          <p:nvPr>
            <p:ph type="pic" sz="half" idx="13"/>
          </p:nvPr>
        </p:nvSpPr>
        <p:spPr>
          <a:xfrm>
            <a:off x="2374900" y="952500"/>
            <a:ext cx="8255000" cy="5511800"/>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1841500" y="6985000"/>
            <a:ext cx="9321800" cy="1231900"/>
          </a:xfrm>
          <a:prstGeom prst="rect">
            <a:avLst/>
          </a:prstGeom>
        </p:spPr>
        <p:txBody>
          <a:bodyPr/>
          <a:lstStyle>
            <a:lvl1pPr>
              <a:defRPr sz="7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23" name="Body Level One…"/>
          <p:cNvSpPr txBox="1"/>
          <p:nvPr>
            <p:ph type="body" sz="quarter" idx="1"/>
          </p:nvPr>
        </p:nvSpPr>
        <p:spPr>
          <a:xfrm>
            <a:off x="1841500" y="8204200"/>
            <a:ext cx="9321800" cy="647700"/>
          </a:xfrm>
          <a:prstGeom prst="rect">
            <a:avLst/>
          </a:prstGeom>
        </p:spPr>
        <p:txBody>
          <a:bodyPr anchor="t"/>
          <a:lstStyle>
            <a:lvl1pPr marL="0" indent="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1pPr>
            <a:lvl2pPr marL="0" indent="2286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2pPr>
            <a:lvl3pPr marL="0" indent="4572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3pPr>
            <a:lvl4pPr marL="0" indent="6858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4pPr>
            <a:lvl5pPr marL="0" indent="9144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6" name="Body Level One…"/>
          <p:cNvSpPr txBox="1"/>
          <p:nvPr>
            <p:ph type="body" idx="1"/>
          </p:nvPr>
        </p:nvSpPr>
        <p:spPr>
          <a:xfrm>
            <a:off x="1270000" y="1270000"/>
            <a:ext cx="10464800" cy="7213600"/>
          </a:xfrm>
          <a:prstGeom prst="rect">
            <a:avLst/>
          </a:prstGeom>
        </p:spPr>
        <p:txBody>
          <a:bodyPr/>
          <a:lstStyle>
            <a:lvl1pPr marL="889000" indent="-571500">
              <a:lnSpc>
                <a:spcPct val="100000"/>
              </a:lnSpc>
              <a:spcBef>
                <a:spcPts val="4800"/>
              </a:spcBef>
              <a:buSzPct val="171000"/>
              <a:buChar char="•"/>
              <a:defRPr i="0">
                <a:solidFill>
                  <a:srgbClr val="FFFFFF"/>
                </a:solidFill>
                <a:latin typeface="Gill Sans"/>
                <a:ea typeface="Gill Sans"/>
                <a:cs typeface="Gill Sans"/>
                <a:sym typeface="Gill Sans"/>
              </a:defRPr>
            </a:lvl1pPr>
            <a:lvl2pPr marL="1333500" indent="-571500">
              <a:lnSpc>
                <a:spcPct val="100000"/>
              </a:lnSpc>
              <a:spcBef>
                <a:spcPts val="4800"/>
              </a:spcBef>
              <a:buSzPct val="171000"/>
              <a:buChar char="•"/>
              <a:defRPr i="0">
                <a:solidFill>
                  <a:srgbClr val="FFFFFF"/>
                </a:solidFill>
                <a:latin typeface="Gill Sans"/>
                <a:ea typeface="Gill Sans"/>
                <a:cs typeface="Gill Sans"/>
                <a:sym typeface="Gill Sans"/>
              </a:defRPr>
            </a:lvl2pPr>
            <a:lvl3pPr marL="1778000" indent="-571500">
              <a:lnSpc>
                <a:spcPct val="100000"/>
              </a:lnSpc>
              <a:spcBef>
                <a:spcPts val="4800"/>
              </a:spcBef>
              <a:buSzPct val="171000"/>
              <a:buChar char="•"/>
              <a:defRPr i="0">
                <a:solidFill>
                  <a:srgbClr val="FFFFFF"/>
                </a:solidFill>
                <a:latin typeface="Gill Sans"/>
                <a:ea typeface="Gill Sans"/>
                <a:cs typeface="Gill Sans"/>
                <a:sym typeface="Gill Sans"/>
              </a:defRPr>
            </a:lvl3pPr>
            <a:lvl4pPr marL="2222500" indent="-571500">
              <a:lnSpc>
                <a:spcPct val="100000"/>
              </a:lnSpc>
              <a:spcBef>
                <a:spcPts val="4800"/>
              </a:spcBef>
              <a:buSzPct val="171000"/>
              <a:buChar char="•"/>
              <a:defRPr i="0">
                <a:solidFill>
                  <a:srgbClr val="FFFFFF"/>
                </a:solidFill>
                <a:latin typeface="Gill Sans"/>
                <a:ea typeface="Gill Sans"/>
                <a:cs typeface="Gill Sans"/>
                <a:sym typeface="Gill Sans"/>
              </a:defRPr>
            </a:lvl4pPr>
            <a:lvl5pPr marL="2667000" indent="-571500">
              <a:lnSpc>
                <a:spcPct val="100000"/>
              </a:lnSpc>
              <a:spcBef>
                <a:spcPts val="4800"/>
              </a:spcBef>
              <a:buSzPct val="171000"/>
              <a:buChar char="•"/>
              <a:defRPr i="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b="0" sz="1800">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4"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b="0"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1270000" y="3771900"/>
            <a:ext cx="10464800" cy="2209800"/>
          </a:xfrm>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9" name="Image"/>
          <p:cNvSpPr/>
          <p:nvPr>
            <p:ph type="pic" sz="half" idx="13"/>
          </p:nvPr>
        </p:nvSpPr>
        <p:spPr>
          <a:xfrm>
            <a:off x="7070725" y="1714500"/>
            <a:ext cx="4733925" cy="6311900"/>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774700" y="2717800"/>
            <a:ext cx="6045200" cy="2438400"/>
          </a:xfrm>
          <a:prstGeom prst="rect">
            <a:avLst/>
          </a:prstGeom>
        </p:spPr>
        <p:txBody>
          <a:bodyPr anchor="b"/>
          <a:lstStyle/>
          <a:p>
            <a:pPr/>
            <a:r>
              <a:t>Title Text</a:t>
            </a:r>
          </a:p>
        </p:txBody>
      </p:sp>
      <p:sp>
        <p:nvSpPr>
          <p:cNvPr id="41" name="Body Level One…"/>
          <p:cNvSpPr txBox="1"/>
          <p:nvPr>
            <p:ph type="body" sz="quarter" idx="1"/>
          </p:nvPr>
        </p:nvSpPr>
        <p:spPr>
          <a:xfrm>
            <a:off x="774700" y="5168900"/>
            <a:ext cx="6045200" cy="27559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idx="1"/>
          </p:nvPr>
        </p:nvSpPr>
        <p:spPr>
          <a:xfrm>
            <a:off x="1270000" y="2984500"/>
            <a:ext cx="10464800" cy="5715000"/>
          </a:xfrm>
          <a:prstGeom prst="rect">
            <a:avLst/>
          </a:prstGeom>
        </p:spPr>
        <p:txBody>
          <a:bodyPr/>
          <a:lstStyle>
            <a:lvl1pPr marL="419100" indent="-419100">
              <a:spcBef>
                <a:spcPts val="2800"/>
              </a:spcBef>
              <a:buBlip>
                <a:blip r:embed="rId3"/>
              </a:buBlip>
              <a:defRPr sz="3600"/>
            </a:lvl1pPr>
            <a:lvl2pPr marL="838200" indent="-419100">
              <a:spcBef>
                <a:spcPts val="2800"/>
              </a:spcBef>
              <a:buBlip>
                <a:blip r:embed="rId3"/>
              </a:buBlip>
              <a:defRPr sz="3600"/>
            </a:lvl2pPr>
            <a:lvl3pPr marL="1257300" indent="-419100">
              <a:spcBef>
                <a:spcPts val="2800"/>
              </a:spcBef>
              <a:buBlip>
                <a:blip r:embed="rId3"/>
              </a:buBlip>
              <a:defRPr sz="3600"/>
            </a:lvl3pPr>
            <a:lvl4pPr marL="1676400" indent="-419100">
              <a:spcBef>
                <a:spcPts val="2800"/>
              </a:spcBef>
              <a:buBlip>
                <a:blip r:embed="rId3"/>
              </a:buBlip>
              <a:defRPr sz="3600"/>
            </a:lvl4pPr>
            <a:lvl5pPr marL="2095500" indent="-419100">
              <a:spcBef>
                <a:spcPts val="2800"/>
              </a:spcBef>
              <a:buBlip>
                <a:blip r:embed="rId3"/>
              </a:buBlip>
              <a:defRPr sz="36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Image"/>
          <p:cNvSpPr/>
          <p:nvPr>
            <p:ph type="pic" sz="quarter" idx="13"/>
          </p:nvPr>
        </p:nvSpPr>
        <p:spPr>
          <a:xfrm>
            <a:off x="7569200" y="3302000"/>
            <a:ext cx="3810000" cy="5080000"/>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prstGeom prst="rect">
            <a:avLst/>
          </a:prstGeom>
        </p:spPr>
        <p:txBody>
          <a:bodyPr/>
          <a:lstStyle/>
          <a:p>
            <a:pPr/>
            <a:r>
              <a:t>Title Text</a:t>
            </a:r>
          </a:p>
        </p:txBody>
      </p:sp>
      <p:sp>
        <p:nvSpPr>
          <p:cNvPr id="68" name="Body Level One…"/>
          <p:cNvSpPr txBox="1"/>
          <p:nvPr>
            <p:ph type="body" sz="half" idx="1"/>
          </p:nvPr>
        </p:nvSpPr>
        <p:spPr>
          <a:xfrm>
            <a:off x="1270000" y="2984500"/>
            <a:ext cx="5257800" cy="5715000"/>
          </a:xfrm>
          <a:prstGeom prst="rect">
            <a:avLst/>
          </a:prstGeom>
        </p:spPr>
        <p:txBody>
          <a:bodyPr/>
          <a:lstStyle>
            <a:lvl1pPr marL="419100" indent="-419100">
              <a:spcBef>
                <a:spcPts val="2800"/>
              </a:spcBef>
              <a:buBlip>
                <a:blip r:embed="rId3"/>
              </a:buBlip>
              <a:defRPr sz="3600"/>
            </a:lvl1pPr>
            <a:lvl2pPr marL="838200" indent="-419100">
              <a:spcBef>
                <a:spcPts val="2800"/>
              </a:spcBef>
              <a:buBlip>
                <a:blip r:embed="rId3"/>
              </a:buBlip>
              <a:defRPr sz="3600"/>
            </a:lvl2pPr>
            <a:lvl3pPr marL="1257300" indent="-419100">
              <a:spcBef>
                <a:spcPts val="2800"/>
              </a:spcBef>
              <a:buBlip>
                <a:blip r:embed="rId3"/>
              </a:buBlip>
              <a:defRPr sz="3600"/>
            </a:lvl3pPr>
            <a:lvl4pPr marL="1676400" indent="-419100">
              <a:spcBef>
                <a:spcPts val="2800"/>
              </a:spcBef>
              <a:buBlip>
                <a:blip r:embed="rId3"/>
              </a:buBlip>
              <a:defRPr sz="3600"/>
            </a:lvl4pPr>
            <a:lvl5pPr marL="2095500" indent="-419100">
              <a:spcBef>
                <a:spcPts val="2800"/>
              </a:spcBef>
              <a:buBlip>
                <a:blip r:embed="rId3"/>
              </a:buBlip>
              <a:defRPr sz="36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6"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4" name="Image"/>
          <p:cNvSpPr/>
          <p:nvPr>
            <p:ph type="pic" sz="quarter" idx="13"/>
          </p:nvPr>
        </p:nvSpPr>
        <p:spPr>
          <a:xfrm>
            <a:off x="6719758" y="4990857"/>
            <a:ext cx="5410201" cy="3810001"/>
          </a:xfrm>
          <a:prstGeom prst="rect">
            <a:avLst/>
          </a:prstGeom>
          <a:ln w="9525">
            <a:round/>
          </a:ln>
        </p:spPr>
        <p:txBody>
          <a:bodyPr lIns="91439" tIns="45719" rIns="91439" bIns="45719" anchor="t">
            <a:noAutofit/>
          </a:bodyPr>
          <a:lstStyle/>
          <a:p>
            <a:pPr/>
          </a:p>
        </p:txBody>
      </p:sp>
      <p:sp>
        <p:nvSpPr>
          <p:cNvPr id="85" name="Image"/>
          <p:cNvSpPr/>
          <p:nvPr>
            <p:ph type="pic" sz="quarter" idx="14"/>
          </p:nvPr>
        </p:nvSpPr>
        <p:spPr>
          <a:xfrm>
            <a:off x="6719758" y="939557"/>
            <a:ext cx="5410201" cy="3810001"/>
          </a:xfrm>
          <a:prstGeom prst="rect">
            <a:avLst/>
          </a:prstGeom>
          <a:ln w="9525">
            <a:round/>
          </a:ln>
        </p:spPr>
        <p:txBody>
          <a:bodyPr lIns="91439" tIns="45719" rIns="91439" bIns="45719" anchor="t">
            <a:noAutofit/>
          </a:bodyPr>
          <a:lstStyle/>
          <a:p>
            <a:pPr/>
          </a:p>
        </p:txBody>
      </p:sp>
      <p:sp>
        <p:nvSpPr>
          <p:cNvPr id="86" name="Image"/>
          <p:cNvSpPr/>
          <p:nvPr>
            <p:ph type="pic" sz="half" idx="15"/>
          </p:nvPr>
        </p:nvSpPr>
        <p:spPr>
          <a:xfrm>
            <a:off x="979663" y="939800"/>
            <a:ext cx="5499101" cy="7861300"/>
          </a:xfrm>
          <a:prstGeom prst="rect">
            <a:avLst/>
          </a:prstGeom>
          <a:ln w="9525">
            <a:round/>
          </a:ln>
        </p:spPr>
        <p:txBody>
          <a:bodyPr lIns="91439" tIns="45719" rIns="91439" bIns="45719" anchor="t">
            <a:noAutofit/>
          </a:bodyPr>
          <a:lstStyle/>
          <a:p>
            <a:pP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825500"/>
            <a:ext cx="10464800" cy="810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749300"/>
            <a:ext cx="10464800" cy="165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600" y="9359899"/>
            <a:ext cx="368301" cy="431801"/>
          </a:xfrm>
          <a:prstGeom prst="rect">
            <a:avLst/>
          </a:prstGeom>
          <a:ln w="12700">
            <a:miter lim="400000"/>
          </a:ln>
        </p:spPr>
        <p:txBody>
          <a:bodyPr wrap="none" lIns="50800" tIns="50800" rIns="50800" bIns="50800" anchor="ctr">
            <a:spAutoFit/>
          </a:bodyPr>
          <a:lstStyle>
            <a:lvl1pPr>
              <a:defRPr b="1" i="0" sz="20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9pPr>
    </p:titleStyle>
    <p:bodyStyle>
      <a:lvl1pPr marL="4826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bodyStyle>
    <p:otherStyle>
      <a:lvl1pPr marL="0" marR="0" indent="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1pPr>
      <a:lvl2pPr marL="0" marR="0" indent="2286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2pPr>
      <a:lvl3pPr marL="0" marR="0" indent="4572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3pPr>
      <a:lvl4pPr marL="0" marR="0" indent="6858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4pPr>
      <a:lvl5pPr marL="0" marR="0" indent="9144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1.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w65stchurchofchrist.org/coc/" TargetMode="Externa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pasted-image.tiff" descr="pasted-image.tiff"/>
          <p:cNvPicPr>
            <a:picLocks noChangeAspect="0"/>
          </p:cNvPicPr>
          <p:nvPr>
            <p:ph type="pic" idx="13"/>
          </p:nvPr>
        </p:nvPicPr>
        <p:blipFill>
          <a:blip r:embed="rId2">
            <a:extLst/>
          </a:blip>
          <a:stretch>
            <a:fillRect/>
          </a:stretch>
        </p:blipFill>
        <p:spPr>
          <a:xfrm>
            <a:off x="1263484" y="578789"/>
            <a:ext cx="10477832" cy="6259222"/>
          </a:xfrm>
          <a:prstGeom prst="rect">
            <a:avLst/>
          </a:prstGeom>
        </p:spPr>
      </p:pic>
      <p:sp>
        <p:nvSpPr>
          <p:cNvPr id="194" name="“Plea For purity &amp; Increased Love”…"/>
          <p:cNvSpPr txBox="1"/>
          <p:nvPr/>
        </p:nvSpPr>
        <p:spPr>
          <a:xfrm>
            <a:off x="661951" y="6990346"/>
            <a:ext cx="11348732" cy="18262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i="0" sz="6300">
                <a:solidFill>
                  <a:srgbClr val="C4CBD0"/>
                </a:solidFill>
                <a:latin typeface="Vivaldi"/>
                <a:ea typeface="Vivaldi"/>
                <a:cs typeface="Vivaldi"/>
                <a:sym typeface="Vivaldi"/>
              </a:defRPr>
            </a:pPr>
            <a:r>
              <a:t>“Plea For purity &amp; Increased Love”</a:t>
            </a:r>
          </a:p>
          <a:p>
            <a:pPr>
              <a:lnSpc>
                <a:spcPct val="90000"/>
              </a:lnSpc>
              <a:defRPr i="0" sz="6300">
                <a:solidFill>
                  <a:srgbClr val="C4CBD0"/>
                </a:solidFill>
                <a:latin typeface="Vivaldi"/>
                <a:ea typeface="Vivaldi"/>
                <a:cs typeface="Vivaldi"/>
                <a:sym typeface="Vivaldi"/>
              </a:defRPr>
            </a:pPr>
            <a:r>
              <a:rPr sz="5500"/>
              <a:t>(1 Thessalonians 3:11-4:12) </a:t>
            </a:r>
          </a:p>
        </p:txBody>
      </p:sp>
      <p:sp>
        <p:nvSpPr>
          <p:cNvPr id="195" name="Lesson 6"/>
          <p:cNvSpPr txBox="1"/>
          <p:nvPr/>
        </p:nvSpPr>
        <p:spPr>
          <a:xfrm>
            <a:off x="318953" y="-45602"/>
            <a:ext cx="17211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Lesson 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Rectangle 1"/>
          <p:cNvSpPr txBox="1"/>
          <p:nvPr/>
        </p:nvSpPr>
        <p:spPr>
          <a:xfrm>
            <a:off x="5228839" y="2410910"/>
            <a:ext cx="7147141"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2200"/>
              </a:spcBef>
              <a:buClr>
                <a:srgbClr val="344882"/>
              </a:buClr>
              <a:buSzPct val="100000"/>
              <a:buChar char="✦"/>
              <a:defRPr i="0" sz="3700">
                <a:solidFill>
                  <a:srgbClr val="000000"/>
                </a:solidFill>
                <a:effectLst/>
              </a:defRPr>
            </a:pPr>
            <a:r>
              <a:t>Sanctification through abstaining from sin …</a:t>
            </a:r>
          </a:p>
          <a:p>
            <a:pPr lvl="1" marL="942975" indent="-485775" algn="l">
              <a:spcBef>
                <a:spcPts val="800"/>
              </a:spcBef>
              <a:buClr>
                <a:srgbClr val="344882"/>
              </a:buClr>
              <a:buSzPct val="100000"/>
              <a:buChar char="✦"/>
              <a:defRPr sz="3300">
                <a:solidFill>
                  <a:srgbClr val="000000"/>
                </a:solidFill>
                <a:effectLst/>
              </a:defRPr>
            </a:pPr>
            <a:r>
              <a:t>A life that MUST be learned — Mat 11:28-30; 28:20; Rom. 12:2; Heb 5:12-14; Eph. 5:17</a:t>
            </a:r>
          </a:p>
          <a:p>
            <a:pPr lvl="1" marL="942975" indent="-485775" algn="l">
              <a:spcBef>
                <a:spcPts val="800"/>
              </a:spcBef>
              <a:buClr>
                <a:srgbClr val="344882"/>
              </a:buClr>
              <a:buSzPct val="100000"/>
              <a:buChar char="✦"/>
              <a:defRPr sz="3300">
                <a:solidFill>
                  <a:srgbClr val="000000"/>
                </a:solidFill>
                <a:effectLst/>
              </a:defRPr>
            </a:pPr>
            <a:r>
              <a:t>Possessing one's own vessel (body) in sanctification and honor — cf. 2 Tim. 2:20-22;</a:t>
            </a:r>
          </a:p>
          <a:p>
            <a:pPr lvl="1" marL="942975" indent="-485775" algn="l">
              <a:spcBef>
                <a:spcPts val="800"/>
              </a:spcBef>
              <a:buClr>
                <a:srgbClr val="344882"/>
              </a:buClr>
              <a:buSzPct val="100000"/>
              <a:buChar char="✦"/>
              <a:defRPr sz="3300">
                <a:solidFill>
                  <a:srgbClr val="000000"/>
                </a:solidFill>
                <a:effectLst/>
              </a:defRPr>
            </a:pPr>
            <a:r>
              <a:t>Not making provision for fulfilling the lusts of the flesh like those who walk in ignorance — Ro 13:13-14; Ep 4:17-19</a:t>
            </a:r>
          </a:p>
        </p:txBody>
      </p:sp>
      <p:pic>
        <p:nvPicPr>
          <p:cNvPr id="242"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sp>
        <p:nvSpPr>
          <p:cNvPr id="243" name="1 Thessalonians 4:3–5 (NKJV)…"/>
          <p:cNvSpPr txBox="1"/>
          <p:nvPr/>
        </p:nvSpPr>
        <p:spPr>
          <a:xfrm>
            <a:off x="267992" y="2437165"/>
            <a:ext cx="4690637" cy="66040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900">
                <a:solidFill>
                  <a:srgbClr val="FFFFFF"/>
                </a:solidFill>
                <a:effectLst>
                  <a:outerShdw sx="100000" sy="100000" kx="0" ky="0" algn="b" rotWithShape="0" blurRad="50800" dist="63500" dir="2913131">
                    <a:srgbClr val="000000"/>
                  </a:outerShdw>
                </a:effectLst>
              </a:defRPr>
            </a:pPr>
            <a:r>
              <a:t>1 Thessalonians 4:3–5 (NKJV)</a:t>
            </a:r>
          </a:p>
          <a:p>
            <a:pPr defTabSz="457200">
              <a:defRPr i="0" sz="3200">
                <a:solidFill>
                  <a:srgbClr val="FFFFFF"/>
                </a:solidFill>
                <a:effectLst>
                  <a:outerShdw sx="100000" sy="100000" kx="0" ky="0" algn="b" rotWithShape="0" blurRad="50800" dist="63500" dir="2913131">
                    <a:srgbClr val="000000"/>
                  </a:outerShdw>
                </a:effectLst>
              </a:defRPr>
            </a:pPr>
            <a:r>
              <a:rPr baseline="31999"/>
              <a:t>3</a:t>
            </a:r>
            <a:r>
              <a:t> For this is the will of God, your sanctification: that you should abstain from sexual immorality; </a:t>
            </a:r>
            <a:r>
              <a:rPr baseline="31999"/>
              <a:t>4</a:t>
            </a:r>
            <a:r>
              <a:t> that each of you should know how to possess his own vessel in sanctification and honor, </a:t>
            </a:r>
            <a:r>
              <a:rPr baseline="31999"/>
              <a:t>5</a:t>
            </a:r>
            <a:r>
              <a:t> not in passion of lust, like the Gentiles who do not know God;</a:t>
            </a:r>
          </a:p>
        </p:txBody>
      </p:sp>
      <p:grpSp>
        <p:nvGrpSpPr>
          <p:cNvPr id="246" name="TextBox 5"/>
          <p:cNvGrpSpPr/>
          <p:nvPr/>
        </p:nvGrpSpPr>
        <p:grpSpPr>
          <a:xfrm>
            <a:off x="541866" y="1025004"/>
            <a:ext cx="11921068" cy="1331566"/>
            <a:chOff x="0" y="0"/>
            <a:chExt cx="11921067" cy="1331565"/>
          </a:xfrm>
        </p:grpSpPr>
        <p:sp>
          <p:nvSpPr>
            <p:cNvPr id="245" name="TextBox 5"/>
            <p:cNvSpPr txBox="1"/>
            <p:nvPr/>
          </p:nvSpPr>
          <p:spPr>
            <a:xfrm>
              <a:off x="342900" y="330200"/>
              <a:ext cx="11273367" cy="70926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57" sz="4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Exhortation To Walk In Holiness (4:1-8)</a:t>
              </a:r>
            </a:p>
          </p:txBody>
        </p:sp>
        <p:pic>
          <p:nvPicPr>
            <p:cNvPr id="244" name="TextBox 5" descr="TextBox 5"/>
            <p:cNvPicPr>
              <a:picLocks noChangeAspect="0"/>
            </p:cNvPicPr>
            <p:nvPr/>
          </p:nvPicPr>
          <p:blipFill>
            <a:blip r:embed="rId3">
              <a:extLst/>
            </a:blip>
            <a:stretch>
              <a:fillRect/>
            </a:stretch>
          </p:blipFill>
          <p:spPr>
            <a:xfrm>
              <a:off x="-1" y="-1"/>
              <a:ext cx="11921069" cy="1331567"/>
            </a:xfrm>
            <a:prstGeom prst="rect">
              <a:avLst/>
            </a:prstGeom>
            <a:effectLst/>
          </p:spPr>
        </p:pic>
      </p:grpSp>
      <p:sp>
        <p:nvSpPr>
          <p:cNvPr id="247" name="“Plea For Purity &amp; Increased Love”"/>
          <p:cNvSpPr txBox="1"/>
          <p:nvPr/>
        </p:nvSpPr>
        <p:spPr>
          <a:xfrm>
            <a:off x="10160" y="141423"/>
            <a:ext cx="12984481" cy="1054888"/>
          </a:xfrm>
          <a:prstGeom prst="rect">
            <a:avLst/>
          </a:prstGeom>
          <a:blipFill>
            <a:blip r:embed="rId4"/>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2" end="2"/>
                                            </p:txEl>
                                          </p:spTgt>
                                        </p:tgtEl>
                                        <p:attrNameLst>
                                          <p:attrName>style.visibility</p:attrName>
                                        </p:attrNameLst>
                                      </p:cBhvr>
                                      <p:to>
                                        <p:strVal val="visible"/>
                                      </p:to>
                                    </p:set>
                                    <p:animEffect filter="wipe(left)" transition="in">
                                      <p:cBhvr>
                                        <p:cTn id="7" dur="2000"/>
                                        <p:tgtEl>
                                          <p:spTgt spid="24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1">
                                            <p:txEl>
                                              <p:pRg st="3" end="3"/>
                                            </p:txEl>
                                          </p:spTgt>
                                        </p:tgtEl>
                                        <p:attrNameLst>
                                          <p:attrName>style.visibility</p:attrName>
                                        </p:attrNameLst>
                                      </p:cBhvr>
                                      <p:to>
                                        <p:strVal val="visible"/>
                                      </p:to>
                                    </p:set>
                                    <p:animEffect filter="wipe(left)" transition="in">
                                      <p:cBhvr>
                                        <p:cTn id="12" dur="2000"/>
                                        <p:tgtEl>
                                          <p:spTgt spid="2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sp>
        <p:nvSpPr>
          <p:cNvPr id="250" name="1 Thessalonians 4:3–5 (NKJV)…"/>
          <p:cNvSpPr txBox="1"/>
          <p:nvPr/>
        </p:nvSpPr>
        <p:spPr>
          <a:xfrm>
            <a:off x="267992" y="2437165"/>
            <a:ext cx="4690637" cy="66040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900">
                <a:solidFill>
                  <a:srgbClr val="FFFFFF"/>
                </a:solidFill>
                <a:effectLst>
                  <a:outerShdw sx="100000" sy="100000" kx="0" ky="0" algn="b" rotWithShape="0" blurRad="50800" dist="63500" dir="2913131">
                    <a:srgbClr val="000000"/>
                  </a:outerShdw>
                </a:effectLst>
              </a:defRPr>
            </a:pPr>
            <a:r>
              <a:t>1 Thessalonians 4:3–5 (NKJV)</a:t>
            </a:r>
          </a:p>
          <a:p>
            <a:pPr defTabSz="457200">
              <a:defRPr i="0" sz="3200">
                <a:solidFill>
                  <a:srgbClr val="FFFFFF"/>
                </a:solidFill>
                <a:effectLst>
                  <a:outerShdw sx="100000" sy="100000" kx="0" ky="0" algn="b" rotWithShape="0" blurRad="50800" dist="63500" dir="2913131">
                    <a:srgbClr val="000000"/>
                  </a:outerShdw>
                </a:effectLst>
              </a:defRPr>
            </a:pPr>
            <a:r>
              <a:rPr baseline="31999"/>
              <a:t>3</a:t>
            </a:r>
            <a:r>
              <a:t> For this is the will of God, your sanctification: that you should abstain from sexual immorality; </a:t>
            </a:r>
            <a:r>
              <a:rPr baseline="31999"/>
              <a:t>4</a:t>
            </a:r>
            <a:r>
              <a:t> that each of you should know how to possess his own vessel in sanctification and honor, </a:t>
            </a:r>
            <a:r>
              <a:rPr baseline="31999"/>
              <a:t>5</a:t>
            </a:r>
            <a:r>
              <a:t> not in passion of lust, like the Gentiles who do not know God;</a:t>
            </a:r>
          </a:p>
        </p:txBody>
      </p:sp>
      <p:grpSp>
        <p:nvGrpSpPr>
          <p:cNvPr id="253" name="TextBox 5"/>
          <p:cNvGrpSpPr/>
          <p:nvPr/>
        </p:nvGrpSpPr>
        <p:grpSpPr>
          <a:xfrm>
            <a:off x="541866" y="1025004"/>
            <a:ext cx="11921068" cy="1331566"/>
            <a:chOff x="0" y="0"/>
            <a:chExt cx="11921067" cy="1331565"/>
          </a:xfrm>
        </p:grpSpPr>
        <p:sp>
          <p:nvSpPr>
            <p:cNvPr id="252" name="TextBox 5"/>
            <p:cNvSpPr txBox="1"/>
            <p:nvPr/>
          </p:nvSpPr>
          <p:spPr>
            <a:xfrm>
              <a:off x="342900" y="330200"/>
              <a:ext cx="11273367" cy="70926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57" sz="4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Exhortation To Walk In Holiness (4:1-8)</a:t>
              </a:r>
            </a:p>
          </p:txBody>
        </p:sp>
        <p:pic>
          <p:nvPicPr>
            <p:cNvPr id="251" name="TextBox 5" descr="TextBox 5"/>
            <p:cNvPicPr>
              <a:picLocks noChangeAspect="0"/>
            </p:cNvPicPr>
            <p:nvPr/>
          </p:nvPicPr>
          <p:blipFill>
            <a:blip r:embed="rId3">
              <a:extLst/>
            </a:blip>
            <a:stretch>
              <a:fillRect/>
            </a:stretch>
          </p:blipFill>
          <p:spPr>
            <a:xfrm>
              <a:off x="-1" y="-1"/>
              <a:ext cx="11921069" cy="1331567"/>
            </a:xfrm>
            <a:prstGeom prst="rect">
              <a:avLst/>
            </a:prstGeom>
            <a:effectLst/>
          </p:spPr>
        </p:pic>
      </p:grpSp>
      <p:sp>
        <p:nvSpPr>
          <p:cNvPr id="254" name="1 Thessalonians 4:6–8 (NKJV)…"/>
          <p:cNvSpPr txBox="1"/>
          <p:nvPr/>
        </p:nvSpPr>
        <p:spPr>
          <a:xfrm>
            <a:off x="5293217" y="2367315"/>
            <a:ext cx="6935103" cy="6743701"/>
          </a:xfrm>
          <a:prstGeom prst="rect">
            <a:avLst/>
          </a:prstGeom>
          <a:ln w="12700">
            <a:miter lim="400000"/>
          </a:ln>
          <a:effectLst>
            <a:outerShdw sx="100000" sy="100000" kx="0" ky="0" algn="b" rotWithShape="0" blurRad="139700" dist="103529" dir="5400000">
              <a:srgbClr val="000000">
                <a:alpha val="3038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i="0" sz="3600">
                <a:solidFill>
                  <a:srgbClr val="000000"/>
                </a:solidFill>
                <a:effectLst/>
              </a:defRPr>
            </a:pPr>
            <a:r>
              <a:t>1 Thessalonians 4:6–8 (NKJV)</a:t>
            </a:r>
          </a:p>
          <a:p>
            <a:pPr defTabSz="457200">
              <a:spcBef>
                <a:spcPts val="1100"/>
              </a:spcBef>
              <a:defRPr i="0" sz="3500">
                <a:solidFill>
                  <a:srgbClr val="000000"/>
                </a:solidFill>
                <a:effectLst/>
              </a:defRPr>
            </a:pPr>
            <a:r>
              <a:rPr baseline="31999"/>
              <a:t>6</a:t>
            </a:r>
            <a:r>
              <a:t> that no one should take advantage of and defraud his brother in this matter, because the Lord </a:t>
            </a:r>
            <a:r>
              <a:rPr i="1"/>
              <a:t>is</a:t>
            </a:r>
            <a:r>
              <a:t> the avenger of all such, as we also forewarned you and testified. </a:t>
            </a:r>
            <a:r>
              <a:rPr baseline="31999"/>
              <a:t>7</a:t>
            </a:r>
            <a:r>
              <a:t> For God did not call us to uncleanness, but in holiness. </a:t>
            </a:r>
            <a:r>
              <a:rPr baseline="31999"/>
              <a:t>8</a:t>
            </a:r>
            <a:r>
              <a:t> Therefore he who rejects </a:t>
            </a:r>
            <a:r>
              <a:rPr i="1"/>
              <a:t>this</a:t>
            </a:r>
            <a:r>
              <a:t> does not reject man, but God, who has also given us His Holy Spirit.</a:t>
            </a:r>
          </a:p>
          <a:p>
            <a:pPr defTabSz="457200">
              <a:spcBef>
                <a:spcPts val="1100"/>
              </a:spcBef>
              <a:defRPr i="0" sz="3200">
                <a:solidFill>
                  <a:srgbClr val="000000"/>
                </a:solidFill>
                <a:effectLst/>
              </a:defRPr>
            </a:pPr>
            <a:r>
              <a:t>Rom. 6:1-23; 2 Cor. 6:14-7:1; 1 Pet 1:13-15</a:t>
            </a:r>
          </a:p>
        </p:txBody>
      </p:sp>
      <p:sp>
        <p:nvSpPr>
          <p:cNvPr id="255" name="“Plea For Purity &amp; Increased Love”"/>
          <p:cNvSpPr txBox="1"/>
          <p:nvPr/>
        </p:nvSpPr>
        <p:spPr>
          <a:xfrm>
            <a:off x="10160" y="141423"/>
            <a:ext cx="12984481" cy="1054888"/>
          </a:xfrm>
          <a:prstGeom prst="rect">
            <a:avLst/>
          </a:prstGeom>
          <a:blipFill>
            <a:blip r:embed="rId4"/>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9" name="TextBox 5"/>
          <p:cNvGrpSpPr/>
          <p:nvPr/>
        </p:nvGrpSpPr>
        <p:grpSpPr>
          <a:xfrm>
            <a:off x="541866" y="1025004"/>
            <a:ext cx="11921068" cy="1331566"/>
            <a:chOff x="0" y="0"/>
            <a:chExt cx="11921067" cy="1331565"/>
          </a:xfrm>
        </p:grpSpPr>
        <p:sp>
          <p:nvSpPr>
            <p:cNvPr id="258" name="TextBox 5"/>
            <p:cNvSpPr txBox="1"/>
            <p:nvPr/>
          </p:nvSpPr>
          <p:spPr>
            <a:xfrm>
              <a:off x="342900" y="330200"/>
              <a:ext cx="11273367" cy="70926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57" sz="4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Exhortation To Walk In Holiness (4:1-8)</a:t>
              </a:r>
            </a:p>
          </p:txBody>
        </p:sp>
        <p:pic>
          <p:nvPicPr>
            <p:cNvPr id="257" name="TextBox 5" descr="TextBox 5"/>
            <p:cNvPicPr>
              <a:picLocks noChangeAspect="0"/>
            </p:cNvPicPr>
            <p:nvPr/>
          </p:nvPicPr>
          <p:blipFill>
            <a:blip r:embed="rId2">
              <a:extLst/>
            </a:blip>
            <a:stretch>
              <a:fillRect/>
            </a:stretch>
          </p:blipFill>
          <p:spPr>
            <a:xfrm>
              <a:off x="-1" y="-1"/>
              <a:ext cx="11921069" cy="1331567"/>
            </a:xfrm>
            <a:prstGeom prst="rect">
              <a:avLst/>
            </a:prstGeom>
            <a:effectLst/>
          </p:spPr>
        </p:pic>
      </p:grpSp>
      <p:sp>
        <p:nvSpPr>
          <p:cNvPr id="260" name="1 Thessalonians 4:9–12 (NKJV)…"/>
          <p:cNvSpPr txBox="1"/>
          <p:nvPr/>
        </p:nvSpPr>
        <p:spPr>
          <a:xfrm>
            <a:off x="747808" y="2218266"/>
            <a:ext cx="11509184" cy="680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i="0">
                <a:solidFill>
                  <a:srgbClr val="000000"/>
                </a:solidFill>
                <a:effectLst/>
              </a:defRPr>
            </a:pPr>
            <a:r>
              <a:t>1 Thessalonians 4:9–12 (NKJV)</a:t>
            </a:r>
          </a:p>
          <a:p>
            <a:pPr defTabSz="457200">
              <a:defRPr i="0">
                <a:solidFill>
                  <a:srgbClr val="000000"/>
                </a:solidFill>
                <a:effectLst/>
              </a:defRPr>
            </a:pPr>
            <a:r>
              <a:rPr baseline="31999"/>
              <a:t>9</a:t>
            </a:r>
            <a:r>
              <a:t> But concerning brotherly love you have no need that I should write to you, for you yourselves are taught by God to love one another; </a:t>
            </a:r>
            <a:r>
              <a:rPr baseline="31999"/>
              <a:t>10</a:t>
            </a:r>
            <a:r>
              <a:t> and indeed you do so toward all the brethren who are in all Macedonia. But we urge you, brethren, that you increase more and more; </a:t>
            </a:r>
            <a:r>
              <a:rPr baseline="31999"/>
              <a:t>11</a:t>
            </a:r>
            <a:r>
              <a:t> that you also aspire to lead a quiet life, to mind your own business, and to work with your own hands, as we commanded you, </a:t>
            </a:r>
            <a:r>
              <a:rPr baseline="31999"/>
              <a:t>12</a:t>
            </a:r>
            <a:r>
              <a:t> that you may walk properly toward those who are outside, and </a:t>
            </a:r>
            <a:r>
              <a:rPr i="1"/>
              <a:t>that</a:t>
            </a:r>
            <a:r>
              <a:t> you may lack nothing.</a:t>
            </a:r>
          </a:p>
        </p:txBody>
      </p:sp>
      <p:sp>
        <p:nvSpPr>
          <p:cNvPr id="261" name="“Plea For Purity &amp; Increased Love”"/>
          <p:cNvSpPr txBox="1"/>
          <p:nvPr/>
        </p:nvSpPr>
        <p:spPr>
          <a:xfrm>
            <a:off x="10160" y="141423"/>
            <a:ext cx="12984481" cy="1054888"/>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Rectangle 1"/>
          <p:cNvSpPr txBox="1"/>
          <p:nvPr/>
        </p:nvSpPr>
        <p:spPr>
          <a:xfrm>
            <a:off x="5340583" y="2832286"/>
            <a:ext cx="7259200" cy="612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1700"/>
              </a:spcBef>
              <a:buClr>
                <a:srgbClr val="344882"/>
              </a:buClr>
              <a:buSzPct val="100000"/>
              <a:buChar char="✦"/>
              <a:defRPr b="1" sz="3900">
                <a:solidFill>
                  <a:srgbClr val="000000"/>
                </a:solidFill>
                <a:effectLst/>
              </a:defRPr>
            </a:pPr>
            <a:r>
              <a:t>We Need To Increase &amp; Abound In Love  — (3:11-13)</a:t>
            </a:r>
          </a:p>
          <a:p>
            <a:pPr marL="485775" indent="-485775" algn="l">
              <a:spcBef>
                <a:spcPts val="1700"/>
              </a:spcBef>
              <a:buClr>
                <a:srgbClr val="344882"/>
              </a:buClr>
              <a:buSzPct val="100000"/>
              <a:buChar char="✦"/>
              <a:defRPr b="1" sz="3900">
                <a:solidFill>
                  <a:srgbClr val="000000"/>
                </a:solidFill>
                <a:effectLst/>
              </a:defRPr>
            </a:pPr>
            <a:r>
              <a:t>An Exhortation To Walk In Holiness (4:1-8)</a:t>
            </a:r>
          </a:p>
          <a:p>
            <a:pPr marL="485775" indent="-485775" algn="l">
              <a:spcBef>
                <a:spcPts val="1700"/>
              </a:spcBef>
              <a:buClr>
                <a:srgbClr val="344882"/>
              </a:buClr>
              <a:buSzPct val="100000"/>
              <a:buChar char="✦"/>
              <a:defRPr b="1" sz="3900">
                <a:solidFill>
                  <a:srgbClr val="000000"/>
                </a:solidFill>
                <a:effectLst/>
              </a:defRPr>
            </a:pPr>
            <a:r>
              <a:t>An Exhortation To Walk In Love (4:9-10)</a:t>
            </a:r>
          </a:p>
          <a:p>
            <a:pPr marL="485775" indent="-485775" algn="l">
              <a:spcBef>
                <a:spcPts val="1700"/>
              </a:spcBef>
              <a:buClr>
                <a:srgbClr val="344882"/>
              </a:buClr>
              <a:buSzPct val="100000"/>
              <a:buChar char="✦"/>
              <a:defRPr b="1" sz="3900">
                <a:solidFill>
                  <a:srgbClr val="000000"/>
                </a:solidFill>
                <a:effectLst/>
              </a:defRPr>
            </a:pPr>
            <a:r>
              <a:t>An Exhortation To Walk In Hard Work &amp; Personal Responsibility (4:11-12)</a:t>
            </a:r>
          </a:p>
        </p:txBody>
      </p:sp>
      <p:pic>
        <p:nvPicPr>
          <p:cNvPr id="264"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grpSp>
        <p:nvGrpSpPr>
          <p:cNvPr id="267" name="TextBox 5"/>
          <p:cNvGrpSpPr/>
          <p:nvPr/>
        </p:nvGrpSpPr>
        <p:grpSpPr>
          <a:xfrm>
            <a:off x="541866" y="972715"/>
            <a:ext cx="11921068" cy="1436143"/>
            <a:chOff x="0" y="0"/>
            <a:chExt cx="11921067" cy="1436141"/>
          </a:xfrm>
        </p:grpSpPr>
        <p:sp>
          <p:nvSpPr>
            <p:cNvPr id="266" name="TextBox 5"/>
            <p:cNvSpPr txBox="1"/>
            <p:nvPr/>
          </p:nvSpPr>
          <p:spPr>
            <a:xfrm>
              <a:off x="342900" y="330200"/>
              <a:ext cx="11273367" cy="813842"/>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67" sz="54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Lessons &amp; Applications For Us</a:t>
              </a:r>
            </a:p>
          </p:txBody>
        </p:sp>
        <p:pic>
          <p:nvPicPr>
            <p:cNvPr id="265" name="TextBox 5" descr="TextBox 5"/>
            <p:cNvPicPr>
              <a:picLocks noChangeAspect="0"/>
            </p:cNvPicPr>
            <p:nvPr/>
          </p:nvPicPr>
          <p:blipFill>
            <a:blip r:embed="rId3">
              <a:extLst/>
            </a:blip>
            <a:stretch>
              <a:fillRect/>
            </a:stretch>
          </p:blipFill>
          <p:spPr>
            <a:xfrm>
              <a:off x="-1" y="0"/>
              <a:ext cx="11921069" cy="1436142"/>
            </a:xfrm>
            <a:prstGeom prst="rect">
              <a:avLst/>
            </a:prstGeom>
            <a:effectLst/>
          </p:spPr>
        </p:pic>
      </p:grpSp>
      <p:sp>
        <p:nvSpPr>
          <p:cNvPr id="268" name="“Plea For Purity &amp; Increased Love”"/>
          <p:cNvSpPr txBox="1"/>
          <p:nvPr/>
        </p:nvSpPr>
        <p:spPr>
          <a:xfrm>
            <a:off x="10160" y="141423"/>
            <a:ext cx="12984481" cy="1054888"/>
          </a:xfrm>
          <a:prstGeom prst="rect">
            <a:avLst/>
          </a:prstGeom>
          <a:blipFill>
            <a:blip r:embed="rId4"/>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wipe(left)" transition="in">
                                      <p:cBhvr>
                                        <p:cTn id="7" dur="2000"/>
                                        <p:tgtEl>
                                          <p:spTgt spid="26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wipe(left)" transition="in">
                                      <p:cBhvr>
                                        <p:cTn id="10" dur="20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wipe(left)" transition="in">
                                      <p:cBhvr>
                                        <p:cTn id="15" dur="2000"/>
                                        <p:tgtEl>
                                          <p:spTgt spid="2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3">
                                            <p:txEl>
                                              <p:pRg st="2" end="2"/>
                                            </p:txEl>
                                          </p:spTgt>
                                        </p:tgtEl>
                                        <p:attrNameLst>
                                          <p:attrName>style.visibility</p:attrName>
                                        </p:attrNameLst>
                                      </p:cBhvr>
                                      <p:to>
                                        <p:strVal val="visible"/>
                                      </p:to>
                                    </p:set>
                                    <p:animEffect filter="wipe(left)" transition="in">
                                      <p:cBhvr>
                                        <p:cTn id="20" dur="2000"/>
                                        <p:tgtEl>
                                          <p:spTgt spid="2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63">
                                            <p:txEl>
                                              <p:pRg st="3" end="3"/>
                                            </p:txEl>
                                          </p:spTgt>
                                        </p:tgtEl>
                                        <p:attrNameLst>
                                          <p:attrName>style.visibility</p:attrName>
                                        </p:attrNameLst>
                                      </p:cBhvr>
                                      <p:to>
                                        <p:strVal val="visible"/>
                                      </p:to>
                                    </p:set>
                                    <p:animEffect filter="wipe(left)" transition="in">
                                      <p:cBhvr>
                                        <p:cTn id="25" dur="2000"/>
                                        <p:tgtEl>
                                          <p:spTgt spid="26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Rectangle 1"/>
          <p:cNvSpPr/>
          <p:nvPr/>
        </p:nvSpPr>
        <p:spPr>
          <a:xfrm>
            <a:off x="-1" y="-1"/>
            <a:ext cx="13004801" cy="9753601"/>
          </a:xfrm>
          <a:prstGeom prst="rect">
            <a:avLst/>
          </a:prstGeom>
          <a:solidFill>
            <a:srgbClr val="000000"/>
          </a:solidFill>
          <a:ln w="50800">
            <a:solidFill>
              <a:srgbClr val="000000"/>
            </a:solidFill>
          </a:ln>
        </p:spPr>
        <p:txBody>
          <a:bodyPr lIns="50800" tIns="50800" rIns="50800" bIns="50800" anchor="ctr"/>
          <a:lstStyle/>
          <a:p>
            <a:pPr>
              <a:defRPr i="0" sz="3200">
                <a:solidFill>
                  <a:srgbClr val="FFFFFF"/>
                </a:solidFill>
                <a:effectLst/>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pasted-image.tiff" descr="pasted-image.tiff"/>
          <p:cNvPicPr>
            <a:picLocks noChangeAspect="0"/>
          </p:cNvPicPr>
          <p:nvPr>
            <p:ph type="pic" idx="13"/>
          </p:nvPr>
        </p:nvPicPr>
        <p:blipFill>
          <a:blip r:embed="rId2">
            <a:extLst/>
          </a:blip>
          <a:stretch>
            <a:fillRect/>
          </a:stretch>
        </p:blipFill>
        <p:spPr>
          <a:xfrm>
            <a:off x="1263484" y="578789"/>
            <a:ext cx="10477832" cy="6259222"/>
          </a:xfrm>
          <a:prstGeom prst="rect">
            <a:avLst/>
          </a:prstGeom>
        </p:spPr>
      </p:pic>
      <p:sp>
        <p:nvSpPr>
          <p:cNvPr id="273" name="“Plea For purity &amp; Increased Love”…"/>
          <p:cNvSpPr txBox="1"/>
          <p:nvPr/>
        </p:nvSpPr>
        <p:spPr>
          <a:xfrm>
            <a:off x="661951" y="6990346"/>
            <a:ext cx="11348732" cy="18262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i="0" sz="6300">
                <a:solidFill>
                  <a:srgbClr val="C4CBD0"/>
                </a:solidFill>
                <a:latin typeface="Vivaldi"/>
                <a:ea typeface="Vivaldi"/>
                <a:cs typeface="Vivaldi"/>
                <a:sym typeface="Vivaldi"/>
              </a:defRPr>
            </a:pPr>
            <a:r>
              <a:t>“Plea For purity &amp; Increased Love”</a:t>
            </a:r>
          </a:p>
          <a:p>
            <a:pPr>
              <a:lnSpc>
                <a:spcPct val="90000"/>
              </a:lnSpc>
              <a:defRPr i="0" sz="6300">
                <a:solidFill>
                  <a:srgbClr val="C4CBD0"/>
                </a:solidFill>
                <a:latin typeface="Vivaldi"/>
                <a:ea typeface="Vivaldi"/>
                <a:cs typeface="Vivaldi"/>
                <a:sym typeface="Vivaldi"/>
              </a:defRPr>
            </a:pPr>
            <a:r>
              <a:rPr sz="5500"/>
              <a:t>(1 Thessalonians 3:11-4:12) </a:t>
            </a:r>
          </a:p>
        </p:txBody>
      </p:sp>
      <p:sp>
        <p:nvSpPr>
          <p:cNvPr id="274" name="Lesson 6"/>
          <p:cNvSpPr txBox="1"/>
          <p:nvPr/>
        </p:nvSpPr>
        <p:spPr>
          <a:xfrm>
            <a:off x="318953" y="-45602"/>
            <a:ext cx="17211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Lesson 6</a:t>
            </a:r>
          </a:p>
        </p:txBody>
      </p:sp>
      <p:sp>
        <p:nvSpPr>
          <p:cNvPr id="275" name="Charts by Don McClain / Preached July 16, 2017…"/>
          <p:cNvSpPr/>
          <p:nvPr/>
        </p:nvSpPr>
        <p:spPr>
          <a:xfrm>
            <a:off x="1504888" y="795693"/>
            <a:ext cx="9995024" cy="2265681"/>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tIns="91439" bIns="91439">
            <a:spAutoFit/>
          </a:bodyPr>
          <a:lstStyle/>
          <a:p>
            <a:pPr defTabSz="821531">
              <a:defRPr i="0" sz="31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July 16, 2017</a:t>
            </a:r>
            <a:endParaRPr>
              <a:latin typeface="Book Antiqua"/>
              <a:ea typeface="Book Antiqua"/>
              <a:cs typeface="Book Antiqua"/>
              <a:sym typeface="Book Antiqua"/>
            </a:endParaRPr>
          </a:p>
          <a:p>
            <a:pPr defTabSz="821531">
              <a:defRPr i="0" sz="31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sz="1300">
                <a:latin typeface="Book Antiqua"/>
                <a:ea typeface="Book Antiqua"/>
                <a:cs typeface="Book Antiqua"/>
                <a:sym typeface="Book Antiqua"/>
              </a:rPr>
              <a:t>West 65</a:t>
            </a:r>
            <a:r>
              <a:rPr baseline="28923" sz="1300">
                <a:latin typeface="Book Antiqua"/>
                <a:ea typeface="Book Antiqua"/>
                <a:cs typeface="Book Antiqua"/>
                <a:sym typeface="Book Antiqua"/>
              </a:rPr>
              <a:t>th</a:t>
            </a:r>
            <a:r>
              <a:rPr sz="1300">
                <a:latin typeface="Book Antiqua"/>
                <a:ea typeface="Book Antiqua"/>
                <a:cs typeface="Book Antiqua"/>
                <a:sym typeface="Book Antiqua"/>
              </a:rPr>
              <a:t> Street church of Christ P.O. Box 190062 / Little Rock AR 72219 / </a:t>
            </a:r>
            <a:endParaRPr sz="1300">
              <a:latin typeface="Book Antiqua"/>
              <a:ea typeface="Book Antiqua"/>
              <a:cs typeface="Book Antiqua"/>
              <a:sym typeface="Book Antiqua"/>
            </a:endParaRPr>
          </a:p>
          <a:p>
            <a:pPr defTabSz="821531">
              <a:defRPr i="0" sz="31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821531">
              <a:defRPr i="0" sz="28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 Prepared using Keynote 2014 –  More PPT &amp; Audio Sermons:</a:t>
            </a:r>
            <a:endParaRPr>
              <a:latin typeface="Book Antiqua"/>
              <a:ea typeface="Book Antiqua"/>
              <a:cs typeface="Book Antiqua"/>
              <a:sym typeface="Book Antiqua"/>
            </a:endParaRPr>
          </a:p>
          <a:p>
            <a:pPr defTabSz="821531">
              <a:defRPr i="0" sz="31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u="sng">
                <a:solidFill>
                  <a:srgbClr val="0000FF"/>
                </a:solidFill>
                <a:uFill>
                  <a:solidFill>
                    <a:srgbClr val="0000FF"/>
                  </a:solidFill>
                </a:uFill>
                <a:hlinkClick r:id="rId3" invalidUrl="" action="" tgtFrame="" tooltip="" history="1" highlightClick="0" endSnd="0"/>
              </a:rPr>
              <a:t>http://w65stchurchofchrist.org/coc/</a:t>
            </a:r>
            <a:r>
              <a:rPr>
                <a:latin typeface="Book Antiqua"/>
                <a:ea typeface="Book Antiqua"/>
                <a:cs typeface="Book Antiqua"/>
                <a:sym typeface="Book Antiqua"/>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Rectangle 3"/>
          <p:cNvSpPr txBox="1"/>
          <p:nvPr/>
        </p:nvSpPr>
        <p:spPr>
          <a:xfrm>
            <a:off x="446682" y="348978"/>
            <a:ext cx="12111436" cy="9261349"/>
          </a:xfrm>
          <a:prstGeom prst="rect">
            <a:avLst/>
          </a:prstGeom>
          <a:ln w="12700">
            <a:miter lim="400000"/>
          </a:ln>
          <a:effectLst>
            <a:outerShdw sx="100000" sy="100000" kx="0" ky="0" algn="b" rotWithShape="0" blurRad="63500" dist="73541" dir="479160">
              <a:srgbClr val="000000">
                <a:alpha val="30433"/>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400"/>
              </a:spcBef>
              <a:defRPr i="0" sz="4700">
                <a:solidFill>
                  <a:srgbClr val="000000"/>
                </a:solidFill>
                <a:effectLst/>
                <a:latin typeface="Thames Nude Roman"/>
                <a:ea typeface="Thames Nude Roman"/>
                <a:cs typeface="Thames Nude Roman"/>
                <a:sym typeface="Thames Nude Roman"/>
              </a:defRPr>
            </a:pPr>
            <a:r>
              <a:t>Colossians 1:3–12 (NKJV)</a:t>
            </a:r>
          </a:p>
          <a:p>
            <a:pPr defTabSz="1300480">
              <a:spcBef>
                <a:spcPts val="1400"/>
              </a:spcBef>
              <a:defRPr i="0" sz="4800">
                <a:solidFill>
                  <a:srgbClr val="000000"/>
                </a:solidFill>
                <a:effectLst/>
                <a:latin typeface="Book Antiqua"/>
                <a:ea typeface="Book Antiqua"/>
                <a:cs typeface="Book Antiqua"/>
                <a:sym typeface="Book Antiqua"/>
              </a:defRPr>
            </a:pPr>
            <a:r>
              <a:rPr baseline="31999"/>
              <a:t>3</a:t>
            </a:r>
            <a:r>
              <a:t> We give thanks to the God and Father of our Lord Jesus Christ, praying always for you, </a:t>
            </a:r>
            <a:r>
              <a:rPr baseline="31999"/>
              <a:t>4</a:t>
            </a:r>
            <a:r>
              <a:t> since we heard of your faith in Christ Jesus and of your love for all the saints; </a:t>
            </a:r>
            <a:r>
              <a:rPr baseline="31999"/>
              <a:t>5</a:t>
            </a:r>
            <a:r>
              <a:t> because of the hope which is laid up for you in heaven, of which you heard before in the word of the truth of the gospel, </a:t>
            </a:r>
            <a:r>
              <a:rPr baseline="31999"/>
              <a:t>6</a:t>
            </a:r>
            <a:r>
              <a:t> which has come to you, as </a:t>
            </a:r>
            <a:r>
              <a:rPr i="1"/>
              <a:t>it has</a:t>
            </a:r>
            <a:r>
              <a:t> also in all the world, and is bringing forth fruit, as </a:t>
            </a:r>
            <a:r>
              <a:rPr i="1"/>
              <a:t>it is</a:t>
            </a:r>
            <a:r>
              <a:t> also among you since the day you heard and knew the grace of God in truth;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Rectangle 3"/>
          <p:cNvSpPr txBox="1"/>
          <p:nvPr/>
        </p:nvSpPr>
        <p:spPr>
          <a:xfrm>
            <a:off x="446682" y="348978"/>
            <a:ext cx="12111436" cy="9286749"/>
          </a:xfrm>
          <a:prstGeom prst="rect">
            <a:avLst/>
          </a:prstGeom>
          <a:ln w="12700">
            <a:miter lim="400000"/>
          </a:ln>
          <a:effectLst>
            <a:outerShdw sx="100000" sy="100000" kx="0" ky="0" algn="b" rotWithShape="0" blurRad="63500" dist="73541" dir="479160">
              <a:srgbClr val="000000">
                <a:alpha val="30433"/>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400"/>
              </a:spcBef>
              <a:defRPr i="0" sz="4700">
                <a:solidFill>
                  <a:srgbClr val="000000"/>
                </a:solidFill>
                <a:effectLst/>
                <a:latin typeface="Thames Nude Roman"/>
                <a:ea typeface="Thames Nude Roman"/>
                <a:cs typeface="Thames Nude Roman"/>
                <a:sym typeface="Thames Nude Roman"/>
              </a:defRPr>
            </a:pPr>
            <a:r>
              <a:t>Colossians 1:3–12 (NKJV)</a:t>
            </a:r>
          </a:p>
          <a:p>
            <a:pPr defTabSz="1300480">
              <a:spcBef>
                <a:spcPts val="1400"/>
              </a:spcBef>
              <a:defRPr i="0" sz="5300">
                <a:solidFill>
                  <a:srgbClr val="000000"/>
                </a:solidFill>
                <a:effectLst/>
                <a:latin typeface="Book Antiqua"/>
                <a:ea typeface="Book Antiqua"/>
                <a:cs typeface="Book Antiqua"/>
                <a:sym typeface="Book Antiqua"/>
              </a:defRPr>
            </a:pPr>
            <a:r>
              <a:rPr baseline="31999"/>
              <a:t>7</a:t>
            </a:r>
            <a:r>
              <a:t> as you also learned from Epaphras, our dear fellow servant, who is a faithful minister of Christ on your behalf, </a:t>
            </a:r>
            <a:r>
              <a:rPr baseline="31999"/>
              <a:t>8</a:t>
            </a:r>
            <a:r>
              <a:t> who also declared to us your love in the Spirit. </a:t>
            </a:r>
            <a:r>
              <a:rPr baseline="31999"/>
              <a:t>9</a:t>
            </a:r>
            <a:r>
              <a:t> For this reason we also, since the day we heard it, do not cease to pray for you, and to ask that you may be filled with the knowledge of His will in all wisdom and spiritual understanding;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Rectangle 3"/>
          <p:cNvSpPr txBox="1"/>
          <p:nvPr/>
        </p:nvSpPr>
        <p:spPr>
          <a:xfrm>
            <a:off x="446682" y="348978"/>
            <a:ext cx="12111436" cy="9286749"/>
          </a:xfrm>
          <a:prstGeom prst="rect">
            <a:avLst/>
          </a:prstGeom>
          <a:ln w="12700">
            <a:miter lim="400000"/>
          </a:ln>
          <a:effectLst>
            <a:outerShdw sx="100000" sy="100000" kx="0" ky="0" algn="b" rotWithShape="0" blurRad="63500" dist="73541" dir="479160">
              <a:srgbClr val="000000">
                <a:alpha val="30433"/>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400"/>
              </a:spcBef>
              <a:defRPr i="0" sz="4700">
                <a:solidFill>
                  <a:srgbClr val="000000"/>
                </a:solidFill>
                <a:effectLst/>
                <a:latin typeface="Thames Nude Roman"/>
                <a:ea typeface="Thames Nude Roman"/>
                <a:cs typeface="Thames Nude Roman"/>
                <a:sym typeface="Thames Nude Roman"/>
              </a:defRPr>
            </a:pPr>
            <a:r>
              <a:t>Colossians 1:3–12 (NKJV)</a:t>
            </a:r>
          </a:p>
          <a:p>
            <a:pPr defTabSz="1300480">
              <a:spcBef>
                <a:spcPts val="1400"/>
              </a:spcBef>
              <a:defRPr i="0" sz="5300">
                <a:solidFill>
                  <a:srgbClr val="000000"/>
                </a:solidFill>
                <a:effectLst/>
                <a:latin typeface="Book Antiqua"/>
                <a:ea typeface="Book Antiqua"/>
                <a:cs typeface="Book Antiqua"/>
                <a:sym typeface="Book Antiqua"/>
              </a:defRPr>
            </a:pPr>
            <a:r>
              <a:rPr baseline="31999"/>
              <a:t>10</a:t>
            </a:r>
            <a:r>
              <a:t> that you may walk worthy of the Lord, fully pleasing </a:t>
            </a:r>
            <a:r>
              <a:rPr i="1"/>
              <a:t>Him,</a:t>
            </a:r>
            <a:r>
              <a:t> being fruitful in every good work and increasing in the knowledge of God; </a:t>
            </a:r>
            <a:r>
              <a:rPr baseline="31999"/>
              <a:t>11</a:t>
            </a:r>
            <a:r>
              <a:t> strengthened with all might, according to His glorious power, for all patience and longsuffering with joy; </a:t>
            </a:r>
            <a:r>
              <a:rPr baseline="31999"/>
              <a:t>12</a:t>
            </a:r>
            <a:r>
              <a:t> giving thanks to the Father who has qualified us to be partakers of the inheritance of the saints in the light.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1 Thessalonians 3:11–4:12 (NKJV)…"/>
          <p:cNvSpPr txBox="1"/>
          <p:nvPr/>
        </p:nvSpPr>
        <p:spPr>
          <a:xfrm>
            <a:off x="717475" y="1200025"/>
            <a:ext cx="11569850" cy="77597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i="0">
                <a:solidFill>
                  <a:srgbClr val="000000"/>
                </a:solidFill>
                <a:effectLst/>
              </a:defRPr>
            </a:pPr>
            <a:r>
              <a:t>1 Thessalonians 3:11–4:12 (NKJV)</a:t>
            </a:r>
          </a:p>
          <a:p>
            <a:pPr defTabSz="457200">
              <a:defRPr i="0" sz="5100">
                <a:solidFill>
                  <a:srgbClr val="000000"/>
                </a:solidFill>
                <a:effectLst/>
              </a:defRPr>
            </a:pPr>
            <a:r>
              <a:rPr baseline="31999"/>
              <a:t>11</a:t>
            </a:r>
            <a:r>
              <a:t> Now may our God and Father Himself, and our Lord Jesus Christ, direct our way to you. </a:t>
            </a:r>
            <a:r>
              <a:rPr baseline="31999"/>
              <a:t>12</a:t>
            </a:r>
            <a:r>
              <a:t> And may the Lord make you increase and abound in love to one another and to all, just as we </a:t>
            </a:r>
            <a:r>
              <a:rPr i="1"/>
              <a:t>do</a:t>
            </a:r>
            <a:r>
              <a:t> to you, </a:t>
            </a:r>
            <a:r>
              <a:rPr baseline="31999"/>
              <a:t>13</a:t>
            </a:r>
            <a:r>
              <a:t> so that He may establish your hearts blameless in holiness before our God and Father at the coming of our Lord Jesus Christ with all His saints. </a:t>
            </a:r>
          </a:p>
        </p:txBody>
      </p:sp>
      <p:sp>
        <p:nvSpPr>
          <p:cNvPr id="198" name="“Plea For Purity &amp; Increased Love”"/>
          <p:cNvSpPr txBox="1"/>
          <p:nvPr/>
        </p:nvSpPr>
        <p:spPr>
          <a:xfrm>
            <a:off x="10160" y="141423"/>
            <a:ext cx="12984481" cy="1054888"/>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1 Thessalonians 3:11–4:12 (NKJV)…"/>
          <p:cNvSpPr txBox="1"/>
          <p:nvPr/>
        </p:nvSpPr>
        <p:spPr>
          <a:xfrm>
            <a:off x="717475" y="1200025"/>
            <a:ext cx="11569850" cy="75184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i="0">
                <a:solidFill>
                  <a:srgbClr val="000000"/>
                </a:solidFill>
                <a:effectLst/>
              </a:defRPr>
            </a:pPr>
            <a:r>
              <a:t>1 Thessalonians 3:11–4:12 (NKJV)</a:t>
            </a:r>
          </a:p>
          <a:p>
            <a:pPr defTabSz="457200">
              <a:defRPr i="0" sz="4400">
                <a:solidFill>
                  <a:srgbClr val="000000"/>
                </a:solidFill>
                <a:effectLst/>
              </a:defRPr>
            </a:pPr>
            <a:r>
              <a:rPr baseline="31999"/>
              <a:t>1</a:t>
            </a:r>
            <a:r>
              <a:t> Finally then, brethren, we urge and exhort in the Lord Jesus that you should abound more and more, just as you received from us how you ought to walk and to please God; </a:t>
            </a:r>
            <a:r>
              <a:rPr baseline="31999"/>
              <a:t>2</a:t>
            </a:r>
            <a:r>
              <a:t> for you know what commandments we gave you through the Lord Jesus. </a:t>
            </a:r>
            <a:r>
              <a:rPr baseline="31999"/>
              <a:t>3</a:t>
            </a:r>
            <a:r>
              <a:t> For this is the will of God, your sanctification: that you should abstain from sexual immorality; </a:t>
            </a:r>
            <a:r>
              <a:rPr baseline="31999"/>
              <a:t>4</a:t>
            </a:r>
            <a:r>
              <a:t> that each of you should know how to possess his own vessel in sanctification and honor, </a:t>
            </a:r>
          </a:p>
        </p:txBody>
      </p:sp>
      <p:sp>
        <p:nvSpPr>
          <p:cNvPr id="201" name="“Plea For Purity &amp; Increased Love”"/>
          <p:cNvSpPr txBox="1"/>
          <p:nvPr/>
        </p:nvSpPr>
        <p:spPr>
          <a:xfrm>
            <a:off x="10160" y="141423"/>
            <a:ext cx="12984481" cy="1054888"/>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1 Thessalonians 3:11–4:12 (NKJV)…"/>
          <p:cNvSpPr txBox="1"/>
          <p:nvPr/>
        </p:nvSpPr>
        <p:spPr>
          <a:xfrm>
            <a:off x="717475" y="1200025"/>
            <a:ext cx="11569850" cy="77724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i="0">
                <a:solidFill>
                  <a:srgbClr val="000000"/>
                </a:solidFill>
                <a:effectLst/>
              </a:defRPr>
            </a:pPr>
            <a:r>
              <a:t>1 Thessalonians 3:11–4:12 (NKJV)</a:t>
            </a:r>
          </a:p>
          <a:p>
            <a:pPr defTabSz="457200">
              <a:defRPr i="0" sz="4200">
                <a:solidFill>
                  <a:srgbClr val="000000"/>
                </a:solidFill>
                <a:effectLst/>
              </a:defRPr>
            </a:pPr>
            <a:r>
              <a:rPr baseline="31999"/>
              <a:t>5</a:t>
            </a:r>
            <a:r>
              <a:t> not in passion of lust, like the Gentiles who do not know God; </a:t>
            </a:r>
            <a:r>
              <a:rPr baseline="31999"/>
              <a:t>6</a:t>
            </a:r>
            <a:r>
              <a:t> that no one should take advantage of and defraud his brother in this matter, because the Lord </a:t>
            </a:r>
            <a:r>
              <a:rPr i="1"/>
              <a:t>is</a:t>
            </a:r>
            <a:r>
              <a:t> the avenger of all such, as we also forewarned you and testified. </a:t>
            </a:r>
            <a:r>
              <a:rPr baseline="31999"/>
              <a:t>7</a:t>
            </a:r>
            <a:r>
              <a:t> For God did not call us to uncleanness, but in holiness. </a:t>
            </a:r>
            <a:r>
              <a:rPr baseline="31999"/>
              <a:t>8</a:t>
            </a:r>
            <a:r>
              <a:t> Therefore he who rejects </a:t>
            </a:r>
            <a:r>
              <a:rPr i="1"/>
              <a:t>this</a:t>
            </a:r>
            <a:r>
              <a:t> does not reject man, but God, who has also given us His Holy Spirit. </a:t>
            </a:r>
            <a:r>
              <a:rPr baseline="31999"/>
              <a:t>9</a:t>
            </a:r>
            <a:r>
              <a:t> But concerning brotherly love you have no need that I should write to you, for you yourselves are taught by God to love one another; </a:t>
            </a:r>
          </a:p>
        </p:txBody>
      </p:sp>
      <p:sp>
        <p:nvSpPr>
          <p:cNvPr id="204" name="“Plea For Purity &amp; Increased Love”"/>
          <p:cNvSpPr txBox="1"/>
          <p:nvPr/>
        </p:nvSpPr>
        <p:spPr>
          <a:xfrm>
            <a:off x="10160" y="141423"/>
            <a:ext cx="12984481" cy="1054888"/>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1 Thessalonians 3:11–4:12 (NKJV)…"/>
          <p:cNvSpPr txBox="1"/>
          <p:nvPr/>
        </p:nvSpPr>
        <p:spPr>
          <a:xfrm>
            <a:off x="717475" y="1200025"/>
            <a:ext cx="11569850" cy="75311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i="0">
                <a:solidFill>
                  <a:srgbClr val="000000"/>
                </a:solidFill>
                <a:effectLst/>
              </a:defRPr>
            </a:pPr>
            <a:r>
              <a:t>1 Thessalonians 3:11–4:12 (NKJV)</a:t>
            </a:r>
          </a:p>
          <a:p>
            <a:pPr defTabSz="457200">
              <a:defRPr i="0" sz="4900">
                <a:solidFill>
                  <a:srgbClr val="000000"/>
                </a:solidFill>
                <a:effectLst/>
              </a:defRPr>
            </a:pPr>
            <a:r>
              <a:rPr baseline="31999"/>
              <a:t>10</a:t>
            </a:r>
            <a:r>
              <a:t> and indeed you do so toward all the brethren who are in all Macedonia. But we urge you, brethren, that you increase more and more; </a:t>
            </a:r>
            <a:r>
              <a:rPr baseline="31999"/>
              <a:t>11</a:t>
            </a:r>
            <a:r>
              <a:t> that you also aspire to lead a quiet life, to mind your own business, and to work with your own hands, as we commanded you, </a:t>
            </a:r>
            <a:r>
              <a:rPr baseline="31999"/>
              <a:t>12</a:t>
            </a:r>
            <a:r>
              <a:t> that you may walk properly toward those who are outside, and </a:t>
            </a:r>
            <a:r>
              <a:rPr i="1"/>
              <a:t>that</a:t>
            </a:r>
            <a:r>
              <a:t> you may lack nothing.</a:t>
            </a:r>
          </a:p>
        </p:txBody>
      </p:sp>
      <p:sp>
        <p:nvSpPr>
          <p:cNvPr id="207" name="“Plea For Purity &amp; Increased Love”"/>
          <p:cNvSpPr txBox="1"/>
          <p:nvPr/>
        </p:nvSpPr>
        <p:spPr>
          <a:xfrm>
            <a:off x="10160" y="141423"/>
            <a:ext cx="12984481" cy="1054888"/>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Rectangle 1"/>
          <p:cNvSpPr txBox="1"/>
          <p:nvPr/>
        </p:nvSpPr>
        <p:spPr>
          <a:xfrm>
            <a:off x="5228839" y="2609181"/>
            <a:ext cx="7147141"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800"/>
              </a:spcBef>
              <a:buClr>
                <a:srgbClr val="344882"/>
              </a:buClr>
              <a:buSzPct val="100000"/>
              <a:buChar char="✦"/>
              <a:defRPr i="0" sz="4100">
                <a:solidFill>
                  <a:srgbClr val="000000"/>
                </a:solidFill>
                <a:effectLst/>
              </a:defRPr>
            </a:pPr>
            <a:r>
              <a:t>That God would allow them to return to Thessalonica — cf. 3:11; </a:t>
            </a:r>
            <a:r>
              <a:rPr i="1"/>
              <a:t>2:17,18; Acts 16:6-10; Rom. 1:10</a:t>
            </a:r>
          </a:p>
          <a:p>
            <a:pPr marL="485775" indent="-485775" algn="l">
              <a:spcBef>
                <a:spcPts val="800"/>
              </a:spcBef>
              <a:buClr>
                <a:srgbClr val="344882"/>
              </a:buClr>
              <a:buSzPct val="100000"/>
              <a:buChar char="✦"/>
              <a:defRPr i="0" sz="4100">
                <a:solidFill>
                  <a:srgbClr val="000000"/>
                </a:solidFill>
                <a:effectLst/>
              </a:defRPr>
            </a:pPr>
            <a:r>
              <a:t>That the LORD cause them to increase and abound in LOVE — 3:12; 4:9-12; </a:t>
            </a:r>
            <a:r>
              <a:rPr i="1"/>
              <a:t>cf. John 13:34; Acts 4:32; Phili. 1:9; Col. 1:4-11; 1 Cor. 13; 1 Jno. 2:10; 3:11, 14–19, 23; 4:7–16; etc. …</a:t>
            </a:r>
          </a:p>
        </p:txBody>
      </p:sp>
      <p:pic>
        <p:nvPicPr>
          <p:cNvPr id="210"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sp>
        <p:nvSpPr>
          <p:cNvPr id="211" name="1 Thessalonians 3:11–12 (NKJV)…"/>
          <p:cNvSpPr txBox="1"/>
          <p:nvPr/>
        </p:nvSpPr>
        <p:spPr>
          <a:xfrm>
            <a:off x="267992" y="2635436"/>
            <a:ext cx="4690637" cy="61087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600">
                <a:solidFill>
                  <a:srgbClr val="FFFFFF"/>
                </a:solidFill>
                <a:effectLst>
                  <a:outerShdw sx="100000" sy="100000" kx="0" ky="0" algn="b" rotWithShape="0" blurRad="50800" dist="63500" dir="2913131">
                    <a:srgbClr val="000000"/>
                  </a:outerShdw>
                </a:effectLst>
              </a:defRPr>
            </a:pPr>
            <a:r>
              <a:t>1 Thessalonians 3:11–12 (NKJV)</a:t>
            </a:r>
          </a:p>
          <a:p>
            <a:pPr defTabSz="457200">
              <a:defRPr i="0" sz="3600">
                <a:solidFill>
                  <a:srgbClr val="FFFFFF"/>
                </a:solidFill>
                <a:effectLst>
                  <a:outerShdw sx="100000" sy="100000" kx="0" ky="0" algn="b" rotWithShape="0" blurRad="50800" dist="63500" dir="2913131">
                    <a:srgbClr val="000000"/>
                  </a:outerShdw>
                </a:effectLst>
              </a:defRPr>
            </a:pPr>
            <a:r>
              <a:rPr baseline="31999"/>
              <a:t>11</a:t>
            </a:r>
            <a:r>
              <a:t> Now may our God and Father Himself, and our Lord Jesus Christ, direct our way to you. </a:t>
            </a:r>
            <a:r>
              <a:rPr baseline="31999"/>
              <a:t>12</a:t>
            </a:r>
            <a:r>
              <a:t> And may the Lord make you increase and abound in love to one another and to all, just as we </a:t>
            </a:r>
            <a:r>
              <a:rPr i="1"/>
              <a:t>do</a:t>
            </a:r>
            <a:r>
              <a:t> to you,</a:t>
            </a:r>
          </a:p>
        </p:txBody>
      </p:sp>
      <p:grpSp>
        <p:nvGrpSpPr>
          <p:cNvPr id="214" name="TextBox 5"/>
          <p:cNvGrpSpPr/>
          <p:nvPr/>
        </p:nvGrpSpPr>
        <p:grpSpPr>
          <a:xfrm>
            <a:off x="541866" y="972715"/>
            <a:ext cx="11921068" cy="1436143"/>
            <a:chOff x="0" y="0"/>
            <a:chExt cx="11921067" cy="1436141"/>
          </a:xfrm>
        </p:grpSpPr>
        <p:sp>
          <p:nvSpPr>
            <p:cNvPr id="213" name="TextBox 5"/>
            <p:cNvSpPr txBox="1"/>
            <p:nvPr/>
          </p:nvSpPr>
          <p:spPr>
            <a:xfrm>
              <a:off x="342900" y="330200"/>
              <a:ext cx="11273367" cy="813842"/>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i="0" spc="67" sz="5400">
                  <a:solidFill>
                    <a:srgbClr val="FEFEFE"/>
                  </a:solidFill>
                  <a:effectLst>
                    <a:outerShdw sx="100000" sy="100000" kx="0" ky="0" algn="b" rotWithShape="0" blurRad="63500" dist="63500" dir="3518390">
                      <a:srgbClr val="000000"/>
                    </a:outerShdw>
                  </a:effectLst>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Paul's Prayer For Them</a:t>
              </a:r>
              <a:r>
                <a:rPr b="1" i="1">
                  <a:solidFill>
                    <a:schemeClr val="accent3">
                      <a:hueOff val="-73482"/>
                      <a:satOff val="26008"/>
                      <a:lumOff val="8653"/>
                    </a:schemeClr>
                  </a:solidFill>
                  <a:latin typeface="Constantia"/>
                  <a:ea typeface="Constantia"/>
                  <a:cs typeface="Constantia"/>
                  <a:sym typeface="Constantia"/>
                </a:rPr>
                <a:t> (3:11-13)</a:t>
              </a:r>
            </a:p>
          </p:txBody>
        </p:sp>
        <p:pic>
          <p:nvPicPr>
            <p:cNvPr id="212" name="TextBox 5" descr="TextBox 5"/>
            <p:cNvPicPr>
              <a:picLocks noChangeAspect="0"/>
            </p:cNvPicPr>
            <p:nvPr/>
          </p:nvPicPr>
          <p:blipFill>
            <a:blip r:embed="rId3">
              <a:extLst/>
            </a:blip>
            <a:stretch>
              <a:fillRect/>
            </a:stretch>
          </p:blipFill>
          <p:spPr>
            <a:xfrm>
              <a:off x="-1" y="0"/>
              <a:ext cx="11921069" cy="1436142"/>
            </a:xfrm>
            <a:prstGeom prst="rect">
              <a:avLst/>
            </a:prstGeom>
            <a:effectLst/>
          </p:spPr>
        </p:pic>
      </p:grpSp>
      <p:sp>
        <p:nvSpPr>
          <p:cNvPr id="215" name="“Plea For Purity &amp; Increased Love”"/>
          <p:cNvSpPr txBox="1"/>
          <p:nvPr/>
        </p:nvSpPr>
        <p:spPr>
          <a:xfrm>
            <a:off x="10160" y="141423"/>
            <a:ext cx="12984481" cy="1054888"/>
          </a:xfrm>
          <a:prstGeom prst="rect">
            <a:avLst/>
          </a:prstGeom>
          <a:blipFill>
            <a:blip r:embed="rId4"/>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9">
                                            <p:txEl>
                                              <p:pRg st="1" end="1"/>
                                            </p:txEl>
                                          </p:spTgt>
                                        </p:tgtEl>
                                        <p:attrNameLst>
                                          <p:attrName>style.visibility</p:attrName>
                                        </p:attrNameLst>
                                      </p:cBhvr>
                                      <p:to>
                                        <p:strVal val="visible"/>
                                      </p:to>
                                    </p:set>
                                    <p:animEffect filter="wipe(left)" transition="in">
                                      <p:cBhvr>
                                        <p:cTn id="7" dur="2000"/>
                                        <p:tgtEl>
                                          <p:spTgt spid="20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Rectangle 1"/>
          <p:cNvSpPr txBox="1"/>
          <p:nvPr/>
        </p:nvSpPr>
        <p:spPr>
          <a:xfrm>
            <a:off x="5228839" y="2609181"/>
            <a:ext cx="7147141" cy="610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800"/>
              </a:spcBef>
              <a:buClr>
                <a:srgbClr val="344882"/>
              </a:buClr>
              <a:buSzPct val="100000"/>
              <a:buChar char="✦"/>
              <a:defRPr i="0" sz="3800">
                <a:solidFill>
                  <a:srgbClr val="000000"/>
                </a:solidFill>
                <a:effectLst/>
              </a:defRPr>
            </a:pPr>
            <a:r>
              <a:t>LOVE is necessary so that our hearts be </a:t>
            </a:r>
            <a:r>
              <a:rPr b="1"/>
              <a:t>established</a:t>
            </a:r>
            <a:r>
              <a:t>, “</a:t>
            </a:r>
            <a:r>
              <a:rPr b="1"/>
              <a:t>blameless in holiness</a:t>
            </a:r>
            <a:r>
              <a:t>” — </a:t>
            </a:r>
            <a:r>
              <a:rPr i="1"/>
              <a:t>3:13; cf. 3:2; 2 Thes. 2:16,17; 1 Pet 5:10; 2 Pet 1:5-12; Heb 12:14; etc. …</a:t>
            </a:r>
          </a:p>
          <a:p>
            <a:pPr marL="485775" indent="-485775" algn="l">
              <a:spcBef>
                <a:spcPts val="800"/>
              </a:spcBef>
              <a:buClr>
                <a:srgbClr val="344882"/>
              </a:buClr>
              <a:buSzPct val="100000"/>
              <a:buChar char="✦"/>
              <a:defRPr i="0" sz="3900">
                <a:solidFill>
                  <a:srgbClr val="000000"/>
                </a:solidFill>
                <a:effectLst/>
              </a:defRPr>
            </a:pPr>
            <a:r>
              <a:t>At the coming of the LORD — </a:t>
            </a:r>
            <a:r>
              <a:rPr i="1"/>
              <a:t>This is the third time in three chapters that Paul refers to this event </a:t>
            </a:r>
            <a:r>
              <a:t>- 3:13; </a:t>
            </a:r>
            <a:r>
              <a:rPr i="1"/>
              <a:t>cf. 1:10; 2:19; 3:13; also in 4:15; 5:23; cf. 2 Thes. 2:1; Jude 14</a:t>
            </a:r>
          </a:p>
        </p:txBody>
      </p:sp>
      <p:pic>
        <p:nvPicPr>
          <p:cNvPr id="218"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sp>
        <p:nvSpPr>
          <p:cNvPr id="219" name="1 Thessalonians 3:13 (NKJV)…"/>
          <p:cNvSpPr txBox="1"/>
          <p:nvPr/>
        </p:nvSpPr>
        <p:spPr>
          <a:xfrm>
            <a:off x="267992" y="2635436"/>
            <a:ext cx="4690637" cy="61722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600">
                <a:solidFill>
                  <a:srgbClr val="FFFFFF"/>
                </a:solidFill>
                <a:effectLst>
                  <a:outerShdw sx="100000" sy="100000" kx="0" ky="0" algn="b" rotWithShape="0" blurRad="50800" dist="63500" dir="2913131">
                    <a:srgbClr val="000000"/>
                  </a:outerShdw>
                </a:effectLst>
              </a:defRPr>
            </a:pPr>
            <a:r>
              <a:t>1 Thessalonians 3:13 (NKJV)</a:t>
            </a:r>
          </a:p>
          <a:p>
            <a:pPr defTabSz="457200">
              <a:defRPr i="0" sz="4100">
                <a:solidFill>
                  <a:srgbClr val="FFFFFF"/>
                </a:solidFill>
                <a:effectLst>
                  <a:outerShdw sx="100000" sy="100000" kx="0" ky="0" algn="b" rotWithShape="0" blurRad="50800" dist="63500" dir="2913131">
                    <a:srgbClr val="000000"/>
                  </a:outerShdw>
                </a:effectLst>
              </a:defRPr>
            </a:pPr>
            <a:r>
              <a:rPr baseline="31999"/>
              <a:t>13</a:t>
            </a:r>
            <a:r>
              <a:t> so that He may establish your hearts blameless in holiness before our God and Father at the coming of our Lord Jesus Christ with all His saints.</a:t>
            </a:r>
          </a:p>
        </p:txBody>
      </p:sp>
      <p:grpSp>
        <p:nvGrpSpPr>
          <p:cNvPr id="222" name="TextBox 5"/>
          <p:cNvGrpSpPr/>
          <p:nvPr/>
        </p:nvGrpSpPr>
        <p:grpSpPr>
          <a:xfrm>
            <a:off x="541866" y="972715"/>
            <a:ext cx="11921068" cy="1436143"/>
            <a:chOff x="0" y="0"/>
            <a:chExt cx="11921067" cy="1436141"/>
          </a:xfrm>
        </p:grpSpPr>
        <p:sp>
          <p:nvSpPr>
            <p:cNvPr id="221" name="TextBox 5"/>
            <p:cNvSpPr txBox="1"/>
            <p:nvPr/>
          </p:nvSpPr>
          <p:spPr>
            <a:xfrm>
              <a:off x="342900" y="330200"/>
              <a:ext cx="11273367" cy="813842"/>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i="0" spc="67" sz="5400">
                  <a:solidFill>
                    <a:srgbClr val="FEFEFE"/>
                  </a:solidFill>
                  <a:effectLst>
                    <a:outerShdw sx="100000" sy="100000" kx="0" ky="0" algn="b" rotWithShape="0" blurRad="63500" dist="63500" dir="3518390">
                      <a:srgbClr val="000000"/>
                    </a:outerShdw>
                  </a:effectLst>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Paul's Prayer For Them</a:t>
              </a:r>
              <a:r>
                <a:rPr b="1" i="1">
                  <a:solidFill>
                    <a:schemeClr val="accent3">
                      <a:hueOff val="-73482"/>
                      <a:satOff val="26008"/>
                      <a:lumOff val="8653"/>
                    </a:schemeClr>
                  </a:solidFill>
                  <a:latin typeface="Constantia"/>
                  <a:ea typeface="Constantia"/>
                  <a:cs typeface="Constantia"/>
                  <a:sym typeface="Constantia"/>
                </a:rPr>
                <a:t> (3:11-13)</a:t>
              </a:r>
            </a:p>
          </p:txBody>
        </p:sp>
        <p:pic>
          <p:nvPicPr>
            <p:cNvPr id="220" name="TextBox 5" descr="TextBox 5"/>
            <p:cNvPicPr>
              <a:picLocks noChangeAspect="0"/>
            </p:cNvPicPr>
            <p:nvPr/>
          </p:nvPicPr>
          <p:blipFill>
            <a:blip r:embed="rId3">
              <a:extLst/>
            </a:blip>
            <a:stretch>
              <a:fillRect/>
            </a:stretch>
          </p:blipFill>
          <p:spPr>
            <a:xfrm>
              <a:off x="-1" y="0"/>
              <a:ext cx="11921069" cy="1436142"/>
            </a:xfrm>
            <a:prstGeom prst="rect">
              <a:avLst/>
            </a:prstGeom>
            <a:effectLst/>
          </p:spPr>
        </p:pic>
      </p:grpSp>
      <p:sp>
        <p:nvSpPr>
          <p:cNvPr id="223" name="“Plea For Purity &amp; Increased Love”"/>
          <p:cNvSpPr txBox="1"/>
          <p:nvPr/>
        </p:nvSpPr>
        <p:spPr>
          <a:xfrm>
            <a:off x="10160" y="141423"/>
            <a:ext cx="12984481" cy="1054888"/>
          </a:xfrm>
          <a:prstGeom prst="rect">
            <a:avLst/>
          </a:prstGeom>
          <a:blipFill>
            <a:blip r:embed="rId4"/>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animEffect filter="wipe(left)" transition="in">
                                      <p:cBhvr>
                                        <p:cTn id="7" dur="2000"/>
                                        <p:tgtEl>
                                          <p:spTgt spid="21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7">
                                            <p:txEl>
                                              <p:pRg st="0" end="0"/>
                                            </p:txEl>
                                          </p:spTgt>
                                        </p:tgtEl>
                                        <p:attrNameLst>
                                          <p:attrName>style.visibility</p:attrName>
                                        </p:attrNameLst>
                                      </p:cBhvr>
                                      <p:to>
                                        <p:strVal val="visible"/>
                                      </p:to>
                                    </p:set>
                                    <p:animEffect filter="wipe(left)" transition="in">
                                      <p:cBhvr>
                                        <p:cTn id="10" dur="20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7">
                                            <p:txEl>
                                              <p:pRg st="1" end="1"/>
                                            </p:txEl>
                                          </p:spTgt>
                                        </p:tgtEl>
                                        <p:attrNameLst>
                                          <p:attrName>style.visibility</p:attrName>
                                        </p:attrNameLst>
                                      </p:cBhvr>
                                      <p:to>
                                        <p:strVal val="visible"/>
                                      </p:to>
                                    </p:set>
                                    <p:animEffect filter="wipe(left)" transition="in">
                                      <p:cBhvr>
                                        <p:cTn id="15" dur="2000"/>
                                        <p:tgtEl>
                                          <p:spTgt spid="21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Rectangle 1"/>
          <p:cNvSpPr txBox="1"/>
          <p:nvPr/>
        </p:nvSpPr>
        <p:spPr>
          <a:xfrm>
            <a:off x="5228839" y="2410910"/>
            <a:ext cx="7147141"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800"/>
              </a:spcBef>
              <a:buClr>
                <a:srgbClr val="344882"/>
              </a:buClr>
              <a:buSzPct val="100000"/>
              <a:buChar char="✦"/>
              <a:defRPr i="0" sz="3700">
                <a:solidFill>
                  <a:srgbClr val="000000"/>
                </a:solidFill>
                <a:effectLst/>
              </a:defRPr>
            </a:pPr>
            <a:r>
              <a:t>The essentiality of spiritual growth — </a:t>
            </a:r>
            <a:r>
              <a:rPr i="1"/>
              <a:t>4:1; cf. 2:12; Heb. 5:12-14; 2 Pet 1:5-12; etc. …</a:t>
            </a:r>
          </a:p>
          <a:p>
            <a:pPr marL="485775" indent="-485775" algn="l">
              <a:spcBef>
                <a:spcPts val="800"/>
              </a:spcBef>
              <a:buClr>
                <a:srgbClr val="344882"/>
              </a:buClr>
              <a:buSzPct val="100000"/>
              <a:buChar char="✦"/>
              <a:defRPr i="0" sz="3800">
                <a:solidFill>
                  <a:srgbClr val="000000"/>
                </a:solidFill>
                <a:effectLst/>
              </a:defRPr>
            </a:pPr>
            <a:r>
              <a:t>We MUST follow, &amp; abound in, what we have been taught — 4:1; cf. </a:t>
            </a:r>
            <a:r>
              <a:rPr i="1"/>
              <a:t>2 Thes 1:3; Mat. 28:20; 1 Cor. 15:58; Rom 12:1,2; Col. 1:10; Phili 1:27; 2:12; 1 John 3:22; </a:t>
            </a:r>
            <a:endParaRPr i="1"/>
          </a:p>
          <a:p>
            <a:pPr marL="485775" indent="-485775" algn="l">
              <a:spcBef>
                <a:spcPts val="800"/>
              </a:spcBef>
              <a:buClr>
                <a:srgbClr val="344882"/>
              </a:buClr>
              <a:buSzPct val="100000"/>
              <a:buChar char="✦"/>
              <a:defRPr i="0" sz="3800">
                <a:solidFill>
                  <a:srgbClr val="000000"/>
                </a:solidFill>
                <a:effectLst/>
              </a:defRPr>
            </a:pPr>
            <a:r>
              <a:t>The LORD’s commands can be known &amp; followed </a:t>
            </a:r>
            <a:r>
              <a:rPr i="1"/>
              <a:t>— 4:2; cf. John 10:27-30; 1 John 5:2,3</a:t>
            </a:r>
          </a:p>
        </p:txBody>
      </p:sp>
      <p:pic>
        <p:nvPicPr>
          <p:cNvPr id="226"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sp>
        <p:nvSpPr>
          <p:cNvPr id="227" name="1 Thessalonians 4:1–2 (NKJV)…"/>
          <p:cNvSpPr txBox="1"/>
          <p:nvPr/>
        </p:nvSpPr>
        <p:spPr>
          <a:xfrm>
            <a:off x="267992" y="2635436"/>
            <a:ext cx="4690637" cy="66040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900">
                <a:solidFill>
                  <a:srgbClr val="FFFFFF"/>
                </a:solidFill>
                <a:effectLst>
                  <a:outerShdw sx="100000" sy="100000" kx="0" ky="0" algn="b" rotWithShape="0" blurRad="50800" dist="63500" dir="2913131">
                    <a:srgbClr val="000000"/>
                  </a:outerShdw>
                </a:effectLst>
              </a:defRPr>
            </a:pPr>
            <a:r>
              <a:t>1 Thessalonians 4:1–2 (NKJV)</a:t>
            </a:r>
          </a:p>
          <a:p>
            <a:pPr defTabSz="457200">
              <a:defRPr i="0" sz="3200">
                <a:solidFill>
                  <a:srgbClr val="FFFFFF"/>
                </a:solidFill>
                <a:effectLst>
                  <a:outerShdw sx="100000" sy="100000" kx="0" ky="0" algn="b" rotWithShape="0" blurRad="50800" dist="63500" dir="2913131">
                    <a:srgbClr val="000000"/>
                  </a:outerShdw>
                </a:effectLst>
              </a:defRPr>
            </a:pPr>
            <a:r>
              <a:rPr baseline="31999"/>
              <a:t>1</a:t>
            </a:r>
            <a:r>
              <a:t> Finally then, brethren, we urge and exhort in the Lord Jesus that you should abound more and more, just as you received from us how you ought to walk and to please God; </a:t>
            </a:r>
            <a:r>
              <a:rPr baseline="31999"/>
              <a:t>2</a:t>
            </a:r>
            <a:r>
              <a:t> for you know what commandments we gave you through the Lord Jesus.</a:t>
            </a:r>
          </a:p>
        </p:txBody>
      </p:sp>
      <p:grpSp>
        <p:nvGrpSpPr>
          <p:cNvPr id="230" name="TextBox 5"/>
          <p:cNvGrpSpPr/>
          <p:nvPr/>
        </p:nvGrpSpPr>
        <p:grpSpPr>
          <a:xfrm>
            <a:off x="541866" y="1025004"/>
            <a:ext cx="11921068" cy="1331566"/>
            <a:chOff x="0" y="0"/>
            <a:chExt cx="11921067" cy="1331565"/>
          </a:xfrm>
        </p:grpSpPr>
        <p:sp>
          <p:nvSpPr>
            <p:cNvPr id="229" name="TextBox 5"/>
            <p:cNvSpPr txBox="1"/>
            <p:nvPr/>
          </p:nvSpPr>
          <p:spPr>
            <a:xfrm>
              <a:off x="342900" y="330200"/>
              <a:ext cx="11273367" cy="70926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57" sz="4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Exhortation To Walk In Holiness (4:1-8)</a:t>
              </a:r>
            </a:p>
          </p:txBody>
        </p:sp>
        <p:pic>
          <p:nvPicPr>
            <p:cNvPr id="228" name="TextBox 5" descr="TextBox 5"/>
            <p:cNvPicPr>
              <a:picLocks noChangeAspect="0"/>
            </p:cNvPicPr>
            <p:nvPr/>
          </p:nvPicPr>
          <p:blipFill>
            <a:blip r:embed="rId3">
              <a:extLst/>
            </a:blip>
            <a:stretch>
              <a:fillRect/>
            </a:stretch>
          </p:blipFill>
          <p:spPr>
            <a:xfrm>
              <a:off x="-1" y="-1"/>
              <a:ext cx="11921069" cy="1331567"/>
            </a:xfrm>
            <a:prstGeom prst="rect">
              <a:avLst/>
            </a:prstGeom>
            <a:effectLst/>
          </p:spPr>
        </p:pic>
      </p:grpSp>
      <p:sp>
        <p:nvSpPr>
          <p:cNvPr id="231" name="“Plea For Purity &amp; Increased Love”"/>
          <p:cNvSpPr txBox="1"/>
          <p:nvPr/>
        </p:nvSpPr>
        <p:spPr>
          <a:xfrm>
            <a:off x="10160" y="141423"/>
            <a:ext cx="12984481" cy="1054888"/>
          </a:xfrm>
          <a:prstGeom prst="rect">
            <a:avLst/>
          </a:prstGeom>
          <a:blipFill>
            <a:blip r:embed="rId4"/>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
                                            <p:bg/>
                                          </p:spTgt>
                                        </p:tgtEl>
                                        <p:attrNameLst>
                                          <p:attrName>style.visibility</p:attrName>
                                        </p:attrNameLst>
                                      </p:cBhvr>
                                      <p:to>
                                        <p:strVal val="visible"/>
                                      </p:to>
                                    </p:set>
                                    <p:animEffect filter="wipe(left)" transition="in">
                                      <p:cBhvr>
                                        <p:cTn id="7" dur="2000"/>
                                        <p:tgtEl>
                                          <p:spTgt spid="22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5">
                                            <p:txEl>
                                              <p:pRg st="0" end="0"/>
                                            </p:txEl>
                                          </p:spTgt>
                                        </p:tgtEl>
                                        <p:attrNameLst>
                                          <p:attrName>style.visibility</p:attrName>
                                        </p:attrNameLst>
                                      </p:cBhvr>
                                      <p:to>
                                        <p:strVal val="visible"/>
                                      </p:to>
                                    </p:set>
                                    <p:animEffect filter="wipe(left)" transition="in">
                                      <p:cBhvr>
                                        <p:cTn id="10" dur="2000"/>
                                        <p:tgtEl>
                                          <p:spTgt spid="2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5">
                                            <p:txEl>
                                              <p:pRg st="1" end="1"/>
                                            </p:txEl>
                                          </p:spTgt>
                                        </p:tgtEl>
                                        <p:attrNameLst>
                                          <p:attrName>style.visibility</p:attrName>
                                        </p:attrNameLst>
                                      </p:cBhvr>
                                      <p:to>
                                        <p:strVal val="visible"/>
                                      </p:to>
                                    </p:set>
                                    <p:animEffect filter="wipe(left)" transition="in">
                                      <p:cBhvr>
                                        <p:cTn id="15" dur="2000"/>
                                        <p:tgtEl>
                                          <p:spTgt spid="2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25">
                                            <p:txEl>
                                              <p:pRg st="2" end="2"/>
                                            </p:txEl>
                                          </p:spTgt>
                                        </p:tgtEl>
                                        <p:attrNameLst>
                                          <p:attrName>style.visibility</p:attrName>
                                        </p:attrNameLst>
                                      </p:cBhvr>
                                      <p:to>
                                        <p:strVal val="visible"/>
                                      </p:to>
                                    </p:set>
                                    <p:animEffect filter="wipe(left)" transition="in">
                                      <p:cBhvr>
                                        <p:cTn id="20" dur="2000"/>
                                        <p:tgtEl>
                                          <p:spTgt spid="22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Rectangle 1"/>
          <p:cNvSpPr txBox="1"/>
          <p:nvPr/>
        </p:nvSpPr>
        <p:spPr>
          <a:xfrm>
            <a:off x="5228839" y="2410910"/>
            <a:ext cx="7147141"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2200"/>
              </a:spcBef>
              <a:buClr>
                <a:srgbClr val="344882"/>
              </a:buClr>
              <a:buSzPct val="100000"/>
              <a:buChar char="✦"/>
              <a:defRPr i="0" sz="3700">
                <a:solidFill>
                  <a:srgbClr val="000000"/>
                </a:solidFill>
                <a:effectLst/>
              </a:defRPr>
            </a:pPr>
            <a:r>
              <a:t>Sanctification through abstaining from sin …</a:t>
            </a:r>
          </a:p>
          <a:p>
            <a:pPr lvl="1" marL="942975" indent="-485775" algn="l">
              <a:spcBef>
                <a:spcPts val="2200"/>
              </a:spcBef>
              <a:buClr>
                <a:srgbClr val="344882"/>
              </a:buClr>
              <a:buSzPct val="100000"/>
              <a:buChar char="✦"/>
              <a:defRPr sz="3400">
                <a:solidFill>
                  <a:srgbClr val="000000"/>
                </a:solidFill>
                <a:effectLst/>
              </a:defRPr>
            </a:pPr>
            <a:r>
              <a:t>To be holy — 1 Pet 1:13-16</a:t>
            </a:r>
          </a:p>
          <a:p>
            <a:pPr lvl="1" marL="942975" indent="-485775" algn="l">
              <a:spcBef>
                <a:spcPts val="2200"/>
              </a:spcBef>
              <a:buClr>
                <a:srgbClr val="344882"/>
              </a:buClr>
              <a:buSzPct val="100000"/>
              <a:buChar char="✦"/>
              <a:defRPr sz="3400">
                <a:solidFill>
                  <a:srgbClr val="000000"/>
                </a:solidFill>
                <a:effectLst/>
              </a:defRPr>
            </a:pPr>
            <a:r>
              <a:t>By the Spirit — 1 Co. 1:30; 6:11. Ep. 5:26, 27. 2 Th. 2:13. Tit. 2:14. 1 Pe. 1:2.</a:t>
            </a:r>
          </a:p>
          <a:p>
            <a:pPr lvl="1" marL="942975" indent="-485775" algn="l">
              <a:spcBef>
                <a:spcPts val="2200"/>
              </a:spcBef>
              <a:buClr>
                <a:srgbClr val="344882"/>
              </a:buClr>
              <a:buSzPct val="100000"/>
              <a:buChar char="✦"/>
              <a:defRPr sz="3400">
                <a:solidFill>
                  <a:srgbClr val="000000"/>
                </a:solidFill>
                <a:effectLst/>
              </a:defRPr>
            </a:pPr>
            <a:r>
              <a:t>Through the Word of God — Jn 17:17; 2 Thes. 2:13,14; 1 Pet. 1:22,23</a:t>
            </a:r>
          </a:p>
          <a:p>
            <a:pPr lvl="1" marL="942975" indent="-485775" algn="l">
              <a:spcBef>
                <a:spcPts val="2200"/>
              </a:spcBef>
              <a:buClr>
                <a:srgbClr val="344882"/>
              </a:buClr>
              <a:buSzPct val="100000"/>
              <a:buChar char="✦"/>
              <a:defRPr sz="3400">
                <a:solidFill>
                  <a:srgbClr val="000000"/>
                </a:solidFill>
                <a:effectLst/>
              </a:defRPr>
            </a:pPr>
            <a:r>
              <a:t>Sanctification is an on-going process which began at our conversion - 1Co 6:11; Ep 5:26; He 2:11; 10:14</a:t>
            </a:r>
          </a:p>
        </p:txBody>
      </p:sp>
      <p:pic>
        <p:nvPicPr>
          <p:cNvPr id="234" name="pasted-image.tiff" descr="pasted-image.tiff"/>
          <p:cNvPicPr>
            <a:picLocks noChangeAspect="0"/>
          </p:cNvPicPr>
          <p:nvPr/>
        </p:nvPicPr>
        <p:blipFill>
          <a:blip r:embed="rId2">
            <a:extLst/>
          </a:blip>
          <a:stretch>
            <a:fillRect/>
          </a:stretch>
        </p:blipFill>
        <p:spPr>
          <a:xfrm>
            <a:off x="-103711" y="2036720"/>
            <a:ext cx="5434043" cy="7712534"/>
          </a:xfrm>
          <a:prstGeom prst="rect">
            <a:avLst/>
          </a:prstGeom>
        </p:spPr>
      </p:pic>
      <p:grpSp>
        <p:nvGrpSpPr>
          <p:cNvPr id="237" name="TextBox 5"/>
          <p:cNvGrpSpPr/>
          <p:nvPr/>
        </p:nvGrpSpPr>
        <p:grpSpPr>
          <a:xfrm>
            <a:off x="541866" y="1025004"/>
            <a:ext cx="11921068" cy="1331566"/>
            <a:chOff x="0" y="0"/>
            <a:chExt cx="11921067" cy="1331565"/>
          </a:xfrm>
        </p:grpSpPr>
        <p:sp>
          <p:nvSpPr>
            <p:cNvPr id="236" name="TextBox 5"/>
            <p:cNvSpPr txBox="1"/>
            <p:nvPr/>
          </p:nvSpPr>
          <p:spPr>
            <a:xfrm>
              <a:off x="342900" y="330200"/>
              <a:ext cx="11273367" cy="70926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57" sz="4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Exhortation To Walk In Holiness (4:1-8)</a:t>
              </a:r>
            </a:p>
          </p:txBody>
        </p:sp>
        <p:pic>
          <p:nvPicPr>
            <p:cNvPr id="235" name="TextBox 5" descr="TextBox 5"/>
            <p:cNvPicPr>
              <a:picLocks noChangeAspect="0"/>
            </p:cNvPicPr>
            <p:nvPr/>
          </p:nvPicPr>
          <p:blipFill>
            <a:blip r:embed="rId3">
              <a:extLst/>
            </a:blip>
            <a:stretch>
              <a:fillRect/>
            </a:stretch>
          </p:blipFill>
          <p:spPr>
            <a:xfrm>
              <a:off x="-1" y="-1"/>
              <a:ext cx="11921069" cy="1331567"/>
            </a:xfrm>
            <a:prstGeom prst="rect">
              <a:avLst/>
            </a:prstGeom>
            <a:effectLst/>
          </p:spPr>
        </p:pic>
      </p:grpSp>
      <p:sp>
        <p:nvSpPr>
          <p:cNvPr id="238" name="1 Thessalonians 4:3–5 (NKJV)…"/>
          <p:cNvSpPr txBox="1"/>
          <p:nvPr/>
        </p:nvSpPr>
        <p:spPr>
          <a:xfrm>
            <a:off x="267992" y="2437165"/>
            <a:ext cx="4690637" cy="66040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900">
                <a:solidFill>
                  <a:srgbClr val="FFFFFF"/>
                </a:solidFill>
                <a:effectLst>
                  <a:outerShdw sx="100000" sy="100000" kx="0" ky="0" algn="b" rotWithShape="0" blurRad="50800" dist="63500" dir="2913131">
                    <a:srgbClr val="000000"/>
                  </a:outerShdw>
                </a:effectLst>
              </a:defRPr>
            </a:pPr>
            <a:r>
              <a:t>1 Thessalonians 4:3–5 (NKJV)</a:t>
            </a:r>
          </a:p>
          <a:p>
            <a:pPr defTabSz="457200">
              <a:defRPr i="0" sz="3200">
                <a:solidFill>
                  <a:srgbClr val="FFFFFF"/>
                </a:solidFill>
                <a:effectLst>
                  <a:outerShdw sx="100000" sy="100000" kx="0" ky="0" algn="b" rotWithShape="0" blurRad="50800" dist="63500" dir="2913131">
                    <a:srgbClr val="000000"/>
                  </a:outerShdw>
                </a:effectLst>
              </a:defRPr>
            </a:pPr>
            <a:r>
              <a:rPr baseline="31999"/>
              <a:t>3</a:t>
            </a:r>
            <a:r>
              <a:t> For this is the will of God, your sanctification: that you should abstain from sexual immorality; </a:t>
            </a:r>
            <a:r>
              <a:rPr baseline="31999"/>
              <a:t>4</a:t>
            </a:r>
            <a:r>
              <a:t> that each of you should know how to possess his own vessel in sanctification and honor, </a:t>
            </a:r>
            <a:r>
              <a:rPr baseline="31999"/>
              <a:t>5</a:t>
            </a:r>
            <a:r>
              <a:t> not in passion of lust, like the Gentiles who do not know God;</a:t>
            </a:r>
          </a:p>
        </p:txBody>
      </p:sp>
      <p:sp>
        <p:nvSpPr>
          <p:cNvPr id="239" name="“Plea For Purity &amp; Increased Love”"/>
          <p:cNvSpPr txBox="1"/>
          <p:nvPr/>
        </p:nvSpPr>
        <p:spPr>
          <a:xfrm>
            <a:off x="10160" y="141423"/>
            <a:ext cx="12984481" cy="1054888"/>
          </a:xfrm>
          <a:prstGeom prst="rect">
            <a:avLst/>
          </a:prstGeom>
          <a:blipFill>
            <a:blip r:embed="rId4"/>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6300">
                <a:solidFill>
                  <a:schemeClr val="accent1"/>
                </a:solidFill>
                <a:latin typeface="Vivaldi"/>
                <a:ea typeface="Vivaldi"/>
                <a:cs typeface="Vivaldi"/>
                <a:sym typeface="Vivaldi"/>
              </a:defRPr>
            </a:lvl1pPr>
          </a:lstStyle>
          <a:p>
            <a:pPr/>
            <a:r>
              <a:t>“Plea For Purity &amp; Increased Love”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animEffect filter="wipe(left)" transition="in">
                                      <p:cBhvr>
                                        <p:cTn id="7" dur="2000"/>
                                        <p:tgtEl>
                                          <p:spTgt spid="2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3">
                                            <p:txEl>
                                              <p:pRg st="0" end="0"/>
                                            </p:txEl>
                                          </p:spTgt>
                                        </p:tgtEl>
                                        <p:attrNameLst>
                                          <p:attrName>style.visibility</p:attrName>
                                        </p:attrNameLst>
                                      </p:cBhvr>
                                      <p:to>
                                        <p:strVal val="visible"/>
                                      </p:to>
                                    </p:set>
                                    <p:animEffect filter="wipe(left)" transition="in">
                                      <p:cBhvr>
                                        <p:cTn id="10" dur="2000"/>
                                        <p:tgtEl>
                                          <p:spTgt spid="2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3">
                                            <p:txEl>
                                              <p:pRg st="1" end="1"/>
                                            </p:txEl>
                                          </p:spTgt>
                                        </p:tgtEl>
                                        <p:attrNameLst>
                                          <p:attrName>style.visibility</p:attrName>
                                        </p:attrNameLst>
                                      </p:cBhvr>
                                      <p:to>
                                        <p:strVal val="visible"/>
                                      </p:to>
                                    </p:set>
                                    <p:animEffect filter="wipe(left)" transition="in">
                                      <p:cBhvr>
                                        <p:cTn id="15" dur="2000"/>
                                        <p:tgtEl>
                                          <p:spTgt spid="2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3">
                                            <p:txEl>
                                              <p:pRg st="2" end="2"/>
                                            </p:txEl>
                                          </p:spTgt>
                                        </p:tgtEl>
                                        <p:attrNameLst>
                                          <p:attrName>style.visibility</p:attrName>
                                        </p:attrNameLst>
                                      </p:cBhvr>
                                      <p:to>
                                        <p:strVal val="visible"/>
                                      </p:to>
                                    </p:set>
                                    <p:animEffect filter="wipe(left)" transition="in">
                                      <p:cBhvr>
                                        <p:cTn id="20" dur="2000"/>
                                        <p:tgtEl>
                                          <p:spTgt spid="2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3">
                                            <p:txEl>
                                              <p:pRg st="3" end="3"/>
                                            </p:txEl>
                                          </p:spTgt>
                                        </p:tgtEl>
                                        <p:attrNameLst>
                                          <p:attrName>style.visibility</p:attrName>
                                        </p:attrNameLst>
                                      </p:cBhvr>
                                      <p:to>
                                        <p:strVal val="visible"/>
                                      </p:to>
                                    </p:set>
                                    <p:animEffect filter="wipe(left)" transition="in">
                                      <p:cBhvr>
                                        <p:cTn id="25" dur="2000"/>
                                        <p:tgtEl>
                                          <p:spTgt spid="2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33">
                                            <p:txEl>
                                              <p:pRg st="4" end="4"/>
                                            </p:txEl>
                                          </p:spTgt>
                                        </p:tgtEl>
                                        <p:attrNameLst>
                                          <p:attrName>style.visibility</p:attrName>
                                        </p:attrNameLst>
                                      </p:cBhvr>
                                      <p:to>
                                        <p:strVal val="visible"/>
                                      </p:to>
                                    </p:set>
                                    <p:animEffect filter="wipe(left)" transition="in">
                                      <p:cBhvr>
                                        <p:cTn id="30" dur="2000"/>
                                        <p:tgtEl>
                                          <p:spTgt spid="23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