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p:nvPr>
            <p:ph type="sldImg"/>
          </p:nvPr>
        </p:nvSpPr>
        <p:spPr>
          <a:xfrm>
            <a:off x="1143000" y="685800"/>
            <a:ext cx="4572000" cy="3429000"/>
          </a:xfrm>
          <a:prstGeom prst="rect">
            <a:avLst/>
          </a:prstGeom>
        </p:spPr>
        <p:txBody>
          <a:bodyPr/>
          <a:lstStyle/>
          <a:p>
            <a:pPr/>
          </a:p>
        </p:txBody>
      </p:sp>
      <p:sp>
        <p:nvSpPr>
          <p:cNvPr id="242" name="Shape 2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tif"/><Relationship Id="rId4" Type="http://schemas.openxmlformats.org/officeDocument/2006/relationships/image" Target="../media/image4.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5.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txBox="1"/>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txBox="1"/>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FFFFFF"/>
        </a:solidFill>
      </p:bgPr>
    </p:bg>
    <p:spTree>
      <p:nvGrpSpPr>
        <p:cNvPr id="1" name=""/>
        <p:cNvGrpSpPr/>
        <p:nvPr/>
      </p:nvGrpSpPr>
      <p:grpSpPr>
        <a:xfrm>
          <a:off x="0" y="0"/>
          <a:ext cx="0" cy="0"/>
          <a:chOff x="0" y="0"/>
          <a:chExt cx="0" cy="0"/>
        </a:xfrm>
      </p:grpSpPr>
      <p:pic>
        <p:nvPicPr>
          <p:cNvPr id="117" name="Picture 7" descr="Picture 7"/>
          <p:cNvPicPr>
            <a:picLocks noChangeAspect="1"/>
          </p:cNvPicPr>
          <p:nvPr/>
        </p:nvPicPr>
        <p:blipFill>
          <a:blip r:embed="rId2">
            <a:extLst/>
          </a:blip>
          <a:stretch>
            <a:fillRect/>
          </a:stretch>
        </p:blipFill>
        <p:spPr>
          <a:xfrm>
            <a:off x="811" y="608"/>
            <a:ext cx="13003177" cy="9752382"/>
          </a:xfrm>
          <a:prstGeom prst="rect">
            <a:avLst/>
          </a:prstGeom>
          <a:ln w="12700">
            <a:miter lim="400000"/>
          </a:ln>
        </p:spPr>
      </p:pic>
      <p:sp>
        <p:nvSpPr>
          <p:cNvPr id="118" name="TextBox 8"/>
          <p:cNvSpPr txBox="1"/>
          <p:nvPr/>
        </p:nvSpPr>
        <p:spPr>
          <a:xfrm>
            <a:off x="650239" y="650239"/>
            <a:ext cx="11595949" cy="1444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53388">
              <a:defRPr sz="9072">
                <a:solidFill>
                  <a:srgbClr val="953735"/>
                </a:solidFill>
                <a:effectLst>
                  <a:outerShdw sx="100000" sy="100000" kx="0" ky="0" algn="b" rotWithShape="0" blurRad="41148" dist="30861" dir="2700000">
                    <a:srgbClr val="000000">
                      <a:alpha val="40000"/>
                    </a:srgbClr>
                  </a:outerShdw>
                </a:effectLst>
                <a:latin typeface="Continuum Medium"/>
                <a:ea typeface="Continuum Medium"/>
                <a:cs typeface="Continuum Medium"/>
                <a:sym typeface="Continuum Medium"/>
              </a:defRPr>
            </a:lvl1pPr>
          </a:lstStyle>
          <a:p>
            <a:pPr/>
            <a:r>
              <a:t>“The Tie That Binds”</a:t>
            </a:r>
          </a:p>
        </p:txBody>
      </p:sp>
      <p:sp>
        <p:nvSpPr>
          <p:cNvPr id="119" name="Title Text"/>
          <p:cNvSpPr txBox="1"/>
          <p:nvPr>
            <p:ph type="title"/>
          </p:nvPr>
        </p:nvSpPr>
        <p:spPr>
          <a:xfrm>
            <a:off x="975359" y="3029937"/>
            <a:ext cx="11054082" cy="2090703"/>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r>
              <a:t>Title Text</a:t>
            </a:r>
          </a:p>
        </p:txBody>
      </p:sp>
      <p:sp>
        <p:nvSpPr>
          <p:cNvPr id="120"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ClrTx/>
              <a:buSzTx/>
              <a:buNone/>
              <a:defRPr sz="4400">
                <a:solidFill>
                  <a:srgbClr val="888888"/>
                </a:solidFill>
                <a:latin typeface="Calibri"/>
                <a:ea typeface="Calibri"/>
                <a:cs typeface="Calibri"/>
                <a:sym typeface="Calibri"/>
              </a:defRPr>
            </a:lvl1pPr>
            <a:lvl2pPr marL="0" indent="457200" algn="ctr" defTabSz="1300480">
              <a:spcBef>
                <a:spcPts val="1000"/>
              </a:spcBef>
              <a:buClrTx/>
              <a:buSzTx/>
              <a:buNone/>
              <a:defRPr sz="4400">
                <a:solidFill>
                  <a:srgbClr val="888888"/>
                </a:solidFill>
                <a:latin typeface="Calibri"/>
                <a:ea typeface="Calibri"/>
                <a:cs typeface="Calibri"/>
                <a:sym typeface="Calibri"/>
              </a:defRPr>
            </a:lvl2pPr>
            <a:lvl3pPr marL="0" indent="914400" algn="ctr" defTabSz="1300480">
              <a:spcBef>
                <a:spcPts val="1000"/>
              </a:spcBef>
              <a:buClrTx/>
              <a:buSzTx/>
              <a:buNone/>
              <a:defRPr sz="4400">
                <a:solidFill>
                  <a:srgbClr val="888888"/>
                </a:solidFill>
                <a:latin typeface="Calibri"/>
                <a:ea typeface="Calibri"/>
                <a:cs typeface="Calibri"/>
                <a:sym typeface="Calibri"/>
              </a:defRPr>
            </a:lvl3pPr>
            <a:lvl4pPr marL="0" indent="1371600" algn="ctr" defTabSz="1300480">
              <a:spcBef>
                <a:spcPts val="1000"/>
              </a:spcBef>
              <a:buClrTx/>
              <a:buSzTx/>
              <a:buNone/>
              <a:defRPr sz="4400">
                <a:solidFill>
                  <a:srgbClr val="888888"/>
                </a:solidFill>
                <a:latin typeface="Calibri"/>
                <a:ea typeface="Calibri"/>
                <a:cs typeface="Calibri"/>
                <a:sym typeface="Calibri"/>
              </a:defRPr>
            </a:lvl4pPr>
            <a:lvl5pPr marL="0" indent="1828800" algn="ctr" defTabSz="1300480">
              <a:spcBef>
                <a:spcPts val="1000"/>
              </a:spcBef>
              <a:buClrTx/>
              <a:buSzTx/>
              <a:buNone/>
              <a:defRPr sz="4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xfrm>
            <a:off x="12630326" y="73796"/>
            <a:ext cx="374475" cy="371696"/>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28" name="Picture 7" descr="Picture 7"/>
          <p:cNvPicPr>
            <a:picLocks noChangeAspect="1"/>
          </p:cNvPicPr>
          <p:nvPr/>
        </p:nvPicPr>
        <p:blipFill>
          <a:blip r:embed="rId2">
            <a:extLst/>
          </a:blip>
          <a:stretch>
            <a:fillRect/>
          </a:stretch>
        </p:blipFill>
        <p:spPr>
          <a:xfrm>
            <a:off x="811" y="608"/>
            <a:ext cx="13003177" cy="9752382"/>
          </a:xfrm>
          <a:prstGeom prst="rect">
            <a:avLst/>
          </a:prstGeom>
          <a:ln w="12700">
            <a:miter lim="400000"/>
          </a:ln>
        </p:spPr>
      </p:pic>
      <p:sp>
        <p:nvSpPr>
          <p:cNvPr id="129" name="TextBox 8"/>
          <p:cNvSpPr txBox="1"/>
          <p:nvPr/>
        </p:nvSpPr>
        <p:spPr>
          <a:xfrm>
            <a:off x="650239" y="650239"/>
            <a:ext cx="11595949" cy="1444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53388">
              <a:defRPr sz="9072">
                <a:solidFill>
                  <a:srgbClr val="953735"/>
                </a:solidFill>
                <a:effectLst>
                  <a:outerShdw sx="100000" sy="100000" kx="0" ky="0" algn="b" rotWithShape="0" blurRad="41148" dist="30861" dir="2700000">
                    <a:srgbClr val="000000">
                      <a:alpha val="40000"/>
                    </a:srgbClr>
                  </a:outerShdw>
                </a:effectLst>
                <a:latin typeface="Continuum Medium"/>
                <a:ea typeface="Continuum Medium"/>
                <a:cs typeface="Continuum Medium"/>
                <a:sym typeface="Continuum Medium"/>
              </a:defRPr>
            </a:lvl1pPr>
          </a:lstStyle>
          <a:p>
            <a:pPr/>
            <a:r>
              <a:t>“The Tie That Binds”</a:t>
            </a:r>
          </a:p>
        </p:txBody>
      </p:sp>
      <p:sp>
        <p:nvSpPr>
          <p:cNvPr id="130" name="Title Text"/>
          <p:cNvSpPr txBox="1"/>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r>
              <a:t>Title Text</a:t>
            </a:r>
          </a:p>
        </p:txBody>
      </p:sp>
      <p:sp>
        <p:nvSpPr>
          <p:cNvPr id="131" name="Body Level One…"/>
          <p:cNvSpPr txBox="1"/>
          <p:nvPr>
            <p:ph type="body" idx="1"/>
          </p:nvPr>
        </p:nvSpPr>
        <p:spPr>
          <a:xfrm>
            <a:off x="650239" y="2275839"/>
            <a:ext cx="11704322" cy="6436927"/>
          </a:xfrm>
          <a:prstGeom prst="rect">
            <a:avLst/>
          </a:prstGeom>
        </p:spPr>
        <p:txBody>
          <a:bodyPr lIns="65023" tIns="65023" rIns="65023" bIns="65023" anchor="t"/>
          <a:lstStyle>
            <a:lvl1pPr marL="471487" indent="-471487" defTabSz="1300480">
              <a:spcBef>
                <a:spcPts val="1000"/>
              </a:spcBef>
              <a:buClrTx/>
              <a:buFont typeface="Arial"/>
              <a:defRPr sz="4400">
                <a:solidFill>
                  <a:srgbClr val="000000"/>
                </a:solidFill>
                <a:latin typeface="Calibri"/>
                <a:ea typeface="Calibri"/>
                <a:cs typeface="Calibri"/>
                <a:sym typeface="Calibri"/>
              </a:defRPr>
            </a:lvl1pPr>
            <a:lvl2pPr marL="906235" indent="-449035" defTabSz="1300480">
              <a:spcBef>
                <a:spcPts val="1000"/>
              </a:spcBef>
              <a:buClrTx/>
              <a:buFont typeface="Arial"/>
              <a:buChar char="–"/>
              <a:defRPr sz="4400">
                <a:solidFill>
                  <a:srgbClr val="000000"/>
                </a:solidFill>
                <a:latin typeface="Calibri"/>
                <a:ea typeface="Calibri"/>
                <a:cs typeface="Calibri"/>
                <a:sym typeface="Calibri"/>
              </a:defRPr>
            </a:lvl2pPr>
            <a:lvl3pPr marL="1333500" defTabSz="1300480">
              <a:spcBef>
                <a:spcPts val="1000"/>
              </a:spcBef>
              <a:buClrTx/>
              <a:buFont typeface="Arial"/>
              <a:defRPr sz="4400">
                <a:solidFill>
                  <a:srgbClr val="000000"/>
                </a:solidFill>
                <a:latin typeface="Calibri"/>
                <a:ea typeface="Calibri"/>
                <a:cs typeface="Calibri"/>
                <a:sym typeface="Calibri"/>
              </a:defRPr>
            </a:lvl3pPr>
            <a:lvl4pPr marL="1874520" indent="-502920" defTabSz="1300480">
              <a:spcBef>
                <a:spcPts val="1000"/>
              </a:spcBef>
              <a:buClrTx/>
              <a:buFont typeface="Arial"/>
              <a:buChar char="–"/>
              <a:defRPr sz="4400">
                <a:solidFill>
                  <a:srgbClr val="000000"/>
                </a:solidFill>
                <a:latin typeface="Calibri"/>
                <a:ea typeface="Calibri"/>
                <a:cs typeface="Calibri"/>
                <a:sym typeface="Calibri"/>
              </a:defRPr>
            </a:lvl4pPr>
            <a:lvl5pPr marL="2331720" indent="-502920" defTabSz="1300480">
              <a:spcBef>
                <a:spcPts val="1000"/>
              </a:spcBef>
              <a:buClrTx/>
              <a:buFont typeface="Arial"/>
              <a:buChar char="»"/>
              <a:defRPr sz="4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2" name="Slide Number"/>
          <p:cNvSpPr txBox="1"/>
          <p:nvPr>
            <p:ph type="sldNum" sz="quarter" idx="2"/>
          </p:nvPr>
        </p:nvSpPr>
        <p:spPr>
          <a:xfrm>
            <a:off x="12630326" y="73796"/>
            <a:ext cx="374475" cy="371696"/>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39" name="Picture 7" descr="Picture 7"/>
          <p:cNvPicPr>
            <a:picLocks noChangeAspect="1"/>
          </p:cNvPicPr>
          <p:nvPr/>
        </p:nvPicPr>
        <p:blipFill>
          <a:blip r:embed="rId2">
            <a:extLst/>
          </a:blip>
          <a:stretch>
            <a:fillRect/>
          </a:stretch>
        </p:blipFill>
        <p:spPr>
          <a:xfrm>
            <a:off x="811" y="608"/>
            <a:ext cx="13003177" cy="9752382"/>
          </a:xfrm>
          <a:prstGeom prst="rect">
            <a:avLst/>
          </a:prstGeom>
          <a:ln w="12700">
            <a:miter lim="400000"/>
          </a:ln>
        </p:spPr>
      </p:pic>
      <p:sp>
        <p:nvSpPr>
          <p:cNvPr id="140" name="TextBox 8"/>
          <p:cNvSpPr txBox="1"/>
          <p:nvPr/>
        </p:nvSpPr>
        <p:spPr>
          <a:xfrm>
            <a:off x="650239" y="650239"/>
            <a:ext cx="11595949" cy="1444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53388">
              <a:defRPr sz="9072">
                <a:solidFill>
                  <a:srgbClr val="953735"/>
                </a:solidFill>
                <a:effectLst>
                  <a:outerShdw sx="100000" sy="100000" kx="0" ky="0" algn="b" rotWithShape="0" blurRad="41148" dist="30861" dir="2700000">
                    <a:srgbClr val="000000">
                      <a:alpha val="40000"/>
                    </a:srgbClr>
                  </a:outerShdw>
                </a:effectLst>
                <a:latin typeface="Continuum Medium"/>
                <a:ea typeface="Continuum Medium"/>
                <a:cs typeface="Continuum Medium"/>
                <a:sym typeface="Continuum Medium"/>
              </a:defRPr>
            </a:lvl1pPr>
          </a:lstStyle>
          <a:p>
            <a:pPr/>
            <a:r>
              <a:t>“The Tie That Binds”</a:t>
            </a:r>
          </a:p>
        </p:txBody>
      </p:sp>
      <p:sp>
        <p:nvSpPr>
          <p:cNvPr id="141" name="Slide Number"/>
          <p:cNvSpPr txBox="1"/>
          <p:nvPr>
            <p:ph type="sldNum" sz="quarter" idx="2"/>
          </p:nvPr>
        </p:nvSpPr>
        <p:spPr>
          <a:xfrm>
            <a:off x="12630326" y="73796"/>
            <a:ext cx="374475" cy="371696"/>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wo Content">
    <p:bg>
      <p:bgPr>
        <a:solidFill>
          <a:srgbClr val="FFFFFF"/>
        </a:solidFill>
      </p:bgPr>
    </p:bg>
    <p:spTree>
      <p:nvGrpSpPr>
        <p:cNvPr id="1" name=""/>
        <p:cNvGrpSpPr/>
        <p:nvPr/>
      </p:nvGrpSpPr>
      <p:grpSpPr>
        <a:xfrm>
          <a:off x="0" y="0"/>
          <a:ext cx="0" cy="0"/>
          <a:chOff x="0" y="0"/>
          <a:chExt cx="0" cy="0"/>
        </a:xfrm>
      </p:grpSpPr>
      <p:pic>
        <p:nvPicPr>
          <p:cNvPr id="148" name="Picture 7" descr="Picture 7"/>
          <p:cNvPicPr>
            <a:picLocks noChangeAspect="1"/>
          </p:cNvPicPr>
          <p:nvPr/>
        </p:nvPicPr>
        <p:blipFill>
          <a:blip r:embed="rId2">
            <a:extLst/>
          </a:blip>
          <a:stretch>
            <a:fillRect/>
          </a:stretch>
        </p:blipFill>
        <p:spPr>
          <a:xfrm>
            <a:off x="811" y="608"/>
            <a:ext cx="13003177" cy="9752382"/>
          </a:xfrm>
          <a:prstGeom prst="rect">
            <a:avLst/>
          </a:prstGeom>
          <a:ln w="12700">
            <a:miter lim="400000"/>
          </a:ln>
        </p:spPr>
      </p:pic>
      <p:sp>
        <p:nvSpPr>
          <p:cNvPr id="149" name="TextBox 8"/>
          <p:cNvSpPr txBox="1"/>
          <p:nvPr/>
        </p:nvSpPr>
        <p:spPr>
          <a:xfrm>
            <a:off x="650239" y="650239"/>
            <a:ext cx="11595949" cy="1444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53388">
              <a:defRPr sz="9072">
                <a:solidFill>
                  <a:srgbClr val="953735"/>
                </a:solidFill>
                <a:effectLst>
                  <a:outerShdw sx="100000" sy="100000" kx="0" ky="0" algn="b" rotWithShape="0" blurRad="41148" dist="30861" dir="2700000">
                    <a:srgbClr val="000000">
                      <a:alpha val="40000"/>
                    </a:srgbClr>
                  </a:outerShdw>
                </a:effectLst>
                <a:latin typeface="Continuum Medium"/>
                <a:ea typeface="Continuum Medium"/>
                <a:cs typeface="Continuum Medium"/>
                <a:sym typeface="Continuum Medium"/>
              </a:defRPr>
            </a:lvl1pPr>
          </a:lstStyle>
          <a:p>
            <a:pPr/>
            <a:r>
              <a:t>“The Tie That Binds”</a:t>
            </a:r>
          </a:p>
        </p:txBody>
      </p:sp>
      <p:sp>
        <p:nvSpPr>
          <p:cNvPr id="150" name="Title Text"/>
          <p:cNvSpPr txBox="1"/>
          <p:nvPr>
            <p:ph type="title"/>
          </p:nvPr>
        </p:nvSpPr>
        <p:spPr>
          <a:xfrm>
            <a:off x="650239" y="390596"/>
            <a:ext cx="11704322" cy="1625601"/>
          </a:xfrm>
          <a:prstGeom prst="rect">
            <a:avLst/>
          </a:prstGeom>
        </p:spPr>
        <p:txBody>
          <a:bodyPr lIns="65023" tIns="65023" rIns="65023" bIns="65023"/>
          <a:lstStyle>
            <a:lvl1pPr defTabSz="1300480">
              <a:defRPr sz="6200">
                <a:solidFill>
                  <a:srgbClr val="000000"/>
                </a:solidFill>
                <a:latin typeface="Calibri"/>
                <a:ea typeface="Calibri"/>
                <a:cs typeface="Calibri"/>
                <a:sym typeface="Calibri"/>
              </a:defRPr>
            </a:lvl1pPr>
          </a:lstStyle>
          <a:p>
            <a:pPr/>
            <a:r>
              <a:t>Title Text</a:t>
            </a:r>
          </a:p>
        </p:txBody>
      </p:sp>
      <p:sp>
        <p:nvSpPr>
          <p:cNvPr id="151" name="Body Level One…"/>
          <p:cNvSpPr txBox="1"/>
          <p:nvPr>
            <p:ph type="body" sz="half" idx="1"/>
          </p:nvPr>
        </p:nvSpPr>
        <p:spPr>
          <a:xfrm>
            <a:off x="650239" y="2275839"/>
            <a:ext cx="5743788" cy="6436927"/>
          </a:xfrm>
          <a:prstGeom prst="rect">
            <a:avLst/>
          </a:prstGeom>
        </p:spPr>
        <p:txBody>
          <a:bodyPr lIns="65023" tIns="65023" rIns="65023" bIns="65023" anchor="t"/>
          <a:lstStyle>
            <a:lvl1pPr marL="465364" indent="-465364" defTabSz="1300480">
              <a:spcBef>
                <a:spcPts val="900"/>
              </a:spcBef>
              <a:buClrTx/>
              <a:buFont typeface="Arial"/>
              <a:defRPr sz="3800">
                <a:solidFill>
                  <a:srgbClr val="000000"/>
                </a:solidFill>
                <a:latin typeface="Calibri"/>
                <a:ea typeface="Calibri"/>
                <a:cs typeface="Calibri"/>
                <a:sym typeface="Calibri"/>
              </a:defRPr>
            </a:lvl1pPr>
            <a:lvl2pPr marL="909637" indent="-452437" defTabSz="1300480">
              <a:spcBef>
                <a:spcPts val="900"/>
              </a:spcBef>
              <a:buClrTx/>
              <a:buFont typeface="Arial"/>
              <a:buChar char="–"/>
              <a:defRPr sz="3800">
                <a:solidFill>
                  <a:srgbClr val="000000"/>
                </a:solidFill>
                <a:latin typeface="Calibri"/>
                <a:ea typeface="Calibri"/>
                <a:cs typeface="Calibri"/>
                <a:sym typeface="Calibri"/>
              </a:defRPr>
            </a:lvl2pPr>
            <a:lvl3pPr marL="1348739" indent="-434339" defTabSz="1300480">
              <a:spcBef>
                <a:spcPts val="900"/>
              </a:spcBef>
              <a:buClrTx/>
              <a:buFont typeface="Arial"/>
              <a:defRPr sz="3800">
                <a:solidFill>
                  <a:srgbClr val="000000"/>
                </a:solidFill>
                <a:latin typeface="Calibri"/>
                <a:ea typeface="Calibri"/>
                <a:cs typeface="Calibri"/>
                <a:sym typeface="Calibri"/>
              </a:defRPr>
            </a:lvl3pPr>
            <a:lvl4pPr marL="1854200" indent="-482600" defTabSz="1300480">
              <a:spcBef>
                <a:spcPts val="900"/>
              </a:spcBef>
              <a:buClrTx/>
              <a:buFont typeface="Arial"/>
              <a:buChar char="–"/>
              <a:defRPr sz="3800">
                <a:solidFill>
                  <a:srgbClr val="000000"/>
                </a:solidFill>
                <a:latin typeface="Calibri"/>
                <a:ea typeface="Calibri"/>
                <a:cs typeface="Calibri"/>
                <a:sym typeface="Calibri"/>
              </a:defRPr>
            </a:lvl4pPr>
            <a:lvl5pPr marL="2311400" indent="-482600" defTabSz="1300480">
              <a:spcBef>
                <a:spcPts val="900"/>
              </a:spcBef>
              <a:buClrTx/>
              <a:buFont typeface="Arial"/>
              <a:buChar char="»"/>
              <a:defRPr sz="38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2" name="Slide Number"/>
          <p:cNvSpPr txBox="1"/>
          <p:nvPr>
            <p:ph type="sldNum" sz="quarter" idx="2"/>
          </p:nvPr>
        </p:nvSpPr>
        <p:spPr>
          <a:xfrm>
            <a:off x="12630326" y="73796"/>
            <a:ext cx="374475" cy="371696"/>
          </a:xfrm>
          <a:prstGeom prst="rect">
            <a:avLst/>
          </a:prstGeom>
        </p:spPr>
        <p:txBody>
          <a:bodyPr lIns="65023" tIns="65023" rIns="65023" bIns="65023" anchor="ctr"/>
          <a:lstStyle>
            <a:lvl1pPr algn="r" defTabSz="1300480">
              <a:defRPr>
                <a:solidFill>
                  <a:srgbClr val="000000"/>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9" name="Title Text"/>
          <p:cNvSpPr txBox="1"/>
          <p:nvPr>
            <p:ph type="title"/>
          </p:nvPr>
        </p:nvSpPr>
        <p:spPr>
          <a:xfrm>
            <a:off x="650239" y="5820551"/>
            <a:ext cx="11379201" cy="2090703"/>
          </a:xfrm>
          <a:prstGeom prst="rect">
            <a:avLst/>
          </a:prstGeom>
        </p:spPr>
        <p:txBody>
          <a:bodyPr lIns="65023" tIns="65023" rIns="65023" bIns="65023"/>
          <a:lstStyle>
            <a:lvl1pPr defTabSz="1300480">
              <a:defRPr b="1" sz="5600">
                <a:solidFill>
                  <a:srgbClr val="E9D27D"/>
                </a:solidFill>
                <a:latin typeface="Gill Sans"/>
                <a:ea typeface="Gill Sans"/>
                <a:cs typeface="Gill Sans"/>
                <a:sym typeface="Gill Sans"/>
              </a:defRPr>
            </a:lvl1pPr>
          </a:lstStyle>
          <a:p>
            <a:pPr/>
            <a:r>
              <a:t>Title Text</a:t>
            </a:r>
          </a:p>
        </p:txBody>
      </p:sp>
      <p:sp>
        <p:nvSpPr>
          <p:cNvPr id="160" name="Slide Number"/>
          <p:cNvSpPr txBox="1"/>
          <p:nvPr>
            <p:ph type="sldNum" sz="quarter" idx="2"/>
          </p:nvPr>
        </p:nvSpPr>
        <p:spPr>
          <a:xfrm>
            <a:off x="12306275" y="189653"/>
            <a:ext cx="481779" cy="475677"/>
          </a:xfrm>
          <a:prstGeom prst="rect">
            <a:avLst/>
          </a:prstGeom>
        </p:spPr>
        <p:txBody>
          <a:bodyPr lIns="65023" tIns="65023" rIns="65023" bIns="65023"/>
          <a:lstStyle>
            <a:lvl1pPr algn="r" defTabSz="1300480">
              <a:defRPr b="1" sz="2400">
                <a:solidFill>
                  <a:srgbClr val="81552A"/>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Title Text"/>
          <p:cNvSpPr txBox="1"/>
          <p:nvPr>
            <p:ph type="title"/>
          </p:nvPr>
        </p:nvSpPr>
        <p:spPr>
          <a:xfrm>
            <a:off x="850900" y="1270000"/>
            <a:ext cx="11303000" cy="3505200"/>
          </a:xfrm>
          <a:prstGeom prst="rect">
            <a:avLst/>
          </a:prstGeom>
        </p:spPr>
        <p:txBody>
          <a:bodyPr anchor="b"/>
          <a:lstStyle>
            <a:lvl1pPr algn="l">
              <a:defRPr sz="72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175"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0" indent="22860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0" indent="45720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0" indent="68580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0" indent="914400">
              <a:spcBef>
                <a:spcPts val="0"/>
              </a:spcBef>
              <a:buClrTx/>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xfrm>
            <a:off x="12536220" y="9309100"/>
            <a:ext cx="312015" cy="312343"/>
          </a:xfrm>
          <a:prstGeom prst="rect">
            <a:avLst/>
          </a:prstGeom>
        </p:spPr>
        <p:txBody>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txBox="1"/>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4" name="Title Text"/>
          <p:cNvSpPr txBox="1"/>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185"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2"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00" name="Title Text"/>
          <p:cNvSpPr txBox="1"/>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01"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02"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9"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10" name="Title Text"/>
          <p:cNvSpPr txBox="1"/>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11"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12"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19"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0"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8"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35"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txBox="1"/>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tif"/><Relationship Id="rId5" Type="http://schemas.openxmlformats.org/officeDocument/2006/relationships/image" Target="../media/image8.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20.png"/><Relationship Id="rId4" Type="http://schemas.openxmlformats.org/officeDocument/2006/relationships/image" Target="../media/image2.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21.png"/><Relationship Id="rId4" Type="http://schemas.openxmlformats.org/officeDocument/2006/relationships/image" Target="../media/image2.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22.png"/><Relationship Id="rId4" Type="http://schemas.openxmlformats.org/officeDocument/2006/relationships/image" Target="../media/image2.tif"/></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2.tif"/><Relationship Id="rId4" Type="http://schemas.openxmlformats.org/officeDocument/2006/relationships/image" Target="../media/image3.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23.png"/><Relationship Id="rId4" Type="http://schemas.openxmlformats.org/officeDocument/2006/relationships/image" Target="../media/image4.tif"/><Relationship Id="rId5"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25.png"/><Relationship Id="rId5"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2.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2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3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3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5.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26.png"/><Relationship Id="rId4" Type="http://schemas.openxmlformats.org/officeDocument/2006/relationships/image" Target="../media/image31.png"/><Relationship Id="rId5" Type="http://schemas.openxmlformats.org/officeDocument/2006/relationships/image" Target="../media/image6.tif"/><Relationship Id="rId6" Type="http://schemas.openxmlformats.org/officeDocument/2006/relationships/image" Target="../media/image30.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 Id="rId3" Type="http://schemas.openxmlformats.org/officeDocument/2006/relationships/image" Target="../media/image4.tif"/><Relationship Id="rId4" Type="http://schemas.openxmlformats.org/officeDocument/2006/relationships/image" Target="../media/image3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 Id="rId3" Type="http://schemas.openxmlformats.org/officeDocument/2006/relationships/image" Target="../media/image4.tif"/><Relationship Id="rId4" Type="http://schemas.openxmlformats.org/officeDocument/2006/relationships/image" Target="../media/image3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 Id="rId3" Type="http://schemas.openxmlformats.org/officeDocument/2006/relationships/image" Target="../media/image4.tif"/><Relationship Id="rId4" Type="http://schemas.openxmlformats.org/officeDocument/2006/relationships/image" Target="../media/image3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33.png"/><Relationship Id="rId4" Type="http://schemas.openxmlformats.org/officeDocument/2006/relationships/image" Target="../media/image4.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34.png"/><Relationship Id="rId4" Type="http://schemas.openxmlformats.org/officeDocument/2006/relationships/image" Target="../media/image4.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2.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35.png"/><Relationship Id="rId4" Type="http://schemas.openxmlformats.org/officeDocument/2006/relationships/image" Target="../media/image4.tif"/></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tif"/><Relationship Id="rId3" Type="http://schemas.openxmlformats.org/officeDocument/2006/relationships/image" Target="../media/image36.png"/><Relationship Id="rId4" Type="http://schemas.openxmlformats.org/officeDocument/2006/relationships/image" Target="../media/image2.tif"/><Relationship Id="rId5" Type="http://schemas.openxmlformats.org/officeDocument/2006/relationships/hyperlink" Target="http://w65stchurchofchrist.org/coc/"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2.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3.png"/><Relationship Id="rId4" Type="http://schemas.openxmlformats.org/officeDocument/2006/relationships/image" Target="../media/image2.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4.png"/><Relationship Id="rId4" Type="http://schemas.openxmlformats.org/officeDocument/2006/relationships/image" Target="../media/image2.tif"/><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8.png"/><Relationship Id="rId4" Type="http://schemas.openxmlformats.org/officeDocument/2006/relationships/image" Target="../media/image2.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19.png"/><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45" name="pasted-image.pdf" descr="pasted-image.pdf"/>
          <p:cNvPicPr>
            <a:picLocks noChangeAspect="0"/>
          </p:cNvPicPr>
          <p:nvPr/>
        </p:nvPicPr>
        <p:blipFill>
          <a:blip r:embed="rId3">
            <a:alphaModFix amt="71056"/>
            <a:extLst/>
          </a:blip>
          <a:stretch>
            <a:fillRect/>
          </a:stretch>
        </p:blipFill>
        <p:spPr>
          <a:xfrm>
            <a:off x="646530" y="2833487"/>
            <a:ext cx="11711740" cy="6464202"/>
          </a:xfrm>
          <a:prstGeom prst="rect">
            <a:avLst/>
          </a:prstGeom>
          <a:effectLst>
            <a:outerShdw sx="100000" sy="100000" kx="0" ky="0" algn="b" rotWithShape="0" blurRad="190500" dist="91999" dir="5400000">
              <a:srgbClr val="000000"/>
            </a:outerShdw>
          </a:effectLst>
        </p:spPr>
      </p:pic>
      <p:pic>
        <p:nvPicPr>
          <p:cNvPr id="246"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47"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a:t>
            </a:r>
            <a:r>
              <a:rPr>
                <a:solidFill>
                  <a:schemeClr val="accent3">
                    <a:hueOff val="286721"/>
                    <a:satOff val="29410"/>
                    <a:lumOff val="9202"/>
                  </a:schemeClr>
                </a:solidFill>
              </a:rPr>
              <a:t>Still</a:t>
            </a:r>
          </a:p>
        </p:txBody>
      </p:sp>
      <p:pic>
        <p:nvPicPr>
          <p:cNvPr id="248" name="pasted-image.pdf" descr="pasted-image.pdf"/>
          <p:cNvPicPr>
            <a:picLocks noChangeAspect="1"/>
          </p:cNvPicPr>
          <p:nvPr/>
        </p:nvPicPr>
        <p:blipFill>
          <a:blip r:embed="rId5">
            <a:extLst/>
          </a:blip>
          <a:stretch>
            <a:fillRect/>
          </a:stretch>
        </p:blipFill>
        <p:spPr>
          <a:xfrm>
            <a:off x="4477990" y="4138434"/>
            <a:ext cx="4048820" cy="6073230"/>
          </a:xfrm>
          <a:prstGeom prst="rect">
            <a:avLst/>
          </a:prstGeom>
          <a:ln w="12700">
            <a:miter lim="400000"/>
          </a:ln>
          <a:effectLst>
            <a:outerShdw sx="100000" sy="100000" kx="0" ky="0" algn="b" rotWithShape="0" blurRad="190500" dist="91999"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3"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94" name="Romans 7:2–3 (NKJV)…" descr="Romans 7:2–3 (NKJV)…"/>
          <p:cNvPicPr>
            <a:picLocks noChangeAspect="0"/>
          </p:cNvPicPr>
          <p:nvPr/>
        </p:nvPicPr>
        <p:blipFill>
          <a:blip r:embed="rId3">
            <a:extLst/>
          </a:blip>
          <a:stretch>
            <a:fillRect/>
          </a:stretch>
        </p:blipFill>
        <p:spPr>
          <a:xfrm>
            <a:off x="115824" y="4547365"/>
            <a:ext cx="12773152" cy="4965701"/>
          </a:xfrm>
          <a:prstGeom prst="rect">
            <a:avLst/>
          </a:prstGeom>
          <a:effectLst>
            <a:outerShdw sx="100000" sy="100000" kx="0" ky="0" algn="b" rotWithShape="0" blurRad="38100" dist="12700" dir="5400000">
              <a:srgbClr val="424242">
                <a:alpha val="40000"/>
              </a:srgbClr>
            </a:outerShdw>
          </a:effectLst>
        </p:spPr>
      </p:pic>
      <p:pic>
        <p:nvPicPr>
          <p:cNvPr id="295"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96"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99" name="Matthew 19:9 (NKJV)…" descr="Matthew 19:9 (NKJV)…"/>
          <p:cNvPicPr>
            <a:picLocks noChangeAspect="0"/>
          </p:cNvPicPr>
          <p:nvPr/>
        </p:nvPicPr>
        <p:blipFill>
          <a:blip r:embed="rId3">
            <a:extLst/>
          </a:blip>
          <a:stretch>
            <a:fillRect/>
          </a:stretch>
        </p:blipFill>
        <p:spPr>
          <a:xfrm>
            <a:off x="115824" y="4725165"/>
            <a:ext cx="12773152" cy="4610101"/>
          </a:xfrm>
          <a:prstGeom prst="rect">
            <a:avLst/>
          </a:prstGeom>
          <a:effectLst>
            <a:outerShdw sx="100000" sy="100000" kx="0" ky="0" algn="b" rotWithShape="0" blurRad="38100" dist="12700" dir="5400000">
              <a:srgbClr val="424242">
                <a:alpha val="40000"/>
              </a:srgbClr>
            </a:outerShdw>
          </a:effectLst>
        </p:spPr>
      </p:pic>
      <p:pic>
        <p:nvPicPr>
          <p:cNvPr id="300"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301"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Malachi 2:13–16 (NKJV)…"/>
          <p:cNvSpPr txBox="1"/>
          <p:nvPr/>
        </p:nvSpPr>
        <p:spPr>
          <a:xfrm>
            <a:off x="466939" y="237266"/>
            <a:ext cx="12070921" cy="8991601"/>
          </a:xfrm>
          <a:prstGeom prst="rect">
            <a:avLst/>
          </a:prstGeom>
          <a:ln w="12700">
            <a:miter lim="400000"/>
          </a:ln>
          <a:effectLst>
            <a:outerShdw sx="100000" sy="100000" kx="0" ky="0" algn="b" rotWithShape="0" blurRad="88900" dist="53235" dir="5400000">
              <a:srgbClr val="000000">
                <a:alpha val="32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sz="5500">
                <a:solidFill>
                  <a:srgbClr val="000000"/>
                </a:solidFill>
                <a:latin typeface="Thames Nude Roman"/>
                <a:ea typeface="Thames Nude Roman"/>
                <a:cs typeface="Thames Nude Roman"/>
                <a:sym typeface="Thames Nude Roman"/>
              </a:defRPr>
            </a:pPr>
            <a:r>
              <a:t>Malachi 2:13–16 (NKJV)</a:t>
            </a:r>
          </a:p>
          <a:p>
            <a:pPr defTabSz="457200">
              <a:spcBef>
                <a:spcPts val="1100"/>
              </a:spcBef>
              <a:defRPr sz="5100">
                <a:solidFill>
                  <a:srgbClr val="000000"/>
                </a:solidFill>
                <a:latin typeface="Hoefler Text"/>
                <a:ea typeface="Hoefler Text"/>
                <a:cs typeface="Hoefler Text"/>
                <a:sym typeface="Hoefler Text"/>
              </a:defRPr>
            </a:pPr>
            <a:r>
              <a:rPr baseline="31999"/>
              <a:t>13</a:t>
            </a:r>
            <a:r>
              <a:t> And this is the second thing you do: You cover the altar of the Lord with tears, With weeping and crying; So He does not regard the offering anymore, Nor receive </a:t>
            </a:r>
            <a:r>
              <a:rPr i="1"/>
              <a:t>it</a:t>
            </a:r>
            <a:r>
              <a:t> with goodwill from your hands. </a:t>
            </a:r>
            <a:r>
              <a:rPr baseline="31999"/>
              <a:t>14</a:t>
            </a:r>
            <a:r>
              <a:t> Yet you say, “For what reason?” Because the Lord has been witness Between you and the wife of your youth, With whom you have dealt treacherously; Yet she is your companion And your wife by covenant.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Malachi 2:13–16 (NKJV)…"/>
          <p:cNvSpPr txBox="1"/>
          <p:nvPr/>
        </p:nvSpPr>
        <p:spPr>
          <a:xfrm>
            <a:off x="466939" y="237266"/>
            <a:ext cx="12070921" cy="9118601"/>
          </a:xfrm>
          <a:prstGeom prst="rect">
            <a:avLst/>
          </a:prstGeom>
          <a:ln w="12700">
            <a:miter lim="400000"/>
          </a:ln>
          <a:effectLst>
            <a:outerShdw sx="100000" sy="100000" kx="0" ky="0" algn="b" rotWithShape="0" blurRad="88900" dist="53235" dir="5400000">
              <a:srgbClr val="000000">
                <a:alpha val="32815"/>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100"/>
              </a:spcBef>
              <a:defRPr sz="5500">
                <a:solidFill>
                  <a:srgbClr val="000000"/>
                </a:solidFill>
                <a:latin typeface="Thames Nude Roman"/>
                <a:ea typeface="Thames Nude Roman"/>
                <a:cs typeface="Thames Nude Roman"/>
                <a:sym typeface="Thames Nude Roman"/>
              </a:defRPr>
            </a:pPr>
            <a:r>
              <a:t>Malachi 2:13–16 (NKJV)</a:t>
            </a:r>
          </a:p>
          <a:p>
            <a:pPr defTabSz="457200">
              <a:spcBef>
                <a:spcPts val="1100"/>
              </a:spcBef>
              <a:defRPr sz="5200">
                <a:solidFill>
                  <a:srgbClr val="000000"/>
                </a:solidFill>
                <a:latin typeface="Hoefler Text"/>
                <a:ea typeface="Hoefler Text"/>
                <a:cs typeface="Hoefler Text"/>
                <a:sym typeface="Hoefler Text"/>
              </a:defRPr>
            </a:pPr>
            <a:r>
              <a:rPr baseline="31999"/>
              <a:t>15</a:t>
            </a:r>
            <a:r>
              <a:t> But did He not make </a:t>
            </a:r>
            <a:r>
              <a:rPr i="1"/>
              <a:t>them</a:t>
            </a:r>
            <a:r>
              <a:t> one, Having a remnant of the Spirit? And why one? He seeks godly offspring. “Therefore take heed to your spirit, And let none deal treacherously with the wife of his youth. </a:t>
            </a:r>
            <a:r>
              <a:rPr baseline="31999"/>
              <a:t>16</a:t>
            </a:r>
            <a:r>
              <a:t> “For the Lord God of Israel says That He hates divorce, For it covers one’s garment with violence,” Says the Lord of hosts. Therefore take heed to your spirit, That you do not deal treacherously.”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308" name="Proverbs 6:16–19 (NKJV)…" descr="Proverbs 6:16–19 (NKJV)…"/>
          <p:cNvPicPr>
            <a:picLocks noChangeAspect="0"/>
          </p:cNvPicPr>
          <p:nvPr/>
        </p:nvPicPr>
        <p:blipFill>
          <a:blip r:embed="rId3">
            <a:extLst/>
          </a:blip>
          <a:stretch>
            <a:fillRect/>
          </a:stretch>
        </p:blipFill>
        <p:spPr>
          <a:xfrm>
            <a:off x="4051980" y="3162583"/>
            <a:ext cx="8707248" cy="6197601"/>
          </a:xfrm>
          <a:prstGeom prst="rect">
            <a:avLst/>
          </a:prstGeom>
          <a:effectLst>
            <a:outerShdw sx="100000" sy="100000" kx="0" ky="0" algn="b" rotWithShape="0" blurRad="127000" dist="69282" dir="5400000">
              <a:srgbClr val="000000">
                <a:alpha val="40000"/>
              </a:srgbClr>
            </a:outerShdw>
          </a:effectLst>
        </p:spPr>
      </p:pic>
      <p:pic>
        <p:nvPicPr>
          <p:cNvPr id="309"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310" name="Why Does God"/>
          <p:cNvSpPr txBox="1"/>
          <p:nvPr/>
        </p:nvSpPr>
        <p:spPr>
          <a:xfrm>
            <a:off x="1675515" y="-506632"/>
            <a:ext cx="9653770"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Why Does </a:t>
            </a:r>
            <a:r>
              <a:rPr sz="10600">
                <a:latin typeface="Thames Nude Roman"/>
                <a:ea typeface="Thames Nude Roman"/>
                <a:cs typeface="Thames Nude Roman"/>
                <a:sym typeface="Thames Nude Roman"/>
              </a:rPr>
              <a:t>God</a:t>
            </a:r>
          </a:p>
        </p:txBody>
      </p:sp>
      <p:sp>
        <p:nvSpPr>
          <p:cNvPr id="311" name="God loves…"/>
          <p:cNvSpPr txBox="1"/>
          <p:nvPr/>
        </p:nvSpPr>
        <p:spPr>
          <a:xfrm>
            <a:off x="267910" y="3276883"/>
            <a:ext cx="3518601" cy="5969001"/>
          </a:xfrm>
          <a:prstGeom prst="rect">
            <a:avLst/>
          </a:prstGeom>
          <a:gradFill>
            <a:gsLst>
              <a:gs pos="0">
                <a:schemeClr val="accent3">
                  <a:hueOff val="286721"/>
                  <a:satOff val="29410"/>
                  <a:lumOff val="9202"/>
                  <a:alpha val="63329"/>
                </a:schemeClr>
              </a:gs>
              <a:gs pos="100000">
                <a:schemeClr val="accent3">
                  <a:alpha val="73392"/>
                </a:schemeClr>
              </a:gs>
            </a:gsLst>
            <a:lin ang="5400000"/>
          </a:gradFill>
          <a:ln w="12700">
            <a:miter lim="400000"/>
          </a:ln>
          <a:effectLst>
            <a:outerShdw sx="100000" sy="100000" kx="0" ky="0" algn="b" rotWithShape="0" blurRad="152400" dist="58795"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200"/>
              </a:spcBef>
              <a:defRPr sz="2900">
                <a:solidFill>
                  <a:srgbClr val="FFFFFF"/>
                </a:solidFill>
                <a:effectLst>
                  <a:outerShdw sx="100000" sy="100000" kx="0" ky="0" algn="b" rotWithShape="0" blurRad="63500" dist="63500" dir="1692494">
                    <a:srgbClr val="000000"/>
                  </a:outerShdw>
                </a:effectLst>
                <a:latin typeface="Thames Nude Roman"/>
                <a:ea typeface="Thames Nude Roman"/>
                <a:cs typeface="Thames Nude Roman"/>
                <a:sym typeface="Thames Nude Roman"/>
              </a:defRPr>
            </a:pPr>
            <a:r>
              <a:t>God loves </a:t>
            </a:r>
          </a:p>
          <a:p>
            <a:pPr>
              <a:spcBef>
                <a:spcPts val="1200"/>
              </a:spcBef>
              <a:defRPr>
                <a:solidFill>
                  <a:srgbClr val="FFFFFF"/>
                </a:solidFill>
                <a:effectLst>
                  <a:outerShdw sx="100000" sy="100000" kx="0" ky="0" algn="b" rotWithShape="0" blurRad="63500" dist="63500" dir="1692494">
                    <a:srgbClr val="000000"/>
                  </a:outerShdw>
                </a:effectLst>
              </a:defRPr>
            </a:pPr>
            <a:r>
              <a:t>Humility!</a:t>
            </a:r>
          </a:p>
          <a:p>
            <a:pPr>
              <a:spcBef>
                <a:spcPts val="1200"/>
              </a:spcBef>
              <a:defRPr>
                <a:solidFill>
                  <a:srgbClr val="FFFFFF"/>
                </a:solidFill>
                <a:effectLst>
                  <a:outerShdw sx="100000" sy="100000" kx="0" ky="0" algn="b" rotWithShape="0" blurRad="63500" dist="63500" dir="1692494">
                    <a:srgbClr val="000000"/>
                  </a:outerShdw>
                </a:effectLst>
              </a:defRPr>
            </a:pPr>
            <a:r>
              <a:t>Honesty!</a:t>
            </a:r>
          </a:p>
          <a:p>
            <a:pPr>
              <a:spcBef>
                <a:spcPts val="1200"/>
              </a:spcBef>
              <a:defRPr>
                <a:solidFill>
                  <a:srgbClr val="FFFFFF"/>
                </a:solidFill>
                <a:effectLst>
                  <a:outerShdw sx="100000" sy="100000" kx="0" ky="0" algn="b" rotWithShape="0" blurRad="63500" dist="63500" dir="1692494">
                    <a:srgbClr val="000000"/>
                  </a:outerShdw>
                </a:effectLst>
              </a:defRPr>
            </a:pPr>
            <a:r>
              <a:t>Love!</a:t>
            </a:r>
          </a:p>
          <a:p>
            <a:pPr>
              <a:spcBef>
                <a:spcPts val="1200"/>
              </a:spcBef>
              <a:defRPr>
                <a:solidFill>
                  <a:srgbClr val="FFFFFF"/>
                </a:solidFill>
                <a:effectLst>
                  <a:outerShdw sx="100000" sy="100000" kx="0" ky="0" algn="b" rotWithShape="0" blurRad="63500" dist="63500" dir="1692494">
                    <a:srgbClr val="000000"/>
                  </a:outerShdw>
                </a:effectLst>
              </a:defRPr>
            </a:pPr>
            <a:r>
              <a:t>Godliness!</a:t>
            </a:r>
          </a:p>
          <a:p>
            <a:pPr>
              <a:spcBef>
                <a:spcPts val="1200"/>
              </a:spcBef>
              <a:defRPr>
                <a:solidFill>
                  <a:srgbClr val="FFFFFF"/>
                </a:solidFill>
                <a:effectLst>
                  <a:outerShdw sx="100000" sy="100000" kx="0" ky="0" algn="b" rotWithShape="0" blurRad="63500" dist="63500" dir="1692494">
                    <a:srgbClr val="000000"/>
                  </a:outerShdw>
                </a:effectLst>
              </a:defRPr>
            </a:pPr>
            <a:r>
              <a:t>Righteousness!</a:t>
            </a:r>
          </a:p>
          <a:p>
            <a:pPr>
              <a:spcBef>
                <a:spcPts val="1200"/>
              </a:spcBef>
              <a:defRPr>
                <a:solidFill>
                  <a:srgbClr val="FFFFFF"/>
                </a:solidFill>
                <a:effectLst>
                  <a:outerShdw sx="100000" sy="100000" kx="0" ky="0" algn="b" rotWithShape="0" blurRad="63500" dist="63500" dir="1692494">
                    <a:srgbClr val="000000"/>
                  </a:outerShdw>
                </a:effectLst>
              </a:defRPr>
            </a:pPr>
            <a:r>
              <a:t>Faithfulness!</a:t>
            </a:r>
          </a:p>
          <a:p>
            <a:pPr>
              <a:spcBef>
                <a:spcPts val="1200"/>
              </a:spcBef>
              <a:defRPr>
                <a:solidFill>
                  <a:srgbClr val="FFFFFF"/>
                </a:solidFill>
                <a:effectLst>
                  <a:outerShdw sx="100000" sy="100000" kx="0" ky="0" algn="b" rotWithShape="0" blurRad="63500" dist="63500" dir="1692494">
                    <a:srgbClr val="000000"/>
                  </a:outerShdw>
                </a:effectLst>
              </a:defRPr>
            </a:pPr>
            <a:r>
              <a:t>Peacemakers!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08"/>
                                        </p:tgtEl>
                                        <p:attrNameLst>
                                          <p:attrName>style.visibility</p:attrName>
                                        </p:attrNameLst>
                                      </p:cBhvr>
                                      <p:to>
                                        <p:strVal val="visible"/>
                                      </p:to>
                                    </p:set>
                                    <p:anim calcmode="lin" valueType="num">
                                      <p:cBhvr>
                                        <p:cTn id="7" dur="750" fill="hold"/>
                                        <p:tgtEl>
                                          <p:spTgt spid="308"/>
                                        </p:tgtEl>
                                        <p:attrNameLst>
                                          <p:attrName>ppt_w</p:attrName>
                                        </p:attrNameLst>
                                      </p:cBhvr>
                                      <p:tavLst>
                                        <p:tav tm="0">
                                          <p:val>
                                            <p:fltVal val="0"/>
                                          </p:val>
                                        </p:tav>
                                        <p:tav tm="100000">
                                          <p:val>
                                            <p:strVal val="#ppt_w"/>
                                          </p:val>
                                        </p:tav>
                                      </p:tavLst>
                                    </p:anim>
                                    <p:anim calcmode="lin" valueType="num">
                                      <p:cBhvr>
                                        <p:cTn id="8" dur="750" fill="hold"/>
                                        <p:tgtEl>
                                          <p:spTgt spid="3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314" name="pasted-image.tiff" descr="pasted-image.tiff"/>
          <p:cNvPicPr>
            <a:picLocks noChangeAspect="1"/>
          </p:cNvPicPr>
          <p:nvPr/>
        </p:nvPicPr>
        <p:blipFill>
          <a:blip r:embed="rId3">
            <a:alphaModFix amt="90323"/>
            <a:extLst/>
          </a:blip>
          <a:stretch>
            <a:fillRect/>
          </a:stretch>
        </p:blipFill>
        <p:spPr>
          <a:xfrm>
            <a:off x="1076809" y="1165692"/>
            <a:ext cx="10851182" cy="1531875"/>
          </a:xfrm>
          <a:prstGeom prst="rect">
            <a:avLst/>
          </a:prstGeom>
          <a:ln w="12700">
            <a:miter lim="400000"/>
          </a:ln>
        </p:spPr>
      </p:pic>
      <p:sp>
        <p:nvSpPr>
          <p:cNvPr id="315" name="Why Does God"/>
          <p:cNvSpPr txBox="1"/>
          <p:nvPr/>
        </p:nvSpPr>
        <p:spPr>
          <a:xfrm>
            <a:off x="1675515" y="-506632"/>
            <a:ext cx="9653770"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Why Does </a:t>
            </a:r>
            <a:r>
              <a:rPr sz="10600">
                <a:latin typeface="Thames Nude Roman"/>
                <a:ea typeface="Thames Nude Roman"/>
                <a:cs typeface="Thames Nude Roman"/>
                <a:sym typeface="Thames Nude Roman"/>
              </a:rPr>
              <a:t>God</a:t>
            </a:r>
          </a:p>
        </p:txBody>
      </p:sp>
      <p:pic>
        <p:nvPicPr>
          <p:cNvPr id="316" name="pasted-image.tiff" descr="pasted-image.tiff"/>
          <p:cNvPicPr>
            <a:picLocks noChangeAspect="1"/>
          </p:cNvPicPr>
          <p:nvPr/>
        </p:nvPicPr>
        <p:blipFill>
          <a:blip r:embed="rId4">
            <a:extLst/>
          </a:blip>
          <a:stretch>
            <a:fillRect/>
          </a:stretch>
        </p:blipFill>
        <p:spPr>
          <a:xfrm>
            <a:off x="1055979" y="5494452"/>
            <a:ext cx="10892842" cy="2037127"/>
          </a:xfrm>
          <a:prstGeom prst="rect">
            <a:avLst/>
          </a:prstGeom>
          <a:ln w="12700">
            <a:miter lim="400000"/>
          </a:ln>
        </p:spPr>
      </p:pic>
      <p:sp>
        <p:nvSpPr>
          <p:cNvPr id="317" name="Because God"/>
          <p:cNvSpPr txBox="1"/>
          <p:nvPr/>
        </p:nvSpPr>
        <p:spPr>
          <a:xfrm>
            <a:off x="2378926" y="3630349"/>
            <a:ext cx="82469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Because </a:t>
            </a:r>
            <a:r>
              <a:rPr sz="10600">
                <a:latin typeface="Thames Nude Roman"/>
                <a:ea typeface="Thames Nude Roman"/>
                <a:cs typeface="Thames Nude Roman"/>
                <a:sym typeface="Thames Nude Roman"/>
              </a:rPr>
              <a:t>God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image2.png" descr="image2.png"/>
          <p:cNvPicPr>
            <a:picLocks noChangeAspect="1"/>
          </p:cNvPicPr>
          <p:nvPr>
            <p:ph type="pic" idx="13"/>
          </p:nvPr>
        </p:nvPicPr>
        <p:blipFill>
          <a:blip r:embed="rId2">
            <a:extLst/>
          </a:blip>
          <a:srcRect l="0" t="3125" r="0" b="3125"/>
          <a:stretch>
            <a:fillRect/>
          </a:stretch>
        </p:blipFill>
        <p:spPr>
          <a:prstGeom prst="rect">
            <a:avLst/>
          </a:prstGeom>
        </p:spPr>
      </p:pic>
      <p:sp>
        <p:nvSpPr>
          <p:cNvPr id="320" name="Remember Your Vows…"/>
          <p:cNvSpPr txBox="1"/>
          <p:nvPr/>
        </p:nvSpPr>
        <p:spPr>
          <a:xfrm>
            <a:off x="3883583" y="3915592"/>
            <a:ext cx="8957807" cy="4711701"/>
          </a:xfrm>
          <a:prstGeom prst="rect">
            <a:avLst/>
          </a:prstGeom>
          <a:solidFill>
            <a:srgbClr val="000000">
              <a:alpha val="29326"/>
            </a:srgbClr>
          </a:solidFill>
          <a:ln w="38100">
            <a:solidFill>
              <a:srgbClr val="FFFFFF"/>
            </a:solidFill>
            <a:miter lim="400000"/>
          </a:ln>
          <a:effectLst>
            <a:outerShdw sx="100000" sy="100000" kx="0" ky="0" algn="b" rotWithShape="0" blurRad="76200" dist="76200" dir="100272">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500">
                <a:solidFill>
                  <a:srgbClr val="FFFFFF"/>
                </a:solidFill>
                <a:effectLst>
                  <a:outerShdw sx="100000" sy="100000" kx="0" ky="0" algn="b" rotWithShape="0" blurRad="50800" dist="63500" dir="2896393">
                    <a:srgbClr val="000000"/>
                  </a:outerShdw>
                </a:effectLst>
              </a:defRPr>
            </a:pPr>
            <a:r>
              <a:t>Remember Your Vows</a:t>
            </a:r>
          </a:p>
          <a:p>
            <a:pPr>
              <a:defRPr sz="3500">
                <a:solidFill>
                  <a:srgbClr val="FFFFFF"/>
                </a:solidFill>
                <a:effectLst>
                  <a:outerShdw sx="100000" sy="100000" kx="0" ky="0" algn="b" rotWithShape="0" blurRad="50800" dist="63500" dir="2896393">
                    <a:srgbClr val="000000"/>
                  </a:outerShdw>
                </a:effectLst>
              </a:defRPr>
            </a:pPr>
            <a:r>
              <a:t>I ____, take thee ____, to be my wedded wife, to have and to hold from this day forward, for richer or poorer, in sickness and in health, to love and to cherish, till in death we part, -</a:t>
            </a:r>
          </a:p>
          <a:p>
            <a:pPr>
              <a:defRPr sz="3500">
                <a:solidFill>
                  <a:srgbClr val="FFFFFF"/>
                </a:solidFill>
                <a:effectLst>
                  <a:outerShdw sx="100000" sy="100000" kx="0" ky="0" algn="b" rotWithShape="0" blurRad="50800" dist="63500" dir="2896393">
                    <a:srgbClr val="000000"/>
                  </a:outerShdw>
                </a:effectLst>
              </a:defRPr>
            </a:pPr>
            <a:r>
              <a:t>I, ___, take thee ____ to be my wedded husband, to have and to hold from this day forward, for richer or poorer, in sickness and in health, to love and to cherish, till in death we part, -</a:t>
            </a:r>
          </a:p>
        </p:txBody>
      </p:sp>
      <p:grpSp>
        <p:nvGrpSpPr>
          <p:cNvPr id="323" name="Mal 2:13-16…"/>
          <p:cNvGrpSpPr/>
          <p:nvPr/>
        </p:nvGrpSpPr>
        <p:grpSpPr>
          <a:xfrm>
            <a:off x="144360" y="3871093"/>
            <a:ext cx="3835159" cy="5092701"/>
            <a:chOff x="0" y="0"/>
            <a:chExt cx="3835157" cy="5092700"/>
          </a:xfrm>
        </p:grpSpPr>
        <p:sp>
          <p:nvSpPr>
            <p:cNvPr id="322" name="Mal 2:13-16…"/>
            <p:cNvSpPr txBox="1"/>
            <p:nvPr/>
          </p:nvSpPr>
          <p:spPr>
            <a:xfrm>
              <a:off x="215900" y="139700"/>
              <a:ext cx="3403358" cy="4533900"/>
            </a:xfrm>
            <a:prstGeom prst="rect">
              <a:avLst/>
            </a:prstGeom>
            <a:solidFill>
              <a:srgbClr val="5F5857">
                <a:alpha val="87379"/>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spcBef>
                  <a:spcPts val="2300"/>
                </a:spcBef>
                <a:defRPr sz="4500">
                  <a:solidFill>
                    <a:srgbClr val="FFFFFF"/>
                  </a:solidFill>
                  <a:effectLst>
                    <a:outerShdw sx="100000" sy="100000" kx="0" ky="0" algn="b" rotWithShape="0" blurRad="12700" dist="63500" dir="2792838">
                      <a:srgbClr val="000000"/>
                    </a:outerShdw>
                  </a:effectLst>
                </a:defRPr>
              </a:pPr>
              <a:r>
                <a:t>Mal 2:13-16</a:t>
              </a:r>
            </a:p>
            <a:p>
              <a:pPr>
                <a:spcBef>
                  <a:spcPts val="2300"/>
                </a:spcBef>
                <a:defRPr sz="4500">
                  <a:solidFill>
                    <a:srgbClr val="FFFFFF"/>
                  </a:solidFill>
                  <a:effectLst>
                    <a:outerShdw sx="100000" sy="100000" kx="0" ky="0" algn="b" rotWithShape="0" blurRad="12700" dist="63500" dir="2792838">
                      <a:srgbClr val="000000"/>
                    </a:outerShdw>
                  </a:effectLst>
                </a:defRPr>
              </a:pPr>
              <a:r>
                <a:t>Eccl 5:1-6</a:t>
              </a:r>
            </a:p>
            <a:p>
              <a:pPr>
                <a:spcBef>
                  <a:spcPts val="2300"/>
                </a:spcBef>
                <a:defRPr sz="4500">
                  <a:solidFill>
                    <a:srgbClr val="FFFFFF"/>
                  </a:solidFill>
                  <a:effectLst>
                    <a:outerShdw sx="100000" sy="100000" kx="0" ky="0" algn="b" rotWithShape="0" blurRad="12700" dist="63500" dir="2792838">
                      <a:srgbClr val="000000"/>
                    </a:outerShdw>
                  </a:effectLst>
                </a:defRPr>
              </a:pPr>
              <a:r>
                <a:t>Mat 5:31,32</a:t>
              </a:r>
            </a:p>
            <a:p>
              <a:pPr>
                <a:spcBef>
                  <a:spcPts val="2300"/>
                </a:spcBef>
                <a:defRPr sz="4500">
                  <a:solidFill>
                    <a:srgbClr val="FFFFFF"/>
                  </a:solidFill>
                  <a:effectLst>
                    <a:outerShdw sx="100000" sy="100000" kx="0" ky="0" algn="b" rotWithShape="0" blurRad="12700" dist="63500" dir="2792838">
                      <a:srgbClr val="000000"/>
                    </a:outerShdw>
                  </a:effectLst>
                </a:defRPr>
              </a:pPr>
              <a:r>
                <a:t>Mat 19:3-9</a:t>
              </a:r>
            </a:p>
            <a:p>
              <a:pPr>
                <a:spcBef>
                  <a:spcPts val="2300"/>
                </a:spcBef>
                <a:defRPr sz="4500">
                  <a:solidFill>
                    <a:srgbClr val="FFFFFF"/>
                  </a:solidFill>
                  <a:effectLst>
                    <a:outerShdw sx="100000" sy="100000" kx="0" ky="0" algn="b" rotWithShape="0" blurRad="12700" dist="63500" dir="2792838">
                      <a:srgbClr val="000000"/>
                    </a:outerShdw>
                  </a:effectLst>
                </a:defRPr>
              </a:pPr>
              <a:r>
                <a:t>1 Cor 7:10,11</a:t>
              </a:r>
            </a:p>
          </p:txBody>
        </p:sp>
        <p:pic>
          <p:nvPicPr>
            <p:cNvPr id="321" name="Mal 2:13-16…" descr="Mal 2:13-16…"/>
            <p:cNvPicPr>
              <a:picLocks noChangeAspect="0"/>
            </p:cNvPicPr>
            <p:nvPr/>
          </p:nvPicPr>
          <p:blipFill>
            <a:blip r:embed="rId3">
              <a:extLst/>
            </a:blip>
            <a:stretch>
              <a:fillRect/>
            </a:stretch>
          </p:blipFill>
          <p:spPr>
            <a:xfrm>
              <a:off x="0" y="-1"/>
              <a:ext cx="3835158" cy="5092701"/>
            </a:xfrm>
            <a:prstGeom prst="rect">
              <a:avLst/>
            </a:prstGeom>
            <a:effectLst/>
          </p:spPr>
        </p:pic>
      </p:grpSp>
      <p:sp>
        <p:nvSpPr>
          <p:cNvPr id="324" name="Why"/>
          <p:cNvSpPr txBox="1"/>
          <p:nvPr/>
        </p:nvSpPr>
        <p:spPr>
          <a:xfrm>
            <a:off x="1984260" y="71514"/>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sp>
        <p:nvSpPr>
          <p:cNvPr id="325"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26" name="pasted-image.tiff" descr="pasted-image.tiff"/>
          <p:cNvPicPr>
            <a:picLocks noChangeAspect="0"/>
          </p:cNvPicPr>
          <p:nvPr/>
        </p:nvPicPr>
        <p:blipFill>
          <a:blip r:embed="rId4">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pic>
        <p:nvPicPr>
          <p:cNvPr id="327" name="Sin Involved In Every Divorce" descr="Sin Involved In Every Divorce"/>
          <p:cNvPicPr>
            <a:picLocks noChangeAspect="0"/>
          </p:cNvPicPr>
          <p:nvPr/>
        </p:nvPicPr>
        <p:blipFill>
          <a:blip r:embed="rId5">
            <a:extLst/>
          </a:blip>
          <a:stretch>
            <a:fillRect/>
          </a:stretch>
        </p:blipFill>
        <p:spPr>
          <a:xfrm>
            <a:off x="231321" y="1645230"/>
            <a:ext cx="12542158" cy="13081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30"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31"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32" name="pasted-image.pdf" descr="pasted-image.pdf"/>
          <p:cNvPicPr>
            <a:picLocks noChangeAspect="1"/>
          </p:cNvPicPr>
          <p:nvPr/>
        </p:nvPicPr>
        <p:blipFill>
          <a:blip r:embed="rId3">
            <a:extLst/>
          </a:blip>
          <a:stretch>
            <a:fillRect/>
          </a:stretch>
        </p:blipFill>
        <p:spPr>
          <a:xfrm>
            <a:off x="36139" y="2632875"/>
            <a:ext cx="5062577" cy="7593864"/>
          </a:xfrm>
          <a:prstGeom prst="rect">
            <a:avLst/>
          </a:prstGeom>
          <a:ln w="12700">
            <a:miter lim="400000"/>
          </a:ln>
          <a:effectLst>
            <a:outerShdw sx="100000" sy="100000" kx="0" ky="0" algn="b" rotWithShape="0" blurRad="190500" dist="91999" dir="5400000">
              <a:srgbClr val="000000"/>
            </a:outerShdw>
          </a:effectLst>
        </p:spPr>
      </p:pic>
      <p:sp>
        <p:nvSpPr>
          <p:cNvPr id="333" name="Dishonors God — (Gen 2:21-24; Mat 19:4-6; Prov. 14:2)…"/>
          <p:cNvSpPr txBox="1"/>
          <p:nvPr/>
        </p:nvSpPr>
        <p:spPr>
          <a:xfrm>
            <a:off x="5341187" y="2964870"/>
            <a:ext cx="7454797" cy="65786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9000"/>
              <a:buBlip>
                <a:blip r:embed="rId4"/>
              </a:buBlip>
              <a:defRPr sz="3700">
                <a:solidFill>
                  <a:srgbClr val="000000"/>
                </a:solidFill>
              </a:defRPr>
            </a:pPr>
            <a:r>
              <a:t>Dishonors God — (Gen 2:21-24; Mat 19:4-6; Prov. 14:2)</a:t>
            </a:r>
          </a:p>
          <a:p>
            <a:pPr marL="457200" indent="-457200" algn="l">
              <a:spcBef>
                <a:spcPts val="1800"/>
              </a:spcBef>
              <a:buSzPct val="69000"/>
              <a:buBlip>
                <a:blip r:embed="rId4"/>
              </a:buBlip>
              <a:defRPr sz="3700">
                <a:solidFill>
                  <a:srgbClr val="000000"/>
                </a:solidFill>
              </a:defRPr>
            </a:pPr>
            <a:r>
              <a:t>Violates the law of love — (Eph 5:25; Col. 3:19; 1 Pet 3:7; Tit. 2:4)</a:t>
            </a:r>
          </a:p>
          <a:p>
            <a:pPr marL="457200" indent="-457200" algn="l">
              <a:spcBef>
                <a:spcPts val="1800"/>
              </a:spcBef>
              <a:buSzPct val="69000"/>
              <a:buBlip>
                <a:blip r:embed="rId4"/>
              </a:buBlip>
              <a:defRPr sz="3700">
                <a:solidFill>
                  <a:srgbClr val="000000"/>
                </a:solidFill>
              </a:defRPr>
            </a:pPr>
            <a:r>
              <a:t>Harms put away spouse — (Mal. 2:14,16; Mat 5:31,32)</a:t>
            </a:r>
          </a:p>
          <a:p>
            <a:pPr marL="457200" indent="-457200" algn="l">
              <a:spcBef>
                <a:spcPts val="1800"/>
              </a:spcBef>
              <a:buSzPct val="69000"/>
              <a:buBlip>
                <a:blip r:embed="rId4"/>
              </a:buBlip>
              <a:defRPr sz="3700">
                <a:solidFill>
                  <a:srgbClr val="000000"/>
                </a:solidFill>
              </a:defRPr>
            </a:pPr>
            <a:r>
              <a:t>Harms self — (Is. 59,1,2; Gal 6:7-9)</a:t>
            </a:r>
          </a:p>
          <a:p>
            <a:pPr marL="457200" indent="-457200" algn="l">
              <a:spcBef>
                <a:spcPts val="1800"/>
              </a:spcBef>
              <a:buSzPct val="69000"/>
              <a:buBlip>
                <a:blip r:embed="rId4"/>
              </a:buBlip>
              <a:defRPr sz="3700">
                <a:solidFill>
                  <a:srgbClr val="000000"/>
                </a:solidFill>
              </a:defRPr>
            </a:pPr>
            <a:r>
              <a:t>Harms children — (Mal. 2:15)</a:t>
            </a:r>
          </a:p>
          <a:p>
            <a:pPr marL="457200" indent="-457200" algn="l">
              <a:spcBef>
                <a:spcPts val="1800"/>
              </a:spcBef>
              <a:buSzPct val="69000"/>
              <a:buBlip>
                <a:blip r:embed="rId4"/>
              </a:buBlip>
              <a:defRPr sz="3700">
                <a:solidFill>
                  <a:srgbClr val="000000"/>
                </a:solidFill>
              </a:defRPr>
            </a:pPr>
            <a:r>
              <a:t>Harms society as a whole — (Mal. 2:15; Prov. 14:34; Mat. 19:9)</a:t>
            </a:r>
          </a:p>
        </p:txBody>
      </p:sp>
      <p:pic>
        <p:nvPicPr>
          <p:cNvPr id="334" name="Sin Involved In Every Divorce" descr="Sin Involved In Every Divorce"/>
          <p:cNvPicPr>
            <a:picLocks noChangeAspect="0"/>
          </p:cNvPicPr>
          <p:nvPr/>
        </p:nvPicPr>
        <p:blipFill>
          <a:blip r:embed="rId5">
            <a:extLst/>
          </a:blip>
          <a:stretch>
            <a:fillRect/>
          </a:stretch>
        </p:blipFill>
        <p:spPr>
          <a:xfrm>
            <a:off x="231321" y="1645230"/>
            <a:ext cx="12542158" cy="13081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14:switc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fade" transition="in">
                                      <p:cBhvr>
                                        <p:cTn id="7" dur="1500"/>
                                        <p:tgtEl>
                                          <p:spTgt spid="3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fade" transition="in">
                                      <p:cBhvr>
                                        <p:cTn id="10" dur="15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fade" transition="in">
                                      <p:cBhvr>
                                        <p:cTn id="15" dur="15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fade" transition="in">
                                      <p:cBhvr>
                                        <p:cTn id="20" dur="1500"/>
                                        <p:tgtEl>
                                          <p:spTgt spid="3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33">
                                            <p:txEl>
                                              <p:pRg st="3" end="3"/>
                                            </p:txEl>
                                          </p:spTgt>
                                        </p:tgtEl>
                                        <p:attrNameLst>
                                          <p:attrName>style.visibility</p:attrName>
                                        </p:attrNameLst>
                                      </p:cBhvr>
                                      <p:to>
                                        <p:strVal val="visible"/>
                                      </p:to>
                                    </p:set>
                                    <p:animEffect filter="fade" transition="in">
                                      <p:cBhvr>
                                        <p:cTn id="25" dur="1500"/>
                                        <p:tgtEl>
                                          <p:spTgt spid="3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33">
                                            <p:txEl>
                                              <p:pRg st="4" end="4"/>
                                            </p:txEl>
                                          </p:spTgt>
                                        </p:tgtEl>
                                        <p:attrNameLst>
                                          <p:attrName>style.visibility</p:attrName>
                                        </p:attrNameLst>
                                      </p:cBhvr>
                                      <p:to>
                                        <p:strVal val="visible"/>
                                      </p:to>
                                    </p:set>
                                    <p:animEffect filter="fade" transition="in">
                                      <p:cBhvr>
                                        <p:cTn id="30" dur="1500"/>
                                        <p:tgtEl>
                                          <p:spTgt spid="33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33">
                                            <p:txEl>
                                              <p:pRg st="5" end="5"/>
                                            </p:txEl>
                                          </p:spTgt>
                                        </p:tgtEl>
                                        <p:attrNameLst>
                                          <p:attrName>style.visibility</p:attrName>
                                        </p:attrNameLst>
                                      </p:cBhvr>
                                      <p:to>
                                        <p:strVal val="visible"/>
                                      </p:to>
                                    </p:set>
                                    <p:animEffect filter="fade" transition="in">
                                      <p:cBhvr>
                                        <p:cTn id="35" dur="1500"/>
                                        <p:tgtEl>
                                          <p:spTgt spid="33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37"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38"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sp>
        <p:nvSpPr>
          <p:cNvPr id="339" name="Companionship - (Gen. 2:18; Prov. 2:17; Mal. 2:14; 1 Pet. 3:7)…"/>
          <p:cNvSpPr txBox="1"/>
          <p:nvPr/>
        </p:nvSpPr>
        <p:spPr>
          <a:xfrm>
            <a:off x="5115061" y="3640781"/>
            <a:ext cx="7454796" cy="54864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9000"/>
              <a:buBlip>
                <a:blip r:embed="rId3"/>
              </a:buBlip>
              <a:defRPr sz="4100">
                <a:solidFill>
                  <a:srgbClr val="000000"/>
                </a:solidFill>
              </a:defRPr>
            </a:pPr>
            <a:r>
              <a:rPr>
                <a:latin typeface="Herculanum"/>
                <a:ea typeface="Herculanum"/>
                <a:cs typeface="Herculanum"/>
                <a:sym typeface="Herculanum"/>
              </a:rPr>
              <a:t>Companionship</a:t>
            </a:r>
            <a:r>
              <a:t> - (Gen. 2:18; Prov. 2:17; Mal. 2:14; 1 Pet. 3:7)</a:t>
            </a:r>
          </a:p>
          <a:p>
            <a:pPr marL="457200" indent="-457200" algn="l">
              <a:spcBef>
                <a:spcPts val="1800"/>
              </a:spcBef>
              <a:buSzPct val="69000"/>
              <a:buBlip>
                <a:blip r:embed="rId3"/>
              </a:buBlip>
              <a:defRPr sz="4100">
                <a:solidFill>
                  <a:srgbClr val="000000"/>
                </a:solidFill>
              </a:defRPr>
            </a:pPr>
            <a:r>
              <a:rPr>
                <a:latin typeface="Herculanum"/>
                <a:ea typeface="Herculanum"/>
                <a:cs typeface="Herculanum"/>
                <a:sym typeface="Herculanum"/>
              </a:rPr>
              <a:t>Happiness</a:t>
            </a:r>
            <a:r>
              <a:t> – (Prov. 5:18)</a:t>
            </a:r>
          </a:p>
          <a:p>
            <a:pPr marL="457200" indent="-457200" algn="l">
              <a:spcBef>
                <a:spcPts val="1800"/>
              </a:spcBef>
              <a:buSzPct val="69000"/>
              <a:buBlip>
                <a:blip r:embed="rId3"/>
              </a:buBlip>
              <a:defRPr sz="4100">
                <a:solidFill>
                  <a:srgbClr val="000000"/>
                </a:solidFill>
              </a:defRPr>
            </a:pPr>
            <a:r>
              <a:rPr>
                <a:latin typeface="Herculanum"/>
                <a:ea typeface="Herculanum"/>
                <a:cs typeface="Herculanum"/>
                <a:sym typeface="Herculanum"/>
              </a:rPr>
              <a:t>To Prevent Sexual Immorality</a:t>
            </a:r>
            <a:r>
              <a:t> – (1 Cor. 7:2-5; Prov. 5:19; Heb. 13:4)</a:t>
            </a:r>
          </a:p>
          <a:p>
            <a:pPr marL="457200" indent="-457200" algn="l">
              <a:spcBef>
                <a:spcPts val="1800"/>
              </a:spcBef>
              <a:buSzPct val="69000"/>
              <a:buBlip>
                <a:blip r:embed="rId3"/>
              </a:buBlip>
              <a:defRPr sz="4100">
                <a:solidFill>
                  <a:srgbClr val="000000"/>
                </a:solidFill>
              </a:defRPr>
            </a:pPr>
            <a:r>
              <a:rPr>
                <a:latin typeface="Herculanum"/>
                <a:ea typeface="Herculanum"/>
                <a:cs typeface="Herculanum"/>
                <a:sym typeface="Herculanum"/>
              </a:rPr>
              <a:t>Godly Families</a:t>
            </a:r>
            <a:r>
              <a:t> - (Mal. 2:15; Deut 6:6-9)</a:t>
            </a:r>
          </a:p>
        </p:txBody>
      </p:sp>
      <p:pic>
        <p:nvPicPr>
          <p:cNvPr id="340" name="Picture 2" descr="Picture 2"/>
          <p:cNvPicPr>
            <a:picLocks noChangeAspect="0"/>
          </p:cNvPicPr>
          <p:nvPr/>
        </p:nvPicPr>
        <p:blipFill>
          <a:blip r:embed="rId4">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41" name="The Purpose of Marriage" descr="The Purpose of Marriage"/>
          <p:cNvPicPr>
            <a:picLocks noChangeAspect="0"/>
          </p:cNvPicPr>
          <p:nvPr/>
        </p:nvPicPr>
        <p:blipFill>
          <a:blip r:embed="rId5">
            <a:extLst/>
          </a:blip>
          <a:stretch>
            <a:fillRect/>
          </a:stretch>
        </p:blipFill>
        <p:spPr>
          <a:xfrm>
            <a:off x="231321" y="1848055"/>
            <a:ext cx="12542158" cy="14097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9">
                                            <p:bg/>
                                          </p:spTgt>
                                        </p:tgtEl>
                                        <p:attrNameLst>
                                          <p:attrName>style.visibility</p:attrName>
                                        </p:attrNameLst>
                                      </p:cBhvr>
                                      <p:to>
                                        <p:strVal val="visible"/>
                                      </p:to>
                                    </p:set>
                                    <p:animEffect filter="wipe(left)" transition="in">
                                      <p:cBhvr>
                                        <p:cTn id="7" dur="1500"/>
                                        <p:tgtEl>
                                          <p:spTgt spid="3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9">
                                            <p:txEl>
                                              <p:pRg st="0" end="0"/>
                                            </p:txEl>
                                          </p:spTgt>
                                        </p:tgtEl>
                                        <p:attrNameLst>
                                          <p:attrName>style.visibility</p:attrName>
                                        </p:attrNameLst>
                                      </p:cBhvr>
                                      <p:to>
                                        <p:strVal val="visible"/>
                                      </p:to>
                                    </p:set>
                                    <p:animEffect filter="wipe(left)" transition="in">
                                      <p:cBhvr>
                                        <p:cTn id="10" dur="1500"/>
                                        <p:tgtEl>
                                          <p:spTgt spid="3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9">
                                            <p:txEl>
                                              <p:pRg st="1" end="1"/>
                                            </p:txEl>
                                          </p:spTgt>
                                        </p:tgtEl>
                                        <p:attrNameLst>
                                          <p:attrName>style.visibility</p:attrName>
                                        </p:attrNameLst>
                                      </p:cBhvr>
                                      <p:to>
                                        <p:strVal val="visible"/>
                                      </p:to>
                                    </p:set>
                                    <p:animEffect filter="wipe(left)" transition="in">
                                      <p:cBhvr>
                                        <p:cTn id="15" dur="1500"/>
                                        <p:tgtEl>
                                          <p:spTgt spid="3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9">
                                            <p:txEl>
                                              <p:pRg st="2" end="2"/>
                                            </p:txEl>
                                          </p:spTgt>
                                        </p:tgtEl>
                                        <p:attrNameLst>
                                          <p:attrName>style.visibility</p:attrName>
                                        </p:attrNameLst>
                                      </p:cBhvr>
                                      <p:to>
                                        <p:strVal val="visible"/>
                                      </p:to>
                                    </p:set>
                                    <p:animEffect filter="wipe(left)" transition="in">
                                      <p:cBhvr>
                                        <p:cTn id="20" dur="1500"/>
                                        <p:tgtEl>
                                          <p:spTgt spid="3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9">
                                            <p:txEl>
                                              <p:pRg st="3" end="3"/>
                                            </p:txEl>
                                          </p:spTgt>
                                        </p:tgtEl>
                                        <p:attrNameLst>
                                          <p:attrName>style.visibility</p:attrName>
                                        </p:attrNameLst>
                                      </p:cBhvr>
                                      <p:to>
                                        <p:strVal val="visible"/>
                                      </p:to>
                                    </p:set>
                                    <p:animEffect filter="wipe(left)" transition="in">
                                      <p:cBhvr>
                                        <p:cTn id="25" dur="1500"/>
                                        <p:tgtEl>
                                          <p:spTgt spid="3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44"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45"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46"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47" name="The Endurance of Marriage" descr="The Endurance of Marriage"/>
          <p:cNvPicPr>
            <a:picLocks noChangeAspect="0"/>
          </p:cNvPicPr>
          <p:nvPr/>
        </p:nvPicPr>
        <p:blipFill>
          <a:blip r:embed="rId4">
            <a:extLst/>
          </a:blip>
          <a:stretch>
            <a:fillRect/>
          </a:stretch>
        </p:blipFill>
        <p:spPr>
          <a:xfrm>
            <a:off x="231321" y="1886155"/>
            <a:ext cx="12542158" cy="1333501"/>
          </a:xfrm>
          <a:prstGeom prst="rect">
            <a:avLst/>
          </a:prstGeom>
          <a:effectLst>
            <a:outerShdw sx="100000" sy="100000" kx="0" ky="0" algn="b" rotWithShape="0" blurRad="38100" dist="12700" dir="5400000">
              <a:srgbClr val="424242">
                <a:alpha val="40000"/>
              </a:srgbClr>
            </a:outerShdw>
          </a:effectLst>
        </p:spPr>
      </p:pic>
      <p:sp>
        <p:nvSpPr>
          <p:cNvPr id="348" name="Submission to God’s order - (Eph. 5:21-31; 1 Pet. 3:1-7)…"/>
          <p:cNvSpPr txBox="1"/>
          <p:nvPr/>
        </p:nvSpPr>
        <p:spPr>
          <a:xfrm>
            <a:off x="5115061" y="3793181"/>
            <a:ext cx="7454796" cy="51816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800"/>
              </a:spcBef>
              <a:buSzPct val="69000"/>
              <a:buBlip>
                <a:blip r:embed="rId5"/>
              </a:buBlip>
              <a:defRPr sz="4100">
                <a:solidFill>
                  <a:srgbClr val="000000"/>
                </a:solidFill>
              </a:defRPr>
            </a:pPr>
            <a:r>
              <a:rPr>
                <a:latin typeface="Herculanum"/>
                <a:ea typeface="Herculanum"/>
                <a:cs typeface="Herculanum"/>
                <a:sym typeface="Herculanum"/>
              </a:rPr>
              <a:t>Submission to God’s order</a:t>
            </a:r>
            <a:r>
              <a:t> - (Eph. 5:21-31; 1 Pet. 3:1-7)</a:t>
            </a:r>
          </a:p>
          <a:p>
            <a:pPr marL="457200" indent="-457200" algn="l">
              <a:spcBef>
                <a:spcPts val="1800"/>
              </a:spcBef>
              <a:buSzPct val="69000"/>
              <a:buBlip>
                <a:blip r:embed="rId5"/>
              </a:buBlip>
              <a:defRPr sz="4100">
                <a:solidFill>
                  <a:srgbClr val="000000"/>
                </a:solidFill>
              </a:defRPr>
            </a:pPr>
            <a:r>
              <a:rPr>
                <a:latin typeface="Herculanum"/>
                <a:ea typeface="Herculanum"/>
                <a:cs typeface="Herculanum"/>
                <a:sym typeface="Herculanum"/>
              </a:rPr>
              <a:t>Learning contentment WITHIN God’s will</a:t>
            </a:r>
            <a:r>
              <a:t> – (Phili. 4:11-13; Ep. 5:21-31; 1 Pt 3:1-7)</a:t>
            </a:r>
          </a:p>
          <a:p>
            <a:pPr marL="457200" indent="-457200" algn="l">
              <a:spcBef>
                <a:spcPts val="1800"/>
              </a:spcBef>
              <a:buSzPct val="69000"/>
              <a:buBlip>
                <a:blip r:embed="rId5"/>
              </a:buBlip>
              <a:defRPr sz="4100">
                <a:solidFill>
                  <a:srgbClr val="000000"/>
                </a:solidFill>
              </a:defRPr>
            </a:pPr>
            <a:r>
              <a:rPr>
                <a:latin typeface="Herculanum"/>
                <a:ea typeface="Herculanum"/>
                <a:cs typeface="Herculanum"/>
                <a:sym typeface="Herculanum"/>
              </a:rPr>
              <a:t>Honoring our Promises, commitment, covenant</a:t>
            </a:r>
            <a:r>
              <a:t> – (Prov 2:17; Eccl. 5:4,5)</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8">
                                            <p:bg/>
                                          </p:spTgt>
                                        </p:tgtEl>
                                        <p:attrNameLst>
                                          <p:attrName>style.visibility</p:attrName>
                                        </p:attrNameLst>
                                      </p:cBhvr>
                                      <p:to>
                                        <p:strVal val="visible"/>
                                      </p:to>
                                    </p:set>
                                    <p:animEffect filter="wipe(left)" transition="in">
                                      <p:cBhvr>
                                        <p:cTn id="7" dur="1500"/>
                                        <p:tgtEl>
                                          <p:spTgt spid="34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48">
                                            <p:txEl>
                                              <p:pRg st="0" end="0"/>
                                            </p:txEl>
                                          </p:spTgt>
                                        </p:tgtEl>
                                        <p:attrNameLst>
                                          <p:attrName>style.visibility</p:attrName>
                                        </p:attrNameLst>
                                      </p:cBhvr>
                                      <p:to>
                                        <p:strVal val="visible"/>
                                      </p:to>
                                    </p:set>
                                    <p:animEffect filter="wipe(left)" transition="in">
                                      <p:cBhvr>
                                        <p:cTn id="10" dur="1500"/>
                                        <p:tgtEl>
                                          <p:spTgt spid="3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48">
                                            <p:txEl>
                                              <p:pRg st="1" end="1"/>
                                            </p:txEl>
                                          </p:spTgt>
                                        </p:tgtEl>
                                        <p:attrNameLst>
                                          <p:attrName>style.visibility</p:attrName>
                                        </p:attrNameLst>
                                      </p:cBhvr>
                                      <p:to>
                                        <p:strVal val="visible"/>
                                      </p:to>
                                    </p:set>
                                    <p:animEffect filter="wipe(left)" transition="in">
                                      <p:cBhvr>
                                        <p:cTn id="15" dur="1500"/>
                                        <p:tgtEl>
                                          <p:spTgt spid="3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48">
                                            <p:txEl>
                                              <p:pRg st="2" end="2"/>
                                            </p:txEl>
                                          </p:spTgt>
                                        </p:tgtEl>
                                        <p:attrNameLst>
                                          <p:attrName>style.visibility</p:attrName>
                                        </p:attrNameLst>
                                      </p:cBhvr>
                                      <p:to>
                                        <p:strVal val="visible"/>
                                      </p:to>
                                    </p:set>
                                    <p:animEffect filter="wipe(left)" transition="in">
                                      <p:cBhvr>
                                        <p:cTn id="20" dur="1500"/>
                                        <p:tgtEl>
                                          <p:spTgt spid="34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51" name="Marriage is under assault / Lightly esteemed!…" descr="Marriage is under assault / Lightly esteemed!…"/>
          <p:cNvPicPr>
            <a:picLocks noChangeAspect="0"/>
          </p:cNvPicPr>
          <p:nvPr/>
        </p:nvPicPr>
        <p:blipFill>
          <a:blip r:embed="rId3">
            <a:extLst/>
          </a:blip>
          <a:stretch>
            <a:fillRect/>
          </a:stretch>
        </p:blipFill>
        <p:spPr>
          <a:xfrm>
            <a:off x="1130980" y="6134668"/>
            <a:ext cx="10742840" cy="2755901"/>
          </a:xfrm>
          <a:prstGeom prst="rect">
            <a:avLst/>
          </a:prstGeom>
          <a:effectLst>
            <a:outerShdw sx="100000" sy="100000" kx="0" ky="0" algn="b" rotWithShape="0" blurRad="38100" dist="12700" dir="5400000">
              <a:srgbClr val="424242">
                <a:alpha val="40000"/>
              </a:srgbClr>
            </a:outerShdw>
          </a:effectLst>
        </p:spPr>
      </p:pic>
      <p:pic>
        <p:nvPicPr>
          <p:cNvPr id="252"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53"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1"/>
                                        </p:tgtEl>
                                        <p:attrNameLst>
                                          <p:attrName>style.visibility</p:attrName>
                                        </p:attrNameLst>
                                      </p:cBhvr>
                                      <p:to>
                                        <p:strVal val="visible"/>
                                      </p:to>
                                    </p:set>
                                    <p:animEffect filter="fade" transition="in">
                                      <p:cBhvr>
                                        <p:cTn id="7" dur="1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51"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52"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53"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54" name="The Endurance of Marriage" descr="The Endurance of Marriage"/>
          <p:cNvPicPr>
            <a:picLocks noChangeAspect="0"/>
          </p:cNvPicPr>
          <p:nvPr/>
        </p:nvPicPr>
        <p:blipFill>
          <a:blip r:embed="rId4">
            <a:extLst/>
          </a:blip>
          <a:stretch>
            <a:fillRect/>
          </a:stretch>
        </p:blipFill>
        <p:spPr>
          <a:xfrm>
            <a:off x="231321" y="1886155"/>
            <a:ext cx="12542158" cy="1333501"/>
          </a:xfrm>
          <a:prstGeom prst="rect">
            <a:avLst/>
          </a:prstGeom>
          <a:effectLst>
            <a:outerShdw sx="100000" sy="100000" kx="0" ky="0" algn="b" rotWithShape="0" blurRad="38100" dist="12700" dir="5400000">
              <a:srgbClr val="424242">
                <a:alpha val="40000"/>
              </a:srgbClr>
            </a:outerShdw>
          </a:effectLst>
        </p:spPr>
      </p:pic>
      <p:sp>
        <p:nvSpPr>
          <p:cNvPr id="355" name="TextBox 2"/>
          <p:cNvSpPr txBox="1"/>
          <p:nvPr/>
        </p:nvSpPr>
        <p:spPr>
          <a:xfrm>
            <a:off x="4924981" y="5534829"/>
            <a:ext cx="7723207" cy="394055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lnSpc>
                <a:spcPct val="90000"/>
              </a:lnSpc>
              <a:defRPr sz="6400">
                <a:solidFill>
                  <a:srgbClr val="000000"/>
                </a:solidFill>
                <a:effectLst>
                  <a:outerShdw sx="100000" sy="100000" kx="0" ky="0" algn="b" rotWithShape="0" blurRad="139700" dist="127000" dir="2700000">
                    <a:srgbClr val="000000">
                      <a:alpha val="40000"/>
                    </a:srgbClr>
                  </a:outerShdw>
                </a:effectLst>
                <a:latin typeface="Archie"/>
                <a:ea typeface="Archie"/>
                <a:cs typeface="Archie"/>
                <a:sym typeface="Archie"/>
              </a:defRPr>
            </a:lvl1pPr>
          </a:lstStyle>
          <a:p>
            <a:pPr/>
            <a:r>
              <a:t>. . .is not determined by the perfection of your partner, but the level of YOUR COMMITMENT to the Lord &amp; to them.</a:t>
            </a:r>
          </a:p>
        </p:txBody>
      </p:sp>
      <p:sp>
        <p:nvSpPr>
          <p:cNvPr id="356" name="A Happy &amp; Successful Marriage"/>
          <p:cNvSpPr txBox="1"/>
          <p:nvPr/>
        </p:nvSpPr>
        <p:spPr>
          <a:xfrm>
            <a:off x="5019762" y="3259642"/>
            <a:ext cx="7533646" cy="226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400">
                <a:latin typeface="Herculanum"/>
                <a:ea typeface="Herculanum"/>
                <a:cs typeface="Herculanum"/>
                <a:sym typeface="Herculanum"/>
              </a:defRPr>
            </a:pPr>
            <a:r>
              <a:t>A </a:t>
            </a:r>
            <a:r>
              <a:rPr>
                <a:latin typeface="Vivaldi"/>
                <a:ea typeface="Vivaldi"/>
                <a:cs typeface="Vivaldi"/>
                <a:sym typeface="Vivaldi"/>
              </a:rPr>
              <a:t>Happy</a:t>
            </a:r>
            <a:r>
              <a:t> </a:t>
            </a:r>
            <a:r>
              <a:rPr>
                <a:latin typeface="Vivaldi"/>
                <a:ea typeface="Vivaldi"/>
                <a:cs typeface="Vivaldi"/>
                <a:sym typeface="Vivaldi"/>
              </a:rPr>
              <a:t>&amp;</a:t>
            </a:r>
            <a:r>
              <a:t> </a:t>
            </a:r>
            <a:r>
              <a:rPr>
                <a:latin typeface="Vivaldi"/>
                <a:ea typeface="Vivaldi"/>
                <a:cs typeface="Vivaldi"/>
                <a:sym typeface="Vivaldi"/>
              </a:rPr>
              <a:t>Successful</a:t>
            </a:r>
            <a:r>
              <a:t> </a:t>
            </a:r>
            <a:r>
              <a:rPr>
                <a:latin typeface="Thames Nude Roman"/>
                <a:ea typeface="Thames Nude Roman"/>
                <a:cs typeface="Thames Nude Roman"/>
                <a:sym typeface="Thames Nude Roman"/>
              </a:rPr>
              <a:t>Marriage</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59"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60"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61"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62" name="The Cost of Commitment" descr="The Cost of Commitment"/>
          <p:cNvPicPr>
            <a:picLocks noChangeAspect="0"/>
          </p:cNvPicPr>
          <p:nvPr/>
        </p:nvPicPr>
        <p:blipFill>
          <a:blip r:embed="rId4">
            <a:extLst/>
          </a:blip>
          <a:stretch>
            <a:fillRect/>
          </a:stretch>
        </p:blipFill>
        <p:spPr>
          <a:xfrm>
            <a:off x="231321" y="1886155"/>
            <a:ext cx="12542158" cy="1333501"/>
          </a:xfrm>
          <a:prstGeom prst="rect">
            <a:avLst/>
          </a:prstGeom>
          <a:effectLst>
            <a:outerShdw sx="100000" sy="100000" kx="0" ky="0" algn="b" rotWithShape="0" blurRad="38100" dist="12700" dir="5400000">
              <a:srgbClr val="424242">
                <a:alpha val="40000"/>
              </a:srgbClr>
            </a:outerShdw>
          </a:effectLst>
        </p:spPr>
      </p:pic>
      <p:sp>
        <p:nvSpPr>
          <p:cNvPr id="363" name="“for better or worse”?…"/>
          <p:cNvSpPr txBox="1"/>
          <p:nvPr/>
        </p:nvSpPr>
        <p:spPr>
          <a:xfrm>
            <a:off x="5130136" y="3564581"/>
            <a:ext cx="7454796" cy="56388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300"/>
              </a:spcBef>
              <a:buSzPct val="69000"/>
              <a:buBlip>
                <a:blip r:embed="rId5"/>
              </a:buBlip>
              <a:defRPr sz="4400">
                <a:solidFill>
                  <a:srgbClr val="000000"/>
                </a:solidFill>
                <a:latin typeface="Herculanum"/>
                <a:ea typeface="Herculanum"/>
                <a:cs typeface="Herculanum"/>
                <a:sym typeface="Herculanum"/>
              </a:defRPr>
            </a:pPr>
            <a:r>
              <a:t>“for better or worse”?</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Spouse paralyzed?</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Bad accident and disfigured?</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Sickness?</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Weight gain?</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Job loss? / Financial Problems?</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Marriage problems?</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Getting older?</a:t>
            </a:r>
          </a:p>
        </p:txBody>
      </p:sp>
      <p:sp>
        <p:nvSpPr>
          <p:cNvPr id="364" name="(Luke 14:28, NKJV)"/>
          <p:cNvSpPr txBox="1"/>
          <p:nvPr/>
        </p:nvSpPr>
        <p:spPr>
          <a:xfrm>
            <a:off x="566404" y="3685036"/>
            <a:ext cx="3919576" cy="3483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1300480">
              <a:defRPr sz="2800">
                <a:solidFill>
                  <a:srgbClr val="000000"/>
                </a:solidFill>
                <a:effectLst>
                  <a:outerShdw sx="100000" sy="100000" kx="0" ky="0" algn="b" rotWithShape="0" blurRad="50800" dist="39000" dir="5460000">
                    <a:srgbClr val="000000">
                      <a:alpha val="38000"/>
                    </a:srgbClr>
                  </a:outerShdw>
                </a:effectLst>
                <a:latin typeface="Biondi"/>
                <a:ea typeface="Biondi"/>
                <a:cs typeface="Biondi"/>
                <a:sym typeface="Biondi"/>
              </a:defRPr>
            </a:lvl1pPr>
          </a:lstStyle>
          <a:p>
            <a:pPr/>
            <a:r>
              <a:t>(Luke 14:28, NKJV)</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Effect filter="wipe(left)" transition="in">
                                      <p:cBhvr>
                                        <p:cTn id="7" dur="1500"/>
                                        <p:tgtEl>
                                          <p:spTgt spid="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3">
                                            <p:txEl>
                                              <p:pRg st="2" end="2"/>
                                            </p:txEl>
                                          </p:spTgt>
                                        </p:tgtEl>
                                        <p:attrNameLst>
                                          <p:attrName>style.visibility</p:attrName>
                                        </p:attrNameLst>
                                      </p:cBhvr>
                                      <p:to>
                                        <p:strVal val="visible"/>
                                      </p:to>
                                    </p:set>
                                    <p:animEffect filter="wipe(left)" transition="in">
                                      <p:cBhvr>
                                        <p:cTn id="12" dur="1500"/>
                                        <p:tgtEl>
                                          <p:spTgt spid="3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3">
                                            <p:txEl>
                                              <p:pRg st="3" end="3"/>
                                            </p:txEl>
                                          </p:spTgt>
                                        </p:tgtEl>
                                        <p:attrNameLst>
                                          <p:attrName>style.visibility</p:attrName>
                                        </p:attrNameLst>
                                      </p:cBhvr>
                                      <p:to>
                                        <p:strVal val="visible"/>
                                      </p:to>
                                    </p:set>
                                    <p:animEffect filter="wipe(left)" transition="in">
                                      <p:cBhvr>
                                        <p:cTn id="17" dur="1500"/>
                                        <p:tgtEl>
                                          <p:spTgt spid="3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3">
                                            <p:txEl>
                                              <p:pRg st="4" end="4"/>
                                            </p:txEl>
                                          </p:spTgt>
                                        </p:tgtEl>
                                        <p:attrNameLst>
                                          <p:attrName>style.visibility</p:attrName>
                                        </p:attrNameLst>
                                      </p:cBhvr>
                                      <p:to>
                                        <p:strVal val="visible"/>
                                      </p:to>
                                    </p:set>
                                    <p:animEffect filter="wipe(left)" transition="in">
                                      <p:cBhvr>
                                        <p:cTn id="22" dur="1500"/>
                                        <p:tgtEl>
                                          <p:spTgt spid="3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63">
                                            <p:txEl>
                                              <p:pRg st="5" end="5"/>
                                            </p:txEl>
                                          </p:spTgt>
                                        </p:tgtEl>
                                        <p:attrNameLst>
                                          <p:attrName>style.visibility</p:attrName>
                                        </p:attrNameLst>
                                      </p:cBhvr>
                                      <p:to>
                                        <p:strVal val="visible"/>
                                      </p:to>
                                    </p:set>
                                    <p:animEffect filter="wipe(left)" transition="in">
                                      <p:cBhvr>
                                        <p:cTn id="27" dur="1500"/>
                                        <p:tgtEl>
                                          <p:spTgt spid="3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63">
                                            <p:txEl>
                                              <p:pRg st="6" end="6"/>
                                            </p:txEl>
                                          </p:spTgt>
                                        </p:tgtEl>
                                        <p:attrNameLst>
                                          <p:attrName>style.visibility</p:attrName>
                                        </p:attrNameLst>
                                      </p:cBhvr>
                                      <p:to>
                                        <p:strVal val="visible"/>
                                      </p:to>
                                    </p:set>
                                    <p:animEffect filter="wipe(left)" transition="in">
                                      <p:cBhvr>
                                        <p:cTn id="32" dur="1500"/>
                                        <p:tgtEl>
                                          <p:spTgt spid="36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363">
                                            <p:txEl>
                                              <p:pRg st="7" end="7"/>
                                            </p:txEl>
                                          </p:spTgt>
                                        </p:tgtEl>
                                        <p:attrNameLst>
                                          <p:attrName>style.visibility</p:attrName>
                                        </p:attrNameLst>
                                      </p:cBhvr>
                                      <p:to>
                                        <p:strVal val="visible"/>
                                      </p:to>
                                    </p:set>
                                    <p:animEffect filter="wipe(left)" transition="in">
                                      <p:cBhvr>
                                        <p:cTn id="37" dur="1500"/>
                                        <p:tgtEl>
                                          <p:spTgt spid="363">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67"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68"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69"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70"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sp>
        <p:nvSpPr>
          <p:cNvPr id="371" name="“About One Another!”…"/>
          <p:cNvSpPr txBox="1"/>
          <p:nvPr/>
        </p:nvSpPr>
        <p:spPr>
          <a:xfrm>
            <a:off x="4915021" y="3232929"/>
            <a:ext cx="7796165" cy="61849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400"/>
              </a:spcBef>
              <a:buSzPct val="69000"/>
              <a:buBlip>
                <a:blip r:embed="rId5"/>
              </a:buBlip>
              <a:defRPr sz="4400">
                <a:solidFill>
                  <a:srgbClr val="000000"/>
                </a:solidFill>
                <a:latin typeface="Herculanum"/>
                <a:ea typeface="Herculanum"/>
                <a:cs typeface="Herculanum"/>
                <a:sym typeface="Herculanum"/>
              </a:defRPr>
            </a:pPr>
            <a:r>
              <a:t>“About One Another!”</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Golden Rule / Forgiveness - (Mt. 7:12)</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Respect / submit - (Eph. 5:33, 1 Tim. 3:11)</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Use example over your tongue to persuade - (1 Pet. 3:1)</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Bring happiness - (Deut. 24:5)</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Be understanding - (1 Pet. 3:7)</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Private time - (Prov. 5:18)</a:t>
            </a:r>
          </a:p>
          <a:p>
            <a:pPr lvl="1" marL="685800" indent="-457200" algn="l">
              <a:spcBef>
                <a:spcPts val="700"/>
              </a:spcBef>
              <a:buSzPct val="69000"/>
              <a:buBlip>
                <a:blip r:embed="rId6"/>
              </a:buBlip>
              <a:defRPr sz="3200">
                <a:solidFill>
                  <a:srgbClr val="000000"/>
                </a:solidFill>
                <a:latin typeface="Hoefler Text"/>
                <a:ea typeface="Hoefler Text"/>
                <a:cs typeface="Hoefler Text"/>
                <a:sym typeface="Hoefler Text"/>
              </a:defRPr>
            </a:pPr>
            <a:r>
              <a:t>Find, do, talk about things that bring joy - (Eccl. 9:9; Phili. 4:8)</a:t>
            </a:r>
          </a:p>
          <a:p>
            <a:pPr lvl="1" marL="685800" indent="-457200" algn="l">
              <a:spcBef>
                <a:spcPts val="700"/>
              </a:spcBef>
              <a:buSzPct val="69000"/>
              <a:buBlip>
                <a:blip r:embed="rId6"/>
              </a:buBlip>
              <a:defRPr sz="3300">
                <a:solidFill>
                  <a:srgbClr val="000000"/>
                </a:solidFill>
                <a:latin typeface="Hoefler Text"/>
                <a:ea typeface="Hoefler Text"/>
                <a:cs typeface="Hoefler Text"/>
                <a:sym typeface="Hoefler Text"/>
              </a:defRPr>
            </a:pPr>
            <a:r>
              <a:t>Love each other - (Eph. 5:25; Titus 2:4)</a:t>
            </a:r>
          </a:p>
        </p:txBody>
      </p:sp>
    </p:spTree>
  </p:cSld>
  <p:clrMapOvr>
    <a:masterClrMapping/>
  </p:clrMapOvr>
  <mc:AlternateContent xmlns:mc="http://schemas.openxmlformats.org/markup-compatibility/2006">
    <mc:Choice xmlns:p14="http://schemas.microsoft.com/office/powerpoint/2010/main" Requires="p14">
      <p:transition spd="slow" advClick="1" p14:dur="1500">
        <p:checker dir="horz"/>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txEl>
                                              <p:pRg st="1" end="1"/>
                                            </p:txEl>
                                          </p:spTgt>
                                        </p:tgtEl>
                                        <p:attrNameLst>
                                          <p:attrName>style.visibility</p:attrName>
                                        </p:attrNameLst>
                                      </p:cBhvr>
                                      <p:to>
                                        <p:strVal val="visible"/>
                                      </p:to>
                                    </p:set>
                                    <p:animEffect filter="wipe(left)" transition="in">
                                      <p:cBhvr>
                                        <p:cTn id="7" dur="1500"/>
                                        <p:tgtEl>
                                          <p:spTgt spid="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1">
                                            <p:txEl>
                                              <p:pRg st="2" end="2"/>
                                            </p:txEl>
                                          </p:spTgt>
                                        </p:tgtEl>
                                        <p:attrNameLst>
                                          <p:attrName>style.visibility</p:attrName>
                                        </p:attrNameLst>
                                      </p:cBhvr>
                                      <p:to>
                                        <p:strVal val="visible"/>
                                      </p:to>
                                    </p:set>
                                    <p:animEffect filter="wipe(left)" transition="in">
                                      <p:cBhvr>
                                        <p:cTn id="12" dur="1500"/>
                                        <p:tgtEl>
                                          <p:spTgt spid="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1">
                                            <p:txEl>
                                              <p:pRg st="3" end="3"/>
                                            </p:txEl>
                                          </p:spTgt>
                                        </p:tgtEl>
                                        <p:attrNameLst>
                                          <p:attrName>style.visibility</p:attrName>
                                        </p:attrNameLst>
                                      </p:cBhvr>
                                      <p:to>
                                        <p:strVal val="visible"/>
                                      </p:to>
                                    </p:set>
                                    <p:animEffect filter="wipe(left)" transition="in">
                                      <p:cBhvr>
                                        <p:cTn id="17" dur="1500"/>
                                        <p:tgtEl>
                                          <p:spTgt spid="3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1">
                                            <p:txEl>
                                              <p:pRg st="4" end="4"/>
                                            </p:txEl>
                                          </p:spTgt>
                                        </p:tgtEl>
                                        <p:attrNameLst>
                                          <p:attrName>style.visibility</p:attrName>
                                        </p:attrNameLst>
                                      </p:cBhvr>
                                      <p:to>
                                        <p:strVal val="visible"/>
                                      </p:to>
                                    </p:set>
                                    <p:animEffect filter="wipe(left)" transition="in">
                                      <p:cBhvr>
                                        <p:cTn id="22" dur="1500"/>
                                        <p:tgtEl>
                                          <p:spTgt spid="3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371">
                                            <p:txEl>
                                              <p:pRg st="5" end="5"/>
                                            </p:txEl>
                                          </p:spTgt>
                                        </p:tgtEl>
                                        <p:attrNameLst>
                                          <p:attrName>style.visibility</p:attrName>
                                        </p:attrNameLst>
                                      </p:cBhvr>
                                      <p:to>
                                        <p:strVal val="visible"/>
                                      </p:to>
                                    </p:set>
                                    <p:animEffect filter="wipe(left)" transition="in">
                                      <p:cBhvr>
                                        <p:cTn id="27" dur="1500"/>
                                        <p:tgtEl>
                                          <p:spTgt spid="3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371">
                                            <p:txEl>
                                              <p:pRg st="6" end="6"/>
                                            </p:txEl>
                                          </p:spTgt>
                                        </p:tgtEl>
                                        <p:attrNameLst>
                                          <p:attrName>style.visibility</p:attrName>
                                        </p:attrNameLst>
                                      </p:cBhvr>
                                      <p:to>
                                        <p:strVal val="visible"/>
                                      </p:to>
                                    </p:set>
                                    <p:animEffect filter="wipe(left)" transition="in">
                                      <p:cBhvr>
                                        <p:cTn id="32" dur="1500"/>
                                        <p:tgtEl>
                                          <p:spTgt spid="37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2" grpId="1" fill="hold">
                                  <p:stCondLst>
                                    <p:cond delay="0"/>
                                  </p:stCondLst>
                                  <p:iterate type="el" backwards="0">
                                    <p:tmAbs val="0"/>
                                  </p:iterate>
                                  <p:childTnLst>
                                    <p:set>
                                      <p:cBhvr>
                                        <p:cTn id="36" fill="hold"/>
                                        <p:tgtEl>
                                          <p:spTgt spid="371">
                                            <p:txEl>
                                              <p:pRg st="7" end="7"/>
                                            </p:txEl>
                                          </p:spTgt>
                                        </p:tgtEl>
                                        <p:attrNameLst>
                                          <p:attrName>style.visibility</p:attrName>
                                        </p:attrNameLst>
                                      </p:cBhvr>
                                      <p:to>
                                        <p:strVal val="visible"/>
                                      </p:to>
                                    </p:set>
                                    <p:animEffect filter="wipe(left)" transition="in">
                                      <p:cBhvr>
                                        <p:cTn id="37" dur="1500"/>
                                        <p:tgtEl>
                                          <p:spTgt spid="37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8" presetID="22" grpId="1" fill="hold">
                                  <p:stCondLst>
                                    <p:cond delay="0"/>
                                  </p:stCondLst>
                                  <p:iterate type="el" backwards="0">
                                    <p:tmAbs val="0"/>
                                  </p:iterate>
                                  <p:childTnLst>
                                    <p:set>
                                      <p:cBhvr>
                                        <p:cTn id="41" fill="hold"/>
                                        <p:tgtEl>
                                          <p:spTgt spid="371">
                                            <p:txEl>
                                              <p:pRg st="8" end="8"/>
                                            </p:txEl>
                                          </p:spTgt>
                                        </p:tgtEl>
                                        <p:attrNameLst>
                                          <p:attrName>style.visibility</p:attrName>
                                        </p:attrNameLst>
                                      </p:cBhvr>
                                      <p:to>
                                        <p:strVal val="visible"/>
                                      </p:to>
                                    </p:set>
                                    <p:animEffect filter="wipe(left)" transition="in">
                                      <p:cBhvr>
                                        <p:cTn id="42" dur="1500"/>
                                        <p:tgtEl>
                                          <p:spTgt spid="371">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74"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75"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76"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77"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sp>
        <p:nvSpPr>
          <p:cNvPr id="378" name="Commitment -…"/>
          <p:cNvSpPr txBox="1"/>
          <p:nvPr/>
        </p:nvSpPr>
        <p:spPr>
          <a:xfrm>
            <a:off x="6976602" y="3371089"/>
            <a:ext cx="5608330" cy="58928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Commitment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Communication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Control Self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Consideration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Compromise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Contentment –</a:t>
            </a:r>
          </a:p>
          <a:p>
            <a:pPr lvl="1" marL="685800" indent="-457200" algn="l">
              <a:spcBef>
                <a:spcPts val="1300"/>
              </a:spcBef>
              <a:buSzPct val="69000"/>
              <a:buBlip>
                <a:blip r:embed="rId5"/>
              </a:buBlip>
              <a:defRPr sz="4500">
                <a:solidFill>
                  <a:srgbClr val="000000"/>
                </a:solidFill>
                <a:latin typeface="Hoefler Text"/>
                <a:ea typeface="Hoefler Text"/>
                <a:cs typeface="Hoefler Text"/>
                <a:sym typeface="Hoefler Text"/>
              </a:defRPr>
            </a:pPr>
            <a:r>
              <a:t>Carry Your Load -</a:t>
            </a:r>
          </a:p>
        </p:txBody>
      </p:sp>
      <p:pic>
        <p:nvPicPr>
          <p:cNvPr id="379" name="pasted-image.tiff" descr="pasted-image.tiff"/>
          <p:cNvPicPr>
            <a:picLocks noChangeAspect="0"/>
          </p:cNvPicPr>
          <p:nvPr/>
        </p:nvPicPr>
        <p:blipFill>
          <a:blip r:embed="rId6">
            <a:extLst/>
          </a:blip>
          <a:stretch>
            <a:fillRect/>
          </a:stretch>
        </p:blipFill>
        <p:spPr>
          <a:xfrm>
            <a:off x="5641014" y="3466495"/>
            <a:ext cx="1233086" cy="57019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8">
                                            <p:bg/>
                                          </p:spTgt>
                                        </p:tgtEl>
                                        <p:attrNameLst>
                                          <p:attrName>style.visibility</p:attrName>
                                        </p:attrNameLst>
                                      </p:cBhvr>
                                      <p:to>
                                        <p:strVal val="visible"/>
                                      </p:to>
                                    </p:set>
                                    <p:animEffect filter="fade" transition="in">
                                      <p:cBhvr>
                                        <p:cTn id="7" dur="1500"/>
                                        <p:tgtEl>
                                          <p:spTgt spid="37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78">
                                            <p:txEl>
                                              <p:pRg st="0" end="0"/>
                                            </p:txEl>
                                          </p:spTgt>
                                        </p:tgtEl>
                                        <p:attrNameLst>
                                          <p:attrName>style.visibility</p:attrName>
                                        </p:attrNameLst>
                                      </p:cBhvr>
                                      <p:to>
                                        <p:strVal val="visible"/>
                                      </p:to>
                                    </p:set>
                                    <p:animEffect filter="fade" transition="in">
                                      <p:cBhvr>
                                        <p:cTn id="10" dur="1500"/>
                                        <p:tgtEl>
                                          <p:spTgt spid="3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78">
                                            <p:txEl>
                                              <p:pRg st="1" end="1"/>
                                            </p:txEl>
                                          </p:spTgt>
                                        </p:tgtEl>
                                        <p:attrNameLst>
                                          <p:attrName>style.visibility</p:attrName>
                                        </p:attrNameLst>
                                      </p:cBhvr>
                                      <p:to>
                                        <p:strVal val="visible"/>
                                      </p:to>
                                    </p:set>
                                    <p:animEffect filter="fade" transition="in">
                                      <p:cBhvr>
                                        <p:cTn id="15" dur="1500"/>
                                        <p:tgtEl>
                                          <p:spTgt spid="3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78">
                                            <p:txEl>
                                              <p:pRg st="2" end="2"/>
                                            </p:txEl>
                                          </p:spTgt>
                                        </p:tgtEl>
                                        <p:attrNameLst>
                                          <p:attrName>style.visibility</p:attrName>
                                        </p:attrNameLst>
                                      </p:cBhvr>
                                      <p:to>
                                        <p:strVal val="visible"/>
                                      </p:to>
                                    </p:set>
                                    <p:animEffect filter="fade" transition="in">
                                      <p:cBhvr>
                                        <p:cTn id="20" dur="1500"/>
                                        <p:tgtEl>
                                          <p:spTgt spid="37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78">
                                            <p:txEl>
                                              <p:pRg st="3" end="3"/>
                                            </p:txEl>
                                          </p:spTgt>
                                        </p:tgtEl>
                                        <p:attrNameLst>
                                          <p:attrName>style.visibility</p:attrName>
                                        </p:attrNameLst>
                                      </p:cBhvr>
                                      <p:to>
                                        <p:strVal val="visible"/>
                                      </p:to>
                                    </p:set>
                                    <p:animEffect filter="fade" transition="in">
                                      <p:cBhvr>
                                        <p:cTn id="25" dur="1500"/>
                                        <p:tgtEl>
                                          <p:spTgt spid="37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378">
                                            <p:txEl>
                                              <p:pRg st="4" end="4"/>
                                            </p:txEl>
                                          </p:spTgt>
                                        </p:tgtEl>
                                        <p:attrNameLst>
                                          <p:attrName>style.visibility</p:attrName>
                                        </p:attrNameLst>
                                      </p:cBhvr>
                                      <p:to>
                                        <p:strVal val="visible"/>
                                      </p:to>
                                    </p:set>
                                    <p:animEffect filter="fade" transition="in">
                                      <p:cBhvr>
                                        <p:cTn id="30" dur="1500"/>
                                        <p:tgtEl>
                                          <p:spTgt spid="37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378">
                                            <p:txEl>
                                              <p:pRg st="5" end="5"/>
                                            </p:txEl>
                                          </p:spTgt>
                                        </p:tgtEl>
                                        <p:attrNameLst>
                                          <p:attrName>style.visibility</p:attrName>
                                        </p:attrNameLst>
                                      </p:cBhvr>
                                      <p:to>
                                        <p:strVal val="visible"/>
                                      </p:to>
                                    </p:set>
                                    <p:animEffect filter="fade" transition="in">
                                      <p:cBhvr>
                                        <p:cTn id="35" dur="1500"/>
                                        <p:tgtEl>
                                          <p:spTgt spid="37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378">
                                            <p:txEl>
                                              <p:pRg st="6" end="6"/>
                                            </p:txEl>
                                          </p:spTgt>
                                        </p:tgtEl>
                                        <p:attrNameLst>
                                          <p:attrName>style.visibility</p:attrName>
                                        </p:attrNameLst>
                                      </p:cBhvr>
                                      <p:to>
                                        <p:strVal val="visible"/>
                                      </p:to>
                                    </p:set>
                                    <p:animEffect filter="fade" transition="in">
                                      <p:cBhvr>
                                        <p:cTn id="40" dur="1500"/>
                                        <p:tgtEl>
                                          <p:spTgt spid="378">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8"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82" name="pasted-image.tiff" descr="pasted-image.tiff"/>
          <p:cNvPicPr>
            <a:picLocks noChangeAspect="0"/>
          </p:cNvPicPr>
          <p:nvPr/>
        </p:nvPicPr>
        <p:blipFill>
          <a:blip r:embed="rId2">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83"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84" name="Picture 2" descr="Picture 2"/>
          <p:cNvPicPr>
            <a:picLocks noChangeAspect="0"/>
          </p:cNvPicPr>
          <p:nvPr/>
        </p:nvPicPr>
        <p:blipFill>
          <a:blip r:embed="rId3">
            <a:extLst/>
          </a:blip>
          <a:stretch>
            <a:fillRect/>
          </a:stretch>
        </p:blipFill>
        <p:spPr>
          <a:xfrm>
            <a:off x="204609" y="3371089"/>
            <a:ext cx="4643166" cy="6025786"/>
          </a:xfrm>
          <a:prstGeom prst="rect">
            <a:avLst/>
          </a:prstGeom>
          <a:effectLst>
            <a:outerShdw sx="100000" sy="100000" kx="0" ky="0" algn="b" rotWithShape="0" blurRad="88900" dist="101600" dir="2151415">
              <a:srgbClr val="424242">
                <a:alpha val="98693"/>
              </a:srgbClr>
            </a:outerShdw>
            <a:reflection blurRad="0" stA="30000" stPos="0" endA="0" endPos="40000" dist="0" dir="5400000" fadeDir="5400000" sx="100000" sy="-100000" kx="0" ky="0" algn="bl" rotWithShape="0"/>
          </a:effectLst>
        </p:spPr>
      </p:pic>
      <p:pic>
        <p:nvPicPr>
          <p:cNvPr id="385"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pic>
        <p:nvPicPr>
          <p:cNvPr id="386" name="pasted-image.tiff" descr="pasted-image.tiff"/>
          <p:cNvPicPr>
            <a:picLocks noChangeAspect="0"/>
          </p:cNvPicPr>
          <p:nvPr/>
        </p:nvPicPr>
        <p:blipFill>
          <a:blip r:embed="rId5">
            <a:extLst/>
          </a:blip>
          <a:stretch>
            <a:fillRect/>
          </a:stretch>
        </p:blipFill>
        <p:spPr>
          <a:xfrm>
            <a:off x="5118410" y="3402927"/>
            <a:ext cx="1743528" cy="5994224"/>
          </a:xfrm>
          <a:prstGeom prst="rect">
            <a:avLst/>
          </a:prstGeom>
          <a:ln w="12700">
            <a:miter lim="400000"/>
          </a:ln>
        </p:spPr>
      </p:pic>
      <p:sp>
        <p:nvSpPr>
          <p:cNvPr id="387" name="The Rule of Protection - (Guard against anything that weakens relationship)…"/>
          <p:cNvSpPr txBox="1"/>
          <p:nvPr/>
        </p:nvSpPr>
        <p:spPr>
          <a:xfrm>
            <a:off x="6614328" y="3371089"/>
            <a:ext cx="5970604" cy="6057901"/>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The Rule of Protection - (</a:t>
            </a:r>
            <a:r>
              <a:rPr i="1"/>
              <a:t>Guard against anything that weakens relationship</a:t>
            </a:r>
            <a:r>
              <a:t>)</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The Rule of Care - (</a:t>
            </a:r>
            <a:r>
              <a:rPr i="1"/>
              <a:t>Provide emotional support</a:t>
            </a:r>
            <a:r>
              <a:t>)</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The Rule of Time - (</a:t>
            </a:r>
            <a:r>
              <a:rPr i="1"/>
              <a:t>Undivided attention</a:t>
            </a:r>
            <a:r>
              <a:t>)</a:t>
            </a:r>
          </a:p>
          <a:p>
            <a:pPr lvl="1" marL="685800" indent="-457200" algn="l">
              <a:spcBef>
                <a:spcPts val="1300"/>
              </a:spcBef>
              <a:buSzPct val="69000"/>
              <a:buBlip>
                <a:blip r:embed="rId6"/>
              </a:buBlip>
              <a:defRPr sz="3600">
                <a:solidFill>
                  <a:srgbClr val="000000"/>
                </a:solidFill>
                <a:latin typeface="Hoefler Text"/>
                <a:ea typeface="Hoefler Text"/>
                <a:cs typeface="Hoefler Text"/>
                <a:sym typeface="Hoefler Text"/>
              </a:defRPr>
            </a:pPr>
            <a:r>
              <a:t>The rule of Honesty - (</a:t>
            </a:r>
            <a:r>
              <a:rPr i="1"/>
              <a:t>Historic, emotional, current, future</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7">
                                            <p:bg/>
                                          </p:spTgt>
                                        </p:tgtEl>
                                        <p:attrNameLst>
                                          <p:attrName>style.visibility</p:attrName>
                                        </p:attrNameLst>
                                      </p:cBhvr>
                                      <p:to>
                                        <p:strVal val="visible"/>
                                      </p:to>
                                    </p:set>
                                    <p:animEffect filter="fade" transition="in">
                                      <p:cBhvr>
                                        <p:cTn id="7" dur="1500"/>
                                        <p:tgtEl>
                                          <p:spTgt spid="38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87">
                                            <p:txEl>
                                              <p:pRg st="0" end="0"/>
                                            </p:txEl>
                                          </p:spTgt>
                                        </p:tgtEl>
                                        <p:attrNameLst>
                                          <p:attrName>style.visibility</p:attrName>
                                        </p:attrNameLst>
                                      </p:cBhvr>
                                      <p:to>
                                        <p:strVal val="visible"/>
                                      </p:to>
                                    </p:set>
                                    <p:animEffect filter="fade" transition="in">
                                      <p:cBhvr>
                                        <p:cTn id="10" dur="1500"/>
                                        <p:tgtEl>
                                          <p:spTgt spid="38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87">
                                            <p:txEl>
                                              <p:pRg st="1" end="1"/>
                                            </p:txEl>
                                          </p:spTgt>
                                        </p:tgtEl>
                                        <p:attrNameLst>
                                          <p:attrName>style.visibility</p:attrName>
                                        </p:attrNameLst>
                                      </p:cBhvr>
                                      <p:to>
                                        <p:strVal val="visible"/>
                                      </p:to>
                                    </p:set>
                                    <p:animEffect filter="fade" transition="in">
                                      <p:cBhvr>
                                        <p:cTn id="15" dur="1500"/>
                                        <p:tgtEl>
                                          <p:spTgt spid="38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87">
                                            <p:txEl>
                                              <p:pRg st="2" end="2"/>
                                            </p:txEl>
                                          </p:spTgt>
                                        </p:tgtEl>
                                        <p:attrNameLst>
                                          <p:attrName>style.visibility</p:attrName>
                                        </p:attrNameLst>
                                      </p:cBhvr>
                                      <p:to>
                                        <p:strVal val="visible"/>
                                      </p:to>
                                    </p:set>
                                    <p:animEffect filter="fade" transition="in">
                                      <p:cBhvr>
                                        <p:cTn id="20" dur="1500"/>
                                        <p:tgtEl>
                                          <p:spTgt spid="38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87">
                                            <p:txEl>
                                              <p:pRg st="3" end="3"/>
                                            </p:txEl>
                                          </p:spTgt>
                                        </p:tgtEl>
                                        <p:attrNameLst>
                                          <p:attrName>style.visibility</p:attrName>
                                        </p:attrNameLst>
                                      </p:cBhvr>
                                      <p:to>
                                        <p:strVal val="visible"/>
                                      </p:to>
                                    </p:set>
                                    <p:animEffect filter="fade" transition="in">
                                      <p:cBhvr>
                                        <p:cTn id="25" dur="1500"/>
                                        <p:tgtEl>
                                          <p:spTgt spid="38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7"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Picture 3" descr="Picture 3"/>
          <p:cNvPicPr>
            <a:picLocks noChangeAspect="1"/>
          </p:cNvPicPr>
          <p:nvPr/>
        </p:nvPicPr>
        <p:blipFill>
          <a:blip r:embed="rId2">
            <a:extLst/>
          </a:blip>
          <a:stretch>
            <a:fillRect/>
          </a:stretch>
        </p:blipFill>
        <p:spPr>
          <a:xfrm>
            <a:off x="-1" y="1"/>
            <a:ext cx="13004801" cy="9739618"/>
          </a:xfrm>
          <a:prstGeom prst="rect">
            <a:avLst/>
          </a:prstGeom>
          <a:ln w="12700">
            <a:miter lim="400000"/>
          </a:ln>
          <a:effectLst>
            <a:outerShdw sx="100000" sy="100000" kx="0" ky="0" algn="b" rotWithShape="0" blurRad="406400" dist="190500" dir="2700000">
              <a:srgbClr val="333333">
                <a:alpha val="64999"/>
              </a:srgbClr>
            </a:outerShdw>
          </a:effectLst>
        </p:spPr>
      </p:pic>
      <p:sp>
        <p:nvSpPr>
          <p:cNvPr id="390" name="TextBox 5"/>
          <p:cNvSpPr txBox="1"/>
          <p:nvPr/>
        </p:nvSpPr>
        <p:spPr>
          <a:xfrm>
            <a:off x="-20976" y="7598685"/>
            <a:ext cx="13046752" cy="1146049"/>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pc="70" sz="5600">
                <a:ln w="17780">
                  <a:solidFill>
                    <a:srgbClr val="E68738"/>
                  </a:solidFill>
                </a:ln>
                <a:solidFill>
                  <a:srgbClr val="FFFEFE"/>
                </a:solidFill>
                <a:effectLst>
                  <a:outerShdw sx="100000" sy="100000" kx="0" ky="0" algn="b" rotWithShape="0" blurRad="88900" dist="88900" dir="2700000">
                    <a:srgbClr val="000000"/>
                  </a:outerShdw>
                </a:effectLst>
                <a:latin typeface="Thames Nude Roman"/>
                <a:ea typeface="Thames Nude Roman"/>
                <a:cs typeface="Thames Nude Roman"/>
                <a:sym typeface="Thames Nude Roman"/>
              </a:defRPr>
            </a:lvl1pPr>
          </a:lstStyle>
          <a:p>
            <a:pPr/>
            <a:r>
              <a:t>Problems will come!</a:t>
            </a:r>
          </a:p>
        </p:txBody>
      </p:sp>
      <p:sp>
        <p:nvSpPr>
          <p:cNvPr id="391" name="Slide Number Placeholder 6"/>
          <p:cNvSpPr txBox="1"/>
          <p:nvPr>
            <p:ph type="sldNum" sz="quarter" idx="2"/>
          </p:nvPr>
        </p:nvSpPr>
        <p:spPr>
          <a:xfrm>
            <a:off x="12630326" y="73796"/>
            <a:ext cx="374474" cy="3716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2"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393" name="pasted-image.tiff" descr="pasted-image.tiff"/>
          <p:cNvPicPr>
            <a:picLocks noChangeAspect="0"/>
          </p:cNvPicPr>
          <p:nvPr/>
        </p:nvPicPr>
        <p:blipFill>
          <a:blip r:embed="rId3">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394"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395"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7" name="Picture 3" descr="Picture 3"/>
          <p:cNvPicPr>
            <a:picLocks noChangeAspect="1"/>
          </p:cNvPicPr>
          <p:nvPr/>
        </p:nvPicPr>
        <p:blipFill>
          <a:blip r:embed="rId2">
            <a:extLst/>
          </a:blip>
          <a:stretch>
            <a:fillRect/>
          </a:stretch>
        </p:blipFill>
        <p:spPr>
          <a:xfrm>
            <a:off x="-1" y="1"/>
            <a:ext cx="13004801" cy="9739618"/>
          </a:xfrm>
          <a:prstGeom prst="rect">
            <a:avLst/>
          </a:prstGeom>
          <a:ln w="12700">
            <a:miter lim="400000"/>
          </a:ln>
          <a:effectLst>
            <a:outerShdw sx="100000" sy="100000" kx="0" ky="0" algn="b" rotWithShape="0" blurRad="406400" dist="190500" dir="2700000">
              <a:srgbClr val="333333">
                <a:alpha val="64999"/>
              </a:srgbClr>
            </a:outerShdw>
          </a:effectLst>
        </p:spPr>
      </p:pic>
      <p:sp>
        <p:nvSpPr>
          <p:cNvPr id="398" name="TextBox 5"/>
          <p:cNvSpPr txBox="1"/>
          <p:nvPr/>
        </p:nvSpPr>
        <p:spPr>
          <a:xfrm>
            <a:off x="-75163" y="5774595"/>
            <a:ext cx="13046752" cy="3279649"/>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700"/>
              </a:spcBef>
              <a:defRPr spc="53" sz="4300">
                <a:ln w="13652">
                  <a:solidFill>
                    <a:srgbClr val="E68738"/>
                  </a:solidFill>
                </a:ln>
                <a:solidFill>
                  <a:srgbClr val="FFFEFE"/>
                </a:solidFill>
                <a:effectLst>
                  <a:outerShdw sx="100000" sy="100000" kx="0" ky="0" algn="b" rotWithShape="0" blurRad="88900" dist="88900" dir="2700000">
                    <a:srgbClr val="000000"/>
                  </a:outerShdw>
                </a:effectLst>
                <a:latin typeface="Thames Nude Roman"/>
                <a:ea typeface="Thames Nude Roman"/>
                <a:cs typeface="Thames Nude Roman"/>
                <a:sym typeface="Thames Nude Roman"/>
              </a:defRPr>
            </a:lvl1pPr>
          </a:lstStyle>
          <a:p>
            <a:pPr/>
            <a:r>
              <a:t>Agree beforehand that divorce Will NEVER be the answer / Under any circumstance!</a:t>
            </a:r>
          </a:p>
        </p:txBody>
      </p:sp>
      <p:sp>
        <p:nvSpPr>
          <p:cNvPr id="399" name="Slide Number Placeholder 6"/>
          <p:cNvSpPr txBox="1"/>
          <p:nvPr>
            <p:ph type="sldNum" sz="quarter" idx="2"/>
          </p:nvPr>
        </p:nvSpPr>
        <p:spPr>
          <a:xfrm>
            <a:off x="12630326" y="73796"/>
            <a:ext cx="374474" cy="3716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0"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401" name="pasted-image.tiff" descr="pasted-image.tiff"/>
          <p:cNvPicPr>
            <a:picLocks noChangeAspect="0"/>
          </p:cNvPicPr>
          <p:nvPr/>
        </p:nvPicPr>
        <p:blipFill>
          <a:blip r:embed="rId3">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402"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403"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Picture 3" descr="Picture 3"/>
          <p:cNvPicPr>
            <a:picLocks noChangeAspect="1"/>
          </p:cNvPicPr>
          <p:nvPr/>
        </p:nvPicPr>
        <p:blipFill>
          <a:blip r:embed="rId2">
            <a:extLst/>
          </a:blip>
          <a:stretch>
            <a:fillRect/>
          </a:stretch>
        </p:blipFill>
        <p:spPr>
          <a:xfrm>
            <a:off x="-1" y="1"/>
            <a:ext cx="13004801" cy="9739618"/>
          </a:xfrm>
          <a:prstGeom prst="rect">
            <a:avLst/>
          </a:prstGeom>
          <a:ln w="12700">
            <a:miter lim="400000"/>
          </a:ln>
          <a:effectLst>
            <a:outerShdw sx="100000" sy="100000" kx="0" ky="0" algn="b" rotWithShape="0" blurRad="406400" dist="190500" dir="2700000">
              <a:srgbClr val="333333">
                <a:alpha val="64999"/>
              </a:srgbClr>
            </a:outerShdw>
          </a:effectLst>
        </p:spPr>
      </p:pic>
      <p:sp>
        <p:nvSpPr>
          <p:cNvPr id="406" name="TextBox 5"/>
          <p:cNvSpPr txBox="1"/>
          <p:nvPr/>
        </p:nvSpPr>
        <p:spPr>
          <a:xfrm>
            <a:off x="-20976" y="6166549"/>
            <a:ext cx="13046752" cy="3408342"/>
          </a:xfrm>
          <a:prstGeom prst="rect">
            <a:avLst/>
          </a:prstGeom>
          <a:ln w="12700">
            <a:miter lim="400000"/>
          </a:ln>
          <a:effectLst>
            <a:outerShdw sx="100000" sy="100000" kx="0" ky="0" algn="b" rotWithShape="0" blurRad="190500" dist="91999" dir="5400000">
              <a:srgbClr val="000000">
                <a:alpha val="31134"/>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700"/>
              </a:spcBef>
              <a:defRPr spc="70" sz="5600">
                <a:ln w="17780">
                  <a:solidFill>
                    <a:srgbClr val="E68738"/>
                  </a:solidFill>
                </a:ln>
                <a:solidFill>
                  <a:srgbClr val="FFFEFE"/>
                </a:solidFill>
                <a:effectLst>
                  <a:outerShdw sx="100000" sy="100000" kx="0" ky="0" algn="b" rotWithShape="0" blurRad="88900" dist="88900" dir="2700000">
                    <a:srgbClr val="000000"/>
                  </a:outerShdw>
                </a:effectLst>
                <a:latin typeface="Herculanum"/>
                <a:ea typeface="Herculanum"/>
                <a:cs typeface="Herculanum"/>
                <a:sym typeface="Herculanum"/>
              </a:defRPr>
            </a:pPr>
            <a:r>
              <a:t>As long as the Lord’s will is respected by both parties – </a:t>
            </a:r>
          </a:p>
          <a:p>
            <a:pPr defTabSz="1300480">
              <a:spcBef>
                <a:spcPts val="1700"/>
              </a:spcBef>
              <a:defRPr spc="70" sz="5600">
                <a:ln w="17780">
                  <a:solidFill>
                    <a:srgbClr val="E68738"/>
                  </a:solidFill>
                </a:ln>
                <a:solidFill>
                  <a:srgbClr val="FFFEFE"/>
                </a:solidFill>
                <a:effectLst>
                  <a:outerShdw sx="100000" sy="100000" kx="0" ky="0" algn="b" rotWithShape="0" blurRad="88900" dist="88900" dir="2700000">
                    <a:srgbClr val="000000"/>
                  </a:outerShdw>
                </a:effectLst>
                <a:latin typeface="Herculanum"/>
                <a:ea typeface="Herculanum"/>
                <a:cs typeface="Herculanum"/>
                <a:sym typeface="Herculanum"/>
              </a:defRPr>
            </a:pPr>
            <a:r>
              <a:t>Divorce will not come!</a:t>
            </a:r>
          </a:p>
          <a:p>
            <a:pPr defTabSz="1300480">
              <a:spcBef>
                <a:spcPts val="1700"/>
              </a:spcBef>
              <a:defRPr spc="70" sz="5600">
                <a:ln w="17780">
                  <a:solidFill>
                    <a:srgbClr val="E68738"/>
                  </a:solidFill>
                </a:ln>
                <a:solidFill>
                  <a:srgbClr val="FFFEFE"/>
                </a:solidFill>
                <a:effectLst>
                  <a:outerShdw sx="100000" sy="100000" kx="0" ky="0" algn="b" rotWithShape="0" blurRad="88900" dist="88900" dir="2700000">
                    <a:srgbClr val="000000"/>
                  </a:outerShdw>
                </a:effectLst>
                <a:latin typeface="Herculanum"/>
                <a:ea typeface="Herculanum"/>
                <a:cs typeface="Herculanum"/>
                <a:sym typeface="Herculanum"/>
              </a:defRPr>
            </a:pPr>
            <a:r>
              <a:t>But Rather Joy &amp; fulfillment</a:t>
            </a:r>
          </a:p>
        </p:txBody>
      </p:sp>
      <p:sp>
        <p:nvSpPr>
          <p:cNvPr id="407" name="Slide Number Placeholder 6"/>
          <p:cNvSpPr txBox="1"/>
          <p:nvPr>
            <p:ph type="sldNum" sz="quarter" idx="2"/>
          </p:nvPr>
        </p:nvSpPr>
        <p:spPr>
          <a:xfrm>
            <a:off x="12630326" y="73796"/>
            <a:ext cx="374474" cy="3716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8" name="God"/>
          <p:cNvSpPr txBox="1"/>
          <p:nvPr/>
        </p:nvSpPr>
        <p:spPr>
          <a:xfrm>
            <a:off x="1118546" y="274222"/>
            <a:ext cx="3194025" cy="14605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400">
                <a:solidFill>
                  <a:srgbClr val="FFFFFF"/>
                </a:solidFill>
                <a:effectLst>
                  <a:outerShdw sx="100000" sy="100000" kx="0" ky="0" algn="b" rotWithShape="0" blurRad="50800" dist="63500" dir="21517814">
                    <a:srgbClr val="000000"/>
                  </a:outerShdw>
                </a:effectLst>
                <a:latin typeface="Thames Nude Roman"/>
                <a:ea typeface="Thames Nude Roman"/>
                <a:cs typeface="Thames Nude Roman"/>
                <a:sym typeface="Thames Nude Roman"/>
              </a:defRPr>
            </a:lvl1pPr>
          </a:lstStyle>
          <a:p>
            <a:pPr>
              <a:defRPr sz="5600">
                <a:latin typeface="Vivaldi"/>
                <a:ea typeface="Vivaldi"/>
                <a:cs typeface="Vivaldi"/>
                <a:sym typeface="Vivaldi"/>
              </a:defRPr>
            </a:pPr>
            <a:r>
              <a:rPr sz="7400">
                <a:latin typeface="Thames Nude Roman"/>
                <a:ea typeface="Thames Nude Roman"/>
                <a:cs typeface="Thames Nude Roman"/>
                <a:sym typeface="Thames Nude Roman"/>
              </a:rPr>
              <a:t>God</a:t>
            </a:r>
          </a:p>
        </p:txBody>
      </p:sp>
      <p:pic>
        <p:nvPicPr>
          <p:cNvPr id="409" name="pasted-image.tiff" descr="pasted-image.tiff"/>
          <p:cNvPicPr>
            <a:picLocks noChangeAspect="0"/>
          </p:cNvPicPr>
          <p:nvPr/>
        </p:nvPicPr>
        <p:blipFill>
          <a:blip r:embed="rId3">
            <a:extLst/>
          </a:blip>
          <a:stretch>
            <a:fillRect/>
          </a:stretch>
        </p:blipFill>
        <p:spPr>
          <a:xfrm>
            <a:off x="4552360" y="375255"/>
            <a:ext cx="7333894" cy="1258435"/>
          </a:xfrm>
          <a:prstGeom prst="rect">
            <a:avLst/>
          </a:prstGeom>
          <a:ln w="12700">
            <a:miter lim="400000"/>
          </a:ln>
          <a:effectLst>
            <a:outerShdw sx="100000" sy="100000" kx="0" ky="0" algn="b" rotWithShape="0" blurRad="190500" dist="91999" dir="5400000">
              <a:srgbClr val="000000"/>
            </a:outerShdw>
          </a:effectLst>
        </p:spPr>
      </p:pic>
      <p:sp>
        <p:nvSpPr>
          <p:cNvPr id="410" name="Why"/>
          <p:cNvSpPr txBox="1"/>
          <p:nvPr/>
        </p:nvSpPr>
        <p:spPr>
          <a:xfrm>
            <a:off x="1981085" y="-28893"/>
            <a:ext cx="1468947" cy="856767"/>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lvl1pPr>
          </a:lstStyle>
          <a:p>
            <a:pPr/>
            <a:r>
              <a:t>Why</a:t>
            </a:r>
          </a:p>
        </p:txBody>
      </p:sp>
      <p:pic>
        <p:nvPicPr>
          <p:cNvPr id="411" name="The Preservation of Marriage" descr="The Preservation of Marriage"/>
          <p:cNvPicPr>
            <a:picLocks noChangeAspect="0"/>
          </p:cNvPicPr>
          <p:nvPr/>
        </p:nvPicPr>
        <p:blipFill>
          <a:blip r:embed="rId4">
            <a:extLst/>
          </a:blip>
          <a:stretch>
            <a:fillRect/>
          </a:stretch>
        </p:blipFill>
        <p:spPr>
          <a:xfrm>
            <a:off x="231321" y="1917905"/>
            <a:ext cx="12542158" cy="1270001"/>
          </a:xfrm>
          <a:prstGeom prst="rect">
            <a:avLst/>
          </a:prstGeom>
          <a:effectLst>
            <a:outerShdw sx="100000" sy="100000" kx="0" ky="0" algn="b" rotWithShape="0" blurRad="38100" dist="12700" dir="5400000">
              <a:srgbClr val="424242">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3" name="image2.png" descr="image2.png"/>
          <p:cNvPicPr>
            <a:picLocks noChangeAspect="1"/>
          </p:cNvPicPr>
          <p:nvPr>
            <p:ph type="pic" idx="13"/>
          </p:nvPr>
        </p:nvPicPr>
        <p:blipFill>
          <a:blip r:embed="rId2">
            <a:extLst/>
          </a:blip>
          <a:srcRect l="0" t="3125" r="0" b="3125"/>
          <a:stretch>
            <a:fillRect/>
          </a:stretch>
        </p:blipFill>
        <p:spPr>
          <a:prstGeom prst="rect">
            <a:avLst/>
          </a:prstGeom>
        </p:spPr>
      </p:pic>
      <p:sp>
        <p:nvSpPr>
          <p:cNvPr id="414" name="Yes God Still"/>
          <p:cNvSpPr txBox="1"/>
          <p:nvPr/>
        </p:nvSpPr>
        <p:spPr>
          <a:xfrm>
            <a:off x="1879608" y="-506632"/>
            <a:ext cx="9245584"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Yes </a:t>
            </a:r>
            <a:r>
              <a:rPr sz="10600">
                <a:latin typeface="Thames Nude Roman"/>
                <a:ea typeface="Thames Nude Roman"/>
                <a:cs typeface="Thames Nude Roman"/>
                <a:sym typeface="Thames Nude Roman"/>
              </a:rPr>
              <a:t>God</a:t>
            </a:r>
            <a:r>
              <a:t> Still</a:t>
            </a:r>
          </a:p>
        </p:txBody>
      </p:sp>
      <p:pic>
        <p:nvPicPr>
          <p:cNvPr id="415" name="Yes - God still Hates Divorce!…" descr="Yes - God still Hates Divorce!…"/>
          <p:cNvPicPr>
            <a:picLocks noChangeAspect="0"/>
          </p:cNvPicPr>
          <p:nvPr/>
        </p:nvPicPr>
        <p:blipFill>
          <a:blip r:embed="rId3">
            <a:extLst/>
          </a:blip>
          <a:stretch>
            <a:fillRect/>
          </a:stretch>
        </p:blipFill>
        <p:spPr>
          <a:xfrm>
            <a:off x="125835" y="4099763"/>
            <a:ext cx="12753130" cy="5499101"/>
          </a:xfrm>
          <a:prstGeom prst="rect">
            <a:avLst/>
          </a:prstGeom>
          <a:effectLst>
            <a:outerShdw sx="100000" sy="100000" kx="0" ky="0" algn="b" rotWithShape="0" blurRad="38100" dist="12700" dir="5400000">
              <a:srgbClr val="424242">
                <a:alpha val="40000"/>
              </a:srgbClr>
            </a:outerShdw>
          </a:effectLst>
        </p:spPr>
      </p:pic>
      <p:pic>
        <p:nvPicPr>
          <p:cNvPr id="416" name="pasted-image.tiff" descr="pasted-image.tiff"/>
          <p:cNvPicPr>
            <a:picLocks noChangeAspect="0"/>
          </p:cNvPicPr>
          <p:nvPr/>
        </p:nvPicPr>
        <p:blipFill>
          <a:blip r:embed="rId4">
            <a:extLst/>
          </a:blip>
          <a:stretch>
            <a:fillRect/>
          </a:stretch>
        </p:blipFill>
        <p:spPr>
          <a:xfrm>
            <a:off x="1624232" y="1415438"/>
            <a:ext cx="9756336" cy="1592369"/>
          </a:xfrm>
          <a:prstGeom prst="rect">
            <a:avLst/>
          </a:prstGeom>
          <a:ln w="12700">
            <a:miter lim="400000"/>
          </a:ln>
          <a:effectLst>
            <a:outerShdw sx="100000" sy="100000" kx="0" ky="0" algn="b" rotWithShape="0" blurRad="190500" dist="9199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14:warp dir="ou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5"/>
                                        </p:tgtEl>
                                        <p:attrNameLst>
                                          <p:attrName>style.visibility</p:attrName>
                                        </p:attrNameLst>
                                      </p:cBhvr>
                                      <p:to>
                                        <p:strVal val="visible"/>
                                      </p:to>
                                    </p:set>
                                    <p:animEffect filter="wipe(left)" transition="in">
                                      <p:cBhvr>
                                        <p:cTn id="7" dur="1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8"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419" name="There is ONLY one acceptable cause for divorce — (Matthew 19:9; Mat 5:31,32; 1 Cor. 7:10,11)…" descr="There is ONLY one acceptable cause for divorce — (Matthew 19:9; Mat 5:31,32; 1 Cor. 7:10,11)…"/>
          <p:cNvPicPr>
            <a:picLocks noChangeAspect="0"/>
          </p:cNvPicPr>
          <p:nvPr/>
        </p:nvPicPr>
        <p:blipFill>
          <a:blip r:embed="rId3">
            <a:extLst/>
          </a:blip>
          <a:stretch>
            <a:fillRect/>
          </a:stretch>
        </p:blipFill>
        <p:spPr>
          <a:xfrm>
            <a:off x="125835" y="4712612"/>
            <a:ext cx="12753130" cy="3911601"/>
          </a:xfrm>
          <a:prstGeom prst="rect">
            <a:avLst/>
          </a:prstGeom>
          <a:effectLst>
            <a:outerShdw sx="100000" sy="100000" kx="0" ky="0" algn="b" rotWithShape="0" blurRad="38100" dist="12700" dir="5400000">
              <a:srgbClr val="424242">
                <a:alpha val="40000"/>
              </a:srgbClr>
            </a:outerShdw>
          </a:effectLst>
        </p:spPr>
      </p:pic>
      <p:sp>
        <p:nvSpPr>
          <p:cNvPr id="420" name="Yes God Still"/>
          <p:cNvSpPr txBox="1"/>
          <p:nvPr/>
        </p:nvSpPr>
        <p:spPr>
          <a:xfrm>
            <a:off x="1879608" y="-506632"/>
            <a:ext cx="9245584"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Yes </a:t>
            </a:r>
            <a:r>
              <a:rPr sz="10600">
                <a:latin typeface="Thames Nude Roman"/>
                <a:ea typeface="Thames Nude Roman"/>
                <a:cs typeface="Thames Nude Roman"/>
                <a:sym typeface="Thames Nude Roman"/>
              </a:rPr>
              <a:t>God</a:t>
            </a:r>
            <a:r>
              <a:t> Still</a:t>
            </a:r>
          </a:p>
        </p:txBody>
      </p:sp>
      <p:pic>
        <p:nvPicPr>
          <p:cNvPr id="421" name="pasted-image.tiff" descr="pasted-image.tiff"/>
          <p:cNvPicPr>
            <a:picLocks noChangeAspect="0"/>
          </p:cNvPicPr>
          <p:nvPr/>
        </p:nvPicPr>
        <p:blipFill>
          <a:blip r:embed="rId4">
            <a:extLst/>
          </a:blip>
          <a:stretch>
            <a:fillRect/>
          </a:stretch>
        </p:blipFill>
        <p:spPr>
          <a:xfrm>
            <a:off x="1624232" y="1415438"/>
            <a:ext cx="9756336" cy="1592369"/>
          </a:xfrm>
          <a:prstGeom prst="rect">
            <a:avLst/>
          </a:prstGeom>
          <a:ln w="12700">
            <a:miter lim="400000"/>
          </a:ln>
          <a:effectLst>
            <a:outerShdw sx="100000" sy="100000" kx="0" ky="0" algn="b" rotWithShape="0" blurRad="190500" dist="9199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9"/>
                                        </p:tgtEl>
                                        <p:attrNameLst>
                                          <p:attrName>style.visibility</p:attrName>
                                        </p:attrNameLst>
                                      </p:cBhvr>
                                      <p:to>
                                        <p:strVal val="visible"/>
                                      </p:to>
                                    </p:set>
                                    <p:animEffect filter="wipe(left)" transition="in">
                                      <p:cBhvr>
                                        <p:cTn id="7"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56" name="A Personal &amp; Emotional Subject!…" descr="A Personal &amp; Emotional Subject!…"/>
          <p:cNvPicPr>
            <a:picLocks noChangeAspect="0"/>
          </p:cNvPicPr>
          <p:nvPr/>
        </p:nvPicPr>
        <p:blipFill>
          <a:blip r:embed="rId3">
            <a:extLst/>
          </a:blip>
          <a:stretch>
            <a:fillRect/>
          </a:stretch>
        </p:blipFill>
        <p:spPr>
          <a:xfrm>
            <a:off x="1130980" y="5766368"/>
            <a:ext cx="10742840" cy="3492501"/>
          </a:xfrm>
          <a:prstGeom prst="rect">
            <a:avLst/>
          </a:prstGeom>
          <a:effectLst>
            <a:outerShdw sx="100000" sy="100000" kx="0" ky="0" algn="b" rotWithShape="0" blurRad="38100" dist="12700" dir="5400000">
              <a:srgbClr val="424242">
                <a:alpha val="40000"/>
              </a:srgbClr>
            </a:outerShdw>
          </a:effectLst>
        </p:spPr>
      </p:pic>
      <p:pic>
        <p:nvPicPr>
          <p:cNvPr id="257"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58"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tgtEl>
                                        <p:attrNameLst>
                                          <p:attrName>style.visibility</p:attrName>
                                        </p:attrNameLst>
                                      </p:cBhvr>
                                      <p:to>
                                        <p:strVal val="visible"/>
                                      </p:to>
                                    </p:set>
                                    <p:animEffect filter="fade" transition="in">
                                      <p:cBhvr>
                                        <p:cTn id="7" dur="15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3"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424" name="Before marriage - Know God’s will…" descr="Before marriage - Know God’s will…"/>
          <p:cNvPicPr>
            <a:picLocks noChangeAspect="0"/>
          </p:cNvPicPr>
          <p:nvPr/>
        </p:nvPicPr>
        <p:blipFill>
          <a:blip r:embed="rId3">
            <a:extLst/>
          </a:blip>
          <a:stretch>
            <a:fillRect/>
          </a:stretch>
        </p:blipFill>
        <p:spPr>
          <a:xfrm>
            <a:off x="125835" y="4261762"/>
            <a:ext cx="12753130" cy="4813301"/>
          </a:xfrm>
          <a:prstGeom prst="rect">
            <a:avLst/>
          </a:prstGeom>
          <a:effectLst>
            <a:outerShdw sx="100000" sy="100000" kx="0" ky="0" algn="b" rotWithShape="0" blurRad="38100" dist="12700" dir="5400000">
              <a:srgbClr val="424242">
                <a:alpha val="40000"/>
              </a:srgbClr>
            </a:outerShdw>
          </a:effectLst>
        </p:spPr>
      </p:pic>
      <p:sp>
        <p:nvSpPr>
          <p:cNvPr id="425" name="Yes God Still"/>
          <p:cNvSpPr txBox="1"/>
          <p:nvPr/>
        </p:nvSpPr>
        <p:spPr>
          <a:xfrm>
            <a:off x="1879608" y="-506632"/>
            <a:ext cx="9245584"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Yes </a:t>
            </a:r>
            <a:r>
              <a:rPr sz="10600">
                <a:latin typeface="Thames Nude Roman"/>
                <a:ea typeface="Thames Nude Roman"/>
                <a:cs typeface="Thames Nude Roman"/>
                <a:sym typeface="Thames Nude Roman"/>
              </a:rPr>
              <a:t>God</a:t>
            </a:r>
            <a:r>
              <a:t> Still</a:t>
            </a:r>
          </a:p>
        </p:txBody>
      </p:sp>
      <p:pic>
        <p:nvPicPr>
          <p:cNvPr id="426" name="pasted-image.tiff" descr="pasted-image.tiff"/>
          <p:cNvPicPr>
            <a:picLocks noChangeAspect="0"/>
          </p:cNvPicPr>
          <p:nvPr/>
        </p:nvPicPr>
        <p:blipFill>
          <a:blip r:embed="rId4">
            <a:extLst/>
          </a:blip>
          <a:stretch>
            <a:fillRect/>
          </a:stretch>
        </p:blipFill>
        <p:spPr>
          <a:xfrm>
            <a:off x="1624232" y="1415438"/>
            <a:ext cx="9756336" cy="1592369"/>
          </a:xfrm>
          <a:prstGeom prst="rect">
            <a:avLst/>
          </a:prstGeom>
          <a:ln w="12700">
            <a:miter lim="400000"/>
          </a:ln>
          <a:effectLst>
            <a:outerShdw sx="100000" sy="100000" kx="0" ky="0" algn="b" rotWithShape="0" blurRad="190500" dist="9199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4"/>
                                        </p:tgtEl>
                                        <p:attrNameLst>
                                          <p:attrName>style.visibility</p:attrName>
                                        </p:attrNameLst>
                                      </p:cBhvr>
                                      <p:to>
                                        <p:strVal val="visible"/>
                                      </p:to>
                                    </p:set>
                                    <p:animEffect filter="wipe(left)" transition="in">
                                      <p:cBhvr>
                                        <p:cTn id="7" dur="15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4"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Rectangle 1"/>
          <p:cNvSpPr/>
          <p:nvPr/>
        </p:nvSpPr>
        <p:spPr>
          <a:xfrm>
            <a:off x="-1" y="-1"/>
            <a:ext cx="13004801" cy="9753601"/>
          </a:xfrm>
          <a:prstGeom prst="rect">
            <a:avLst/>
          </a:prstGeom>
          <a:solidFill>
            <a:srgbClr val="000000"/>
          </a:solidFill>
          <a:ln w="25400">
            <a:solidFill>
              <a:srgbClr val="000000"/>
            </a:solidFill>
          </a:ln>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429" name="Slide Number Placeholder 2"/>
          <p:cNvSpPr txBox="1"/>
          <p:nvPr>
            <p:ph type="sldNum" sz="quarter" idx="2"/>
          </p:nvPr>
        </p:nvSpPr>
        <p:spPr>
          <a:xfrm>
            <a:off x="12630326" y="73796"/>
            <a:ext cx="374474" cy="37169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1" name="pasted-image.tiff" descr="pasted-image.tiff"/>
          <p:cNvPicPr>
            <a:picLocks noChangeAspect="1"/>
          </p:cNvPicPr>
          <p:nvPr>
            <p:ph type="pic" idx="13"/>
          </p:nvPr>
        </p:nvPicPr>
        <p:blipFill>
          <a:blip r:embed="rId2">
            <a:extLst/>
          </a:blip>
          <a:srcRect l="8333" t="0" r="8333" b="0"/>
          <a:stretch>
            <a:fillRect/>
          </a:stretch>
        </p:blipFill>
        <p:spPr>
          <a:prstGeom prst="rect">
            <a:avLst/>
          </a:prstGeom>
        </p:spPr>
      </p:pic>
      <p:pic>
        <p:nvPicPr>
          <p:cNvPr id="432" name="pasted-image.pdf" descr="pasted-image.pdf"/>
          <p:cNvPicPr>
            <a:picLocks noChangeAspect="0"/>
          </p:cNvPicPr>
          <p:nvPr/>
        </p:nvPicPr>
        <p:blipFill>
          <a:blip r:embed="rId3">
            <a:extLst/>
          </a:blip>
          <a:stretch>
            <a:fillRect/>
          </a:stretch>
        </p:blipFill>
        <p:spPr>
          <a:xfrm>
            <a:off x="646530" y="2833487"/>
            <a:ext cx="11711740" cy="6464202"/>
          </a:xfrm>
          <a:prstGeom prst="rect">
            <a:avLst/>
          </a:prstGeom>
          <a:effectLst>
            <a:outerShdw sx="100000" sy="100000" kx="0" ky="0" algn="b" rotWithShape="0" blurRad="190500" dist="91999" dir="5400000">
              <a:srgbClr val="000000"/>
            </a:outerShdw>
          </a:effectLst>
        </p:spPr>
      </p:pic>
      <p:pic>
        <p:nvPicPr>
          <p:cNvPr id="433"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434"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a:t>
            </a:r>
            <a:r>
              <a:rPr>
                <a:solidFill>
                  <a:schemeClr val="accent3">
                    <a:hueOff val="286721"/>
                    <a:satOff val="29410"/>
                    <a:lumOff val="9202"/>
                  </a:schemeClr>
                </a:solidFill>
              </a:rPr>
              <a:t>Still</a:t>
            </a:r>
          </a:p>
        </p:txBody>
      </p:sp>
      <p:sp>
        <p:nvSpPr>
          <p:cNvPr id="435" name="Charts by Don McClain / Preached August 13, 2017…"/>
          <p:cNvSpPr/>
          <p:nvPr/>
        </p:nvSpPr>
        <p:spPr>
          <a:xfrm>
            <a:off x="80376" y="7844402"/>
            <a:ext cx="12844048" cy="1859281"/>
          </a:xfrm>
          <a:prstGeom prst="rect">
            <a:avLst/>
          </a:prstGeom>
          <a:solidFill>
            <a:srgbClr val="929292">
              <a:alpha val="74590"/>
            </a:srgbClr>
          </a:solid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sz="31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August 13, 2017</a:t>
            </a:r>
            <a:endParaRPr>
              <a:latin typeface="Book Antiqua"/>
              <a:ea typeface="Book Antiqua"/>
              <a:cs typeface="Book Antiqua"/>
              <a:sym typeface="Book Antiqua"/>
            </a:endParaRPr>
          </a:p>
          <a:p>
            <a:pPr defTabSz="821531">
              <a:defRPr sz="18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West 65</a:t>
            </a:r>
            <a:r>
              <a:rPr baseline="29777">
                <a:latin typeface="Book Antiqua"/>
                <a:ea typeface="Book Antiqua"/>
                <a:cs typeface="Book Antiqua"/>
                <a:sym typeface="Book Antiqua"/>
              </a:rPr>
              <a:t>th</a:t>
            </a:r>
            <a:r>
              <a:rPr>
                <a:latin typeface="Book Antiqua"/>
                <a:ea typeface="Book Antiqua"/>
                <a:cs typeface="Book Antiqua"/>
                <a:sym typeface="Book Antiqua"/>
              </a:rPr>
              <a:t> Street church of Christ P.O. Box 190062 / Little Rock AR 72219 /  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sz="24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sz="3600">
                <a:solidFill>
                  <a:srgbClr val="FFFFFF"/>
                </a:solidFill>
                <a:effectLst>
                  <a:outerShdw sx="100000" sy="100000" kx="0" ky="0" algn="b" rotWithShape="0" blurRad="63500" dist="63500" dir="705536">
                    <a:srgbClr val="000000"/>
                  </a:outerShdw>
                </a:effectLst>
                <a:latin typeface="Cochin"/>
                <a:ea typeface="Cochin"/>
                <a:cs typeface="Cochin"/>
                <a:sym typeface="Cochin"/>
              </a:defRPr>
            </a:pPr>
            <a:r>
              <a:rPr u="sng">
                <a:uFill>
                  <a:solidFill>
                    <a:srgbClr val="0000FF"/>
                  </a:solidFill>
                </a:uFill>
                <a:hlinkClick r:id="rId5"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7" name="pasted-image.tif" descr="pasted-image.tif"/>
          <p:cNvPicPr>
            <a:picLocks noChangeAspect="0"/>
          </p:cNvPicPr>
          <p:nvPr/>
        </p:nvPicPr>
        <p:blipFill>
          <a:blip r:embed="rId2">
            <a:extLst/>
          </a:blip>
          <a:srcRect l="11554" t="0" r="11554" b="0"/>
          <a:stretch>
            <a:fillRect/>
          </a:stretch>
        </p:blipFill>
        <p:spPr>
          <a:xfrm>
            <a:off x="33574" y="25617"/>
            <a:ext cx="12806949" cy="9638734"/>
          </a:xfrm>
          <a:prstGeom prst="rect">
            <a:avLst/>
          </a:prstGeom>
          <a:ln w="12700">
            <a:miter lim="400000"/>
          </a:ln>
        </p:spPr>
      </p:pic>
      <p:sp>
        <p:nvSpPr>
          <p:cNvPr id="438" name="Matthew 19:1–9 (NKJV)…"/>
          <p:cNvSpPr/>
          <p:nvPr/>
        </p:nvSpPr>
        <p:spPr>
          <a:xfrm>
            <a:off x="311038" y="472440"/>
            <a:ext cx="12382724" cy="8178801"/>
          </a:xfrm>
          <a:prstGeom prst="rect">
            <a:avLst/>
          </a:prstGeom>
          <a:ln w="12700">
            <a:miter lim="400000"/>
          </a:ln>
          <a:effectLst>
            <a:outerShdw sx="100000" sy="100000" kx="0" ky="0" algn="b" rotWithShape="0" blurRad="508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2531071">
                    <a:srgbClr val="000000"/>
                  </a:outerShdw>
                </a:effectLst>
                <a:latin typeface="Denmark"/>
                <a:ea typeface="Denmark"/>
                <a:cs typeface="Denmark"/>
                <a:sym typeface="Denmark"/>
              </a:defRPr>
            </a:pPr>
            <a:r>
              <a:t>Matthew 19:1–9 (NKJV)</a:t>
            </a:r>
          </a:p>
          <a:p>
            <a:pPr defTabSz="457200">
              <a:defRPr sz="5400">
                <a:solidFill>
                  <a:srgbClr val="FFFFFF"/>
                </a:solidFill>
                <a:effectLst>
                  <a:outerShdw sx="100000" sy="100000" kx="0" ky="0" algn="b" rotWithShape="0" blurRad="63500" dist="63500" dir="2531071">
                    <a:srgbClr val="000000"/>
                  </a:outerShdw>
                </a:effectLst>
                <a:latin typeface="Adelon"/>
                <a:ea typeface="Adelon"/>
                <a:cs typeface="Adelon"/>
                <a:sym typeface="Adelon"/>
              </a:defRPr>
            </a:pPr>
            <a:r>
              <a:rPr baseline="31999"/>
              <a:t>1</a:t>
            </a:r>
            <a:r>
              <a:t> Now it came to pass, when Jesus had finished these sayings, </a:t>
            </a:r>
            <a:r>
              <a:t>that</a:t>
            </a:r>
            <a:r>
              <a:t> He departed from Galilee and came to the region of Judea beyond the Jordan. </a:t>
            </a:r>
            <a:r>
              <a:rPr baseline="31999"/>
              <a:t>2</a:t>
            </a:r>
            <a:r>
              <a:t> And great multitudes followed Him, and He healed them there. </a:t>
            </a:r>
            <a:r>
              <a:rPr baseline="31999"/>
              <a:t>3</a:t>
            </a:r>
            <a:r>
              <a:t> The Pharisees also came to Him, testing Him, and saying to Him, “Is it lawful for a man to divorce his wife for </a:t>
            </a:r>
            <a:r>
              <a:t>just</a:t>
            </a:r>
            <a:r>
              <a:t> any reason?”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0" name="pasted-image.tif" descr="pasted-image.tif"/>
          <p:cNvPicPr>
            <a:picLocks noChangeAspect="0"/>
          </p:cNvPicPr>
          <p:nvPr/>
        </p:nvPicPr>
        <p:blipFill>
          <a:blip r:embed="rId2">
            <a:extLst/>
          </a:blip>
          <a:srcRect l="11554" t="0" r="11554" b="0"/>
          <a:stretch>
            <a:fillRect/>
          </a:stretch>
        </p:blipFill>
        <p:spPr>
          <a:xfrm>
            <a:off x="33574" y="25617"/>
            <a:ext cx="12806949" cy="9638734"/>
          </a:xfrm>
          <a:prstGeom prst="rect">
            <a:avLst/>
          </a:prstGeom>
          <a:ln w="12700">
            <a:miter lim="400000"/>
          </a:ln>
        </p:spPr>
      </p:pic>
      <p:sp>
        <p:nvSpPr>
          <p:cNvPr id="441" name="Matthew 19:1–9 (NKJV)…"/>
          <p:cNvSpPr/>
          <p:nvPr/>
        </p:nvSpPr>
        <p:spPr>
          <a:xfrm>
            <a:off x="311038" y="472440"/>
            <a:ext cx="12382724" cy="8178801"/>
          </a:xfrm>
          <a:prstGeom prst="rect">
            <a:avLst/>
          </a:prstGeom>
          <a:ln w="12700">
            <a:miter lim="400000"/>
          </a:ln>
          <a:effectLst>
            <a:outerShdw sx="100000" sy="100000" kx="0" ky="0" algn="b" rotWithShape="0" blurRad="508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2531071">
                    <a:srgbClr val="000000"/>
                  </a:outerShdw>
                </a:effectLst>
                <a:latin typeface="Denmark"/>
                <a:ea typeface="Denmark"/>
                <a:cs typeface="Denmark"/>
                <a:sym typeface="Denmark"/>
              </a:defRPr>
            </a:pPr>
            <a:r>
              <a:t>Matthew 19:1–9 (NKJV)</a:t>
            </a:r>
          </a:p>
          <a:p>
            <a:pPr defTabSz="457200">
              <a:defRPr sz="5400">
                <a:solidFill>
                  <a:srgbClr val="FFFFFF"/>
                </a:solidFill>
                <a:effectLst>
                  <a:outerShdw sx="100000" sy="100000" kx="0" ky="0" algn="b" rotWithShape="0" blurRad="63500" dist="63500" dir="2531071">
                    <a:srgbClr val="000000"/>
                  </a:outerShdw>
                </a:effectLst>
                <a:latin typeface="Adelon"/>
                <a:ea typeface="Adelon"/>
                <a:cs typeface="Adelon"/>
                <a:sym typeface="Adelon"/>
              </a:defRPr>
            </a:pPr>
            <a:r>
              <a:rPr baseline="31999"/>
              <a:t>4</a:t>
            </a:r>
            <a:r>
              <a:t> And He answered and said to them, “Have you not read that He who made </a:t>
            </a:r>
            <a:r>
              <a:t>them</a:t>
            </a:r>
            <a:r>
              <a:t> at the beginning </a:t>
            </a:r>
            <a:r>
              <a:t>‘made them male and female,’</a:t>
            </a:r>
            <a:r>
              <a:t> </a:t>
            </a:r>
            <a:r>
              <a:rPr baseline="31999"/>
              <a:t>5</a:t>
            </a:r>
            <a:r>
              <a:t> and said, </a:t>
            </a:r>
            <a:r>
              <a:t>‘For this reason a man shall leave his father and mother and be joined to his wife, and</a:t>
            </a:r>
            <a:r>
              <a:t> </a:t>
            </a:r>
            <a:r>
              <a:t>the two shall become one flesh’</a:t>
            </a:r>
            <a:r>
              <a:t>? </a:t>
            </a:r>
            <a:r>
              <a:rPr baseline="31999"/>
              <a:t>6</a:t>
            </a:r>
            <a:r>
              <a:t> So then, they are no longer two but one flesh. Therefore what God has joined together, let not man separate.”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3" name="pasted-image.tif" descr="pasted-image.tif"/>
          <p:cNvPicPr>
            <a:picLocks noChangeAspect="0"/>
          </p:cNvPicPr>
          <p:nvPr/>
        </p:nvPicPr>
        <p:blipFill>
          <a:blip r:embed="rId2">
            <a:extLst/>
          </a:blip>
          <a:srcRect l="11554" t="0" r="11554" b="0"/>
          <a:stretch>
            <a:fillRect/>
          </a:stretch>
        </p:blipFill>
        <p:spPr>
          <a:xfrm>
            <a:off x="33574" y="25617"/>
            <a:ext cx="12806949" cy="9638734"/>
          </a:xfrm>
          <a:prstGeom prst="rect">
            <a:avLst/>
          </a:prstGeom>
          <a:ln w="12700">
            <a:miter lim="400000"/>
          </a:ln>
        </p:spPr>
      </p:pic>
      <p:sp>
        <p:nvSpPr>
          <p:cNvPr id="444" name="Matthew 19:1–9 (NKJV)…"/>
          <p:cNvSpPr/>
          <p:nvPr/>
        </p:nvSpPr>
        <p:spPr>
          <a:xfrm>
            <a:off x="311038" y="472440"/>
            <a:ext cx="12382724" cy="7404101"/>
          </a:xfrm>
          <a:prstGeom prst="rect">
            <a:avLst/>
          </a:prstGeom>
          <a:ln w="12700">
            <a:miter lim="400000"/>
          </a:ln>
          <a:effectLst>
            <a:outerShdw sx="100000" sy="100000" kx="0" ky="0" algn="b" rotWithShape="0" blurRad="508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2531071">
                    <a:srgbClr val="000000"/>
                  </a:outerShdw>
                </a:effectLst>
                <a:latin typeface="Denmark"/>
                <a:ea typeface="Denmark"/>
                <a:cs typeface="Denmark"/>
                <a:sym typeface="Denmark"/>
              </a:defRPr>
            </a:pPr>
            <a:r>
              <a:t>Matthew 19:1–9 (NKJV)</a:t>
            </a:r>
          </a:p>
          <a:p>
            <a:pPr defTabSz="457200">
              <a:defRPr sz="6200">
                <a:solidFill>
                  <a:srgbClr val="FFFFFF"/>
                </a:solidFill>
                <a:effectLst>
                  <a:outerShdw sx="100000" sy="100000" kx="0" ky="0" algn="b" rotWithShape="0" blurRad="63500" dist="63500" dir="2531071">
                    <a:srgbClr val="000000"/>
                  </a:outerShdw>
                </a:effectLst>
                <a:latin typeface="Adelon"/>
                <a:ea typeface="Adelon"/>
                <a:cs typeface="Adelon"/>
                <a:sym typeface="Adelon"/>
              </a:defRPr>
            </a:pPr>
            <a:r>
              <a:rPr baseline="31999"/>
              <a:t>7</a:t>
            </a:r>
            <a:r>
              <a:t> They said to Him, “Why then did Moses command to give a certificate of divorce, and to put her away?” </a:t>
            </a:r>
            <a:r>
              <a:rPr baseline="31999"/>
              <a:t>8</a:t>
            </a:r>
            <a:r>
              <a:t> He said to them, “Moses, because of the hardness of your hearts, permitted you to divorce your wives, but from the beginning it was not so. </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6" name="pasted-image.tif" descr="pasted-image.tif"/>
          <p:cNvPicPr>
            <a:picLocks noChangeAspect="0"/>
          </p:cNvPicPr>
          <p:nvPr/>
        </p:nvPicPr>
        <p:blipFill>
          <a:blip r:embed="rId2">
            <a:extLst/>
          </a:blip>
          <a:srcRect l="11554" t="0" r="11554" b="0"/>
          <a:stretch>
            <a:fillRect/>
          </a:stretch>
        </p:blipFill>
        <p:spPr>
          <a:xfrm>
            <a:off x="33574" y="25617"/>
            <a:ext cx="12806949" cy="9638734"/>
          </a:xfrm>
          <a:prstGeom prst="rect">
            <a:avLst/>
          </a:prstGeom>
          <a:ln w="12700">
            <a:miter lim="400000"/>
          </a:ln>
        </p:spPr>
      </p:pic>
      <p:sp>
        <p:nvSpPr>
          <p:cNvPr id="447" name="Matthew 19:1–9 (NKJV)…"/>
          <p:cNvSpPr/>
          <p:nvPr/>
        </p:nvSpPr>
        <p:spPr>
          <a:xfrm>
            <a:off x="311038" y="472440"/>
            <a:ext cx="12382724" cy="6985001"/>
          </a:xfrm>
          <a:prstGeom prst="rect">
            <a:avLst/>
          </a:prstGeom>
          <a:ln w="12700">
            <a:miter lim="400000"/>
          </a:ln>
          <a:effectLst>
            <a:outerShdw sx="100000" sy="100000" kx="0" ky="0" algn="b" rotWithShape="0" blurRad="50800" dist="508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600">
                <a:solidFill>
                  <a:srgbClr val="FFFFFF"/>
                </a:solidFill>
                <a:effectLst>
                  <a:outerShdw sx="100000" sy="100000" kx="0" ky="0" algn="b" rotWithShape="0" blurRad="63500" dist="63500" dir="2531071">
                    <a:srgbClr val="000000"/>
                  </a:outerShdw>
                </a:effectLst>
                <a:latin typeface="Denmark"/>
                <a:ea typeface="Denmark"/>
                <a:cs typeface="Denmark"/>
                <a:sym typeface="Denmark"/>
              </a:defRPr>
            </a:pPr>
            <a:r>
              <a:t>Matthew 19:1–9 (NKJV)</a:t>
            </a:r>
          </a:p>
          <a:p>
            <a:pPr defTabSz="457200">
              <a:defRPr sz="6800">
                <a:solidFill>
                  <a:srgbClr val="FFFFFF"/>
                </a:solidFill>
                <a:effectLst>
                  <a:outerShdw sx="100000" sy="100000" kx="0" ky="0" algn="b" rotWithShape="0" blurRad="63500" dist="63500" dir="2531071">
                    <a:srgbClr val="000000"/>
                  </a:outerShdw>
                </a:effectLst>
                <a:latin typeface="Adelon"/>
                <a:ea typeface="Adelon"/>
                <a:cs typeface="Adelon"/>
                <a:sym typeface="Adelon"/>
              </a:defRPr>
            </a:pPr>
            <a:r>
              <a:rPr baseline="31999"/>
              <a:t>9</a:t>
            </a:r>
            <a:r>
              <a:t> And I say to you, whoever divorces his wife, except for sexual immorality, and marries another, commits adultery; and whoever marries her who is divorced commits adultery.”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61" name="Marriage Is A Divine Institution and Governed By The Laws Of God –…" descr="Marriage Is A Divine Institution and Governed By The Laws Of God –…"/>
          <p:cNvPicPr>
            <a:picLocks noChangeAspect="0"/>
          </p:cNvPicPr>
          <p:nvPr/>
        </p:nvPicPr>
        <p:blipFill>
          <a:blip r:embed="rId3">
            <a:extLst/>
          </a:blip>
          <a:stretch>
            <a:fillRect/>
          </a:stretch>
        </p:blipFill>
        <p:spPr>
          <a:xfrm>
            <a:off x="675487" y="5044166"/>
            <a:ext cx="11653826" cy="4394201"/>
          </a:xfrm>
          <a:prstGeom prst="rect">
            <a:avLst/>
          </a:prstGeom>
          <a:effectLst>
            <a:outerShdw sx="100000" sy="100000" kx="0" ky="0" algn="b" rotWithShape="0" blurRad="38100" dist="12700" dir="5400000">
              <a:srgbClr val="424242">
                <a:alpha val="40000"/>
              </a:srgbClr>
            </a:outerShdw>
          </a:effectLst>
        </p:spPr>
      </p:pic>
      <p:pic>
        <p:nvPicPr>
          <p:cNvPr id="262"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63"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1"/>
                                        </p:tgtEl>
                                        <p:attrNameLst>
                                          <p:attrName>style.visibility</p:attrName>
                                        </p:attrNameLst>
                                      </p:cBhvr>
                                      <p:to>
                                        <p:strVal val="visible"/>
                                      </p:to>
                                    </p:set>
                                    <p:animEffect filter="dissolve" transition="in">
                                      <p:cBhvr>
                                        <p:cTn id="7" dur="15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66" name="Genesis 2:21–24 (NKJV)…" descr="Genesis 2:21–24 (NKJV)…"/>
          <p:cNvPicPr>
            <a:picLocks noChangeAspect="0"/>
          </p:cNvPicPr>
          <p:nvPr/>
        </p:nvPicPr>
        <p:blipFill>
          <a:blip r:embed="rId3">
            <a:extLst/>
          </a:blip>
          <a:stretch>
            <a:fillRect/>
          </a:stretch>
        </p:blipFill>
        <p:spPr>
          <a:xfrm>
            <a:off x="115824" y="2814934"/>
            <a:ext cx="12773152" cy="6832600"/>
          </a:xfrm>
          <a:prstGeom prst="rect">
            <a:avLst/>
          </a:prstGeom>
          <a:effectLst>
            <a:outerShdw sx="100000" sy="100000" kx="0" ky="0" algn="b" rotWithShape="0" blurRad="38100" dist="12700" dir="5400000">
              <a:srgbClr val="424242">
                <a:alpha val="40000"/>
              </a:srgbClr>
            </a:outerShdw>
          </a:effectLst>
        </p:spPr>
      </p:pic>
      <p:pic>
        <p:nvPicPr>
          <p:cNvPr id="267"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68"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0"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71" name="Matthew 19:3–6 (NKJV)…" descr="Matthew 19:3–6 (NKJV)…"/>
          <p:cNvPicPr>
            <a:picLocks noChangeAspect="0"/>
          </p:cNvPicPr>
          <p:nvPr/>
        </p:nvPicPr>
        <p:blipFill>
          <a:blip r:embed="rId3">
            <a:extLst/>
          </a:blip>
          <a:stretch>
            <a:fillRect/>
          </a:stretch>
        </p:blipFill>
        <p:spPr>
          <a:xfrm>
            <a:off x="115824" y="2814934"/>
            <a:ext cx="12773152" cy="6832600"/>
          </a:xfrm>
          <a:prstGeom prst="rect">
            <a:avLst/>
          </a:prstGeom>
          <a:effectLst>
            <a:outerShdw sx="100000" sy="100000" kx="0" ky="0" algn="b" rotWithShape="0" blurRad="38100" dist="12700" dir="5400000">
              <a:srgbClr val="424242">
                <a:alpha val="40000"/>
              </a:srgbClr>
            </a:outerShdw>
          </a:effectLst>
        </p:spPr>
      </p:pic>
      <p:pic>
        <p:nvPicPr>
          <p:cNvPr id="272"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73"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76" name="Matthew 19:3–6 (NKJV)…" descr="Matthew 19:3–6 (NKJV)…"/>
          <p:cNvPicPr>
            <a:picLocks noChangeAspect="0"/>
          </p:cNvPicPr>
          <p:nvPr/>
        </p:nvPicPr>
        <p:blipFill>
          <a:blip r:embed="rId3">
            <a:extLst/>
          </a:blip>
          <a:stretch>
            <a:fillRect/>
          </a:stretch>
        </p:blipFill>
        <p:spPr>
          <a:xfrm>
            <a:off x="7082294" y="3781537"/>
            <a:ext cx="5618243" cy="5803901"/>
          </a:xfrm>
          <a:prstGeom prst="rect">
            <a:avLst/>
          </a:prstGeom>
          <a:effectLst>
            <a:outerShdw sx="100000" sy="100000" kx="0" ky="0" algn="b" rotWithShape="0" blurRad="38100" dist="12700" dir="5400000">
              <a:srgbClr val="424242">
                <a:alpha val="40000"/>
              </a:srgbClr>
            </a:outerShdw>
          </a:effectLst>
        </p:spPr>
      </p:pic>
      <p:pic>
        <p:nvPicPr>
          <p:cNvPr id="277"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78"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pic>
        <p:nvPicPr>
          <p:cNvPr id="279" name="Genesis 2:21–24 (NKJV)…" descr="Genesis 2:21–24 (NKJV)…"/>
          <p:cNvPicPr>
            <a:picLocks noChangeAspect="0"/>
          </p:cNvPicPr>
          <p:nvPr/>
        </p:nvPicPr>
        <p:blipFill>
          <a:blip r:embed="rId5">
            <a:extLst/>
          </a:blip>
          <a:stretch>
            <a:fillRect/>
          </a:stretch>
        </p:blipFill>
        <p:spPr>
          <a:xfrm>
            <a:off x="304263" y="3781537"/>
            <a:ext cx="6264294" cy="5803901"/>
          </a:xfrm>
          <a:prstGeom prst="rect">
            <a:avLst/>
          </a:prstGeom>
          <a:effectLst>
            <a:outerShdw sx="100000" sy="100000" kx="0" ky="0" algn="b" rotWithShape="0" blurRad="38100" dist="12700" dir="5400000">
              <a:srgbClr val="424242">
                <a:alpha val="40000"/>
              </a:srgbClr>
            </a:outerShdw>
          </a:effectLst>
        </p:spPr>
      </p:pic>
      <p:pic>
        <p:nvPicPr>
          <p:cNvPr id="280" name="Line" descr="Line"/>
          <p:cNvPicPr>
            <a:picLocks noChangeAspect="0"/>
          </p:cNvPicPr>
          <p:nvPr/>
        </p:nvPicPr>
        <p:blipFill>
          <a:blip r:embed="rId6">
            <a:extLst/>
          </a:blip>
          <a:stretch>
            <a:fillRect/>
          </a:stretch>
        </p:blipFill>
        <p:spPr>
          <a:xfrm>
            <a:off x="5745588" y="6647130"/>
            <a:ext cx="2319359" cy="2664700"/>
          </a:xfrm>
          <a:prstGeom prst="rect">
            <a:avLst/>
          </a:prstGeom>
          <a:effectLst>
            <a:outerShdw sx="100000" sy="100000" kx="0" ky="0" algn="b" rotWithShape="0" blurRad="139700" dist="68837" dir="5400000">
              <a:srgbClr val="424242"/>
            </a:outerShdw>
          </a:effectLst>
        </p:spPr>
      </p:pic>
      <p:pic>
        <p:nvPicPr>
          <p:cNvPr id="281" name="Line" descr="Line"/>
          <p:cNvPicPr>
            <a:picLocks noChangeAspect="0"/>
          </p:cNvPicPr>
          <p:nvPr/>
        </p:nvPicPr>
        <p:blipFill>
          <a:blip r:embed="rId7">
            <a:extLst/>
          </a:blip>
          <a:stretch>
            <a:fillRect/>
          </a:stretch>
        </p:blipFill>
        <p:spPr>
          <a:xfrm>
            <a:off x="6032399" y="7379432"/>
            <a:ext cx="2419639" cy="1067896"/>
          </a:xfrm>
          <a:prstGeom prst="rect">
            <a:avLst/>
          </a:prstGeom>
          <a:effectLst>
            <a:outerShdw sx="100000" sy="100000" kx="0" ky="0" algn="b" rotWithShape="0" blurRad="139700" dist="68837" dir="5400000">
              <a:srgbClr val="424242"/>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280"/>
                                        </p:tgtEl>
                                        <p:attrNameLst>
                                          <p:attrName>style.visibility</p:attrName>
                                        </p:attrNameLst>
                                      </p:cBhvr>
                                      <p:to>
                                        <p:strVal val="visible"/>
                                      </p:to>
                                    </p:set>
                                    <p:animEffect filter="wipe(right)" transition="in">
                                      <p:cBhvr>
                                        <p:cTn id="7" dur="10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281"/>
                                        </p:tgtEl>
                                        <p:attrNameLst>
                                          <p:attrName>style.visibility</p:attrName>
                                        </p:attrNameLst>
                                      </p:cBhvr>
                                      <p:to>
                                        <p:strVal val="visible"/>
                                      </p:to>
                                    </p:set>
                                    <p:animEffect filter="wipe(right)" transition="in">
                                      <p:cBhvr>
                                        <p:cTn id="12"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2"/>
      <p:bldP build="whole" bldLvl="1" animBg="1" rev="0" advAuto="0" spid="280"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84" name="Matthew 5:31–32 (NKJV)…" descr="Matthew 5:31–32 (NKJV)…"/>
          <p:cNvPicPr>
            <a:picLocks noChangeAspect="0"/>
          </p:cNvPicPr>
          <p:nvPr/>
        </p:nvPicPr>
        <p:blipFill>
          <a:blip r:embed="rId3">
            <a:extLst/>
          </a:blip>
          <a:stretch>
            <a:fillRect/>
          </a:stretch>
        </p:blipFill>
        <p:spPr>
          <a:xfrm>
            <a:off x="115824" y="3722061"/>
            <a:ext cx="12773152" cy="5651501"/>
          </a:xfrm>
          <a:prstGeom prst="rect">
            <a:avLst/>
          </a:prstGeom>
          <a:effectLst>
            <a:outerShdw sx="100000" sy="100000" kx="0" ky="0" algn="b" rotWithShape="0" blurRad="38100" dist="12700" dir="5400000">
              <a:srgbClr val="424242">
                <a:alpha val="40000"/>
              </a:srgbClr>
            </a:outerShdw>
          </a:effectLst>
        </p:spPr>
      </p:pic>
      <p:pic>
        <p:nvPicPr>
          <p:cNvPr id="285"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86"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image2.png" descr="image2.png"/>
          <p:cNvPicPr>
            <a:picLocks noChangeAspect="1"/>
          </p:cNvPicPr>
          <p:nvPr>
            <p:ph type="pic" idx="13"/>
          </p:nvPr>
        </p:nvPicPr>
        <p:blipFill>
          <a:blip r:embed="rId2">
            <a:extLst/>
          </a:blip>
          <a:srcRect l="0" t="3125" r="0" b="3125"/>
          <a:stretch>
            <a:fillRect/>
          </a:stretch>
        </p:blipFill>
        <p:spPr>
          <a:prstGeom prst="rect">
            <a:avLst/>
          </a:prstGeom>
        </p:spPr>
      </p:pic>
      <p:pic>
        <p:nvPicPr>
          <p:cNvPr id="289" name="1 Corinthians 7:10–11 (NKJV)…" descr="1 Corinthians 7:10–11 (NKJV)…"/>
          <p:cNvPicPr>
            <a:picLocks noChangeAspect="0"/>
          </p:cNvPicPr>
          <p:nvPr/>
        </p:nvPicPr>
        <p:blipFill>
          <a:blip r:embed="rId3">
            <a:extLst/>
          </a:blip>
          <a:stretch>
            <a:fillRect/>
          </a:stretch>
        </p:blipFill>
        <p:spPr>
          <a:xfrm>
            <a:off x="115824" y="4528314"/>
            <a:ext cx="12773152" cy="5003802"/>
          </a:xfrm>
          <a:prstGeom prst="rect">
            <a:avLst/>
          </a:prstGeom>
          <a:effectLst>
            <a:outerShdw sx="100000" sy="100000" kx="0" ky="0" algn="b" rotWithShape="0" blurRad="38100" dist="12700" dir="5400000">
              <a:srgbClr val="424242">
                <a:alpha val="40000"/>
              </a:srgbClr>
            </a:outerShdw>
          </a:effectLst>
        </p:spPr>
      </p:pic>
      <p:pic>
        <p:nvPicPr>
          <p:cNvPr id="290" name="pasted-image.tiff" descr="pasted-image.tiff"/>
          <p:cNvPicPr>
            <a:picLocks noChangeAspect="1"/>
          </p:cNvPicPr>
          <p:nvPr/>
        </p:nvPicPr>
        <p:blipFill>
          <a:blip r:embed="rId4">
            <a:alphaModFix amt="90323"/>
            <a:extLst/>
          </a:blip>
          <a:stretch>
            <a:fillRect/>
          </a:stretch>
        </p:blipFill>
        <p:spPr>
          <a:xfrm>
            <a:off x="1076809" y="1165692"/>
            <a:ext cx="10851182" cy="1531875"/>
          </a:xfrm>
          <a:prstGeom prst="rect">
            <a:avLst/>
          </a:prstGeom>
          <a:ln w="12700">
            <a:miter lim="400000"/>
          </a:ln>
        </p:spPr>
      </p:pic>
      <p:sp>
        <p:nvSpPr>
          <p:cNvPr id="291" name="Does God Still"/>
          <p:cNvSpPr txBox="1"/>
          <p:nvPr/>
        </p:nvSpPr>
        <p:spPr>
          <a:xfrm>
            <a:off x="1801026" y="-506632"/>
            <a:ext cx="9402748" cy="2057401"/>
          </a:xfrm>
          <a:prstGeom prst="rect">
            <a:avLst/>
          </a:prstGeom>
          <a:ln w="12700">
            <a:miter lim="400000"/>
          </a:ln>
          <a:effectLst>
            <a:outerShdw sx="100000" sy="100000" kx="0" ky="0" algn="b" rotWithShape="0" blurRad="190500" dist="9199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8800">
                <a:solidFill>
                  <a:srgbClr val="FFFFFF"/>
                </a:solidFill>
                <a:effectLst>
                  <a:outerShdw sx="100000" sy="100000" kx="0" ky="0" algn="b" rotWithShape="0" blurRad="50800" dist="63500" dir="21517814">
                    <a:srgbClr val="000000"/>
                  </a:outerShdw>
                </a:effectLst>
                <a:latin typeface="Vivaldi"/>
                <a:ea typeface="Vivaldi"/>
                <a:cs typeface="Vivaldi"/>
                <a:sym typeface="Vivaldi"/>
              </a:defRPr>
            </a:pPr>
            <a:r>
              <a:t>Does </a:t>
            </a:r>
            <a:r>
              <a:rPr sz="10600">
                <a:latin typeface="Thames Nude Roman"/>
                <a:ea typeface="Thames Nude Roman"/>
                <a:cs typeface="Thames Nude Roman"/>
                <a:sym typeface="Thames Nude Roman"/>
              </a:rPr>
              <a:t>God</a:t>
            </a:r>
            <a:r>
              <a:t> Still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