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hape 19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2656073" y="9324354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6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.tif"/><Relationship Id="rId4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.tif"/><Relationship Id="rId4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2.tif"/><Relationship Id="rId4" Type="http://schemas.openxmlformats.org/officeDocument/2006/relationships/image" Target="../media/image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hyperlink" Target="http://w65stchurchofchrist.org/coc/" TargetMode="Externa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194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  <a:alpha val="64758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195" name="Psalm 145:18…"/>
          <p:cNvSpPr txBox="1"/>
          <p:nvPr/>
        </p:nvSpPr>
        <p:spPr>
          <a:xfrm>
            <a:off x="6295854" y="5043545"/>
            <a:ext cx="6194626" cy="3949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300480">
              <a:spcBef>
                <a:spcPts val="1300"/>
              </a:spcBef>
              <a:defRPr spc="61" sz="5400">
                <a:ln w="15586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145:18</a:t>
            </a:r>
          </a:p>
          <a:p>
            <a:pPr defTabSz="1300480">
              <a:spcBef>
                <a:spcPts val="1300"/>
              </a:spcBef>
              <a:defRPr spc="61" sz="5400">
                <a:ln w="15586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73:28</a:t>
            </a:r>
          </a:p>
          <a:p>
            <a:pPr defTabSz="1300480">
              <a:spcBef>
                <a:spcPts val="1300"/>
              </a:spcBef>
              <a:defRPr spc="61" sz="5400">
                <a:ln w="15586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Hebrews 10:19-25</a:t>
            </a:r>
          </a:p>
          <a:p>
            <a:pPr defTabSz="1300480">
              <a:spcBef>
                <a:spcPts val="1300"/>
              </a:spcBef>
              <a:defRPr spc="61" sz="5400">
                <a:ln w="15586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4:7-10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  <p:pic>
        <p:nvPicPr>
          <p:cNvPr id="234" name="Those Who Draw Near To God" descr="Those Who Draw Near To God"/>
          <p:cNvPicPr>
            <a:picLocks noChangeAspect="0"/>
          </p:cNvPicPr>
          <p:nvPr/>
        </p:nvPicPr>
        <p:blipFill>
          <a:blip r:embed="rId2">
            <a:alphaModFix amt="61166"/>
            <a:extLst/>
          </a:blip>
          <a:stretch>
            <a:fillRect/>
          </a:stretch>
        </p:blipFill>
        <p:spPr>
          <a:xfrm>
            <a:off x="31904" y="1542767"/>
            <a:ext cx="12940992" cy="193040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35" name="Trusts in God – Ps. 73:23,28…"/>
          <p:cNvSpPr txBox="1"/>
          <p:nvPr/>
        </p:nvSpPr>
        <p:spPr>
          <a:xfrm>
            <a:off x="4776276" y="4191013"/>
            <a:ext cx="8040677" cy="515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45458" indent="-645458" algn="l" defTabSz="1300480">
              <a:spcBef>
                <a:spcPts val="1900"/>
              </a:spcBef>
              <a:buSzPct val="28000"/>
              <a:buBlip>
                <a:blip r:embed="rId3"/>
              </a:buBlip>
              <a:defRPr spc="43">
                <a:ln w="10968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Trusts in God – Ps. 73:23,28</a:t>
            </a:r>
          </a:p>
          <a:p>
            <a:pPr marL="645458" indent="-645458" algn="l" defTabSz="1300480">
              <a:spcBef>
                <a:spcPts val="1900"/>
              </a:spcBef>
              <a:buSzPct val="28000"/>
              <a:buBlip>
                <a:blip r:embed="rId3"/>
              </a:buBlip>
              <a:defRPr spc="43">
                <a:ln w="10968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Follows God’s word, trusting His promises – Ps. 73:24</a:t>
            </a:r>
          </a:p>
          <a:p>
            <a:pPr marL="645458" indent="-645458" algn="l" defTabSz="1300480">
              <a:spcBef>
                <a:spcPts val="1900"/>
              </a:spcBef>
              <a:buSzPct val="28000"/>
              <a:buBlip>
                <a:blip r:embed="rId3"/>
              </a:buBlip>
              <a:defRPr spc="43">
                <a:ln w="10968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Desires God above everyone &amp; everything else – Ps. 73:25</a:t>
            </a:r>
          </a:p>
          <a:p>
            <a:pPr marL="645458" indent="-645458" algn="l" defTabSz="1300480">
              <a:spcBef>
                <a:spcPts val="1900"/>
              </a:spcBef>
              <a:buSzPct val="28000"/>
              <a:buBlip>
                <a:blip r:embed="rId3"/>
              </a:buBlip>
              <a:defRPr spc="43">
                <a:ln w="10968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Doesn’t trust in self – Ps. 73:26</a:t>
            </a:r>
          </a:p>
          <a:p>
            <a:pPr marL="645458" indent="-645458" algn="l" defTabSz="1300480">
              <a:spcBef>
                <a:spcPts val="1900"/>
              </a:spcBef>
              <a:buSzPct val="28000"/>
              <a:buBlip>
                <a:blip r:embed="rId3"/>
              </a:buBlip>
              <a:defRPr spc="43">
                <a:ln w="10968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Tells others of God – Ps. 73:28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2500" t="16" r="51147" b="0"/>
          <a:stretch>
            <a:fillRect/>
          </a:stretch>
        </p:blipFill>
        <p:spPr>
          <a:xfrm>
            <a:off x="-3908" y="2410266"/>
            <a:ext cx="4729560" cy="7317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70" y="21600"/>
                  <a:pt x="21600" y="21588"/>
                  <a:pt x="21600" y="21574"/>
                </a:cubicBezTo>
                <a:cubicBezTo>
                  <a:pt x="21600" y="21519"/>
                  <a:pt x="21456" y="21211"/>
                  <a:pt x="21370" y="21085"/>
                </a:cubicBezTo>
                <a:cubicBezTo>
                  <a:pt x="21207" y="20844"/>
                  <a:pt x="21086" y="20271"/>
                  <a:pt x="20951" y="19099"/>
                </a:cubicBezTo>
                <a:cubicBezTo>
                  <a:pt x="20898" y="18637"/>
                  <a:pt x="20843" y="18232"/>
                  <a:pt x="20828" y="18199"/>
                </a:cubicBezTo>
                <a:cubicBezTo>
                  <a:pt x="20813" y="18166"/>
                  <a:pt x="20772" y="17956"/>
                  <a:pt x="20737" y="17733"/>
                </a:cubicBezTo>
                <a:cubicBezTo>
                  <a:pt x="20691" y="17437"/>
                  <a:pt x="20608" y="17203"/>
                  <a:pt x="20427" y="16873"/>
                </a:cubicBezTo>
                <a:cubicBezTo>
                  <a:pt x="20028" y="16143"/>
                  <a:pt x="19870" y="16000"/>
                  <a:pt x="19387" y="15920"/>
                </a:cubicBezTo>
                <a:cubicBezTo>
                  <a:pt x="19161" y="15883"/>
                  <a:pt x="19089" y="15889"/>
                  <a:pt x="18883" y="15957"/>
                </a:cubicBezTo>
                <a:cubicBezTo>
                  <a:pt x="18724" y="16009"/>
                  <a:pt x="18621" y="16078"/>
                  <a:pt x="18577" y="16160"/>
                </a:cubicBezTo>
                <a:cubicBezTo>
                  <a:pt x="18540" y="16229"/>
                  <a:pt x="18475" y="16278"/>
                  <a:pt x="18433" y="16269"/>
                </a:cubicBezTo>
                <a:cubicBezTo>
                  <a:pt x="18341" y="16249"/>
                  <a:pt x="18301" y="16160"/>
                  <a:pt x="18171" y="15679"/>
                </a:cubicBezTo>
                <a:cubicBezTo>
                  <a:pt x="18114" y="15470"/>
                  <a:pt x="18042" y="15218"/>
                  <a:pt x="18009" y="15119"/>
                </a:cubicBezTo>
                <a:cubicBezTo>
                  <a:pt x="17976" y="15020"/>
                  <a:pt x="17893" y="14697"/>
                  <a:pt x="17824" y="14402"/>
                </a:cubicBezTo>
                <a:cubicBezTo>
                  <a:pt x="17723" y="13964"/>
                  <a:pt x="17672" y="13841"/>
                  <a:pt x="17544" y="13732"/>
                </a:cubicBezTo>
                <a:cubicBezTo>
                  <a:pt x="17340" y="13559"/>
                  <a:pt x="17087" y="13477"/>
                  <a:pt x="16675" y="13449"/>
                </a:cubicBezTo>
                <a:cubicBezTo>
                  <a:pt x="16236" y="13420"/>
                  <a:pt x="15980" y="13490"/>
                  <a:pt x="15863" y="13671"/>
                </a:cubicBezTo>
                <a:cubicBezTo>
                  <a:pt x="15787" y="13788"/>
                  <a:pt x="15761" y="13801"/>
                  <a:pt x="15691" y="13754"/>
                </a:cubicBezTo>
                <a:cubicBezTo>
                  <a:pt x="15604" y="13695"/>
                  <a:pt x="15555" y="13477"/>
                  <a:pt x="15481" y="12818"/>
                </a:cubicBezTo>
                <a:cubicBezTo>
                  <a:pt x="15431" y="12371"/>
                  <a:pt x="15343" y="12243"/>
                  <a:pt x="15017" y="12143"/>
                </a:cubicBezTo>
                <a:cubicBezTo>
                  <a:pt x="14525" y="11992"/>
                  <a:pt x="14000" y="12028"/>
                  <a:pt x="13657" y="12233"/>
                </a:cubicBezTo>
                <a:cubicBezTo>
                  <a:pt x="13407" y="12383"/>
                  <a:pt x="13323" y="12542"/>
                  <a:pt x="13273" y="12956"/>
                </a:cubicBezTo>
                <a:cubicBezTo>
                  <a:pt x="13249" y="13156"/>
                  <a:pt x="13197" y="13333"/>
                  <a:pt x="13159" y="13349"/>
                </a:cubicBezTo>
                <a:cubicBezTo>
                  <a:pt x="13121" y="13365"/>
                  <a:pt x="12868" y="13382"/>
                  <a:pt x="12595" y="13386"/>
                </a:cubicBezTo>
                <a:cubicBezTo>
                  <a:pt x="12323" y="13391"/>
                  <a:pt x="12045" y="13399"/>
                  <a:pt x="11977" y="13406"/>
                </a:cubicBezTo>
                <a:cubicBezTo>
                  <a:pt x="11836" y="13420"/>
                  <a:pt x="11767" y="13269"/>
                  <a:pt x="11876" y="13185"/>
                </a:cubicBezTo>
                <a:cubicBezTo>
                  <a:pt x="11911" y="13158"/>
                  <a:pt x="11945" y="12987"/>
                  <a:pt x="11954" y="12805"/>
                </a:cubicBezTo>
                <a:cubicBezTo>
                  <a:pt x="11962" y="12624"/>
                  <a:pt x="11999" y="12461"/>
                  <a:pt x="12035" y="12444"/>
                </a:cubicBezTo>
                <a:cubicBezTo>
                  <a:pt x="12071" y="12427"/>
                  <a:pt x="12240" y="12393"/>
                  <a:pt x="12410" y="12366"/>
                </a:cubicBezTo>
                <a:cubicBezTo>
                  <a:pt x="12581" y="12339"/>
                  <a:pt x="12924" y="12251"/>
                  <a:pt x="13174" y="12171"/>
                </a:cubicBezTo>
                <a:cubicBezTo>
                  <a:pt x="13519" y="12061"/>
                  <a:pt x="13648" y="11996"/>
                  <a:pt x="13710" y="11902"/>
                </a:cubicBezTo>
                <a:cubicBezTo>
                  <a:pt x="13755" y="11834"/>
                  <a:pt x="13838" y="11709"/>
                  <a:pt x="13895" y="11625"/>
                </a:cubicBezTo>
                <a:cubicBezTo>
                  <a:pt x="14026" y="11430"/>
                  <a:pt x="13985" y="11354"/>
                  <a:pt x="13516" y="10924"/>
                </a:cubicBezTo>
                <a:cubicBezTo>
                  <a:pt x="13316" y="10740"/>
                  <a:pt x="13083" y="10523"/>
                  <a:pt x="12998" y="10441"/>
                </a:cubicBezTo>
                <a:cubicBezTo>
                  <a:pt x="12846" y="10294"/>
                  <a:pt x="11753" y="9496"/>
                  <a:pt x="10823" y="8852"/>
                </a:cubicBezTo>
                <a:cubicBezTo>
                  <a:pt x="10501" y="8630"/>
                  <a:pt x="10317" y="8464"/>
                  <a:pt x="10244" y="8332"/>
                </a:cubicBezTo>
                <a:cubicBezTo>
                  <a:pt x="10185" y="8225"/>
                  <a:pt x="10092" y="8078"/>
                  <a:pt x="10036" y="8005"/>
                </a:cubicBezTo>
                <a:cubicBezTo>
                  <a:pt x="9935" y="7873"/>
                  <a:pt x="9935" y="7872"/>
                  <a:pt x="10138" y="7755"/>
                </a:cubicBezTo>
                <a:cubicBezTo>
                  <a:pt x="10249" y="7690"/>
                  <a:pt x="10367" y="7590"/>
                  <a:pt x="10400" y="7534"/>
                </a:cubicBezTo>
                <a:cubicBezTo>
                  <a:pt x="10498" y="7369"/>
                  <a:pt x="10472" y="6639"/>
                  <a:pt x="10360" y="6397"/>
                </a:cubicBezTo>
                <a:cubicBezTo>
                  <a:pt x="10252" y="6160"/>
                  <a:pt x="9939" y="5820"/>
                  <a:pt x="9616" y="5587"/>
                </a:cubicBezTo>
                <a:cubicBezTo>
                  <a:pt x="9501" y="5505"/>
                  <a:pt x="9407" y="5421"/>
                  <a:pt x="9407" y="5401"/>
                </a:cubicBezTo>
                <a:cubicBezTo>
                  <a:pt x="9407" y="5381"/>
                  <a:pt x="9297" y="5311"/>
                  <a:pt x="9161" y="5246"/>
                </a:cubicBezTo>
                <a:cubicBezTo>
                  <a:pt x="8878" y="5112"/>
                  <a:pt x="8710" y="4968"/>
                  <a:pt x="8401" y="4597"/>
                </a:cubicBezTo>
                <a:cubicBezTo>
                  <a:pt x="8282" y="4454"/>
                  <a:pt x="8040" y="4184"/>
                  <a:pt x="7865" y="3997"/>
                </a:cubicBezTo>
                <a:cubicBezTo>
                  <a:pt x="7689" y="3811"/>
                  <a:pt x="7530" y="3615"/>
                  <a:pt x="7509" y="3562"/>
                </a:cubicBezTo>
                <a:cubicBezTo>
                  <a:pt x="7467" y="3453"/>
                  <a:pt x="7551" y="3340"/>
                  <a:pt x="7682" y="3332"/>
                </a:cubicBezTo>
                <a:cubicBezTo>
                  <a:pt x="7875" y="3320"/>
                  <a:pt x="7884" y="3310"/>
                  <a:pt x="7736" y="3272"/>
                </a:cubicBezTo>
                <a:lnTo>
                  <a:pt x="7582" y="3232"/>
                </a:lnTo>
                <a:lnTo>
                  <a:pt x="7776" y="3125"/>
                </a:lnTo>
                <a:cubicBezTo>
                  <a:pt x="7882" y="3065"/>
                  <a:pt x="7984" y="2986"/>
                  <a:pt x="8004" y="2948"/>
                </a:cubicBezTo>
                <a:cubicBezTo>
                  <a:pt x="8026" y="2905"/>
                  <a:pt x="8078" y="2888"/>
                  <a:pt x="8136" y="2902"/>
                </a:cubicBezTo>
                <a:cubicBezTo>
                  <a:pt x="8209" y="2920"/>
                  <a:pt x="8233" y="2898"/>
                  <a:pt x="8233" y="2808"/>
                </a:cubicBezTo>
                <a:cubicBezTo>
                  <a:pt x="8233" y="2744"/>
                  <a:pt x="8252" y="2677"/>
                  <a:pt x="8278" y="2661"/>
                </a:cubicBezTo>
                <a:cubicBezTo>
                  <a:pt x="8303" y="2644"/>
                  <a:pt x="8327" y="2476"/>
                  <a:pt x="8330" y="2288"/>
                </a:cubicBezTo>
                <a:lnTo>
                  <a:pt x="8336" y="1946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4" y="1077"/>
                  <a:pt x="6613" y="1059"/>
                  <a:pt x="6592" y="1037"/>
                </a:cubicBezTo>
                <a:cubicBezTo>
                  <a:pt x="6571" y="1015"/>
                  <a:pt x="6498" y="997"/>
                  <a:pt x="6429" y="997"/>
                </a:cubicBezTo>
                <a:cubicBezTo>
                  <a:pt x="6360" y="997"/>
                  <a:pt x="6187" y="935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2" y="547"/>
                  <a:pt x="5218" y="501"/>
                </a:cubicBezTo>
                <a:cubicBezTo>
                  <a:pt x="5144" y="456"/>
                  <a:pt x="5004" y="416"/>
                  <a:pt x="4905" y="412"/>
                </a:cubicBezTo>
                <a:cubicBezTo>
                  <a:pt x="4805" y="409"/>
                  <a:pt x="4648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5" y="125"/>
                  <a:pt x="4453" y="104"/>
                </a:cubicBezTo>
                <a:cubicBezTo>
                  <a:pt x="4380" y="92"/>
                  <a:pt x="4338" y="62"/>
                  <a:pt x="4361" y="39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37" name="Psalm 73"/>
          <p:cNvSpPr txBox="1"/>
          <p:nvPr/>
        </p:nvSpPr>
        <p:spPr>
          <a:xfrm>
            <a:off x="5042767" y="3142350"/>
            <a:ext cx="291926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spcBef>
                <a:spcPts val="800"/>
              </a:spcBef>
              <a:defRPr b="1" spc="57" sz="5100">
                <a:ln w="1472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Psalm 73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Hebrews 10:19–25 (NKJV)…"/>
          <p:cNvSpPr txBox="1"/>
          <p:nvPr/>
        </p:nvSpPr>
        <p:spPr>
          <a:xfrm>
            <a:off x="371013" y="2005314"/>
            <a:ext cx="12262774" cy="736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10:19–25 (NKJV)</a:t>
            </a:r>
          </a:p>
          <a:p>
            <a:pPr defTabSz="457200">
              <a:defRPr sz="3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Therefore, brethren, having boldness to enter the Holiest by the blood of Jesus, </a:t>
            </a:r>
            <a:r>
              <a:rPr baseline="31999"/>
              <a:t>20</a:t>
            </a:r>
            <a:r>
              <a:t> by a new and living way which He consecrated for us, through the veil, that is, His flesh, </a:t>
            </a:r>
            <a:r>
              <a:rPr baseline="31999"/>
              <a:t>21</a:t>
            </a:r>
            <a:r>
              <a:t> and </a:t>
            </a:r>
            <a:r>
              <a:rPr i="1"/>
              <a:t>having</a:t>
            </a:r>
            <a:r>
              <a:t> a High Priest over the house of God, </a:t>
            </a:r>
            <a:r>
              <a:rPr baseline="31999"/>
              <a:t>22</a:t>
            </a:r>
            <a:r>
              <a:t> let us draw near with a true heart in full assurance of faith, having our hearts sprinkled from an evil conscience and our bodies washed with pure water. </a:t>
            </a:r>
            <a:r>
              <a:rPr baseline="31999"/>
              <a:t>23</a:t>
            </a:r>
            <a:r>
              <a:t> Let us hold fast the confession of </a:t>
            </a:r>
            <a:r>
              <a:rPr i="1"/>
              <a:t>our</a:t>
            </a:r>
            <a:r>
              <a:t> hope without wavering, for He who promised </a:t>
            </a:r>
            <a:r>
              <a:rPr i="1"/>
              <a:t>is</a:t>
            </a:r>
            <a:r>
              <a:t> faithful. </a:t>
            </a:r>
            <a:r>
              <a:rPr baseline="31999"/>
              <a:t>24</a:t>
            </a:r>
            <a:r>
              <a:t> And let us consider one another in order to stir up love and good works, </a:t>
            </a:r>
            <a:r>
              <a:rPr baseline="31999"/>
              <a:t>25</a:t>
            </a:r>
            <a:r>
              <a:t> not forsaking the assembling of ourselves together, as </a:t>
            </a:r>
            <a:r>
              <a:rPr i="1"/>
              <a:t>is</a:t>
            </a:r>
            <a:r>
              <a:t> the manner of some, but exhorting </a:t>
            </a:r>
            <a:r>
              <a:rPr i="1"/>
              <a:t>one another,</a:t>
            </a:r>
            <a:r>
              <a:t> and so much the more as you see the Day approaching.</a:t>
            </a:r>
          </a:p>
        </p:txBody>
      </p:sp>
      <p:sp>
        <p:nvSpPr>
          <p:cNvPr id="240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  <p:pic>
        <p:nvPicPr>
          <p:cNvPr id="243" name="How To Draw Near To God" descr="How To Draw Near To God"/>
          <p:cNvPicPr>
            <a:picLocks noChangeAspect="0"/>
          </p:cNvPicPr>
          <p:nvPr/>
        </p:nvPicPr>
        <p:blipFill>
          <a:blip r:embed="rId2">
            <a:alphaModFix amt="61166"/>
            <a:extLst/>
          </a:blip>
          <a:stretch>
            <a:fillRect/>
          </a:stretch>
        </p:blipFill>
        <p:spPr>
          <a:xfrm>
            <a:off x="31904" y="1542767"/>
            <a:ext cx="12940992" cy="193040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500" t="16" r="51147" b="0"/>
          <a:stretch>
            <a:fillRect/>
          </a:stretch>
        </p:blipFill>
        <p:spPr>
          <a:xfrm>
            <a:off x="-3908" y="2410266"/>
            <a:ext cx="4729560" cy="7317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70" y="21600"/>
                  <a:pt x="21600" y="21588"/>
                  <a:pt x="21600" y="21574"/>
                </a:cubicBezTo>
                <a:cubicBezTo>
                  <a:pt x="21600" y="21519"/>
                  <a:pt x="21456" y="21211"/>
                  <a:pt x="21370" y="21085"/>
                </a:cubicBezTo>
                <a:cubicBezTo>
                  <a:pt x="21207" y="20844"/>
                  <a:pt x="21086" y="20271"/>
                  <a:pt x="20951" y="19099"/>
                </a:cubicBezTo>
                <a:cubicBezTo>
                  <a:pt x="20898" y="18637"/>
                  <a:pt x="20843" y="18232"/>
                  <a:pt x="20828" y="18199"/>
                </a:cubicBezTo>
                <a:cubicBezTo>
                  <a:pt x="20813" y="18166"/>
                  <a:pt x="20772" y="17956"/>
                  <a:pt x="20737" y="17733"/>
                </a:cubicBezTo>
                <a:cubicBezTo>
                  <a:pt x="20691" y="17437"/>
                  <a:pt x="20608" y="17203"/>
                  <a:pt x="20427" y="16873"/>
                </a:cubicBezTo>
                <a:cubicBezTo>
                  <a:pt x="20028" y="16143"/>
                  <a:pt x="19870" y="16000"/>
                  <a:pt x="19387" y="15920"/>
                </a:cubicBezTo>
                <a:cubicBezTo>
                  <a:pt x="19161" y="15883"/>
                  <a:pt x="19089" y="15889"/>
                  <a:pt x="18883" y="15957"/>
                </a:cubicBezTo>
                <a:cubicBezTo>
                  <a:pt x="18724" y="16009"/>
                  <a:pt x="18621" y="16078"/>
                  <a:pt x="18577" y="16160"/>
                </a:cubicBezTo>
                <a:cubicBezTo>
                  <a:pt x="18540" y="16229"/>
                  <a:pt x="18475" y="16278"/>
                  <a:pt x="18433" y="16269"/>
                </a:cubicBezTo>
                <a:cubicBezTo>
                  <a:pt x="18341" y="16249"/>
                  <a:pt x="18301" y="16160"/>
                  <a:pt x="18171" y="15679"/>
                </a:cubicBezTo>
                <a:cubicBezTo>
                  <a:pt x="18114" y="15470"/>
                  <a:pt x="18042" y="15218"/>
                  <a:pt x="18009" y="15119"/>
                </a:cubicBezTo>
                <a:cubicBezTo>
                  <a:pt x="17976" y="15020"/>
                  <a:pt x="17893" y="14697"/>
                  <a:pt x="17824" y="14402"/>
                </a:cubicBezTo>
                <a:cubicBezTo>
                  <a:pt x="17723" y="13964"/>
                  <a:pt x="17672" y="13841"/>
                  <a:pt x="17544" y="13732"/>
                </a:cubicBezTo>
                <a:cubicBezTo>
                  <a:pt x="17340" y="13559"/>
                  <a:pt x="17087" y="13477"/>
                  <a:pt x="16675" y="13449"/>
                </a:cubicBezTo>
                <a:cubicBezTo>
                  <a:pt x="16236" y="13420"/>
                  <a:pt x="15980" y="13490"/>
                  <a:pt x="15863" y="13671"/>
                </a:cubicBezTo>
                <a:cubicBezTo>
                  <a:pt x="15787" y="13788"/>
                  <a:pt x="15761" y="13801"/>
                  <a:pt x="15691" y="13754"/>
                </a:cubicBezTo>
                <a:cubicBezTo>
                  <a:pt x="15604" y="13695"/>
                  <a:pt x="15555" y="13477"/>
                  <a:pt x="15481" y="12818"/>
                </a:cubicBezTo>
                <a:cubicBezTo>
                  <a:pt x="15431" y="12371"/>
                  <a:pt x="15343" y="12243"/>
                  <a:pt x="15017" y="12143"/>
                </a:cubicBezTo>
                <a:cubicBezTo>
                  <a:pt x="14525" y="11992"/>
                  <a:pt x="14000" y="12028"/>
                  <a:pt x="13657" y="12233"/>
                </a:cubicBezTo>
                <a:cubicBezTo>
                  <a:pt x="13407" y="12383"/>
                  <a:pt x="13323" y="12542"/>
                  <a:pt x="13273" y="12956"/>
                </a:cubicBezTo>
                <a:cubicBezTo>
                  <a:pt x="13249" y="13156"/>
                  <a:pt x="13197" y="13333"/>
                  <a:pt x="13159" y="13349"/>
                </a:cubicBezTo>
                <a:cubicBezTo>
                  <a:pt x="13121" y="13365"/>
                  <a:pt x="12868" y="13382"/>
                  <a:pt x="12595" y="13386"/>
                </a:cubicBezTo>
                <a:cubicBezTo>
                  <a:pt x="12323" y="13391"/>
                  <a:pt x="12045" y="13399"/>
                  <a:pt x="11977" y="13406"/>
                </a:cubicBezTo>
                <a:cubicBezTo>
                  <a:pt x="11836" y="13420"/>
                  <a:pt x="11767" y="13269"/>
                  <a:pt x="11876" y="13185"/>
                </a:cubicBezTo>
                <a:cubicBezTo>
                  <a:pt x="11911" y="13158"/>
                  <a:pt x="11945" y="12987"/>
                  <a:pt x="11954" y="12805"/>
                </a:cubicBezTo>
                <a:cubicBezTo>
                  <a:pt x="11962" y="12624"/>
                  <a:pt x="11999" y="12461"/>
                  <a:pt x="12035" y="12444"/>
                </a:cubicBezTo>
                <a:cubicBezTo>
                  <a:pt x="12071" y="12427"/>
                  <a:pt x="12240" y="12393"/>
                  <a:pt x="12410" y="12366"/>
                </a:cubicBezTo>
                <a:cubicBezTo>
                  <a:pt x="12581" y="12339"/>
                  <a:pt x="12924" y="12251"/>
                  <a:pt x="13174" y="12171"/>
                </a:cubicBezTo>
                <a:cubicBezTo>
                  <a:pt x="13519" y="12061"/>
                  <a:pt x="13648" y="11996"/>
                  <a:pt x="13710" y="11902"/>
                </a:cubicBezTo>
                <a:cubicBezTo>
                  <a:pt x="13755" y="11834"/>
                  <a:pt x="13838" y="11709"/>
                  <a:pt x="13895" y="11625"/>
                </a:cubicBezTo>
                <a:cubicBezTo>
                  <a:pt x="14026" y="11430"/>
                  <a:pt x="13985" y="11354"/>
                  <a:pt x="13516" y="10924"/>
                </a:cubicBezTo>
                <a:cubicBezTo>
                  <a:pt x="13316" y="10740"/>
                  <a:pt x="13083" y="10523"/>
                  <a:pt x="12998" y="10441"/>
                </a:cubicBezTo>
                <a:cubicBezTo>
                  <a:pt x="12846" y="10294"/>
                  <a:pt x="11753" y="9496"/>
                  <a:pt x="10823" y="8852"/>
                </a:cubicBezTo>
                <a:cubicBezTo>
                  <a:pt x="10501" y="8630"/>
                  <a:pt x="10317" y="8464"/>
                  <a:pt x="10244" y="8332"/>
                </a:cubicBezTo>
                <a:cubicBezTo>
                  <a:pt x="10185" y="8225"/>
                  <a:pt x="10092" y="8078"/>
                  <a:pt x="10036" y="8005"/>
                </a:cubicBezTo>
                <a:cubicBezTo>
                  <a:pt x="9935" y="7873"/>
                  <a:pt x="9935" y="7872"/>
                  <a:pt x="10138" y="7755"/>
                </a:cubicBezTo>
                <a:cubicBezTo>
                  <a:pt x="10249" y="7690"/>
                  <a:pt x="10367" y="7590"/>
                  <a:pt x="10400" y="7534"/>
                </a:cubicBezTo>
                <a:cubicBezTo>
                  <a:pt x="10498" y="7369"/>
                  <a:pt x="10472" y="6639"/>
                  <a:pt x="10360" y="6397"/>
                </a:cubicBezTo>
                <a:cubicBezTo>
                  <a:pt x="10252" y="6160"/>
                  <a:pt x="9939" y="5820"/>
                  <a:pt x="9616" y="5587"/>
                </a:cubicBezTo>
                <a:cubicBezTo>
                  <a:pt x="9501" y="5505"/>
                  <a:pt x="9407" y="5421"/>
                  <a:pt x="9407" y="5401"/>
                </a:cubicBezTo>
                <a:cubicBezTo>
                  <a:pt x="9407" y="5381"/>
                  <a:pt x="9297" y="5311"/>
                  <a:pt x="9161" y="5246"/>
                </a:cubicBezTo>
                <a:cubicBezTo>
                  <a:pt x="8878" y="5112"/>
                  <a:pt x="8710" y="4968"/>
                  <a:pt x="8401" y="4597"/>
                </a:cubicBezTo>
                <a:cubicBezTo>
                  <a:pt x="8282" y="4454"/>
                  <a:pt x="8040" y="4184"/>
                  <a:pt x="7865" y="3997"/>
                </a:cubicBezTo>
                <a:cubicBezTo>
                  <a:pt x="7689" y="3811"/>
                  <a:pt x="7530" y="3615"/>
                  <a:pt x="7509" y="3562"/>
                </a:cubicBezTo>
                <a:cubicBezTo>
                  <a:pt x="7467" y="3453"/>
                  <a:pt x="7551" y="3340"/>
                  <a:pt x="7682" y="3332"/>
                </a:cubicBezTo>
                <a:cubicBezTo>
                  <a:pt x="7875" y="3320"/>
                  <a:pt x="7884" y="3310"/>
                  <a:pt x="7736" y="3272"/>
                </a:cubicBezTo>
                <a:lnTo>
                  <a:pt x="7582" y="3232"/>
                </a:lnTo>
                <a:lnTo>
                  <a:pt x="7776" y="3125"/>
                </a:lnTo>
                <a:cubicBezTo>
                  <a:pt x="7882" y="3065"/>
                  <a:pt x="7984" y="2986"/>
                  <a:pt x="8004" y="2948"/>
                </a:cubicBezTo>
                <a:cubicBezTo>
                  <a:pt x="8026" y="2905"/>
                  <a:pt x="8078" y="2888"/>
                  <a:pt x="8136" y="2902"/>
                </a:cubicBezTo>
                <a:cubicBezTo>
                  <a:pt x="8209" y="2920"/>
                  <a:pt x="8233" y="2898"/>
                  <a:pt x="8233" y="2808"/>
                </a:cubicBezTo>
                <a:cubicBezTo>
                  <a:pt x="8233" y="2744"/>
                  <a:pt x="8252" y="2677"/>
                  <a:pt x="8278" y="2661"/>
                </a:cubicBezTo>
                <a:cubicBezTo>
                  <a:pt x="8303" y="2644"/>
                  <a:pt x="8327" y="2476"/>
                  <a:pt x="8330" y="2288"/>
                </a:cubicBezTo>
                <a:lnTo>
                  <a:pt x="8336" y="1946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4" y="1077"/>
                  <a:pt x="6613" y="1059"/>
                  <a:pt x="6592" y="1037"/>
                </a:cubicBezTo>
                <a:cubicBezTo>
                  <a:pt x="6571" y="1015"/>
                  <a:pt x="6498" y="997"/>
                  <a:pt x="6429" y="997"/>
                </a:cubicBezTo>
                <a:cubicBezTo>
                  <a:pt x="6360" y="997"/>
                  <a:pt x="6187" y="935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2" y="547"/>
                  <a:pt x="5218" y="501"/>
                </a:cubicBezTo>
                <a:cubicBezTo>
                  <a:pt x="5144" y="456"/>
                  <a:pt x="5004" y="416"/>
                  <a:pt x="4905" y="412"/>
                </a:cubicBezTo>
                <a:cubicBezTo>
                  <a:pt x="4805" y="409"/>
                  <a:pt x="4648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5" y="125"/>
                  <a:pt x="4453" y="104"/>
                </a:cubicBezTo>
                <a:cubicBezTo>
                  <a:pt x="4380" y="92"/>
                  <a:pt x="4338" y="62"/>
                  <a:pt x="4361" y="39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45" name="Hebrews 10:19–25"/>
          <p:cNvSpPr txBox="1"/>
          <p:nvPr/>
        </p:nvSpPr>
        <p:spPr>
          <a:xfrm>
            <a:off x="3601226" y="3063373"/>
            <a:ext cx="580234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spcBef>
                <a:spcPts val="800"/>
              </a:spcBef>
              <a:defRPr b="1" spc="57" sz="5100">
                <a:ln w="1472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Hebrews 10:19–25</a:t>
            </a:r>
          </a:p>
        </p:txBody>
      </p:sp>
      <p:sp>
        <p:nvSpPr>
          <p:cNvPr id="246" name="Knowing we can through Christ – Heb. 10:19-21; Jn 14:6…"/>
          <p:cNvSpPr txBox="1"/>
          <p:nvPr/>
        </p:nvSpPr>
        <p:spPr>
          <a:xfrm>
            <a:off x="4333473" y="3980409"/>
            <a:ext cx="8376789" cy="566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45458" indent="-645458" algn="l" defTabSz="1300480">
              <a:spcBef>
                <a:spcPts val="1400"/>
              </a:spcBef>
              <a:buSzPct val="28000"/>
              <a:buBlip>
                <a:blip r:embed="rId4"/>
              </a:buBlip>
              <a:defRPr spc="40" sz="3600">
                <a:ln w="1039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Knowing we can through Christ – Heb. 10:19-21; Jn 14:6</a:t>
            </a:r>
          </a:p>
          <a:p>
            <a:pPr marL="645458" indent="-645458" algn="l" defTabSz="1300480">
              <a:spcBef>
                <a:spcPts val="1400"/>
              </a:spcBef>
              <a:buSzPct val="28000"/>
              <a:buBlip>
                <a:blip r:embed="rId4"/>
              </a:buBlip>
              <a:defRPr spc="40" sz="3600">
                <a:ln w="1039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true heart – Heb. 10:22; Ps. 119:2,10,34,58, 69,80,145; Ep. 6:5</a:t>
            </a:r>
          </a:p>
          <a:p>
            <a:pPr marL="645458" indent="-645458" algn="l" defTabSz="1300480">
              <a:spcBef>
                <a:spcPts val="1400"/>
              </a:spcBef>
              <a:buSzPct val="28000"/>
              <a:buBlip>
                <a:blip r:embed="rId4"/>
              </a:buBlip>
              <a:defRPr spc="40" sz="3600">
                <a:ln w="1039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Full assurance of faith – Heb. 10:22; 6:11; 11:6; Jm. 1:6-9</a:t>
            </a:r>
          </a:p>
          <a:p>
            <a:pPr marL="645458" indent="-645458" algn="l" defTabSz="1300480">
              <a:spcBef>
                <a:spcPts val="1400"/>
              </a:spcBef>
              <a:buSzPct val="28000"/>
              <a:buBlip>
                <a:blip r:embed="rId4"/>
              </a:buBlip>
              <a:defRPr spc="40" sz="3600">
                <a:ln w="1039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Obey the gospel – Heb. 10:22; 1 Pet. 1:22,23; Acts 2:38; Col. 2:11-13; Tit. 3:5; 1 Pet. 3:21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2000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  <p:pic>
        <p:nvPicPr>
          <p:cNvPr id="249" name="How To Draw Near To God" descr="How To Draw Near To God"/>
          <p:cNvPicPr>
            <a:picLocks noChangeAspect="0"/>
          </p:cNvPicPr>
          <p:nvPr/>
        </p:nvPicPr>
        <p:blipFill>
          <a:blip r:embed="rId2">
            <a:alphaModFix amt="61166"/>
            <a:extLst/>
          </a:blip>
          <a:stretch>
            <a:fillRect/>
          </a:stretch>
        </p:blipFill>
        <p:spPr>
          <a:xfrm>
            <a:off x="31904" y="1542767"/>
            <a:ext cx="12940992" cy="193040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500" t="16" r="51147" b="0"/>
          <a:stretch>
            <a:fillRect/>
          </a:stretch>
        </p:blipFill>
        <p:spPr>
          <a:xfrm>
            <a:off x="-3908" y="2410266"/>
            <a:ext cx="4729560" cy="7317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70" y="21600"/>
                  <a:pt x="21600" y="21588"/>
                  <a:pt x="21600" y="21574"/>
                </a:cubicBezTo>
                <a:cubicBezTo>
                  <a:pt x="21600" y="21519"/>
                  <a:pt x="21456" y="21211"/>
                  <a:pt x="21370" y="21085"/>
                </a:cubicBezTo>
                <a:cubicBezTo>
                  <a:pt x="21207" y="20844"/>
                  <a:pt x="21086" y="20271"/>
                  <a:pt x="20951" y="19099"/>
                </a:cubicBezTo>
                <a:cubicBezTo>
                  <a:pt x="20898" y="18637"/>
                  <a:pt x="20843" y="18232"/>
                  <a:pt x="20828" y="18199"/>
                </a:cubicBezTo>
                <a:cubicBezTo>
                  <a:pt x="20813" y="18166"/>
                  <a:pt x="20772" y="17956"/>
                  <a:pt x="20737" y="17733"/>
                </a:cubicBezTo>
                <a:cubicBezTo>
                  <a:pt x="20691" y="17437"/>
                  <a:pt x="20608" y="17203"/>
                  <a:pt x="20427" y="16873"/>
                </a:cubicBezTo>
                <a:cubicBezTo>
                  <a:pt x="20028" y="16143"/>
                  <a:pt x="19870" y="16000"/>
                  <a:pt x="19387" y="15920"/>
                </a:cubicBezTo>
                <a:cubicBezTo>
                  <a:pt x="19161" y="15883"/>
                  <a:pt x="19089" y="15889"/>
                  <a:pt x="18883" y="15957"/>
                </a:cubicBezTo>
                <a:cubicBezTo>
                  <a:pt x="18724" y="16009"/>
                  <a:pt x="18621" y="16078"/>
                  <a:pt x="18577" y="16160"/>
                </a:cubicBezTo>
                <a:cubicBezTo>
                  <a:pt x="18540" y="16229"/>
                  <a:pt x="18475" y="16278"/>
                  <a:pt x="18433" y="16269"/>
                </a:cubicBezTo>
                <a:cubicBezTo>
                  <a:pt x="18341" y="16249"/>
                  <a:pt x="18301" y="16160"/>
                  <a:pt x="18171" y="15679"/>
                </a:cubicBezTo>
                <a:cubicBezTo>
                  <a:pt x="18114" y="15470"/>
                  <a:pt x="18042" y="15218"/>
                  <a:pt x="18009" y="15119"/>
                </a:cubicBezTo>
                <a:cubicBezTo>
                  <a:pt x="17976" y="15020"/>
                  <a:pt x="17893" y="14697"/>
                  <a:pt x="17824" y="14402"/>
                </a:cubicBezTo>
                <a:cubicBezTo>
                  <a:pt x="17723" y="13964"/>
                  <a:pt x="17672" y="13841"/>
                  <a:pt x="17544" y="13732"/>
                </a:cubicBezTo>
                <a:cubicBezTo>
                  <a:pt x="17340" y="13559"/>
                  <a:pt x="17087" y="13477"/>
                  <a:pt x="16675" y="13449"/>
                </a:cubicBezTo>
                <a:cubicBezTo>
                  <a:pt x="16236" y="13420"/>
                  <a:pt x="15980" y="13490"/>
                  <a:pt x="15863" y="13671"/>
                </a:cubicBezTo>
                <a:cubicBezTo>
                  <a:pt x="15787" y="13788"/>
                  <a:pt x="15761" y="13801"/>
                  <a:pt x="15691" y="13754"/>
                </a:cubicBezTo>
                <a:cubicBezTo>
                  <a:pt x="15604" y="13695"/>
                  <a:pt x="15555" y="13477"/>
                  <a:pt x="15481" y="12818"/>
                </a:cubicBezTo>
                <a:cubicBezTo>
                  <a:pt x="15431" y="12371"/>
                  <a:pt x="15343" y="12243"/>
                  <a:pt x="15017" y="12143"/>
                </a:cubicBezTo>
                <a:cubicBezTo>
                  <a:pt x="14525" y="11992"/>
                  <a:pt x="14000" y="12028"/>
                  <a:pt x="13657" y="12233"/>
                </a:cubicBezTo>
                <a:cubicBezTo>
                  <a:pt x="13407" y="12383"/>
                  <a:pt x="13323" y="12542"/>
                  <a:pt x="13273" y="12956"/>
                </a:cubicBezTo>
                <a:cubicBezTo>
                  <a:pt x="13249" y="13156"/>
                  <a:pt x="13197" y="13333"/>
                  <a:pt x="13159" y="13349"/>
                </a:cubicBezTo>
                <a:cubicBezTo>
                  <a:pt x="13121" y="13365"/>
                  <a:pt x="12868" y="13382"/>
                  <a:pt x="12595" y="13386"/>
                </a:cubicBezTo>
                <a:cubicBezTo>
                  <a:pt x="12323" y="13391"/>
                  <a:pt x="12045" y="13399"/>
                  <a:pt x="11977" y="13406"/>
                </a:cubicBezTo>
                <a:cubicBezTo>
                  <a:pt x="11836" y="13420"/>
                  <a:pt x="11767" y="13269"/>
                  <a:pt x="11876" y="13185"/>
                </a:cubicBezTo>
                <a:cubicBezTo>
                  <a:pt x="11911" y="13158"/>
                  <a:pt x="11945" y="12987"/>
                  <a:pt x="11954" y="12805"/>
                </a:cubicBezTo>
                <a:cubicBezTo>
                  <a:pt x="11962" y="12624"/>
                  <a:pt x="11999" y="12461"/>
                  <a:pt x="12035" y="12444"/>
                </a:cubicBezTo>
                <a:cubicBezTo>
                  <a:pt x="12071" y="12427"/>
                  <a:pt x="12240" y="12393"/>
                  <a:pt x="12410" y="12366"/>
                </a:cubicBezTo>
                <a:cubicBezTo>
                  <a:pt x="12581" y="12339"/>
                  <a:pt x="12924" y="12251"/>
                  <a:pt x="13174" y="12171"/>
                </a:cubicBezTo>
                <a:cubicBezTo>
                  <a:pt x="13519" y="12061"/>
                  <a:pt x="13648" y="11996"/>
                  <a:pt x="13710" y="11902"/>
                </a:cubicBezTo>
                <a:cubicBezTo>
                  <a:pt x="13755" y="11834"/>
                  <a:pt x="13838" y="11709"/>
                  <a:pt x="13895" y="11625"/>
                </a:cubicBezTo>
                <a:cubicBezTo>
                  <a:pt x="14026" y="11430"/>
                  <a:pt x="13985" y="11354"/>
                  <a:pt x="13516" y="10924"/>
                </a:cubicBezTo>
                <a:cubicBezTo>
                  <a:pt x="13316" y="10740"/>
                  <a:pt x="13083" y="10523"/>
                  <a:pt x="12998" y="10441"/>
                </a:cubicBezTo>
                <a:cubicBezTo>
                  <a:pt x="12846" y="10294"/>
                  <a:pt x="11753" y="9496"/>
                  <a:pt x="10823" y="8852"/>
                </a:cubicBezTo>
                <a:cubicBezTo>
                  <a:pt x="10501" y="8630"/>
                  <a:pt x="10317" y="8464"/>
                  <a:pt x="10244" y="8332"/>
                </a:cubicBezTo>
                <a:cubicBezTo>
                  <a:pt x="10185" y="8225"/>
                  <a:pt x="10092" y="8078"/>
                  <a:pt x="10036" y="8005"/>
                </a:cubicBezTo>
                <a:cubicBezTo>
                  <a:pt x="9935" y="7873"/>
                  <a:pt x="9935" y="7872"/>
                  <a:pt x="10138" y="7755"/>
                </a:cubicBezTo>
                <a:cubicBezTo>
                  <a:pt x="10249" y="7690"/>
                  <a:pt x="10367" y="7590"/>
                  <a:pt x="10400" y="7534"/>
                </a:cubicBezTo>
                <a:cubicBezTo>
                  <a:pt x="10498" y="7369"/>
                  <a:pt x="10472" y="6639"/>
                  <a:pt x="10360" y="6397"/>
                </a:cubicBezTo>
                <a:cubicBezTo>
                  <a:pt x="10252" y="6160"/>
                  <a:pt x="9939" y="5820"/>
                  <a:pt x="9616" y="5587"/>
                </a:cubicBezTo>
                <a:cubicBezTo>
                  <a:pt x="9501" y="5505"/>
                  <a:pt x="9407" y="5421"/>
                  <a:pt x="9407" y="5401"/>
                </a:cubicBezTo>
                <a:cubicBezTo>
                  <a:pt x="9407" y="5381"/>
                  <a:pt x="9297" y="5311"/>
                  <a:pt x="9161" y="5246"/>
                </a:cubicBezTo>
                <a:cubicBezTo>
                  <a:pt x="8878" y="5112"/>
                  <a:pt x="8710" y="4968"/>
                  <a:pt x="8401" y="4597"/>
                </a:cubicBezTo>
                <a:cubicBezTo>
                  <a:pt x="8282" y="4454"/>
                  <a:pt x="8040" y="4184"/>
                  <a:pt x="7865" y="3997"/>
                </a:cubicBezTo>
                <a:cubicBezTo>
                  <a:pt x="7689" y="3811"/>
                  <a:pt x="7530" y="3615"/>
                  <a:pt x="7509" y="3562"/>
                </a:cubicBezTo>
                <a:cubicBezTo>
                  <a:pt x="7467" y="3453"/>
                  <a:pt x="7551" y="3340"/>
                  <a:pt x="7682" y="3332"/>
                </a:cubicBezTo>
                <a:cubicBezTo>
                  <a:pt x="7875" y="3320"/>
                  <a:pt x="7884" y="3310"/>
                  <a:pt x="7736" y="3272"/>
                </a:cubicBezTo>
                <a:lnTo>
                  <a:pt x="7582" y="3232"/>
                </a:lnTo>
                <a:lnTo>
                  <a:pt x="7776" y="3125"/>
                </a:lnTo>
                <a:cubicBezTo>
                  <a:pt x="7882" y="3065"/>
                  <a:pt x="7984" y="2986"/>
                  <a:pt x="8004" y="2948"/>
                </a:cubicBezTo>
                <a:cubicBezTo>
                  <a:pt x="8026" y="2905"/>
                  <a:pt x="8078" y="2888"/>
                  <a:pt x="8136" y="2902"/>
                </a:cubicBezTo>
                <a:cubicBezTo>
                  <a:pt x="8209" y="2920"/>
                  <a:pt x="8233" y="2898"/>
                  <a:pt x="8233" y="2808"/>
                </a:cubicBezTo>
                <a:cubicBezTo>
                  <a:pt x="8233" y="2744"/>
                  <a:pt x="8252" y="2677"/>
                  <a:pt x="8278" y="2661"/>
                </a:cubicBezTo>
                <a:cubicBezTo>
                  <a:pt x="8303" y="2644"/>
                  <a:pt x="8327" y="2476"/>
                  <a:pt x="8330" y="2288"/>
                </a:cubicBezTo>
                <a:lnTo>
                  <a:pt x="8336" y="1946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4" y="1077"/>
                  <a:pt x="6613" y="1059"/>
                  <a:pt x="6592" y="1037"/>
                </a:cubicBezTo>
                <a:cubicBezTo>
                  <a:pt x="6571" y="1015"/>
                  <a:pt x="6498" y="997"/>
                  <a:pt x="6429" y="997"/>
                </a:cubicBezTo>
                <a:cubicBezTo>
                  <a:pt x="6360" y="997"/>
                  <a:pt x="6187" y="935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2" y="547"/>
                  <a:pt x="5218" y="501"/>
                </a:cubicBezTo>
                <a:cubicBezTo>
                  <a:pt x="5144" y="456"/>
                  <a:pt x="5004" y="416"/>
                  <a:pt x="4905" y="412"/>
                </a:cubicBezTo>
                <a:cubicBezTo>
                  <a:pt x="4805" y="409"/>
                  <a:pt x="4648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5" y="125"/>
                  <a:pt x="4453" y="104"/>
                </a:cubicBezTo>
                <a:cubicBezTo>
                  <a:pt x="4380" y="92"/>
                  <a:pt x="4338" y="62"/>
                  <a:pt x="4361" y="39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51" name="Hebrews 10:19–25"/>
          <p:cNvSpPr txBox="1"/>
          <p:nvPr/>
        </p:nvSpPr>
        <p:spPr>
          <a:xfrm>
            <a:off x="3601226" y="3063373"/>
            <a:ext cx="580234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spcBef>
                <a:spcPts val="800"/>
              </a:spcBef>
              <a:defRPr b="1" spc="57" sz="5100">
                <a:ln w="1472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Hebrews 10:19–25</a:t>
            </a:r>
          </a:p>
        </p:txBody>
      </p:sp>
      <p:sp>
        <p:nvSpPr>
          <p:cNvPr id="252" name="Holding fast the confession of our hope – Heb. 10:23; 3:6,14; Rev 3:11; 2 Pet, 1:5-10…"/>
          <p:cNvSpPr txBox="1"/>
          <p:nvPr/>
        </p:nvSpPr>
        <p:spPr>
          <a:xfrm>
            <a:off x="3404008" y="3980409"/>
            <a:ext cx="9306254" cy="5397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45458" indent="-645458" algn="l" defTabSz="1300480">
              <a:spcBef>
                <a:spcPts val="19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Holding fast the confession of our hope – Heb. 10:23; 3:6,14; Rev 3:11; 2 Pet, 1:5-10</a:t>
            </a:r>
          </a:p>
          <a:p>
            <a:pPr marL="645458" indent="-645458" algn="l" defTabSz="1300480">
              <a:spcBef>
                <a:spcPts val="19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Consider one another – encouraging one another to love and good works – Heb. 10:24; 2 Cor. 9:2</a:t>
            </a:r>
          </a:p>
          <a:p>
            <a:pPr lvl="2" marL="1458258" indent="-645458" algn="l" defTabSz="1300480">
              <a:spcBef>
                <a:spcPts val="19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Attendance and participation – Heb. 10:25; Eph. 4:11-16</a:t>
            </a:r>
          </a:p>
          <a:p>
            <a:pPr lvl="4" marL="2271058" indent="-645458" algn="l" defTabSz="1300480">
              <a:spcBef>
                <a:spcPts val="19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Encouraging one another – Heb. 10:25; 13:3; Rom. 12:3-13;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James 4:7–10 (NKJV)…"/>
          <p:cNvSpPr txBox="1"/>
          <p:nvPr/>
        </p:nvSpPr>
        <p:spPr>
          <a:xfrm>
            <a:off x="371013" y="2215918"/>
            <a:ext cx="12262774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4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James 4:7–10 (NKJV)</a:t>
            </a:r>
          </a:p>
          <a:p>
            <a:pPr defTabSz="457200">
              <a:spcBef>
                <a:spcPts val="1000"/>
              </a:spcBef>
              <a:defRPr sz="48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Therefore submit to God. Resist the devil and he will flee from you. </a:t>
            </a:r>
            <a:r>
              <a:rPr baseline="31999"/>
              <a:t>8</a:t>
            </a:r>
            <a:r>
              <a:t> Draw near to God and He will draw near to you. Cleanse </a:t>
            </a:r>
            <a:r>
              <a:rPr i="1"/>
              <a:t>your</a:t>
            </a:r>
            <a:r>
              <a:t> hands, </a:t>
            </a:r>
            <a:r>
              <a:rPr i="1"/>
              <a:t>you</a:t>
            </a:r>
            <a:r>
              <a:t> sinners; and purify </a:t>
            </a:r>
            <a:r>
              <a:rPr i="1"/>
              <a:t>your</a:t>
            </a:r>
            <a:r>
              <a:t> hearts, </a:t>
            </a:r>
            <a:r>
              <a:rPr i="1"/>
              <a:t>you</a:t>
            </a:r>
            <a:r>
              <a:t> double-minded. </a:t>
            </a:r>
            <a:r>
              <a:rPr baseline="31999"/>
              <a:t>9</a:t>
            </a:r>
            <a:r>
              <a:t> Lament and mourn and weep! Let your laughter be turned to mourning and </a:t>
            </a:r>
            <a:r>
              <a:rPr i="1"/>
              <a:t>your</a:t>
            </a:r>
            <a:r>
              <a:t> joy to gloom. </a:t>
            </a:r>
            <a:r>
              <a:rPr baseline="31999"/>
              <a:t>10</a:t>
            </a:r>
            <a:r>
              <a:t> Humble yourselves in the sight of the Lord, and He will lift you up.</a:t>
            </a:r>
          </a:p>
        </p:txBody>
      </p:sp>
      <p:sp>
        <p:nvSpPr>
          <p:cNvPr id="255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  <p:pic>
        <p:nvPicPr>
          <p:cNvPr id="258" name="How To Draw Near To God" descr="How To Draw Near To God"/>
          <p:cNvPicPr>
            <a:picLocks noChangeAspect="0"/>
          </p:cNvPicPr>
          <p:nvPr/>
        </p:nvPicPr>
        <p:blipFill>
          <a:blip r:embed="rId2">
            <a:alphaModFix amt="61166"/>
            <a:extLst/>
          </a:blip>
          <a:stretch>
            <a:fillRect/>
          </a:stretch>
        </p:blipFill>
        <p:spPr>
          <a:xfrm>
            <a:off x="31904" y="1542767"/>
            <a:ext cx="12940992" cy="193040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500" t="16" r="51147" b="0"/>
          <a:stretch>
            <a:fillRect/>
          </a:stretch>
        </p:blipFill>
        <p:spPr>
          <a:xfrm>
            <a:off x="-3908" y="2410266"/>
            <a:ext cx="4729560" cy="7317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70" y="21600"/>
                  <a:pt x="21600" y="21588"/>
                  <a:pt x="21600" y="21574"/>
                </a:cubicBezTo>
                <a:cubicBezTo>
                  <a:pt x="21600" y="21519"/>
                  <a:pt x="21456" y="21211"/>
                  <a:pt x="21370" y="21085"/>
                </a:cubicBezTo>
                <a:cubicBezTo>
                  <a:pt x="21207" y="20844"/>
                  <a:pt x="21086" y="20271"/>
                  <a:pt x="20951" y="19099"/>
                </a:cubicBezTo>
                <a:cubicBezTo>
                  <a:pt x="20898" y="18637"/>
                  <a:pt x="20843" y="18232"/>
                  <a:pt x="20828" y="18199"/>
                </a:cubicBezTo>
                <a:cubicBezTo>
                  <a:pt x="20813" y="18166"/>
                  <a:pt x="20772" y="17956"/>
                  <a:pt x="20737" y="17733"/>
                </a:cubicBezTo>
                <a:cubicBezTo>
                  <a:pt x="20691" y="17437"/>
                  <a:pt x="20608" y="17203"/>
                  <a:pt x="20427" y="16873"/>
                </a:cubicBezTo>
                <a:cubicBezTo>
                  <a:pt x="20028" y="16143"/>
                  <a:pt x="19870" y="16000"/>
                  <a:pt x="19387" y="15920"/>
                </a:cubicBezTo>
                <a:cubicBezTo>
                  <a:pt x="19161" y="15883"/>
                  <a:pt x="19089" y="15889"/>
                  <a:pt x="18883" y="15957"/>
                </a:cubicBezTo>
                <a:cubicBezTo>
                  <a:pt x="18724" y="16009"/>
                  <a:pt x="18621" y="16078"/>
                  <a:pt x="18577" y="16160"/>
                </a:cubicBezTo>
                <a:cubicBezTo>
                  <a:pt x="18540" y="16229"/>
                  <a:pt x="18475" y="16278"/>
                  <a:pt x="18433" y="16269"/>
                </a:cubicBezTo>
                <a:cubicBezTo>
                  <a:pt x="18341" y="16249"/>
                  <a:pt x="18301" y="16160"/>
                  <a:pt x="18171" y="15679"/>
                </a:cubicBezTo>
                <a:cubicBezTo>
                  <a:pt x="18114" y="15470"/>
                  <a:pt x="18042" y="15218"/>
                  <a:pt x="18009" y="15119"/>
                </a:cubicBezTo>
                <a:cubicBezTo>
                  <a:pt x="17976" y="15020"/>
                  <a:pt x="17893" y="14697"/>
                  <a:pt x="17824" y="14402"/>
                </a:cubicBezTo>
                <a:cubicBezTo>
                  <a:pt x="17723" y="13964"/>
                  <a:pt x="17672" y="13841"/>
                  <a:pt x="17544" y="13732"/>
                </a:cubicBezTo>
                <a:cubicBezTo>
                  <a:pt x="17340" y="13559"/>
                  <a:pt x="17087" y="13477"/>
                  <a:pt x="16675" y="13449"/>
                </a:cubicBezTo>
                <a:cubicBezTo>
                  <a:pt x="16236" y="13420"/>
                  <a:pt x="15980" y="13490"/>
                  <a:pt x="15863" y="13671"/>
                </a:cubicBezTo>
                <a:cubicBezTo>
                  <a:pt x="15787" y="13788"/>
                  <a:pt x="15761" y="13801"/>
                  <a:pt x="15691" y="13754"/>
                </a:cubicBezTo>
                <a:cubicBezTo>
                  <a:pt x="15604" y="13695"/>
                  <a:pt x="15555" y="13477"/>
                  <a:pt x="15481" y="12818"/>
                </a:cubicBezTo>
                <a:cubicBezTo>
                  <a:pt x="15431" y="12371"/>
                  <a:pt x="15343" y="12243"/>
                  <a:pt x="15017" y="12143"/>
                </a:cubicBezTo>
                <a:cubicBezTo>
                  <a:pt x="14525" y="11992"/>
                  <a:pt x="14000" y="12028"/>
                  <a:pt x="13657" y="12233"/>
                </a:cubicBezTo>
                <a:cubicBezTo>
                  <a:pt x="13407" y="12383"/>
                  <a:pt x="13323" y="12542"/>
                  <a:pt x="13273" y="12956"/>
                </a:cubicBezTo>
                <a:cubicBezTo>
                  <a:pt x="13249" y="13156"/>
                  <a:pt x="13197" y="13333"/>
                  <a:pt x="13159" y="13349"/>
                </a:cubicBezTo>
                <a:cubicBezTo>
                  <a:pt x="13121" y="13365"/>
                  <a:pt x="12868" y="13382"/>
                  <a:pt x="12595" y="13386"/>
                </a:cubicBezTo>
                <a:cubicBezTo>
                  <a:pt x="12323" y="13391"/>
                  <a:pt x="12045" y="13399"/>
                  <a:pt x="11977" y="13406"/>
                </a:cubicBezTo>
                <a:cubicBezTo>
                  <a:pt x="11836" y="13420"/>
                  <a:pt x="11767" y="13269"/>
                  <a:pt x="11876" y="13185"/>
                </a:cubicBezTo>
                <a:cubicBezTo>
                  <a:pt x="11911" y="13158"/>
                  <a:pt x="11945" y="12987"/>
                  <a:pt x="11954" y="12805"/>
                </a:cubicBezTo>
                <a:cubicBezTo>
                  <a:pt x="11962" y="12624"/>
                  <a:pt x="11999" y="12461"/>
                  <a:pt x="12035" y="12444"/>
                </a:cubicBezTo>
                <a:cubicBezTo>
                  <a:pt x="12071" y="12427"/>
                  <a:pt x="12240" y="12393"/>
                  <a:pt x="12410" y="12366"/>
                </a:cubicBezTo>
                <a:cubicBezTo>
                  <a:pt x="12581" y="12339"/>
                  <a:pt x="12924" y="12251"/>
                  <a:pt x="13174" y="12171"/>
                </a:cubicBezTo>
                <a:cubicBezTo>
                  <a:pt x="13519" y="12061"/>
                  <a:pt x="13648" y="11996"/>
                  <a:pt x="13710" y="11902"/>
                </a:cubicBezTo>
                <a:cubicBezTo>
                  <a:pt x="13755" y="11834"/>
                  <a:pt x="13838" y="11709"/>
                  <a:pt x="13895" y="11625"/>
                </a:cubicBezTo>
                <a:cubicBezTo>
                  <a:pt x="14026" y="11430"/>
                  <a:pt x="13985" y="11354"/>
                  <a:pt x="13516" y="10924"/>
                </a:cubicBezTo>
                <a:cubicBezTo>
                  <a:pt x="13316" y="10740"/>
                  <a:pt x="13083" y="10523"/>
                  <a:pt x="12998" y="10441"/>
                </a:cubicBezTo>
                <a:cubicBezTo>
                  <a:pt x="12846" y="10294"/>
                  <a:pt x="11753" y="9496"/>
                  <a:pt x="10823" y="8852"/>
                </a:cubicBezTo>
                <a:cubicBezTo>
                  <a:pt x="10501" y="8630"/>
                  <a:pt x="10317" y="8464"/>
                  <a:pt x="10244" y="8332"/>
                </a:cubicBezTo>
                <a:cubicBezTo>
                  <a:pt x="10185" y="8225"/>
                  <a:pt x="10092" y="8078"/>
                  <a:pt x="10036" y="8005"/>
                </a:cubicBezTo>
                <a:cubicBezTo>
                  <a:pt x="9935" y="7873"/>
                  <a:pt x="9935" y="7872"/>
                  <a:pt x="10138" y="7755"/>
                </a:cubicBezTo>
                <a:cubicBezTo>
                  <a:pt x="10249" y="7690"/>
                  <a:pt x="10367" y="7590"/>
                  <a:pt x="10400" y="7534"/>
                </a:cubicBezTo>
                <a:cubicBezTo>
                  <a:pt x="10498" y="7369"/>
                  <a:pt x="10472" y="6639"/>
                  <a:pt x="10360" y="6397"/>
                </a:cubicBezTo>
                <a:cubicBezTo>
                  <a:pt x="10252" y="6160"/>
                  <a:pt x="9939" y="5820"/>
                  <a:pt x="9616" y="5587"/>
                </a:cubicBezTo>
                <a:cubicBezTo>
                  <a:pt x="9501" y="5505"/>
                  <a:pt x="9407" y="5421"/>
                  <a:pt x="9407" y="5401"/>
                </a:cubicBezTo>
                <a:cubicBezTo>
                  <a:pt x="9407" y="5381"/>
                  <a:pt x="9297" y="5311"/>
                  <a:pt x="9161" y="5246"/>
                </a:cubicBezTo>
                <a:cubicBezTo>
                  <a:pt x="8878" y="5112"/>
                  <a:pt x="8710" y="4968"/>
                  <a:pt x="8401" y="4597"/>
                </a:cubicBezTo>
                <a:cubicBezTo>
                  <a:pt x="8282" y="4454"/>
                  <a:pt x="8040" y="4184"/>
                  <a:pt x="7865" y="3997"/>
                </a:cubicBezTo>
                <a:cubicBezTo>
                  <a:pt x="7689" y="3811"/>
                  <a:pt x="7530" y="3615"/>
                  <a:pt x="7509" y="3562"/>
                </a:cubicBezTo>
                <a:cubicBezTo>
                  <a:pt x="7467" y="3453"/>
                  <a:pt x="7551" y="3340"/>
                  <a:pt x="7682" y="3332"/>
                </a:cubicBezTo>
                <a:cubicBezTo>
                  <a:pt x="7875" y="3320"/>
                  <a:pt x="7884" y="3310"/>
                  <a:pt x="7736" y="3272"/>
                </a:cubicBezTo>
                <a:lnTo>
                  <a:pt x="7582" y="3232"/>
                </a:lnTo>
                <a:lnTo>
                  <a:pt x="7776" y="3125"/>
                </a:lnTo>
                <a:cubicBezTo>
                  <a:pt x="7882" y="3065"/>
                  <a:pt x="7984" y="2986"/>
                  <a:pt x="8004" y="2948"/>
                </a:cubicBezTo>
                <a:cubicBezTo>
                  <a:pt x="8026" y="2905"/>
                  <a:pt x="8078" y="2888"/>
                  <a:pt x="8136" y="2902"/>
                </a:cubicBezTo>
                <a:cubicBezTo>
                  <a:pt x="8209" y="2920"/>
                  <a:pt x="8233" y="2898"/>
                  <a:pt x="8233" y="2808"/>
                </a:cubicBezTo>
                <a:cubicBezTo>
                  <a:pt x="8233" y="2744"/>
                  <a:pt x="8252" y="2677"/>
                  <a:pt x="8278" y="2661"/>
                </a:cubicBezTo>
                <a:cubicBezTo>
                  <a:pt x="8303" y="2644"/>
                  <a:pt x="8327" y="2476"/>
                  <a:pt x="8330" y="2288"/>
                </a:cubicBezTo>
                <a:lnTo>
                  <a:pt x="8336" y="1946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4" y="1077"/>
                  <a:pt x="6613" y="1059"/>
                  <a:pt x="6592" y="1037"/>
                </a:cubicBezTo>
                <a:cubicBezTo>
                  <a:pt x="6571" y="1015"/>
                  <a:pt x="6498" y="997"/>
                  <a:pt x="6429" y="997"/>
                </a:cubicBezTo>
                <a:cubicBezTo>
                  <a:pt x="6360" y="997"/>
                  <a:pt x="6187" y="935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2" y="547"/>
                  <a:pt x="5218" y="501"/>
                </a:cubicBezTo>
                <a:cubicBezTo>
                  <a:pt x="5144" y="456"/>
                  <a:pt x="5004" y="416"/>
                  <a:pt x="4905" y="412"/>
                </a:cubicBezTo>
                <a:cubicBezTo>
                  <a:pt x="4805" y="409"/>
                  <a:pt x="4648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5" y="125"/>
                  <a:pt x="4453" y="104"/>
                </a:cubicBezTo>
                <a:cubicBezTo>
                  <a:pt x="4380" y="92"/>
                  <a:pt x="4338" y="62"/>
                  <a:pt x="4361" y="39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60" name="James 4:7–10"/>
          <p:cNvSpPr txBox="1"/>
          <p:nvPr/>
        </p:nvSpPr>
        <p:spPr>
          <a:xfrm>
            <a:off x="4309030" y="3063373"/>
            <a:ext cx="438674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spcBef>
                <a:spcPts val="800"/>
              </a:spcBef>
              <a:defRPr b="1" spc="57" sz="5100">
                <a:ln w="1472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James 4:7–10</a:t>
            </a:r>
          </a:p>
        </p:txBody>
      </p:sp>
      <p:sp>
        <p:nvSpPr>
          <p:cNvPr id="261" name="Submit To God – yielding our will &amp; deeds in obedience - Rom 6:16-18…"/>
          <p:cNvSpPr txBox="1"/>
          <p:nvPr/>
        </p:nvSpPr>
        <p:spPr>
          <a:xfrm>
            <a:off x="4694729" y="4177851"/>
            <a:ext cx="8015533" cy="528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45458" indent="-645458" algn="l" defTabSz="1300480">
              <a:spcBef>
                <a:spcPts val="22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Submit To God – yielding our will &amp; deeds in obedience - Rom 6:16-18</a:t>
            </a:r>
          </a:p>
          <a:p>
            <a:pPr marL="645458" indent="-645458" algn="l" defTabSz="1300480">
              <a:spcBef>
                <a:spcPts val="22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Resisting the devil – Say no to / fight against - Eph 4:27; 6:10-18</a:t>
            </a:r>
          </a:p>
          <a:p>
            <a:pPr marL="645458" indent="-645458" algn="l" defTabSz="1300480">
              <a:spcBef>
                <a:spcPts val="22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Cleanse our hands – Eph. 4:28</a:t>
            </a:r>
          </a:p>
          <a:p>
            <a:pPr marL="645458" indent="-645458" algn="l" defTabSz="1300480">
              <a:spcBef>
                <a:spcPts val="22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Purify our hearts – Mat. 6:19-24</a:t>
            </a:r>
          </a:p>
          <a:p>
            <a:pPr marL="645458" indent="-645458" algn="l" defTabSz="1300480">
              <a:spcBef>
                <a:spcPts val="2200"/>
              </a:spcBef>
              <a:buSzPct val="28000"/>
              <a:buBlip>
                <a:blip r:embed="rId4"/>
              </a:buBlip>
              <a:defRPr spc="37" sz="3300">
                <a:ln w="952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Repent &amp; humble ourselves - Mat. 5:3,4; 2 Cor. 7:10; 1 Pet 5:6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20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2000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64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65" name="Will not happen by accident!…"/>
          <p:cNvSpPr txBox="1"/>
          <p:nvPr/>
        </p:nvSpPr>
        <p:spPr>
          <a:xfrm>
            <a:off x="5736728" y="4502150"/>
            <a:ext cx="6935586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spcBef>
                <a:spcPts val="1800"/>
              </a:spcBef>
              <a:defRPr spc="53" sz="4700">
                <a:ln w="1356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not happen by accident!</a:t>
            </a:r>
          </a:p>
          <a:p>
            <a:pPr defTabSz="1300480">
              <a:spcBef>
                <a:spcPts val="1800"/>
              </a:spcBef>
              <a:defRPr spc="53" sz="4700">
                <a:ln w="1356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Must be something we truly desire!</a:t>
            </a:r>
          </a:p>
          <a:p>
            <a:pPr defTabSz="1300480">
              <a:spcBef>
                <a:spcPts val="1800"/>
              </a:spcBef>
              <a:defRPr spc="53" sz="4700">
                <a:ln w="1356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Must be something we diligently strive for!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68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69" name="Am I sincere? Is my heart fixed on Him and undivided?…"/>
          <p:cNvSpPr txBox="1"/>
          <p:nvPr/>
        </p:nvSpPr>
        <p:spPr>
          <a:xfrm>
            <a:off x="5736728" y="4289360"/>
            <a:ext cx="6935586" cy="530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300480">
              <a:spcBef>
                <a:spcPts val="1800"/>
              </a:spcBef>
              <a:defRPr spc="52" sz="4600">
                <a:ln w="13277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Am I sincere? Is my heart fixed on Him and undivided?</a:t>
            </a:r>
          </a:p>
          <a:p>
            <a:pPr defTabSz="1300480">
              <a:spcBef>
                <a:spcPts val="1800"/>
              </a:spcBef>
              <a:defRPr spc="52" sz="4600">
                <a:ln w="13277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Do I have unwavering confidence in God, His Son Jesus and His word?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72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73" name="Am I coming humbly, obeying God’s will - completely surrendering my will to His?…"/>
          <p:cNvSpPr txBox="1"/>
          <p:nvPr/>
        </p:nvSpPr>
        <p:spPr>
          <a:xfrm>
            <a:off x="5749890" y="4855359"/>
            <a:ext cx="6935587" cy="444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300480">
              <a:spcBef>
                <a:spcPts val="1800"/>
              </a:spcBef>
              <a:defRPr spc="50" sz="4400">
                <a:ln w="1270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Am I coming humbly, obeying God’s will - completely surrendering my will to His?</a:t>
            </a:r>
          </a:p>
          <a:p>
            <a:pPr defTabSz="1300480">
              <a:spcBef>
                <a:spcPts val="1800"/>
              </a:spcBef>
              <a:defRPr spc="50" sz="4400">
                <a:ln w="1270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there any sin in my life I need to deal with?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76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77" name="Am I Drawing Closer To God Each Day?"/>
          <p:cNvSpPr txBox="1"/>
          <p:nvPr/>
        </p:nvSpPr>
        <p:spPr>
          <a:xfrm>
            <a:off x="5736728" y="5226049"/>
            <a:ext cx="6694028" cy="345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spcBef>
                <a:spcPts val="1800"/>
              </a:spcBef>
              <a:defRPr spc="81" sz="7200">
                <a:ln w="20781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Am I Drawing Closer To God Each Day?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198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199" name="Psalm 145:18–20 (NKJV)…"/>
          <p:cNvSpPr txBox="1"/>
          <p:nvPr/>
        </p:nvSpPr>
        <p:spPr>
          <a:xfrm>
            <a:off x="4295819" y="4610099"/>
            <a:ext cx="8395108" cy="4876801"/>
          </a:xfrm>
          <a:prstGeom prst="rect">
            <a:avLst/>
          </a:prstGeom>
          <a:solidFill>
            <a:srgbClr val="525252">
              <a:alpha val="35613"/>
            </a:srgbClr>
          </a:solidFill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spcBef>
                <a:spcPts val="900"/>
              </a:spcBef>
              <a:defRPr b="1" spc="48" sz="4300">
                <a:ln w="12411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145:18–20 (NKJV)</a:t>
            </a:r>
          </a:p>
          <a:p>
            <a:pPr defTabSz="1300480">
              <a:spcBef>
                <a:spcPts val="900"/>
              </a:spcBef>
              <a:defRPr spc="42" sz="3700">
                <a:ln w="10679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18</a:t>
            </a:r>
            <a:r>
              <a:t> The Lord </a:t>
            </a:r>
            <a:r>
              <a:rPr i="1"/>
              <a:t>is</a:t>
            </a:r>
            <a:r>
              <a:t> near to all who call upon Him, To all who call upon Him in truth. </a:t>
            </a:r>
            <a:r>
              <a:rPr baseline="31999"/>
              <a:t>19</a:t>
            </a:r>
            <a:r>
              <a:t> He will fulfill the desire of those who fear Him; He also will hear their cry and save them. </a:t>
            </a:r>
            <a:r>
              <a:rPr baseline="31999"/>
              <a:t>20</a:t>
            </a:r>
            <a:r>
              <a:t> The Lord preserves all who love Him, But all the wicked He will destroy.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80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81" name="Is Your Current Direction Leading You Closer To God?"/>
          <p:cNvSpPr txBox="1"/>
          <p:nvPr/>
        </p:nvSpPr>
        <p:spPr>
          <a:xfrm>
            <a:off x="5618263" y="4667250"/>
            <a:ext cx="7087986" cy="457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spcBef>
                <a:spcPts val="1800"/>
              </a:spcBef>
              <a:defRPr spc="81" sz="7200">
                <a:ln w="20781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Is Your Current Direction Leading You Closer To God?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Number Placeholder 1"/>
          <p:cNvSpPr txBox="1"/>
          <p:nvPr>
            <p:ph type="sldNum" sz="quarter" idx="2"/>
          </p:nvPr>
        </p:nvSpPr>
        <p:spPr>
          <a:xfrm>
            <a:off x="12656073" y="9324354"/>
            <a:ext cx="348728" cy="3392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284" name="Rectangle 2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87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  <a:alpha val="64758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88" name="Charts by Don McClain / Preached November 5, 2017…"/>
          <p:cNvSpPr/>
          <p:nvPr/>
        </p:nvSpPr>
        <p:spPr>
          <a:xfrm>
            <a:off x="698152" y="6742763"/>
            <a:ext cx="11608496" cy="2047876"/>
          </a:xfrm>
          <a:prstGeom prst="rect">
            <a:avLst/>
          </a:prstGeom>
          <a:solidFill>
            <a:srgbClr val="929292">
              <a:alpha val="745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8587" tIns="128587" rIns="128587" bIns="128587">
            <a:spAutoFit/>
          </a:bodyPr>
          <a:lstStyle/>
          <a:p>
            <a:pPr defTabSz="1155278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erlin Sans FB Demi"/>
                <a:ea typeface="Berlin Sans FB Demi"/>
                <a:cs typeface="Berlin Sans FB Demi"/>
                <a:sym typeface="Berlin Sans FB Demi"/>
              </a:rPr>
              <a:t>Charts by Don McClain 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/ Preached November 5, 2017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defRPr sz="16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West 65</a:t>
            </a:r>
            <a:r>
              <a:rPr baseline="29500">
                <a:latin typeface="Book Antiqua"/>
                <a:ea typeface="Book Antiqua"/>
                <a:cs typeface="Book Antiqua"/>
                <a:sym typeface="Book Antiqua"/>
              </a:rPr>
              <a:t>th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Street church of Christ P.O. Box 190062 / Little Rock AR 72219 /  501-568-1062 / Email – </a:t>
            </a:r>
            <a:r>
              <a:rPr u="sng">
                <a:latin typeface="Book Antiqua"/>
                <a:ea typeface="Book Antiqua"/>
                <a:cs typeface="Book Antiqua"/>
                <a:sym typeface="Book Antiqua"/>
              </a:rPr>
              <a:t>donmcclain@sbcglobal.net 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defRPr sz="24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Prepared using Keynote 2014 –  More PPT &amp; Audio Sermons: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defRPr sz="42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http://w65stchurchofchrist.org/coc/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salm 145:14–21 (NKJV)…"/>
          <p:cNvSpPr txBox="1"/>
          <p:nvPr/>
        </p:nvSpPr>
        <p:spPr>
          <a:xfrm>
            <a:off x="525167" y="577464"/>
            <a:ext cx="11954466" cy="839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b="1" sz="78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145:14–21 (NKJV)</a:t>
            </a:r>
          </a:p>
          <a:p>
            <a:pPr defTabSz="457200">
              <a:spcBef>
                <a:spcPts val="1400"/>
              </a:spcBef>
              <a:defRPr sz="57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The Lord upholds all who fall, And raises up all </a:t>
            </a:r>
            <a:r>
              <a:rPr i="1"/>
              <a:t>who are</a:t>
            </a:r>
            <a:r>
              <a:t> bowed down. </a:t>
            </a:r>
            <a:r>
              <a:rPr baseline="31999"/>
              <a:t>15</a:t>
            </a:r>
            <a:r>
              <a:t> The eyes of all look expectantly to You, And You give them their food in due season. </a:t>
            </a:r>
            <a:r>
              <a:rPr baseline="31999"/>
              <a:t>16</a:t>
            </a:r>
            <a:r>
              <a:t> You open Your hand And satisfy the desire of every living thing. </a:t>
            </a:r>
            <a:r>
              <a:rPr baseline="31999"/>
              <a:t>17</a:t>
            </a:r>
            <a:r>
              <a:t> The Lord </a:t>
            </a:r>
            <a:r>
              <a:rPr i="1"/>
              <a:t>is</a:t>
            </a:r>
            <a:r>
              <a:t> righteous in all His ways, Gracious in all His works.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salm 145:14–21 (NKJV)…"/>
          <p:cNvSpPr txBox="1"/>
          <p:nvPr/>
        </p:nvSpPr>
        <p:spPr>
          <a:xfrm>
            <a:off x="525167" y="577464"/>
            <a:ext cx="11954466" cy="880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b="1" sz="78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145:14–21 (NKJV)</a:t>
            </a:r>
          </a:p>
          <a:p>
            <a:pPr defTabSz="457200">
              <a:spcBef>
                <a:spcPts val="1400"/>
              </a:spcBef>
              <a:defRPr sz="53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18</a:t>
            </a:r>
            <a:r>
              <a:t> The Lord </a:t>
            </a:r>
            <a:r>
              <a:rPr i="1"/>
              <a:t>is</a:t>
            </a:r>
            <a:r>
              <a:t> near to all who call upon Him, To all who call upon Him in truth. </a:t>
            </a:r>
            <a:r>
              <a:rPr baseline="31999"/>
              <a:t>19</a:t>
            </a:r>
            <a:r>
              <a:t> He will fulfill the desire of those who fear Him; He also will hear their cry and save them. </a:t>
            </a:r>
            <a:r>
              <a:rPr baseline="31999"/>
              <a:t>20</a:t>
            </a:r>
            <a:r>
              <a:t> The Lord preserves all who love Him, But all the wicked He will destroy. </a:t>
            </a:r>
            <a:r>
              <a:rPr baseline="31999"/>
              <a:t>21</a:t>
            </a:r>
            <a:r>
              <a:t> My mouth shall speak the praise of the Lord, And all flesh shall bless His holy name Forever and ever.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02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03" name="Am I Drawing Closer To God Each Day?"/>
          <p:cNvSpPr txBox="1"/>
          <p:nvPr/>
        </p:nvSpPr>
        <p:spPr>
          <a:xfrm>
            <a:off x="5736728" y="5226049"/>
            <a:ext cx="6694028" cy="345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spcBef>
                <a:spcPts val="1800"/>
              </a:spcBef>
              <a:defRPr spc="81" sz="7200">
                <a:ln w="20781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Am I Drawing Closer To God Each Day?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06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07" name="Will not happen by accident!…"/>
          <p:cNvSpPr txBox="1"/>
          <p:nvPr/>
        </p:nvSpPr>
        <p:spPr>
          <a:xfrm>
            <a:off x="5736728" y="4502150"/>
            <a:ext cx="6935586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spcBef>
                <a:spcPts val="1800"/>
              </a:spcBef>
              <a:defRPr spc="53" sz="4700">
                <a:ln w="1356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not happen by accident!</a:t>
            </a:r>
          </a:p>
          <a:p>
            <a:pPr defTabSz="1300480">
              <a:spcBef>
                <a:spcPts val="1800"/>
              </a:spcBef>
              <a:defRPr spc="53" sz="4700">
                <a:ln w="1356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Must be something we truly desire!</a:t>
            </a:r>
          </a:p>
          <a:p>
            <a:pPr defTabSz="1300480">
              <a:spcBef>
                <a:spcPts val="1800"/>
              </a:spcBef>
              <a:defRPr spc="53" sz="4700">
                <a:ln w="13565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Must be something we diligently strive for!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10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  <p:sp>
        <p:nvSpPr>
          <p:cNvPr id="211" name="There Is A Difference Between “Knowing About God” And “Knowing God!”"/>
          <p:cNvSpPr txBox="1"/>
          <p:nvPr/>
        </p:nvSpPr>
        <p:spPr>
          <a:xfrm>
            <a:off x="6422939" y="4387850"/>
            <a:ext cx="6007817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spcBef>
                <a:spcPts val="1800"/>
              </a:spcBef>
              <a:defRPr spc="61" sz="5400">
                <a:ln w="15586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There Is A Difference Between “Knowing About God” And “Knowing God!”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16" r="51146" b="0"/>
          <a:stretch>
            <a:fillRect/>
          </a:stretch>
        </p:blipFill>
        <p:spPr>
          <a:xfrm>
            <a:off x="0" y="1587"/>
            <a:ext cx="6303566" cy="975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69" y="21600"/>
                  <a:pt x="21600" y="21588"/>
                  <a:pt x="21600" y="21575"/>
                </a:cubicBezTo>
                <a:cubicBezTo>
                  <a:pt x="21600" y="21519"/>
                  <a:pt x="21456" y="21212"/>
                  <a:pt x="21370" y="21085"/>
                </a:cubicBezTo>
                <a:cubicBezTo>
                  <a:pt x="21207" y="20844"/>
                  <a:pt x="21086" y="20272"/>
                  <a:pt x="20951" y="19100"/>
                </a:cubicBezTo>
                <a:cubicBezTo>
                  <a:pt x="20898" y="18638"/>
                  <a:pt x="20843" y="18233"/>
                  <a:pt x="20828" y="18200"/>
                </a:cubicBezTo>
                <a:cubicBezTo>
                  <a:pt x="20813" y="18167"/>
                  <a:pt x="20772" y="17957"/>
                  <a:pt x="20738" y="17734"/>
                </a:cubicBezTo>
                <a:cubicBezTo>
                  <a:pt x="20692" y="17439"/>
                  <a:pt x="20607" y="17204"/>
                  <a:pt x="20426" y="16873"/>
                </a:cubicBezTo>
                <a:cubicBezTo>
                  <a:pt x="20027" y="16144"/>
                  <a:pt x="19871" y="16001"/>
                  <a:pt x="19387" y="15921"/>
                </a:cubicBezTo>
                <a:cubicBezTo>
                  <a:pt x="19162" y="15884"/>
                  <a:pt x="19090" y="15889"/>
                  <a:pt x="18884" y="15957"/>
                </a:cubicBezTo>
                <a:cubicBezTo>
                  <a:pt x="18726" y="16010"/>
                  <a:pt x="18620" y="16079"/>
                  <a:pt x="18575" y="16161"/>
                </a:cubicBezTo>
                <a:cubicBezTo>
                  <a:pt x="18538" y="16230"/>
                  <a:pt x="18475" y="16279"/>
                  <a:pt x="18434" y="16270"/>
                </a:cubicBezTo>
                <a:cubicBezTo>
                  <a:pt x="18341" y="16250"/>
                  <a:pt x="18301" y="16160"/>
                  <a:pt x="18172" y="15679"/>
                </a:cubicBezTo>
                <a:cubicBezTo>
                  <a:pt x="18115" y="15470"/>
                  <a:pt x="18041" y="15218"/>
                  <a:pt x="18008" y="15119"/>
                </a:cubicBezTo>
                <a:cubicBezTo>
                  <a:pt x="17975" y="15020"/>
                  <a:pt x="17893" y="14698"/>
                  <a:pt x="17825" y="14402"/>
                </a:cubicBezTo>
                <a:cubicBezTo>
                  <a:pt x="17724" y="13964"/>
                  <a:pt x="17672" y="13841"/>
                  <a:pt x="17543" y="13733"/>
                </a:cubicBezTo>
                <a:cubicBezTo>
                  <a:pt x="17340" y="13560"/>
                  <a:pt x="17087" y="13477"/>
                  <a:pt x="16676" y="13449"/>
                </a:cubicBezTo>
                <a:cubicBezTo>
                  <a:pt x="16237" y="13420"/>
                  <a:pt x="15981" y="13490"/>
                  <a:pt x="15864" y="13671"/>
                </a:cubicBezTo>
                <a:cubicBezTo>
                  <a:pt x="15788" y="13788"/>
                  <a:pt x="15761" y="13802"/>
                  <a:pt x="15691" y="13754"/>
                </a:cubicBezTo>
                <a:cubicBezTo>
                  <a:pt x="15604" y="13696"/>
                  <a:pt x="15554" y="13477"/>
                  <a:pt x="15480" y="12818"/>
                </a:cubicBezTo>
                <a:cubicBezTo>
                  <a:pt x="15430" y="12371"/>
                  <a:pt x="15342" y="12243"/>
                  <a:pt x="15017" y="12143"/>
                </a:cubicBezTo>
                <a:cubicBezTo>
                  <a:pt x="14525" y="11992"/>
                  <a:pt x="14001" y="12028"/>
                  <a:pt x="13658" y="12234"/>
                </a:cubicBezTo>
                <a:cubicBezTo>
                  <a:pt x="13408" y="12384"/>
                  <a:pt x="13323" y="12542"/>
                  <a:pt x="13273" y="12956"/>
                </a:cubicBezTo>
                <a:cubicBezTo>
                  <a:pt x="13249" y="13156"/>
                  <a:pt x="13198" y="13333"/>
                  <a:pt x="13160" y="13349"/>
                </a:cubicBezTo>
                <a:cubicBezTo>
                  <a:pt x="13122" y="13365"/>
                  <a:pt x="12868" y="13382"/>
                  <a:pt x="12596" y="13386"/>
                </a:cubicBezTo>
                <a:cubicBezTo>
                  <a:pt x="12323" y="13390"/>
                  <a:pt x="12044" y="13400"/>
                  <a:pt x="11976" y="13406"/>
                </a:cubicBezTo>
                <a:cubicBezTo>
                  <a:pt x="11835" y="13420"/>
                  <a:pt x="11766" y="13269"/>
                  <a:pt x="11875" y="13185"/>
                </a:cubicBezTo>
                <a:cubicBezTo>
                  <a:pt x="11910" y="13158"/>
                  <a:pt x="11946" y="12987"/>
                  <a:pt x="11954" y="12806"/>
                </a:cubicBezTo>
                <a:cubicBezTo>
                  <a:pt x="11962" y="12624"/>
                  <a:pt x="11998" y="12461"/>
                  <a:pt x="12034" y="12445"/>
                </a:cubicBezTo>
                <a:cubicBezTo>
                  <a:pt x="12070" y="12428"/>
                  <a:pt x="12239" y="12393"/>
                  <a:pt x="12409" y="12366"/>
                </a:cubicBezTo>
                <a:cubicBezTo>
                  <a:pt x="12580" y="12339"/>
                  <a:pt x="12924" y="12251"/>
                  <a:pt x="13174" y="12171"/>
                </a:cubicBezTo>
                <a:cubicBezTo>
                  <a:pt x="13519" y="12061"/>
                  <a:pt x="13647" y="11996"/>
                  <a:pt x="13710" y="11902"/>
                </a:cubicBezTo>
                <a:cubicBezTo>
                  <a:pt x="13755" y="11834"/>
                  <a:pt x="13838" y="11710"/>
                  <a:pt x="13895" y="11626"/>
                </a:cubicBezTo>
                <a:cubicBezTo>
                  <a:pt x="14026" y="11431"/>
                  <a:pt x="13985" y="11354"/>
                  <a:pt x="13516" y="10924"/>
                </a:cubicBezTo>
                <a:cubicBezTo>
                  <a:pt x="13316" y="10740"/>
                  <a:pt x="13082" y="10523"/>
                  <a:pt x="12997" y="10441"/>
                </a:cubicBezTo>
                <a:cubicBezTo>
                  <a:pt x="12845" y="10295"/>
                  <a:pt x="11754" y="9497"/>
                  <a:pt x="10824" y="8853"/>
                </a:cubicBezTo>
                <a:cubicBezTo>
                  <a:pt x="10503" y="8631"/>
                  <a:pt x="10317" y="8464"/>
                  <a:pt x="10244" y="8332"/>
                </a:cubicBezTo>
                <a:cubicBezTo>
                  <a:pt x="10185" y="8225"/>
                  <a:pt x="10091" y="8078"/>
                  <a:pt x="10035" y="8005"/>
                </a:cubicBezTo>
                <a:cubicBezTo>
                  <a:pt x="9934" y="7872"/>
                  <a:pt x="9934" y="7872"/>
                  <a:pt x="10137" y="7754"/>
                </a:cubicBezTo>
                <a:cubicBezTo>
                  <a:pt x="10249" y="7689"/>
                  <a:pt x="10366" y="7591"/>
                  <a:pt x="10399" y="7534"/>
                </a:cubicBezTo>
                <a:cubicBezTo>
                  <a:pt x="10497" y="7369"/>
                  <a:pt x="10473" y="6639"/>
                  <a:pt x="10361" y="6397"/>
                </a:cubicBezTo>
                <a:cubicBezTo>
                  <a:pt x="10253" y="6160"/>
                  <a:pt x="9939" y="5820"/>
                  <a:pt x="9616" y="5587"/>
                </a:cubicBezTo>
                <a:cubicBezTo>
                  <a:pt x="9501" y="5505"/>
                  <a:pt x="9408" y="5421"/>
                  <a:pt x="9408" y="5401"/>
                </a:cubicBezTo>
                <a:cubicBezTo>
                  <a:pt x="9408" y="5381"/>
                  <a:pt x="9296" y="5311"/>
                  <a:pt x="9159" y="5246"/>
                </a:cubicBezTo>
                <a:cubicBezTo>
                  <a:pt x="8877" y="5112"/>
                  <a:pt x="8709" y="4968"/>
                  <a:pt x="8400" y="4597"/>
                </a:cubicBezTo>
                <a:cubicBezTo>
                  <a:pt x="8281" y="4454"/>
                  <a:pt x="8040" y="4184"/>
                  <a:pt x="7865" y="3998"/>
                </a:cubicBezTo>
                <a:cubicBezTo>
                  <a:pt x="7689" y="3811"/>
                  <a:pt x="7529" y="3615"/>
                  <a:pt x="7508" y="3562"/>
                </a:cubicBezTo>
                <a:cubicBezTo>
                  <a:pt x="7466" y="3453"/>
                  <a:pt x="7551" y="3340"/>
                  <a:pt x="7681" y="3332"/>
                </a:cubicBezTo>
                <a:cubicBezTo>
                  <a:pt x="7875" y="3319"/>
                  <a:pt x="7884" y="3310"/>
                  <a:pt x="7737" y="3272"/>
                </a:cubicBezTo>
                <a:lnTo>
                  <a:pt x="7582" y="3231"/>
                </a:lnTo>
                <a:lnTo>
                  <a:pt x="7775" y="3124"/>
                </a:lnTo>
                <a:cubicBezTo>
                  <a:pt x="7881" y="3065"/>
                  <a:pt x="7985" y="2986"/>
                  <a:pt x="8005" y="2947"/>
                </a:cubicBezTo>
                <a:cubicBezTo>
                  <a:pt x="8027" y="2905"/>
                  <a:pt x="8079" y="2887"/>
                  <a:pt x="8137" y="2902"/>
                </a:cubicBezTo>
                <a:cubicBezTo>
                  <a:pt x="8209" y="2920"/>
                  <a:pt x="8232" y="2897"/>
                  <a:pt x="8232" y="2808"/>
                </a:cubicBezTo>
                <a:cubicBezTo>
                  <a:pt x="8232" y="2743"/>
                  <a:pt x="8252" y="2676"/>
                  <a:pt x="8278" y="2660"/>
                </a:cubicBezTo>
                <a:cubicBezTo>
                  <a:pt x="8304" y="2644"/>
                  <a:pt x="8327" y="2476"/>
                  <a:pt x="8330" y="2288"/>
                </a:cubicBezTo>
                <a:lnTo>
                  <a:pt x="8335" y="1945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5" y="1077"/>
                  <a:pt x="6613" y="1058"/>
                  <a:pt x="6592" y="1036"/>
                </a:cubicBezTo>
                <a:cubicBezTo>
                  <a:pt x="6571" y="1014"/>
                  <a:pt x="6497" y="997"/>
                  <a:pt x="6428" y="997"/>
                </a:cubicBezTo>
                <a:cubicBezTo>
                  <a:pt x="6360" y="997"/>
                  <a:pt x="6187" y="936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3" y="548"/>
                  <a:pt x="5219" y="502"/>
                </a:cubicBezTo>
                <a:cubicBezTo>
                  <a:pt x="5145" y="456"/>
                  <a:pt x="5003" y="416"/>
                  <a:pt x="4904" y="412"/>
                </a:cubicBezTo>
                <a:cubicBezTo>
                  <a:pt x="4805" y="409"/>
                  <a:pt x="4649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4" y="125"/>
                  <a:pt x="4452" y="105"/>
                </a:cubicBezTo>
                <a:cubicBezTo>
                  <a:pt x="4379" y="92"/>
                  <a:pt x="4339" y="63"/>
                  <a:pt x="4361" y="40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14" name="Psalm 73:28 (NKJV)…"/>
          <p:cNvSpPr txBox="1"/>
          <p:nvPr/>
        </p:nvSpPr>
        <p:spPr>
          <a:xfrm>
            <a:off x="5969887" y="4483099"/>
            <a:ext cx="6771840" cy="441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spcBef>
                <a:spcPts val="800"/>
              </a:spcBef>
              <a:defRPr b="1" spc="57" sz="5100">
                <a:ln w="1472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73:28 (NKJV)</a:t>
            </a:r>
          </a:p>
          <a:p>
            <a:pPr defTabSz="1300480">
              <a:spcBef>
                <a:spcPts val="800"/>
              </a:spcBef>
              <a:defRPr spc="50" sz="4400">
                <a:ln w="1270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28</a:t>
            </a:r>
            <a:r>
              <a:t> But </a:t>
            </a:r>
            <a:r>
              <a:rPr i="1"/>
              <a:t>it is</a:t>
            </a:r>
            <a:r>
              <a:t> good for me to draw near to God; I have put my trust in the Lord God, That I may declare all Your works.</a:t>
            </a:r>
          </a:p>
        </p:txBody>
      </p:sp>
      <p:sp>
        <p:nvSpPr>
          <p:cNvPr id="215" name="TextBox 1"/>
          <p:cNvSpPr txBox="1"/>
          <p:nvPr/>
        </p:nvSpPr>
        <p:spPr>
          <a:xfrm>
            <a:off x="3500966" y="489373"/>
            <a:ext cx="9190759" cy="4263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11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</a:p>
          <a:p>
            <a:pPr defTabSz="1300480">
              <a:lnSpc>
                <a:spcPct val="80000"/>
              </a:lnSpc>
              <a:defRPr sz="18000">
                <a:solidFill>
                  <a:schemeClr val="accent4"/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To God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  <p:pic>
        <p:nvPicPr>
          <p:cNvPr id="218" name="Picture 3" descr="Picture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783" y="3377089"/>
            <a:ext cx="4368232" cy="6137429"/>
          </a:xfrm>
          <a:prstGeom prst="rect">
            <a:avLst/>
          </a:prstGeom>
          <a:effectLst>
            <a:outerShdw sx="100000" sy="100000" kx="0" ky="0" algn="b" rotWithShape="0" blurRad="101600" dist="144705" dir="3339777">
              <a:srgbClr val="000000"/>
            </a:outerShdw>
          </a:effectLst>
        </p:spPr>
      </p:pic>
      <p:pic>
        <p:nvPicPr>
          <p:cNvPr id="219" name="Those Who Are NOT Near To God" descr="Those Who Are NOT Near To God"/>
          <p:cNvPicPr>
            <a:picLocks noChangeAspect="0"/>
          </p:cNvPicPr>
          <p:nvPr/>
        </p:nvPicPr>
        <p:blipFill>
          <a:blip r:embed="rId3">
            <a:alphaModFix amt="61166"/>
            <a:extLst/>
          </a:blip>
          <a:stretch>
            <a:fillRect/>
          </a:stretch>
        </p:blipFill>
        <p:spPr>
          <a:xfrm>
            <a:off x="31904" y="1542767"/>
            <a:ext cx="12940992" cy="193040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20" name="The boastful / prideful –        Ps. 73:3,6…"/>
          <p:cNvSpPr txBox="1"/>
          <p:nvPr/>
        </p:nvSpPr>
        <p:spPr>
          <a:xfrm>
            <a:off x="4983743" y="3550203"/>
            <a:ext cx="7412875" cy="579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45458" indent="-645458" algn="l" defTabSz="1300480">
              <a:spcBef>
                <a:spcPts val="16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boastful / prideful –        Ps. 73:3,6</a:t>
            </a:r>
          </a:p>
          <a:p>
            <a:pPr marL="645458" indent="-645458" algn="l" defTabSz="1300480">
              <a:spcBef>
                <a:spcPts val="16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Prosperity means nothing– Ps. 73:3,7,12</a:t>
            </a:r>
          </a:p>
          <a:p>
            <a:pPr marL="645458" indent="-645458" algn="l" defTabSz="1300480">
              <a:spcBef>
                <a:spcPts val="16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Sin does NOT trouble their conscience – Ps. 73:4</a:t>
            </a:r>
          </a:p>
          <a:p>
            <a:pPr marL="645458" indent="-645458" algn="l" defTabSz="1300480">
              <a:spcBef>
                <a:spcPts val="16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Seemingly have less trouble in life – Ps. 73:5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  <p:pic>
        <p:nvPicPr>
          <p:cNvPr id="223" name="Picture 3" descr="Picture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783" y="3377089"/>
            <a:ext cx="4368232" cy="6137429"/>
          </a:xfrm>
          <a:prstGeom prst="rect">
            <a:avLst/>
          </a:prstGeom>
          <a:effectLst>
            <a:outerShdw sx="100000" sy="100000" kx="0" ky="0" algn="b" rotWithShape="0" blurRad="101600" dist="144705" dir="3339777">
              <a:srgbClr val="000000"/>
            </a:outerShdw>
          </a:effectLst>
        </p:spPr>
      </p:pic>
      <p:pic>
        <p:nvPicPr>
          <p:cNvPr id="224" name="Those Who Are NOT Near To God" descr="Those Who Are NOT Near To God"/>
          <p:cNvPicPr>
            <a:picLocks noChangeAspect="0"/>
          </p:cNvPicPr>
          <p:nvPr/>
        </p:nvPicPr>
        <p:blipFill>
          <a:blip r:embed="rId3">
            <a:alphaModFix amt="61166"/>
            <a:extLst/>
          </a:blip>
          <a:stretch>
            <a:fillRect/>
          </a:stretch>
        </p:blipFill>
        <p:spPr>
          <a:xfrm>
            <a:off x="31904" y="1542767"/>
            <a:ext cx="12940992" cy="193040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25" name="Scoff and speak wickedness – Ps. 73:8…"/>
          <p:cNvSpPr txBox="1"/>
          <p:nvPr/>
        </p:nvSpPr>
        <p:spPr>
          <a:xfrm>
            <a:off x="5326386" y="3588303"/>
            <a:ext cx="7278163" cy="571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45458" indent="-645458" algn="l" defTabSz="1300480">
              <a:spcBef>
                <a:spcPts val="23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Scoff and speak wickedness – Ps. 73:8</a:t>
            </a:r>
          </a:p>
          <a:p>
            <a:pPr marL="645458" indent="-645458" algn="l" defTabSz="1300480">
              <a:spcBef>
                <a:spcPts val="23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Proud speech – Ps. 73:8,9</a:t>
            </a:r>
          </a:p>
          <a:p>
            <a:pPr marL="645458" indent="-645458" algn="l" defTabSz="1300480">
              <a:spcBef>
                <a:spcPts val="23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Join with others who sin – Ps. 73:10</a:t>
            </a:r>
          </a:p>
          <a:p>
            <a:pPr marL="645458" indent="-645458" algn="l" defTabSz="1300480">
              <a:spcBef>
                <a:spcPts val="23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Lack respect – Ps. 73:11</a:t>
            </a:r>
          </a:p>
          <a:p>
            <a:pPr marL="645458" indent="-645458" algn="l" defTabSz="1300480">
              <a:spcBef>
                <a:spcPts val="2300"/>
              </a:spcBef>
              <a:buSzPct val="28000"/>
              <a:buBlip>
                <a:blip r:embed="rId4"/>
              </a:buBlip>
              <a:defRPr spc="46" sz="4100">
                <a:ln w="11834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At ease – Ps. 73:12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1"/>
          <p:cNvSpPr txBox="1"/>
          <p:nvPr/>
        </p:nvSpPr>
        <p:spPr>
          <a:xfrm>
            <a:off x="199441" y="94490"/>
            <a:ext cx="12605918" cy="17270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80000"/>
              </a:lnSpc>
              <a:defRPr sz="88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114300" dist="127000" dir="2700000">
                    <a:srgbClr val="000000">
                      <a:alpha val="94000"/>
                    </a:srgbClr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pPr>
            <a:r>
              <a:t>Drawing Nearer </a:t>
            </a:r>
            <a:r>
              <a:rPr sz="10500">
                <a:solidFill>
                  <a:schemeClr val="accent4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To God</a:t>
            </a:r>
          </a:p>
        </p:txBody>
      </p:sp>
      <p:pic>
        <p:nvPicPr>
          <p:cNvPr id="228" name="Those Who Draw Near To God" descr="Those Who Draw Near To God"/>
          <p:cNvPicPr>
            <a:picLocks noChangeAspect="0"/>
          </p:cNvPicPr>
          <p:nvPr/>
        </p:nvPicPr>
        <p:blipFill>
          <a:blip r:embed="rId2">
            <a:alphaModFix amt="61166"/>
            <a:extLst/>
          </a:blip>
          <a:stretch>
            <a:fillRect/>
          </a:stretch>
        </p:blipFill>
        <p:spPr>
          <a:xfrm>
            <a:off x="31904" y="1542767"/>
            <a:ext cx="12940992" cy="193040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29" name="Cleanse their heart – Ps. 73:13…"/>
          <p:cNvSpPr txBox="1"/>
          <p:nvPr/>
        </p:nvSpPr>
        <p:spPr>
          <a:xfrm>
            <a:off x="4817255" y="4072548"/>
            <a:ext cx="7976869" cy="541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0264" dir="341309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45458" indent="-645458" algn="l" defTabSz="1300480">
              <a:spcBef>
                <a:spcPts val="1800"/>
              </a:spcBef>
              <a:buSzPct val="28000"/>
              <a:buBlip>
                <a:blip r:embed="rId3"/>
              </a:buBlip>
              <a:defRPr spc="38" sz="3400">
                <a:ln w="9813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Cleanse their heart – Ps. 73:13</a:t>
            </a:r>
          </a:p>
          <a:p>
            <a:pPr marL="645458" indent="-645458" algn="l" defTabSz="1300480">
              <a:spcBef>
                <a:spcPts val="1800"/>
              </a:spcBef>
              <a:buSzPct val="28000"/>
              <a:buBlip>
                <a:blip r:embed="rId3"/>
              </a:buBlip>
              <a:defRPr spc="38" sz="3400">
                <a:ln w="9813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Wash their hands – Ps. 73:13</a:t>
            </a:r>
          </a:p>
          <a:p>
            <a:pPr marL="645458" indent="-645458" algn="l" defTabSz="1300480">
              <a:spcBef>
                <a:spcPts val="1800"/>
              </a:spcBef>
              <a:buSzPct val="28000"/>
              <a:buBlip>
                <a:blip r:embed="rId3"/>
              </a:buBlip>
              <a:defRPr spc="38" sz="3400">
                <a:ln w="9813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Suffer Hardship – Ps. 73:14</a:t>
            </a:r>
          </a:p>
          <a:p>
            <a:pPr marL="645458" indent="-645458" algn="l" defTabSz="1300480">
              <a:spcBef>
                <a:spcPts val="1800"/>
              </a:spcBef>
              <a:buSzPct val="28000"/>
              <a:buBlip>
                <a:blip r:embed="rId3"/>
              </a:buBlip>
              <a:defRPr spc="38" sz="3400">
                <a:ln w="9813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concerned about influence on others – Ps. 73:15; Mat 5:13-16</a:t>
            </a:r>
          </a:p>
          <a:p>
            <a:pPr marL="645458" indent="-645458" algn="l" defTabSz="1300480">
              <a:spcBef>
                <a:spcPts val="1800"/>
              </a:spcBef>
              <a:buSzPct val="28000"/>
              <a:buBlip>
                <a:blip r:embed="rId3"/>
              </a:buBlip>
              <a:defRPr spc="38" sz="3400">
                <a:ln w="9813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Understand the end of the wicked – Ps. 73:16-20, 27</a:t>
            </a:r>
          </a:p>
          <a:p>
            <a:pPr marL="645458" indent="-645458" algn="l" defTabSz="1300480">
              <a:spcBef>
                <a:spcPts val="1800"/>
              </a:spcBef>
              <a:buSzPct val="28000"/>
              <a:buBlip>
                <a:blip r:embed="rId3"/>
              </a:buBlip>
              <a:defRPr spc="38" sz="3400">
                <a:ln w="9813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penitent – Ps. 73:21,22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2500" t="16" r="51147" b="0"/>
          <a:stretch>
            <a:fillRect/>
          </a:stretch>
        </p:blipFill>
        <p:spPr>
          <a:xfrm>
            <a:off x="-3908" y="2410266"/>
            <a:ext cx="4729560" cy="7317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7087" y="21600"/>
                </a:lnTo>
                <a:cubicBezTo>
                  <a:pt x="15070" y="21600"/>
                  <a:pt x="21600" y="21588"/>
                  <a:pt x="21600" y="21574"/>
                </a:cubicBezTo>
                <a:cubicBezTo>
                  <a:pt x="21600" y="21519"/>
                  <a:pt x="21456" y="21211"/>
                  <a:pt x="21370" y="21085"/>
                </a:cubicBezTo>
                <a:cubicBezTo>
                  <a:pt x="21207" y="20844"/>
                  <a:pt x="21086" y="20271"/>
                  <a:pt x="20951" y="19099"/>
                </a:cubicBezTo>
                <a:cubicBezTo>
                  <a:pt x="20898" y="18637"/>
                  <a:pt x="20843" y="18232"/>
                  <a:pt x="20828" y="18199"/>
                </a:cubicBezTo>
                <a:cubicBezTo>
                  <a:pt x="20813" y="18166"/>
                  <a:pt x="20772" y="17956"/>
                  <a:pt x="20737" y="17733"/>
                </a:cubicBezTo>
                <a:cubicBezTo>
                  <a:pt x="20691" y="17437"/>
                  <a:pt x="20608" y="17203"/>
                  <a:pt x="20427" y="16873"/>
                </a:cubicBezTo>
                <a:cubicBezTo>
                  <a:pt x="20028" y="16143"/>
                  <a:pt x="19870" y="16000"/>
                  <a:pt x="19387" y="15920"/>
                </a:cubicBezTo>
                <a:cubicBezTo>
                  <a:pt x="19161" y="15883"/>
                  <a:pt x="19089" y="15889"/>
                  <a:pt x="18883" y="15957"/>
                </a:cubicBezTo>
                <a:cubicBezTo>
                  <a:pt x="18724" y="16009"/>
                  <a:pt x="18621" y="16078"/>
                  <a:pt x="18577" y="16160"/>
                </a:cubicBezTo>
                <a:cubicBezTo>
                  <a:pt x="18540" y="16229"/>
                  <a:pt x="18475" y="16278"/>
                  <a:pt x="18433" y="16269"/>
                </a:cubicBezTo>
                <a:cubicBezTo>
                  <a:pt x="18341" y="16249"/>
                  <a:pt x="18301" y="16160"/>
                  <a:pt x="18171" y="15679"/>
                </a:cubicBezTo>
                <a:cubicBezTo>
                  <a:pt x="18114" y="15470"/>
                  <a:pt x="18042" y="15218"/>
                  <a:pt x="18009" y="15119"/>
                </a:cubicBezTo>
                <a:cubicBezTo>
                  <a:pt x="17976" y="15020"/>
                  <a:pt x="17893" y="14697"/>
                  <a:pt x="17824" y="14402"/>
                </a:cubicBezTo>
                <a:cubicBezTo>
                  <a:pt x="17723" y="13964"/>
                  <a:pt x="17672" y="13841"/>
                  <a:pt x="17544" y="13732"/>
                </a:cubicBezTo>
                <a:cubicBezTo>
                  <a:pt x="17340" y="13559"/>
                  <a:pt x="17087" y="13477"/>
                  <a:pt x="16675" y="13449"/>
                </a:cubicBezTo>
                <a:cubicBezTo>
                  <a:pt x="16236" y="13420"/>
                  <a:pt x="15980" y="13490"/>
                  <a:pt x="15863" y="13671"/>
                </a:cubicBezTo>
                <a:cubicBezTo>
                  <a:pt x="15787" y="13788"/>
                  <a:pt x="15761" y="13801"/>
                  <a:pt x="15691" y="13754"/>
                </a:cubicBezTo>
                <a:cubicBezTo>
                  <a:pt x="15604" y="13695"/>
                  <a:pt x="15555" y="13477"/>
                  <a:pt x="15481" y="12818"/>
                </a:cubicBezTo>
                <a:cubicBezTo>
                  <a:pt x="15431" y="12371"/>
                  <a:pt x="15343" y="12243"/>
                  <a:pt x="15017" y="12143"/>
                </a:cubicBezTo>
                <a:cubicBezTo>
                  <a:pt x="14525" y="11992"/>
                  <a:pt x="14000" y="12028"/>
                  <a:pt x="13657" y="12233"/>
                </a:cubicBezTo>
                <a:cubicBezTo>
                  <a:pt x="13407" y="12383"/>
                  <a:pt x="13323" y="12542"/>
                  <a:pt x="13273" y="12956"/>
                </a:cubicBezTo>
                <a:cubicBezTo>
                  <a:pt x="13249" y="13156"/>
                  <a:pt x="13197" y="13333"/>
                  <a:pt x="13159" y="13349"/>
                </a:cubicBezTo>
                <a:cubicBezTo>
                  <a:pt x="13121" y="13365"/>
                  <a:pt x="12868" y="13382"/>
                  <a:pt x="12595" y="13386"/>
                </a:cubicBezTo>
                <a:cubicBezTo>
                  <a:pt x="12323" y="13391"/>
                  <a:pt x="12045" y="13399"/>
                  <a:pt x="11977" y="13406"/>
                </a:cubicBezTo>
                <a:cubicBezTo>
                  <a:pt x="11836" y="13420"/>
                  <a:pt x="11767" y="13269"/>
                  <a:pt x="11876" y="13185"/>
                </a:cubicBezTo>
                <a:cubicBezTo>
                  <a:pt x="11911" y="13158"/>
                  <a:pt x="11945" y="12987"/>
                  <a:pt x="11954" y="12805"/>
                </a:cubicBezTo>
                <a:cubicBezTo>
                  <a:pt x="11962" y="12624"/>
                  <a:pt x="11999" y="12461"/>
                  <a:pt x="12035" y="12444"/>
                </a:cubicBezTo>
                <a:cubicBezTo>
                  <a:pt x="12071" y="12427"/>
                  <a:pt x="12240" y="12393"/>
                  <a:pt x="12410" y="12366"/>
                </a:cubicBezTo>
                <a:cubicBezTo>
                  <a:pt x="12581" y="12339"/>
                  <a:pt x="12924" y="12251"/>
                  <a:pt x="13174" y="12171"/>
                </a:cubicBezTo>
                <a:cubicBezTo>
                  <a:pt x="13519" y="12061"/>
                  <a:pt x="13648" y="11996"/>
                  <a:pt x="13710" y="11902"/>
                </a:cubicBezTo>
                <a:cubicBezTo>
                  <a:pt x="13755" y="11834"/>
                  <a:pt x="13838" y="11709"/>
                  <a:pt x="13895" y="11625"/>
                </a:cubicBezTo>
                <a:cubicBezTo>
                  <a:pt x="14026" y="11430"/>
                  <a:pt x="13985" y="11354"/>
                  <a:pt x="13516" y="10924"/>
                </a:cubicBezTo>
                <a:cubicBezTo>
                  <a:pt x="13316" y="10740"/>
                  <a:pt x="13083" y="10523"/>
                  <a:pt x="12998" y="10441"/>
                </a:cubicBezTo>
                <a:cubicBezTo>
                  <a:pt x="12846" y="10294"/>
                  <a:pt x="11753" y="9496"/>
                  <a:pt x="10823" y="8852"/>
                </a:cubicBezTo>
                <a:cubicBezTo>
                  <a:pt x="10501" y="8630"/>
                  <a:pt x="10317" y="8464"/>
                  <a:pt x="10244" y="8332"/>
                </a:cubicBezTo>
                <a:cubicBezTo>
                  <a:pt x="10185" y="8225"/>
                  <a:pt x="10092" y="8078"/>
                  <a:pt x="10036" y="8005"/>
                </a:cubicBezTo>
                <a:cubicBezTo>
                  <a:pt x="9935" y="7873"/>
                  <a:pt x="9935" y="7872"/>
                  <a:pt x="10138" y="7755"/>
                </a:cubicBezTo>
                <a:cubicBezTo>
                  <a:pt x="10249" y="7690"/>
                  <a:pt x="10367" y="7590"/>
                  <a:pt x="10400" y="7534"/>
                </a:cubicBezTo>
                <a:cubicBezTo>
                  <a:pt x="10498" y="7369"/>
                  <a:pt x="10472" y="6639"/>
                  <a:pt x="10360" y="6397"/>
                </a:cubicBezTo>
                <a:cubicBezTo>
                  <a:pt x="10252" y="6160"/>
                  <a:pt x="9939" y="5820"/>
                  <a:pt x="9616" y="5587"/>
                </a:cubicBezTo>
                <a:cubicBezTo>
                  <a:pt x="9501" y="5505"/>
                  <a:pt x="9407" y="5421"/>
                  <a:pt x="9407" y="5401"/>
                </a:cubicBezTo>
                <a:cubicBezTo>
                  <a:pt x="9407" y="5381"/>
                  <a:pt x="9297" y="5311"/>
                  <a:pt x="9161" y="5246"/>
                </a:cubicBezTo>
                <a:cubicBezTo>
                  <a:pt x="8878" y="5112"/>
                  <a:pt x="8710" y="4968"/>
                  <a:pt x="8401" y="4597"/>
                </a:cubicBezTo>
                <a:cubicBezTo>
                  <a:pt x="8282" y="4454"/>
                  <a:pt x="8040" y="4184"/>
                  <a:pt x="7865" y="3997"/>
                </a:cubicBezTo>
                <a:cubicBezTo>
                  <a:pt x="7689" y="3811"/>
                  <a:pt x="7530" y="3615"/>
                  <a:pt x="7509" y="3562"/>
                </a:cubicBezTo>
                <a:cubicBezTo>
                  <a:pt x="7467" y="3453"/>
                  <a:pt x="7551" y="3340"/>
                  <a:pt x="7682" y="3332"/>
                </a:cubicBezTo>
                <a:cubicBezTo>
                  <a:pt x="7875" y="3320"/>
                  <a:pt x="7884" y="3310"/>
                  <a:pt x="7736" y="3272"/>
                </a:cubicBezTo>
                <a:lnTo>
                  <a:pt x="7582" y="3232"/>
                </a:lnTo>
                <a:lnTo>
                  <a:pt x="7776" y="3125"/>
                </a:lnTo>
                <a:cubicBezTo>
                  <a:pt x="7882" y="3065"/>
                  <a:pt x="7984" y="2986"/>
                  <a:pt x="8004" y="2948"/>
                </a:cubicBezTo>
                <a:cubicBezTo>
                  <a:pt x="8026" y="2905"/>
                  <a:pt x="8078" y="2888"/>
                  <a:pt x="8136" y="2902"/>
                </a:cubicBezTo>
                <a:cubicBezTo>
                  <a:pt x="8209" y="2920"/>
                  <a:pt x="8233" y="2898"/>
                  <a:pt x="8233" y="2808"/>
                </a:cubicBezTo>
                <a:cubicBezTo>
                  <a:pt x="8233" y="2744"/>
                  <a:pt x="8252" y="2677"/>
                  <a:pt x="8278" y="2661"/>
                </a:cubicBezTo>
                <a:cubicBezTo>
                  <a:pt x="8303" y="2644"/>
                  <a:pt x="8327" y="2476"/>
                  <a:pt x="8330" y="2288"/>
                </a:cubicBezTo>
                <a:lnTo>
                  <a:pt x="8336" y="1946"/>
                </a:lnTo>
                <a:lnTo>
                  <a:pt x="7928" y="1682"/>
                </a:lnTo>
                <a:cubicBezTo>
                  <a:pt x="7704" y="1537"/>
                  <a:pt x="7520" y="1405"/>
                  <a:pt x="7520" y="1388"/>
                </a:cubicBezTo>
                <a:cubicBezTo>
                  <a:pt x="7520" y="1336"/>
                  <a:pt x="6881" y="1077"/>
                  <a:pt x="6752" y="1077"/>
                </a:cubicBezTo>
                <a:cubicBezTo>
                  <a:pt x="6684" y="1077"/>
                  <a:pt x="6613" y="1059"/>
                  <a:pt x="6592" y="1037"/>
                </a:cubicBezTo>
                <a:cubicBezTo>
                  <a:pt x="6571" y="1015"/>
                  <a:pt x="6498" y="997"/>
                  <a:pt x="6429" y="997"/>
                </a:cubicBezTo>
                <a:cubicBezTo>
                  <a:pt x="6360" y="997"/>
                  <a:pt x="6187" y="935"/>
                  <a:pt x="6045" y="861"/>
                </a:cubicBezTo>
                <a:cubicBezTo>
                  <a:pt x="5903" y="787"/>
                  <a:pt x="5689" y="695"/>
                  <a:pt x="5570" y="656"/>
                </a:cubicBezTo>
                <a:cubicBezTo>
                  <a:pt x="5451" y="617"/>
                  <a:pt x="5292" y="547"/>
                  <a:pt x="5218" y="501"/>
                </a:cubicBezTo>
                <a:cubicBezTo>
                  <a:pt x="5144" y="456"/>
                  <a:pt x="5004" y="416"/>
                  <a:pt x="4905" y="412"/>
                </a:cubicBezTo>
                <a:cubicBezTo>
                  <a:pt x="4805" y="409"/>
                  <a:pt x="4648" y="375"/>
                  <a:pt x="4557" y="336"/>
                </a:cubicBezTo>
                <a:cubicBezTo>
                  <a:pt x="4404" y="271"/>
                  <a:pt x="4398" y="260"/>
                  <a:pt x="4488" y="196"/>
                </a:cubicBezTo>
                <a:cubicBezTo>
                  <a:pt x="4577" y="132"/>
                  <a:pt x="4575" y="125"/>
                  <a:pt x="4453" y="104"/>
                </a:cubicBezTo>
                <a:cubicBezTo>
                  <a:pt x="4380" y="92"/>
                  <a:pt x="4338" y="62"/>
                  <a:pt x="4361" y="39"/>
                </a:cubicBezTo>
                <a:cubicBezTo>
                  <a:pt x="4385" y="14"/>
                  <a:pt x="2809" y="4"/>
                  <a:pt x="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65100" dist="80264" dir="1072343">
              <a:srgbClr val="000000">
                <a:alpha val="78836"/>
              </a:srgbClr>
            </a:outerShdw>
          </a:effectLst>
        </p:spPr>
      </p:pic>
      <p:sp>
        <p:nvSpPr>
          <p:cNvPr id="231" name="Psalm 73"/>
          <p:cNvSpPr txBox="1"/>
          <p:nvPr/>
        </p:nvSpPr>
        <p:spPr>
          <a:xfrm>
            <a:off x="5042767" y="3142350"/>
            <a:ext cx="291926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spcBef>
                <a:spcPts val="800"/>
              </a:spcBef>
              <a:defRPr b="1" spc="57" sz="5100">
                <a:ln w="14720">
                  <a:solidFill>
                    <a:srgbClr val="E68738"/>
                  </a:solidFill>
                </a:ln>
                <a:solidFill>
                  <a:srgbClr val="FFFEFE"/>
                </a:solidFill>
                <a:effectLst>
                  <a:outerShdw sx="100000" sy="100000" kx="0" ky="0" algn="b" rotWithShape="0" blurRad="101600" dist="152400" dir="2700000">
                    <a:srgbClr val="000000">
                      <a:alpha val="6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Psalm 73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500"/>
                                        <p:tgtEl>
                                          <p:spTgt spid="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9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