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ClrTx/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12766079" y="297336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1300480">
              <a:defRPr sz="16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/>
          <p:nvPr>
            <p:ph type="title"/>
          </p:nvPr>
        </p:nvSpPr>
        <p:spPr>
          <a:xfrm>
            <a:off x="600220" y="1950719"/>
            <a:ext cx="11704321" cy="2600961"/>
          </a:xfrm>
          <a:prstGeom prst="rect">
            <a:avLst/>
          </a:prstGeom>
        </p:spPr>
        <p:txBody>
          <a:bodyPr lIns="0" tIns="0" rIns="0" bIns="0" anchor="b"/>
          <a:lstStyle>
            <a:lvl1pPr defTabSz="1300480">
              <a:defRPr cap="all" sz="6800">
                <a:solidFill>
                  <a:srgbClr val="FFBB78"/>
                </a:solidFill>
                <a:effectLst>
                  <a:outerShdw sx="100000" sy="100000" kx="0" ky="0" algn="b" rotWithShape="0" blurRad="127000" dist="200000" dir="2700000">
                    <a:srgbClr val="000000">
                      <a:alpha val="30000"/>
                    </a:srgbClr>
                  </a:outerShdw>
                </a:effectLst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2766079" y="297336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r" defTabSz="1300480">
              <a:defRPr sz="16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1" name="Body Level One…"/>
          <p:cNvSpPr txBox="1"/>
          <p:nvPr>
            <p:ph type="body" sz="quarter" idx="1"/>
          </p:nvPr>
        </p:nvSpPr>
        <p:spPr>
          <a:xfrm>
            <a:off x="1950719" y="4738415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900"/>
              </a:spcBef>
              <a:buClrTx/>
              <a:buSzTx/>
              <a:buNone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indent="457200" algn="ctr" defTabSz="1300480">
              <a:spcBef>
                <a:spcPts val="900"/>
              </a:spcBef>
              <a:buClrTx/>
              <a:buSzTx/>
              <a:buNone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indent="914400" algn="ctr" defTabSz="1300480">
              <a:spcBef>
                <a:spcPts val="900"/>
              </a:spcBef>
              <a:buClrTx/>
              <a:buSzTx/>
              <a:buNone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indent="1371600" algn="ctr" defTabSz="1300480">
              <a:spcBef>
                <a:spcPts val="900"/>
              </a:spcBef>
              <a:buClrTx/>
              <a:buSzTx/>
              <a:buNone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indent="1828800" algn="ctr" defTabSz="1300480">
              <a:spcBef>
                <a:spcPts val="900"/>
              </a:spcBef>
              <a:buClrTx/>
              <a:buSzTx/>
              <a:buNone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4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hyperlink" Target="http://w65stchurchofchrist.com" TargetMode="Externa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4.tif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823" t="0" r="582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James 1:13-27"/>
          <p:cNvSpPr txBox="1"/>
          <p:nvPr/>
        </p:nvSpPr>
        <p:spPr>
          <a:xfrm>
            <a:off x="4112130" y="6003297"/>
            <a:ext cx="383451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525252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James 1:13-27</a:t>
            </a:r>
          </a:p>
        </p:txBody>
      </p:sp>
      <p:sp>
        <p:nvSpPr>
          <p:cNvPr id="211" name="WHY do we SIN"/>
          <p:cNvSpPr txBox="1"/>
          <p:nvPr/>
        </p:nvSpPr>
        <p:spPr>
          <a:xfrm>
            <a:off x="-41790" y="3681045"/>
            <a:ext cx="12142352" cy="23915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42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212" name="Line"/>
          <p:cNvSpPr/>
          <p:nvPr/>
        </p:nvSpPr>
        <p:spPr>
          <a:xfrm>
            <a:off x="636135" y="5911283"/>
            <a:ext cx="10786502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What About Sins of Ignorance?"/>
          <p:cNvSpPr/>
          <p:nvPr/>
        </p:nvSpPr>
        <p:spPr>
          <a:xfrm>
            <a:off x="164538" y="1670501"/>
            <a:ext cx="12675724" cy="1143001"/>
          </a:xfrm>
          <a:prstGeom prst="roundRect">
            <a:avLst>
              <a:gd name="adj" fmla="val 16667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What About Sins of Ignorance?</a:t>
            </a:r>
          </a:p>
        </p:txBody>
      </p:sp>
      <p:sp>
        <p:nvSpPr>
          <p:cNvPr id="447" name="Old Testament Law Governing Ignorance – Leviticus 4:2,3; 13,14; 22,23, 27,28; 5:2-6, 15-18, 27-29; Hos. 4:6,14…"/>
          <p:cNvSpPr txBox="1"/>
          <p:nvPr/>
        </p:nvSpPr>
        <p:spPr>
          <a:xfrm>
            <a:off x="173452" y="3229993"/>
            <a:ext cx="7439009" cy="614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2200"/>
              </a:spcBef>
              <a:buSzPct val="76000"/>
              <a:buBlip>
                <a:blip r:embed="rId4"/>
              </a:buBlip>
              <a:defRPr sz="4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Old Testament Law Governing Ignorance – Leviticus 4:2,3; 13,14; 22,23, 27,28; 5:2-6, 15-18, 27-29; Hos. 4:6,14</a:t>
            </a:r>
          </a:p>
          <a:p>
            <a:pPr marL="685799" indent="-685799" algn="l">
              <a:spcBef>
                <a:spcPts val="2200"/>
              </a:spcBef>
              <a:buSzPct val="76000"/>
              <a:buBlip>
                <a:blip r:embed="rId4"/>
              </a:buBlip>
              <a:defRPr sz="4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Willful Ignorance: condemned – Hos. 4:6; 2Pet. 3:3-7; Eph. 4:18; 1Cor. 6:3,4; Rom. 1:19-22</a:t>
            </a:r>
          </a:p>
          <a:p>
            <a:pPr marL="685799" indent="-685799" algn="l">
              <a:spcBef>
                <a:spcPts val="2200"/>
              </a:spcBef>
              <a:buSzPct val="76000"/>
              <a:buBlip>
                <a:blip r:embed="rId4"/>
              </a:buBlip>
              <a:defRPr sz="4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Former Ignorance: condemned – Eph. 4:22; 1Pet. 1:14 </a:t>
            </a:r>
          </a:p>
        </p:txBody>
      </p:sp>
      <p:sp>
        <p:nvSpPr>
          <p:cNvPr id="448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49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50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What About Sins of Ignorance?"/>
          <p:cNvSpPr/>
          <p:nvPr/>
        </p:nvSpPr>
        <p:spPr>
          <a:xfrm>
            <a:off x="164538" y="1670501"/>
            <a:ext cx="12675724" cy="1143001"/>
          </a:xfrm>
          <a:prstGeom prst="roundRect">
            <a:avLst>
              <a:gd name="adj" fmla="val 16667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What About Sins of Ignorance?</a:t>
            </a:r>
          </a:p>
        </p:txBody>
      </p:sp>
      <p:sp>
        <p:nvSpPr>
          <p:cNvPr id="454" name="Unintentional Ignorance: condemned - 1Tim. 1:13-15; Acts 3:17,19; 8:18-22…"/>
          <p:cNvSpPr txBox="1"/>
          <p:nvPr/>
        </p:nvSpPr>
        <p:spPr>
          <a:xfrm>
            <a:off x="212993" y="3269534"/>
            <a:ext cx="7439009" cy="6121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2100"/>
              </a:spcBef>
              <a:buSzPct val="76000"/>
              <a:buBlip>
                <a:blip r:embed="rId4"/>
              </a:buBlip>
              <a:defRPr sz="4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Unintentional Ignorance: condemned - 1Tim. 1:13-15; Acts 3:17,19; 8:18-22</a:t>
            </a:r>
          </a:p>
          <a:p>
            <a:pPr marL="685799" indent="-685799" algn="l">
              <a:spcBef>
                <a:spcPts val="2100"/>
              </a:spcBef>
              <a:buSzPct val="76000"/>
              <a:buBlip>
                <a:blip r:embed="rId4"/>
              </a:buBlip>
              <a:defRPr sz="4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Is There Hope For Unintentional Ignorance? - 1Tim. 1:13-16; 2:3-6 </a:t>
            </a:r>
          </a:p>
          <a:p>
            <a:pPr marL="685799" indent="-685799" algn="l">
              <a:spcBef>
                <a:spcPts val="2100"/>
              </a:spcBef>
              <a:buSzPct val="76000"/>
              <a:buBlip>
                <a:blip r:embed="rId4"/>
              </a:buBlip>
              <a:defRPr sz="4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Can One Avoid Sinning In Ignorance? - Gen 20:6; Ps. 119:11; 1 Cor. 10:13; 2 Pet 3:17,18</a:t>
            </a:r>
          </a:p>
        </p:txBody>
      </p:sp>
      <p:sp>
        <p:nvSpPr>
          <p:cNvPr id="455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56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57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d Demands His People"/>
          <p:cNvSpPr/>
          <p:nvPr/>
        </p:nvSpPr>
        <p:spPr>
          <a:xfrm>
            <a:off x="1416417" y="1600732"/>
            <a:ext cx="10171966" cy="1356123"/>
          </a:xfrm>
          <a:prstGeom prst="roundRect">
            <a:avLst>
              <a:gd name="adj" fmla="val 1417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God Demands His People</a:t>
            </a:r>
          </a:p>
        </p:txBody>
      </p:sp>
      <p:sp>
        <p:nvSpPr>
          <p:cNvPr id="460" name="Line 31"/>
          <p:cNvSpPr/>
          <p:nvPr/>
        </p:nvSpPr>
        <p:spPr>
          <a:xfrm flipV="1">
            <a:off x="4623928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461" name="Line 32"/>
          <p:cNvSpPr/>
          <p:nvPr/>
        </p:nvSpPr>
        <p:spPr>
          <a:xfrm flipV="1">
            <a:off x="5960533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pic>
        <p:nvPicPr>
          <p:cNvPr id="4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o live holy lives – 1 Peter 1:13-16…"/>
          <p:cNvSpPr txBox="1"/>
          <p:nvPr/>
        </p:nvSpPr>
        <p:spPr>
          <a:xfrm>
            <a:off x="296239" y="3200662"/>
            <a:ext cx="7514191" cy="623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22959" indent="-822959" algn="l">
              <a:spcBef>
                <a:spcPts val="2400"/>
              </a:spcBef>
              <a:buSzPct val="76000"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3600"/>
              <a:t>To live holy lives – 1 Peter 1:13-16</a:t>
            </a:r>
            <a:endParaRPr sz="3600"/>
          </a:p>
          <a:p>
            <a:pPr marL="822959" indent="-822959" algn="l">
              <a:spcBef>
                <a:spcPts val="2400"/>
              </a:spcBef>
              <a:buSzPct val="76000"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3600"/>
              <a:t>To cease living in sin – Rom. 6:1,2;</a:t>
            </a:r>
            <a:endParaRPr sz="3600"/>
          </a:p>
          <a:p>
            <a:pPr marL="822959" indent="-822959" algn="l">
              <a:spcBef>
                <a:spcPts val="2400"/>
              </a:spcBef>
              <a:buSzPct val="76000"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3600"/>
              <a:t>Awake to righteousness, and do not sin – 1 Cor. 15:34</a:t>
            </a:r>
            <a:endParaRPr sz="3600"/>
          </a:p>
          <a:p>
            <a:pPr marL="822959" indent="-822959" algn="l">
              <a:spcBef>
                <a:spcPts val="2400"/>
              </a:spcBef>
              <a:buSzPct val="76000"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3600"/>
              <a:t>Deny ungodliness and worldly lusts, . . .  live soberly, righteously, and godly in the present age, - Titus 2:11-13</a:t>
            </a:r>
            <a:endParaRPr sz="3600"/>
          </a:p>
          <a:p>
            <a:pPr marL="822959" indent="-822959" algn="l">
              <a:spcBef>
                <a:spcPts val="2400"/>
              </a:spcBef>
              <a:buSzPct val="76000"/>
              <a:buBlip>
                <a:blip r:embed="rId4"/>
              </a:buBlip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3600"/>
              <a:t>If we sin – repent, confess &amp; pray!!</a:t>
            </a:r>
          </a:p>
        </p:txBody>
      </p:sp>
      <p:sp>
        <p:nvSpPr>
          <p:cNvPr id="464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65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66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4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he Consequences of Losing Our Battle With Sin –"/>
          <p:cNvSpPr/>
          <p:nvPr/>
        </p:nvSpPr>
        <p:spPr>
          <a:xfrm>
            <a:off x="1549768" y="1614686"/>
            <a:ext cx="9905264" cy="1954773"/>
          </a:xfrm>
          <a:prstGeom prst="roundRect">
            <a:avLst>
              <a:gd name="adj" fmla="val 983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4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The Consequences of Losing Our Battle With Sin –</a:t>
            </a:r>
          </a:p>
        </p:txBody>
      </p:sp>
      <p:sp>
        <p:nvSpPr>
          <p:cNvPr id="469" name="Line 31"/>
          <p:cNvSpPr/>
          <p:nvPr/>
        </p:nvSpPr>
        <p:spPr>
          <a:xfrm flipV="1">
            <a:off x="4623928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470" name="Line 32"/>
          <p:cNvSpPr/>
          <p:nvPr/>
        </p:nvSpPr>
        <p:spPr>
          <a:xfrm flipV="1">
            <a:off x="5960533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471" name="Temporal - (Pro. 13:15).…"/>
          <p:cNvSpPr txBox="1"/>
          <p:nvPr/>
        </p:nvSpPr>
        <p:spPr>
          <a:xfrm>
            <a:off x="352055" y="3959001"/>
            <a:ext cx="7074863" cy="54135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6160" indent="-786160" algn="l">
              <a:spcBef>
                <a:spcPts val="2400"/>
              </a:spcBef>
              <a:buSzPct val="76000"/>
              <a:buBlip>
                <a:blip r:embed="rId3"/>
              </a:buBlip>
              <a:defRPr sz="41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 sz="4700">
                <a:solidFill>
                  <a:srgbClr val="8DF4E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Temporal</a:t>
            </a:r>
            <a:r>
              <a:t> - (Pro. 13:15).</a:t>
            </a:r>
          </a:p>
          <a:p>
            <a:pPr marL="786160" indent="-786160" algn="l">
              <a:spcBef>
                <a:spcPts val="2400"/>
              </a:spcBef>
              <a:buSzPct val="76000"/>
              <a:buBlip>
                <a:blip r:embed="rId3"/>
              </a:buBlip>
              <a:defRPr sz="41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 sz="4700">
                <a:solidFill>
                  <a:srgbClr val="96C9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Spiritual</a:t>
            </a:r>
            <a:r>
              <a:t> - (Gen 2:27; Is. 59:1,2; Rom 6:23; 1 Tim 5:6; Heb 3:13; 2 Thes 2:9-12;   Heb 6:4-8).</a:t>
            </a:r>
          </a:p>
          <a:p>
            <a:pPr marL="786160" indent="-786160" algn="l">
              <a:spcBef>
                <a:spcPts val="2400"/>
              </a:spcBef>
              <a:buSzPct val="76000"/>
              <a:buBlip>
                <a:blip r:embed="rId3"/>
              </a:buBlip>
              <a:defRPr sz="41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 sz="4700">
                <a:solidFill>
                  <a:srgbClr val="FFE55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Eternal</a:t>
            </a:r>
            <a:r>
              <a:t> - (Rom 6:23; Rev 21:8; 1 Cor. 6:9-11 ).</a:t>
            </a:r>
          </a:p>
        </p:txBody>
      </p:sp>
      <p:pic>
        <p:nvPicPr>
          <p:cNvPr id="4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74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75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47466"/>
            <a:ext cx="13004801" cy="8033524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Line 31"/>
          <p:cNvSpPr/>
          <p:nvPr/>
        </p:nvSpPr>
        <p:spPr>
          <a:xfrm flipV="1">
            <a:off x="4623928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479" name="Line 32"/>
          <p:cNvSpPr/>
          <p:nvPr/>
        </p:nvSpPr>
        <p:spPr>
          <a:xfrm flipV="1">
            <a:off x="5960533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480" name="Text Box 3"/>
          <p:cNvSpPr txBox="1"/>
          <p:nvPr/>
        </p:nvSpPr>
        <p:spPr>
          <a:xfrm>
            <a:off x="1679786" y="5073706"/>
            <a:ext cx="9428481" cy="3986615"/>
          </a:xfrm>
          <a:prstGeom prst="rect">
            <a:avLst/>
          </a:prstGeom>
          <a:solidFill>
            <a:srgbClr val="FBEEC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2100"/>
              </a:spcBef>
              <a:defRPr cap="all" sz="5000">
                <a:ln w="12500">
                  <a:solidFill>
                    <a:srgbClr val="956F49"/>
                  </a:solidFill>
                </a:ln>
                <a:solidFill>
                  <a:srgbClr val="7C4916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The Remedy For Sin is NOT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8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Sinless perfection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- (Rom 3:23; Gal 3:10—12).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8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Works of law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- (Gal 5:1-6).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8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Meritorious works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- (Mat 6:2,5,16; Eph 2:8,9).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8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Morality -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(Acts 10,11).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8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Honesty and sincerity -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(Acts 9,10).</a:t>
            </a:r>
          </a:p>
        </p:txBody>
      </p:sp>
      <p:sp>
        <p:nvSpPr>
          <p:cNvPr id="481" name="TextBox 13"/>
          <p:cNvSpPr txBox="1"/>
          <p:nvPr/>
        </p:nvSpPr>
        <p:spPr>
          <a:xfrm>
            <a:off x="5093546" y="2926079"/>
            <a:ext cx="2600961" cy="122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3800">
                <a:solidFill>
                  <a:srgbClr val="000000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Isa. 59:1,2</a:t>
            </a:r>
          </a:p>
          <a:p>
            <a:pPr defTabSz="1300480">
              <a:defRPr sz="3800">
                <a:solidFill>
                  <a:srgbClr val="000000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1 John 1:5</a:t>
            </a:r>
          </a:p>
        </p:txBody>
      </p:sp>
      <p:sp>
        <p:nvSpPr>
          <p:cNvPr id="482" name="GOD"/>
          <p:cNvSpPr/>
          <p:nvPr/>
        </p:nvSpPr>
        <p:spPr>
          <a:xfrm>
            <a:off x="8329972" y="1754696"/>
            <a:ext cx="3433169" cy="1636125"/>
          </a:xfrm>
          <a:prstGeom prst="ellipse">
            <a:avLst/>
          </a:prstGeom>
          <a:solidFill>
            <a:srgbClr val="EDAC0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GOD</a:t>
            </a:r>
          </a:p>
        </p:txBody>
      </p:sp>
      <p:sp>
        <p:nvSpPr>
          <p:cNvPr id="483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84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85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47466"/>
            <a:ext cx="13004801" cy="8033524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Line 31"/>
          <p:cNvSpPr/>
          <p:nvPr/>
        </p:nvSpPr>
        <p:spPr>
          <a:xfrm flipV="1">
            <a:off x="4623928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489" name="Line 32"/>
          <p:cNvSpPr/>
          <p:nvPr/>
        </p:nvSpPr>
        <p:spPr>
          <a:xfrm flipV="1">
            <a:off x="5960533" y="8127999"/>
            <a:ext cx="1" cy="5418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490" name="GOD"/>
          <p:cNvSpPr/>
          <p:nvPr/>
        </p:nvSpPr>
        <p:spPr>
          <a:xfrm>
            <a:off x="8329972" y="1754696"/>
            <a:ext cx="3433169" cy="1636125"/>
          </a:xfrm>
          <a:prstGeom prst="ellipse">
            <a:avLst/>
          </a:prstGeom>
          <a:solidFill>
            <a:srgbClr val="EDAC0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GOD</a:t>
            </a:r>
          </a:p>
        </p:txBody>
      </p:sp>
      <p:sp>
        <p:nvSpPr>
          <p:cNvPr id="491" name="Text Box 3"/>
          <p:cNvSpPr txBox="1"/>
          <p:nvPr/>
        </p:nvSpPr>
        <p:spPr>
          <a:xfrm>
            <a:off x="1788159" y="5293022"/>
            <a:ext cx="9428482" cy="3699595"/>
          </a:xfrm>
          <a:prstGeom prst="rect">
            <a:avLst/>
          </a:prstGeom>
          <a:solidFill>
            <a:srgbClr val="FBEEC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2100"/>
              </a:spcBef>
              <a:defRPr cap="all" sz="5000">
                <a:ln w="12500">
                  <a:solidFill>
                    <a:srgbClr val="956F49"/>
                  </a:solidFill>
                </a:ln>
                <a:solidFill>
                  <a:srgbClr val="7C4916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The Remedy For Sin Is The blood of Christ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4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Matthew 26:28; “for the remission of sins”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4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1 John 1:7; “Cleanses us from all sin”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4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Revelation 1:5; “washed us from our sins”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8945" indent="-658945" algn="l" defTabSz="1300480">
              <a:spcBef>
                <a:spcPts val="400"/>
              </a:spcBef>
              <a:buClr>
                <a:srgbClr val="926255"/>
              </a:buClr>
              <a:buSzPct val="100000"/>
              <a:buChar char="ö"/>
              <a:defRPr sz="3400">
                <a:solidFill>
                  <a:srgbClr val="000000"/>
                </a:solidFill>
                <a:effectLst>
                  <a:outerShdw sx="100000" sy="100000" kx="0" ky="0" algn="b" rotWithShape="0" blurRad="38100" dist="38100" dir="2700000">
                    <a:srgbClr val="FFFFFF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1 Peter 3:18  “Suffered once for sins . . . </a:t>
            </a:r>
          </a:p>
        </p:txBody>
      </p:sp>
      <p:grpSp>
        <p:nvGrpSpPr>
          <p:cNvPr id="499" name="Cube 12"/>
          <p:cNvGrpSpPr/>
          <p:nvPr/>
        </p:nvGrpSpPr>
        <p:grpSpPr>
          <a:xfrm>
            <a:off x="4750112" y="3332004"/>
            <a:ext cx="3504577" cy="1533253"/>
            <a:chOff x="0" y="0"/>
            <a:chExt cx="3504575" cy="1533251"/>
          </a:xfrm>
        </p:grpSpPr>
        <p:sp>
          <p:nvSpPr>
            <p:cNvPr id="492" name="Rectangle"/>
            <p:cNvSpPr/>
            <p:nvPr/>
          </p:nvSpPr>
          <p:spPr>
            <a:xfrm>
              <a:off x="0" y="0"/>
              <a:ext cx="3504576" cy="1533252"/>
            </a:xfrm>
            <a:prstGeom prst="rect">
              <a:avLst/>
            </a:prstGeom>
            <a:gradFill flip="none" rotWithShape="1">
              <a:gsLst>
                <a:gs pos="0">
                  <a:srgbClr val="C28549"/>
                </a:gs>
                <a:gs pos="60000">
                  <a:srgbClr val="D99857"/>
                </a:gs>
                <a:gs pos="100000">
                  <a:srgbClr val="EDB688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43137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  <a:latin typeface="Berlin Sans FB Demi"/>
                  <a:ea typeface="Berlin Sans FB Demi"/>
                  <a:cs typeface="Berlin Sans FB Demi"/>
                  <a:sym typeface="Berlin Sans FB Demi"/>
                </a:defRPr>
              </a:pPr>
            </a:p>
          </p:txBody>
        </p:sp>
        <p:sp>
          <p:nvSpPr>
            <p:cNvPr id="493" name="Line"/>
            <p:cNvSpPr/>
            <p:nvPr/>
          </p:nvSpPr>
          <p:spPr>
            <a:xfrm>
              <a:off x="3504575" y="0"/>
              <a:ext cx="1" cy="153325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defRPr>
              </a:pPr>
            </a:p>
          </p:txBody>
        </p:sp>
        <p:sp>
          <p:nvSpPr>
            <p:cNvPr id="494" name="Line"/>
            <p:cNvSpPr/>
            <p:nvPr/>
          </p:nvSpPr>
          <p:spPr>
            <a:xfrm flipV="1">
              <a:off x="3504575" y="0"/>
              <a:ext cx="1" cy="153325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defRPr>
              </a:pPr>
            </a:p>
          </p:txBody>
        </p:sp>
        <p:sp>
          <p:nvSpPr>
            <p:cNvPr id="495" name="Line"/>
            <p:cNvSpPr/>
            <p:nvPr/>
          </p:nvSpPr>
          <p:spPr>
            <a:xfrm>
              <a:off x="0" y="-1"/>
              <a:ext cx="3504576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defRPr>
              </a:pPr>
            </a:p>
          </p:txBody>
        </p:sp>
        <p:sp>
          <p:nvSpPr>
            <p:cNvPr id="496" name="Line"/>
            <p:cNvSpPr/>
            <p:nvPr/>
          </p:nvSpPr>
          <p:spPr>
            <a:xfrm flipH="1" flipV="1">
              <a:off x="0" y="-1"/>
              <a:ext cx="3504576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Book Antiqua"/>
                  <a:ea typeface="Book Antiqua"/>
                  <a:cs typeface="Book Antiqua"/>
                  <a:sym typeface="Book Antiqua"/>
                </a:defRPr>
              </a:pPr>
            </a:p>
          </p:txBody>
        </p:sp>
        <p:sp>
          <p:nvSpPr>
            <p:cNvPr id="497" name="Shape"/>
            <p:cNvSpPr/>
            <p:nvPr/>
          </p:nvSpPr>
          <p:spPr>
            <a:xfrm>
              <a:off x="0" y="0"/>
              <a:ext cx="3504576" cy="153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moveTo>
                    <a:pt x="21600" y="0"/>
                  </a:move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D4985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  <a:latin typeface="Berlin Sans FB Demi"/>
                  <a:ea typeface="Berlin Sans FB Demi"/>
                  <a:cs typeface="Berlin Sans FB Demi"/>
                  <a:sym typeface="Berlin Sans FB Demi"/>
                </a:defRPr>
              </a:pPr>
            </a:p>
          </p:txBody>
        </p:sp>
        <p:sp>
          <p:nvSpPr>
            <p:cNvPr id="498" name="Jesus –…"/>
            <p:cNvSpPr txBox="1"/>
            <p:nvPr/>
          </p:nvSpPr>
          <p:spPr>
            <a:xfrm>
              <a:off x="0" y="136212"/>
              <a:ext cx="3504576" cy="1260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4400">
                  <a:solidFill>
                    <a:srgbClr val="FFFFFF"/>
                  </a:solidFill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  <a:latin typeface="Berlin Sans FB Demi"/>
                  <a:ea typeface="Berlin Sans FB Demi"/>
                  <a:cs typeface="Berlin Sans FB Demi"/>
                  <a:sym typeface="Berlin Sans FB Demi"/>
                </a:defRPr>
              </a:pPr>
              <a:r>
                <a:t>Jesus</a:t>
              </a:r>
              <a:r>
                <a:rPr sz="3400"/>
                <a:t> – </a:t>
              </a:r>
            </a:p>
            <a:p>
              <a:pPr defTabSz="1300480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  <a:latin typeface="Berlin Sans FB Demi"/>
                  <a:ea typeface="Berlin Sans FB Demi"/>
                  <a:cs typeface="Berlin Sans FB Demi"/>
                  <a:sym typeface="Berlin Sans FB Demi"/>
                </a:defRPr>
              </a:pPr>
              <a:r>
                <a:t>1 John 2:1,2</a:t>
              </a:r>
            </a:p>
          </p:txBody>
        </p:sp>
      </p:grpSp>
      <p:sp>
        <p:nvSpPr>
          <p:cNvPr id="500" name="Text Box 10"/>
          <p:cNvSpPr txBox="1"/>
          <p:nvPr/>
        </p:nvSpPr>
        <p:spPr>
          <a:xfrm>
            <a:off x="4280746" y="1961634"/>
            <a:ext cx="4443308" cy="1222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96686">
                    <a:srgbClr val="000000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Acts 2:38;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1300480"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2996686">
                    <a:srgbClr val="000000"/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t>Romans 6:3-6</a:t>
            </a:r>
          </a:p>
        </p:txBody>
      </p:sp>
      <p:sp>
        <p:nvSpPr>
          <p:cNvPr id="501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502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503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9" grpId="1"/>
      <p:bldP build="whole" bldLvl="1" animBg="1" rev="0" advAuto="0" spid="50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Footer Placeholder 4"/>
          <p:cNvSpPr txBox="1"/>
          <p:nvPr/>
        </p:nvSpPr>
        <p:spPr>
          <a:xfrm>
            <a:off x="6177279" y="9356852"/>
            <a:ext cx="6827522" cy="39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b">
            <a:spAutoFit/>
          </a:bodyPr>
          <a:lstStyle>
            <a:lvl1pPr algn="r" defTabSz="1300480">
              <a:defRPr i="1" sz="18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W. 65th St church of Christ -  May 4, 2008</a:t>
            </a:r>
          </a:p>
        </p:txBody>
      </p:sp>
      <p:sp>
        <p:nvSpPr>
          <p:cNvPr id="50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Date Placeholder 3"/>
          <p:cNvSpPr txBox="1"/>
          <p:nvPr/>
        </p:nvSpPr>
        <p:spPr>
          <a:xfrm>
            <a:off x="-1" y="9356852"/>
            <a:ext cx="3576321" cy="39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b">
            <a:spAutoFit/>
          </a:bodyPr>
          <a:lstStyle>
            <a:lvl1pPr algn="l" defTabSz="1300480">
              <a:defRPr i="1" sz="18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508" name="Slide Number Placeholder 5"/>
          <p:cNvSpPr txBox="1"/>
          <p:nvPr>
            <p:ph type="sldNum" sz="quarter" idx="2"/>
          </p:nvPr>
        </p:nvSpPr>
        <p:spPr>
          <a:xfrm>
            <a:off x="12766079" y="297336"/>
            <a:ext cx="238722" cy="2219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9" name="Rectangle 3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823" t="0" r="582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2" name="Charts by Don McClain / Preached November 19, 2017 PM…"/>
          <p:cNvSpPr/>
          <p:nvPr/>
        </p:nvSpPr>
        <p:spPr>
          <a:xfrm>
            <a:off x="698152" y="7318496"/>
            <a:ext cx="11608496" cy="2047876"/>
          </a:xfrm>
          <a:prstGeom prst="rect">
            <a:avLst/>
          </a:prstGeom>
          <a:solidFill>
            <a:srgbClr val="929292">
              <a:alpha val="745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8587" tIns="128587" rIns="128587" bIns="128587">
            <a:spAutoFit/>
          </a:bodyPr>
          <a:lstStyle/>
          <a:p>
            <a:pPr defTabSz="1155278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erlin Sans FB Demi"/>
                <a:ea typeface="Berlin Sans FB Demi"/>
                <a:cs typeface="Berlin Sans FB Demi"/>
                <a:sym typeface="Berlin Sans FB Demi"/>
              </a:rPr>
              <a:t>Charts by Don McClain 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/ Preached November 19, 2017 PM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defRPr sz="16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West 65</a:t>
            </a:r>
            <a:r>
              <a:rPr baseline="29500">
                <a:latin typeface="Book Antiqua"/>
                <a:ea typeface="Book Antiqua"/>
                <a:cs typeface="Book Antiqua"/>
                <a:sym typeface="Book Antiqua"/>
              </a:rPr>
              <a:t>th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Street church of Christ P.O. Box 190062 / Little Rock AR 72219 /  501-568-1062 / Email – </a:t>
            </a:r>
            <a:r>
              <a:rPr u="sng">
                <a:latin typeface="Book Antiqua"/>
                <a:ea typeface="Book Antiqua"/>
                <a:cs typeface="Book Antiqua"/>
                <a:sym typeface="Book Antiqua"/>
              </a:rPr>
              <a:t>donmcclain@sbcglobal.net 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defRPr sz="24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Prepared using Keynote –  More PPT &amp; Audio Sermons:</a:t>
            </a:r>
            <a:endParaRPr>
              <a:latin typeface="Book Antiqua"/>
              <a:ea typeface="Book Antiqua"/>
              <a:cs typeface="Book Antiqua"/>
              <a:sym typeface="Book Antiqua"/>
            </a:endParaRPr>
          </a:p>
          <a:p>
            <a:pPr defTabSz="1155278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http://w65stchurchofchrist.com</a:t>
            </a:r>
            <a:r>
              <a:rPr>
                <a:latin typeface="Book Antiqua"/>
                <a:ea typeface="Book Antiqua"/>
                <a:cs typeface="Book Antiqua"/>
                <a:sym typeface="Book Antiqua"/>
              </a:rPr>
              <a:t> </a:t>
            </a:r>
          </a:p>
        </p:txBody>
      </p:sp>
      <p:sp>
        <p:nvSpPr>
          <p:cNvPr id="513" name="James 1:13-27"/>
          <p:cNvSpPr txBox="1"/>
          <p:nvPr/>
        </p:nvSpPr>
        <p:spPr>
          <a:xfrm>
            <a:off x="4112130" y="6003297"/>
            <a:ext cx="383451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525252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James 1:13-27</a:t>
            </a:r>
          </a:p>
        </p:txBody>
      </p:sp>
      <p:sp>
        <p:nvSpPr>
          <p:cNvPr id="514" name="WHY do we SIN"/>
          <p:cNvSpPr txBox="1"/>
          <p:nvPr/>
        </p:nvSpPr>
        <p:spPr>
          <a:xfrm>
            <a:off x="-41790" y="3681045"/>
            <a:ext cx="12142352" cy="23915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42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515" name="Line"/>
          <p:cNvSpPr/>
          <p:nvPr/>
        </p:nvSpPr>
        <p:spPr>
          <a:xfrm>
            <a:off x="636135" y="5911283"/>
            <a:ext cx="10786502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James 1:13–21 (NKJV)…"/>
          <p:cNvSpPr txBox="1"/>
          <p:nvPr/>
        </p:nvSpPr>
        <p:spPr>
          <a:xfrm>
            <a:off x="525167" y="577464"/>
            <a:ext cx="11954466" cy="89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b="1" sz="7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1:13–21 (NKJV)</a:t>
            </a:r>
          </a:p>
          <a:p>
            <a:pPr defTabSz="457200">
              <a:spcBef>
                <a:spcPts val="1400"/>
              </a:spcBef>
              <a:defRPr sz="5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Let no one say when he is tempted, “I am tempted by God”; for God cannot be tempted by evil, nor does He Himself tempt anyone. </a:t>
            </a:r>
            <a:r>
              <a:rPr baseline="31999"/>
              <a:t>14</a:t>
            </a:r>
            <a:r>
              <a:t> But each one is tempted when he is drawn away by his own desires and enticed. </a:t>
            </a:r>
            <a:r>
              <a:rPr baseline="31999"/>
              <a:t>15</a:t>
            </a:r>
            <a:r>
              <a:t> Then, when desire has conceived, it gives birth to sin; and sin, when it is full-grown, brings forth death.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James 1:13–21 (NKJV)…"/>
          <p:cNvSpPr txBox="1"/>
          <p:nvPr/>
        </p:nvSpPr>
        <p:spPr>
          <a:xfrm>
            <a:off x="525167" y="577464"/>
            <a:ext cx="11954466" cy="89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b="1" sz="7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1:13–21 (NKJV)</a:t>
            </a:r>
          </a:p>
          <a:p>
            <a:pPr defTabSz="457200">
              <a:spcBef>
                <a:spcPts val="1400"/>
              </a:spcBef>
              <a:defRPr sz="5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16</a:t>
            </a:r>
            <a:r>
              <a:t> Do not be deceived, my beloved brethren. </a:t>
            </a:r>
            <a:r>
              <a:rPr baseline="31999"/>
              <a:t>17</a:t>
            </a:r>
            <a:r>
              <a:t> Every good gift and every perfect gift is from above, and comes down from the Father of lights, with whom there is no variation or shadow of turning. </a:t>
            </a:r>
            <a:r>
              <a:rPr baseline="31999"/>
              <a:t>18</a:t>
            </a:r>
            <a:r>
              <a:t> Of His own will He brought us forth by the word of truth, that we might be a kind of firstfruits of His creatures.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Is SIN unavoidable?…"/>
          <p:cNvSpPr txBox="1"/>
          <p:nvPr/>
        </p:nvSpPr>
        <p:spPr>
          <a:xfrm>
            <a:off x="440716" y="3900112"/>
            <a:ext cx="6746188" cy="5409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000"/>
              </a:spcBef>
              <a:defRPr sz="6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</a:t>
            </a:r>
            <a:r>
              <a:rPr>
                <a:solidFill>
                  <a:srgbClr val="FFE55E"/>
                </a:solidFill>
                <a:latin typeface="Didot"/>
                <a:ea typeface="Didot"/>
                <a:cs typeface="Didot"/>
                <a:sym typeface="Didot"/>
              </a:rPr>
              <a:t>SIN</a:t>
            </a:r>
            <a:r>
              <a:t> unavoidable?</a:t>
            </a:r>
          </a:p>
          <a:p>
            <a:pPr>
              <a:spcBef>
                <a:spcPts val="2000"/>
              </a:spcBef>
              <a:defRPr sz="6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</a:t>
            </a:r>
            <a:r>
              <a:rPr>
                <a:solidFill>
                  <a:srgbClr val="FFE55E"/>
                </a:solidFill>
                <a:latin typeface="Didot"/>
                <a:ea typeface="Didot"/>
                <a:cs typeface="Didot"/>
                <a:sym typeface="Didot"/>
              </a:rPr>
              <a:t>SIN</a:t>
            </a:r>
            <a:r>
              <a:t> Something We Can Overcome?</a:t>
            </a:r>
          </a:p>
        </p:txBody>
      </p:sp>
      <p:sp>
        <p:nvSpPr>
          <p:cNvPr id="216" name="WHY do we SIN"/>
          <p:cNvSpPr txBox="1"/>
          <p:nvPr/>
        </p:nvSpPr>
        <p:spPr>
          <a:xfrm>
            <a:off x="431224" y="196785"/>
            <a:ext cx="12142352" cy="23915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42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217" name="James 1:13-27"/>
          <p:cNvSpPr txBox="1"/>
          <p:nvPr/>
        </p:nvSpPr>
        <p:spPr>
          <a:xfrm>
            <a:off x="4585144" y="2484093"/>
            <a:ext cx="383451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DCDDE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James 1:13-27</a:t>
            </a:r>
          </a:p>
        </p:txBody>
      </p:sp>
      <p:sp>
        <p:nvSpPr>
          <p:cNvPr id="218" name="Line"/>
          <p:cNvSpPr/>
          <p:nvPr/>
        </p:nvSpPr>
        <p:spPr>
          <a:xfrm>
            <a:off x="1109149" y="2392079"/>
            <a:ext cx="10786502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James 1:13–21 (NKJV)…"/>
          <p:cNvSpPr txBox="1"/>
          <p:nvPr/>
        </p:nvSpPr>
        <p:spPr>
          <a:xfrm>
            <a:off x="525167" y="577464"/>
            <a:ext cx="11954466" cy="89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400"/>
              </a:spcBef>
              <a:defRPr b="1" sz="7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James 1:13–21 (NKJV)</a:t>
            </a:r>
          </a:p>
          <a:p>
            <a:pPr defTabSz="457200">
              <a:spcBef>
                <a:spcPts val="1400"/>
              </a:spcBef>
              <a:defRPr sz="5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So then, my beloved brethren, let every man be swift to hear, slow to speak, slow to wrath; </a:t>
            </a:r>
            <a:r>
              <a:rPr baseline="31999"/>
              <a:t>20</a:t>
            </a:r>
            <a:r>
              <a:t> for the wrath of man does not produce the righteousness of God. </a:t>
            </a:r>
            <a:r>
              <a:rPr baseline="31999"/>
              <a:t>21</a:t>
            </a:r>
            <a:r>
              <a:t> Therefore lay aside all filthiness and overflow of wickedness, and receive with meekness the implanted word, which is able to save your souls.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WHY do we SIN"/>
          <p:cNvSpPr txBox="1"/>
          <p:nvPr/>
        </p:nvSpPr>
        <p:spPr>
          <a:xfrm>
            <a:off x="431224" y="196785"/>
            <a:ext cx="12142352" cy="23915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42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222" name="James 1:13-27"/>
          <p:cNvSpPr txBox="1"/>
          <p:nvPr/>
        </p:nvSpPr>
        <p:spPr>
          <a:xfrm>
            <a:off x="4585144" y="2484093"/>
            <a:ext cx="383451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DCDDE0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James 1:13-27</a:t>
            </a:r>
          </a:p>
        </p:txBody>
      </p:sp>
      <p:sp>
        <p:nvSpPr>
          <p:cNvPr id="223" name="Line"/>
          <p:cNvSpPr/>
          <p:nvPr/>
        </p:nvSpPr>
        <p:spPr>
          <a:xfrm>
            <a:off x="1109149" y="2392078"/>
            <a:ext cx="10786502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" name="Is our understanding of SIN causing:…"/>
          <p:cNvSpPr txBox="1"/>
          <p:nvPr/>
        </p:nvSpPr>
        <p:spPr>
          <a:xfrm>
            <a:off x="426762" y="4075567"/>
            <a:ext cx="6642191" cy="5451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2000"/>
              </a:spcBef>
              <a:defRPr sz="51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our understanding of </a:t>
            </a:r>
            <a:r>
              <a:rPr>
                <a:solidFill>
                  <a:srgbClr val="FFE55E"/>
                </a:solidFill>
                <a:latin typeface="Didot"/>
                <a:ea typeface="Didot"/>
                <a:cs typeface="Didot"/>
                <a:sym typeface="Didot"/>
              </a:rPr>
              <a:t>SIN</a:t>
            </a:r>
            <a:r>
              <a:t> causing: </a:t>
            </a:r>
          </a:p>
          <a:p>
            <a:pPr lvl="1" marL="914400" indent="-685800" algn="l">
              <a:spcBef>
                <a:spcPts val="2000"/>
              </a:spcBef>
              <a:buSzPct val="76000"/>
              <a:buBlip>
                <a:blip r:embed="rId3"/>
              </a:buBlip>
              <a:defRPr sz="4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 lack of concern regarding our sins? </a:t>
            </a:r>
          </a:p>
          <a:p>
            <a:pPr lvl="1" marL="914400" indent="-685800" algn="l">
              <a:spcBef>
                <a:spcPts val="2000"/>
              </a:spcBef>
              <a:buSzPct val="76000"/>
              <a:buBlip>
                <a:blip r:embed="rId3"/>
              </a:buBlip>
              <a:defRPr sz="4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Undue fear? </a:t>
            </a:r>
          </a:p>
          <a:p>
            <a:pPr lvl="1" marL="914400" indent="-685800" algn="l">
              <a:spcBef>
                <a:spcPts val="2000"/>
              </a:spcBef>
              <a:buSzPct val="76000"/>
              <a:buBlip>
                <a:blip r:embed="rId3"/>
              </a:buBlip>
              <a:defRPr sz="4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Or confidence?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32622"/>
          <a:stretch>
            <a:fillRect/>
          </a:stretch>
        </p:blipFill>
        <p:spPr>
          <a:xfrm>
            <a:off x="1263439" y="98479"/>
            <a:ext cx="6210545" cy="13562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682826">
              <a:srgbClr val="000000">
                <a:alpha val="98340"/>
              </a:srgbClr>
            </a:outerShdw>
          </a:effectLst>
        </p:spPr>
      </p:pic>
      <p:sp>
        <p:nvSpPr>
          <p:cNvPr id="227" name="Why Do We Sin?…"/>
          <p:cNvSpPr txBox="1"/>
          <p:nvPr/>
        </p:nvSpPr>
        <p:spPr>
          <a:xfrm>
            <a:off x="7406794" y="174809"/>
            <a:ext cx="450591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Why Do We Sin?</a:t>
            </a:r>
          </a:p>
          <a:p>
            <a: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Can We Refuse?</a:t>
            </a:r>
          </a:p>
        </p:txBody>
      </p:sp>
      <p:sp>
        <p:nvSpPr>
          <p:cNvPr id="228" name="Understanding What Sin Is"/>
          <p:cNvSpPr/>
          <p:nvPr/>
        </p:nvSpPr>
        <p:spPr>
          <a:xfrm>
            <a:off x="944483" y="1684455"/>
            <a:ext cx="11115834" cy="1143001"/>
          </a:xfrm>
          <a:prstGeom prst="roundRect">
            <a:avLst>
              <a:gd name="adj" fmla="val 16667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Understanding What Sin Is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662039" y="1891549"/>
            <a:ext cx="8835213" cy="87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he first sin is a case study of all sin - Gen. 3:1-6; 1 Jn 2:15,16…"/>
          <p:cNvSpPr txBox="1"/>
          <p:nvPr/>
        </p:nvSpPr>
        <p:spPr>
          <a:xfrm>
            <a:off x="5310597" y="3439948"/>
            <a:ext cx="7510761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2000"/>
              </a:spcBef>
              <a:buSzPct val="76000"/>
              <a:buBlip>
                <a:blip r:embed="rId5"/>
              </a:buBlip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first sin is a case study of all sin - Gen. 3:1-6; 1 Jn 2:15,16</a:t>
            </a:r>
          </a:p>
          <a:p>
            <a:pPr marL="685799" indent="-685799" algn="l">
              <a:spcBef>
                <a:spcPts val="2000"/>
              </a:spcBef>
              <a:buSzPct val="76000"/>
              <a:buBlip>
                <a:blip r:embed="rId5"/>
              </a:buBlip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Jesus was tempted through the same avenues - Mat 4:1-11; Heb.  4:15</a:t>
            </a:r>
          </a:p>
          <a:p>
            <a:pPr marL="685799" indent="-685799" algn="l">
              <a:spcBef>
                <a:spcPts val="2000"/>
              </a:spcBef>
              <a:buSzPct val="76000"/>
              <a:buBlip>
                <a:blip r:embed="rId5"/>
              </a:buBlip>
              <a:defRPr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Sin OCCURS when desire is enticed and the will yields - James 1:13-16; 1 Cor 9:27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32622"/>
          <a:stretch>
            <a:fillRect/>
          </a:stretch>
        </p:blipFill>
        <p:spPr>
          <a:xfrm>
            <a:off x="1263439" y="98479"/>
            <a:ext cx="6210545" cy="13562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2682826">
              <a:srgbClr val="000000">
                <a:alpha val="98340"/>
              </a:srgbClr>
            </a:outerShdw>
          </a:effectLst>
        </p:spPr>
      </p:pic>
      <p:sp>
        <p:nvSpPr>
          <p:cNvPr id="233" name="Why Do We Sin?…"/>
          <p:cNvSpPr txBox="1"/>
          <p:nvPr/>
        </p:nvSpPr>
        <p:spPr>
          <a:xfrm>
            <a:off x="7406794" y="174809"/>
            <a:ext cx="450591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Why Do We Sin?</a:t>
            </a:r>
          </a:p>
          <a:p>
            <a: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Can We Refuse?</a:t>
            </a:r>
          </a:p>
        </p:txBody>
      </p:sp>
      <p:sp>
        <p:nvSpPr>
          <p:cNvPr id="234" name="Understanding What Sin Is"/>
          <p:cNvSpPr/>
          <p:nvPr/>
        </p:nvSpPr>
        <p:spPr>
          <a:xfrm>
            <a:off x="944483" y="1684455"/>
            <a:ext cx="11115834" cy="1143001"/>
          </a:xfrm>
          <a:prstGeom prst="roundRect">
            <a:avLst>
              <a:gd name="adj" fmla="val 16667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Understanding What Sin Is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662039" y="1891549"/>
            <a:ext cx="8835213" cy="87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It is NOT a sin to be human — (Gen 1:26,27,31; Jn 1:14)…"/>
          <p:cNvSpPr txBox="1"/>
          <p:nvPr/>
        </p:nvSpPr>
        <p:spPr>
          <a:xfrm>
            <a:off x="5267142" y="2938298"/>
            <a:ext cx="7567396" cy="665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76000"/>
              <a:buBlip>
                <a:blip r:embed="rId5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It is NOT a sin to be human — (Gen 1:26,27,31; Jn 1:14)</a:t>
            </a:r>
          </a:p>
          <a:p>
            <a:pPr marL="685799" indent="-685799" algn="l">
              <a:spcBef>
                <a:spcPts val="1000"/>
              </a:spcBef>
              <a:buSzPct val="76000"/>
              <a:buBlip>
                <a:blip r:embed="rId5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There is a difference between a thing being unwise and a thing being sinful — (Gen 13:10,11; 1 Tim 6:10; etc.)</a:t>
            </a:r>
          </a:p>
          <a:p>
            <a:pPr lvl="1" marL="914400" indent="-685800" algn="l">
              <a:spcBef>
                <a:spcPts val="1000"/>
              </a:spcBef>
              <a:buSzPct val="76000"/>
              <a:buBlip>
                <a:blip r:embed="rId6"/>
              </a:buBlip>
              <a:defRPr i="1" sz="3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Lewdness is sin, (lasciviousness) — Gal. 5:19 - what about dancing?</a:t>
            </a:r>
          </a:p>
          <a:p>
            <a:pPr lvl="1" marL="914400" indent="-685800" algn="l">
              <a:spcBef>
                <a:spcPts val="1000"/>
              </a:spcBef>
              <a:buSzPct val="76000"/>
              <a:buBlip>
                <a:blip r:embed="rId6"/>
              </a:buBlip>
              <a:defRPr i="1" sz="3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Drunkenness is a sin — Gal 5:21 - what about having a beer after work? - 1 Pet 4:3; Prov 23:29-35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in OCCURS when desire is enticed and the will yields…"/>
          <p:cNvSpPr txBox="1"/>
          <p:nvPr/>
        </p:nvSpPr>
        <p:spPr>
          <a:xfrm>
            <a:off x="194017" y="3656775"/>
            <a:ext cx="3716305" cy="244005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Sin OCCURS when desire is enticed and the will yields </a:t>
            </a:r>
          </a:p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James 1:13-16; </a:t>
            </a:r>
          </a:p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Matthew 5:27-30</a:t>
            </a:r>
          </a:p>
        </p:txBody>
      </p:sp>
      <p:grpSp>
        <p:nvGrpSpPr>
          <p:cNvPr id="415" name="Group 356"/>
          <p:cNvGrpSpPr/>
          <p:nvPr/>
        </p:nvGrpSpPr>
        <p:grpSpPr>
          <a:xfrm>
            <a:off x="160928" y="1061044"/>
            <a:ext cx="5879255" cy="8462152"/>
            <a:chOff x="0" y="0"/>
            <a:chExt cx="5879253" cy="8462151"/>
          </a:xfrm>
        </p:grpSpPr>
        <p:sp>
          <p:nvSpPr>
            <p:cNvPr id="239" name="Freeform 6"/>
            <p:cNvSpPr/>
            <p:nvPr/>
          </p:nvSpPr>
          <p:spPr>
            <a:xfrm>
              <a:off x="-1" y="5834097"/>
              <a:ext cx="4183664" cy="2628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92" y="21600"/>
                  </a:moveTo>
                  <a:lnTo>
                    <a:pt x="16162" y="21544"/>
                  </a:lnTo>
                  <a:lnTo>
                    <a:pt x="15643" y="21461"/>
                  </a:lnTo>
                  <a:lnTo>
                    <a:pt x="15119" y="21312"/>
                  </a:lnTo>
                  <a:lnTo>
                    <a:pt x="14612" y="21173"/>
                  </a:lnTo>
                  <a:lnTo>
                    <a:pt x="14081" y="20950"/>
                  </a:lnTo>
                  <a:lnTo>
                    <a:pt x="13563" y="20737"/>
                  </a:lnTo>
                  <a:lnTo>
                    <a:pt x="13044" y="20505"/>
                  </a:lnTo>
                  <a:lnTo>
                    <a:pt x="12531" y="20254"/>
                  </a:lnTo>
                  <a:lnTo>
                    <a:pt x="12071" y="20235"/>
                  </a:lnTo>
                  <a:lnTo>
                    <a:pt x="11494" y="20198"/>
                  </a:lnTo>
                  <a:lnTo>
                    <a:pt x="11325" y="20198"/>
                  </a:lnTo>
                  <a:lnTo>
                    <a:pt x="10998" y="20235"/>
                  </a:lnTo>
                  <a:lnTo>
                    <a:pt x="10835" y="20291"/>
                  </a:lnTo>
                  <a:lnTo>
                    <a:pt x="10736" y="20291"/>
                  </a:lnTo>
                  <a:lnTo>
                    <a:pt x="10305" y="20412"/>
                  </a:lnTo>
                  <a:lnTo>
                    <a:pt x="10013" y="20560"/>
                  </a:lnTo>
                  <a:lnTo>
                    <a:pt x="9856" y="20616"/>
                  </a:lnTo>
                  <a:lnTo>
                    <a:pt x="9832" y="20449"/>
                  </a:lnTo>
                  <a:lnTo>
                    <a:pt x="9786" y="20328"/>
                  </a:lnTo>
                  <a:lnTo>
                    <a:pt x="9739" y="20235"/>
                  </a:lnTo>
                  <a:lnTo>
                    <a:pt x="9687" y="20161"/>
                  </a:lnTo>
                  <a:lnTo>
                    <a:pt x="9628" y="20106"/>
                  </a:lnTo>
                  <a:lnTo>
                    <a:pt x="9559" y="20050"/>
                  </a:lnTo>
                  <a:lnTo>
                    <a:pt x="9494" y="20003"/>
                  </a:lnTo>
                  <a:lnTo>
                    <a:pt x="9425" y="19966"/>
                  </a:lnTo>
                  <a:lnTo>
                    <a:pt x="9366" y="19948"/>
                  </a:lnTo>
                  <a:lnTo>
                    <a:pt x="9279" y="19985"/>
                  </a:lnTo>
                  <a:lnTo>
                    <a:pt x="9209" y="19762"/>
                  </a:lnTo>
                  <a:lnTo>
                    <a:pt x="9162" y="19567"/>
                  </a:lnTo>
                  <a:lnTo>
                    <a:pt x="9098" y="19428"/>
                  </a:lnTo>
                  <a:lnTo>
                    <a:pt x="9005" y="19261"/>
                  </a:lnTo>
                  <a:lnTo>
                    <a:pt x="8917" y="19159"/>
                  </a:lnTo>
                  <a:lnTo>
                    <a:pt x="8813" y="19047"/>
                  </a:lnTo>
                  <a:lnTo>
                    <a:pt x="8725" y="19066"/>
                  </a:lnTo>
                  <a:lnTo>
                    <a:pt x="8690" y="18917"/>
                  </a:lnTo>
                  <a:lnTo>
                    <a:pt x="8643" y="18778"/>
                  </a:lnTo>
                  <a:lnTo>
                    <a:pt x="8579" y="18611"/>
                  </a:lnTo>
                  <a:lnTo>
                    <a:pt x="8509" y="18490"/>
                  </a:lnTo>
                  <a:lnTo>
                    <a:pt x="8416" y="18342"/>
                  </a:lnTo>
                  <a:lnTo>
                    <a:pt x="8329" y="18240"/>
                  </a:lnTo>
                  <a:lnTo>
                    <a:pt x="8236" y="18128"/>
                  </a:lnTo>
                  <a:lnTo>
                    <a:pt x="8160" y="18073"/>
                  </a:lnTo>
                  <a:lnTo>
                    <a:pt x="8014" y="18054"/>
                  </a:lnTo>
                  <a:lnTo>
                    <a:pt x="7991" y="17878"/>
                  </a:lnTo>
                  <a:lnTo>
                    <a:pt x="7967" y="17711"/>
                  </a:lnTo>
                  <a:lnTo>
                    <a:pt x="7944" y="17553"/>
                  </a:lnTo>
                  <a:lnTo>
                    <a:pt x="7921" y="17386"/>
                  </a:lnTo>
                  <a:lnTo>
                    <a:pt x="7874" y="17228"/>
                  </a:lnTo>
                  <a:lnTo>
                    <a:pt x="7839" y="17070"/>
                  </a:lnTo>
                  <a:lnTo>
                    <a:pt x="7787" y="16903"/>
                  </a:lnTo>
                  <a:lnTo>
                    <a:pt x="7740" y="16764"/>
                  </a:lnTo>
                  <a:lnTo>
                    <a:pt x="6872" y="15427"/>
                  </a:lnTo>
                  <a:lnTo>
                    <a:pt x="6837" y="15372"/>
                  </a:lnTo>
                  <a:lnTo>
                    <a:pt x="6755" y="15307"/>
                  </a:lnTo>
                  <a:lnTo>
                    <a:pt x="6213" y="14332"/>
                  </a:lnTo>
                  <a:lnTo>
                    <a:pt x="6149" y="14239"/>
                  </a:lnTo>
                  <a:lnTo>
                    <a:pt x="6114" y="14183"/>
                  </a:lnTo>
                  <a:lnTo>
                    <a:pt x="5986" y="13914"/>
                  </a:lnTo>
                  <a:lnTo>
                    <a:pt x="5455" y="12930"/>
                  </a:lnTo>
                  <a:lnTo>
                    <a:pt x="5420" y="12875"/>
                  </a:lnTo>
                  <a:lnTo>
                    <a:pt x="5333" y="12763"/>
                  </a:lnTo>
                  <a:lnTo>
                    <a:pt x="4249" y="11000"/>
                  </a:lnTo>
                  <a:lnTo>
                    <a:pt x="3963" y="10638"/>
                  </a:lnTo>
                  <a:lnTo>
                    <a:pt x="3998" y="10600"/>
                  </a:lnTo>
                  <a:lnTo>
                    <a:pt x="3410" y="10025"/>
                  </a:lnTo>
                  <a:lnTo>
                    <a:pt x="2844" y="9672"/>
                  </a:lnTo>
                  <a:lnTo>
                    <a:pt x="2372" y="9756"/>
                  </a:lnTo>
                  <a:lnTo>
                    <a:pt x="2180" y="9886"/>
                  </a:lnTo>
                  <a:lnTo>
                    <a:pt x="1906" y="10173"/>
                  </a:lnTo>
                  <a:lnTo>
                    <a:pt x="1725" y="10554"/>
                  </a:lnTo>
                  <a:lnTo>
                    <a:pt x="1579" y="10962"/>
                  </a:lnTo>
                  <a:lnTo>
                    <a:pt x="1480" y="11436"/>
                  </a:lnTo>
                  <a:lnTo>
                    <a:pt x="1352" y="11881"/>
                  </a:lnTo>
                  <a:lnTo>
                    <a:pt x="1218" y="12318"/>
                  </a:lnTo>
                  <a:lnTo>
                    <a:pt x="1026" y="12708"/>
                  </a:lnTo>
                  <a:lnTo>
                    <a:pt x="775" y="13032"/>
                  </a:lnTo>
                  <a:lnTo>
                    <a:pt x="699" y="13070"/>
                  </a:lnTo>
                  <a:lnTo>
                    <a:pt x="618" y="13107"/>
                  </a:lnTo>
                  <a:lnTo>
                    <a:pt x="554" y="13107"/>
                  </a:lnTo>
                  <a:lnTo>
                    <a:pt x="484" y="13125"/>
                  </a:lnTo>
                  <a:lnTo>
                    <a:pt x="414" y="13107"/>
                  </a:lnTo>
                  <a:lnTo>
                    <a:pt x="350" y="13107"/>
                  </a:lnTo>
                  <a:lnTo>
                    <a:pt x="280" y="13088"/>
                  </a:lnTo>
                  <a:lnTo>
                    <a:pt x="221" y="13088"/>
                  </a:lnTo>
                  <a:lnTo>
                    <a:pt x="17" y="12893"/>
                  </a:lnTo>
                  <a:lnTo>
                    <a:pt x="41" y="12670"/>
                  </a:lnTo>
                  <a:lnTo>
                    <a:pt x="303" y="12262"/>
                  </a:lnTo>
                  <a:lnTo>
                    <a:pt x="519" y="11844"/>
                  </a:lnTo>
                  <a:lnTo>
                    <a:pt x="653" y="11417"/>
                  </a:lnTo>
                  <a:lnTo>
                    <a:pt x="758" y="11000"/>
                  </a:lnTo>
                  <a:lnTo>
                    <a:pt x="775" y="10573"/>
                  </a:lnTo>
                  <a:lnTo>
                    <a:pt x="775" y="10155"/>
                  </a:lnTo>
                  <a:lnTo>
                    <a:pt x="723" y="9719"/>
                  </a:lnTo>
                  <a:lnTo>
                    <a:pt x="641" y="9310"/>
                  </a:lnTo>
                  <a:lnTo>
                    <a:pt x="606" y="9180"/>
                  </a:lnTo>
                  <a:lnTo>
                    <a:pt x="594" y="9078"/>
                  </a:lnTo>
                  <a:lnTo>
                    <a:pt x="554" y="8892"/>
                  </a:lnTo>
                  <a:lnTo>
                    <a:pt x="519" y="8735"/>
                  </a:lnTo>
                  <a:lnTo>
                    <a:pt x="484" y="8568"/>
                  </a:lnTo>
                  <a:lnTo>
                    <a:pt x="460" y="8410"/>
                  </a:lnTo>
                  <a:lnTo>
                    <a:pt x="425" y="8243"/>
                  </a:lnTo>
                  <a:lnTo>
                    <a:pt x="414" y="8103"/>
                  </a:lnTo>
                  <a:lnTo>
                    <a:pt x="414" y="7797"/>
                  </a:lnTo>
                  <a:lnTo>
                    <a:pt x="554" y="6720"/>
                  </a:lnTo>
                  <a:lnTo>
                    <a:pt x="472" y="6071"/>
                  </a:lnTo>
                  <a:lnTo>
                    <a:pt x="437" y="5709"/>
                  </a:lnTo>
                  <a:lnTo>
                    <a:pt x="606" y="4901"/>
                  </a:lnTo>
                  <a:lnTo>
                    <a:pt x="676" y="4372"/>
                  </a:lnTo>
                  <a:lnTo>
                    <a:pt x="583" y="4001"/>
                  </a:lnTo>
                  <a:lnTo>
                    <a:pt x="495" y="3620"/>
                  </a:lnTo>
                  <a:lnTo>
                    <a:pt x="373" y="3258"/>
                  </a:lnTo>
                  <a:lnTo>
                    <a:pt x="256" y="2896"/>
                  </a:lnTo>
                  <a:lnTo>
                    <a:pt x="146" y="2525"/>
                  </a:lnTo>
                  <a:lnTo>
                    <a:pt x="64" y="2144"/>
                  </a:lnTo>
                  <a:lnTo>
                    <a:pt x="12" y="1782"/>
                  </a:lnTo>
                  <a:lnTo>
                    <a:pt x="17" y="1420"/>
                  </a:lnTo>
                  <a:lnTo>
                    <a:pt x="0" y="1318"/>
                  </a:lnTo>
                  <a:lnTo>
                    <a:pt x="52" y="1244"/>
                  </a:lnTo>
                  <a:lnTo>
                    <a:pt x="303" y="1532"/>
                  </a:lnTo>
                  <a:lnTo>
                    <a:pt x="414" y="1764"/>
                  </a:lnTo>
                  <a:lnTo>
                    <a:pt x="676" y="2302"/>
                  </a:lnTo>
                  <a:lnTo>
                    <a:pt x="734" y="2413"/>
                  </a:lnTo>
                  <a:lnTo>
                    <a:pt x="810" y="2701"/>
                  </a:lnTo>
                  <a:lnTo>
                    <a:pt x="892" y="2831"/>
                  </a:lnTo>
                  <a:lnTo>
                    <a:pt x="892" y="2896"/>
                  </a:lnTo>
                  <a:lnTo>
                    <a:pt x="1148" y="3490"/>
                  </a:lnTo>
                  <a:lnTo>
                    <a:pt x="1195" y="3602"/>
                  </a:lnTo>
                  <a:lnTo>
                    <a:pt x="1265" y="3778"/>
                  </a:lnTo>
                  <a:lnTo>
                    <a:pt x="1545" y="4409"/>
                  </a:lnTo>
                  <a:lnTo>
                    <a:pt x="1649" y="4669"/>
                  </a:lnTo>
                  <a:lnTo>
                    <a:pt x="1842" y="5040"/>
                  </a:lnTo>
                  <a:lnTo>
                    <a:pt x="1906" y="5152"/>
                  </a:lnTo>
                  <a:lnTo>
                    <a:pt x="1999" y="5309"/>
                  </a:lnTo>
                  <a:lnTo>
                    <a:pt x="2122" y="5495"/>
                  </a:lnTo>
                  <a:lnTo>
                    <a:pt x="2180" y="5560"/>
                  </a:lnTo>
                  <a:lnTo>
                    <a:pt x="2250" y="5653"/>
                  </a:lnTo>
                  <a:lnTo>
                    <a:pt x="2372" y="5783"/>
                  </a:lnTo>
                  <a:lnTo>
                    <a:pt x="2675" y="6071"/>
                  </a:lnTo>
                  <a:lnTo>
                    <a:pt x="2984" y="6303"/>
                  </a:lnTo>
                  <a:lnTo>
                    <a:pt x="3287" y="6461"/>
                  </a:lnTo>
                  <a:lnTo>
                    <a:pt x="3590" y="6628"/>
                  </a:lnTo>
                  <a:lnTo>
                    <a:pt x="3899" y="6720"/>
                  </a:lnTo>
                  <a:lnTo>
                    <a:pt x="4202" y="6785"/>
                  </a:lnTo>
                  <a:lnTo>
                    <a:pt x="4505" y="6823"/>
                  </a:lnTo>
                  <a:lnTo>
                    <a:pt x="4814" y="6860"/>
                  </a:lnTo>
                  <a:lnTo>
                    <a:pt x="4948" y="6860"/>
                  </a:lnTo>
                  <a:lnTo>
                    <a:pt x="5141" y="6823"/>
                  </a:lnTo>
                  <a:lnTo>
                    <a:pt x="5345" y="6804"/>
                  </a:lnTo>
                  <a:lnTo>
                    <a:pt x="5549" y="6767"/>
                  </a:lnTo>
                  <a:lnTo>
                    <a:pt x="5753" y="6739"/>
                  </a:lnTo>
                  <a:lnTo>
                    <a:pt x="5945" y="6683"/>
                  </a:lnTo>
                  <a:lnTo>
                    <a:pt x="6149" y="6628"/>
                  </a:lnTo>
                  <a:lnTo>
                    <a:pt x="6347" y="6553"/>
                  </a:lnTo>
                  <a:lnTo>
                    <a:pt x="6563" y="6498"/>
                  </a:lnTo>
                  <a:lnTo>
                    <a:pt x="6609" y="6442"/>
                  </a:lnTo>
                  <a:lnTo>
                    <a:pt x="6755" y="6396"/>
                  </a:lnTo>
                  <a:lnTo>
                    <a:pt x="6895" y="6340"/>
                  </a:lnTo>
                  <a:lnTo>
                    <a:pt x="7379" y="6071"/>
                  </a:lnTo>
                  <a:lnTo>
                    <a:pt x="8399" y="5365"/>
                  </a:lnTo>
                  <a:lnTo>
                    <a:pt x="8463" y="5226"/>
                  </a:lnTo>
                  <a:lnTo>
                    <a:pt x="8533" y="5096"/>
                  </a:lnTo>
                  <a:lnTo>
                    <a:pt x="8585" y="4966"/>
                  </a:lnTo>
                  <a:lnTo>
                    <a:pt x="8655" y="4845"/>
                  </a:lnTo>
                  <a:lnTo>
                    <a:pt x="8702" y="4697"/>
                  </a:lnTo>
                  <a:lnTo>
                    <a:pt x="8748" y="4576"/>
                  </a:lnTo>
                  <a:lnTo>
                    <a:pt x="8772" y="4428"/>
                  </a:lnTo>
                  <a:lnTo>
                    <a:pt x="8789" y="4326"/>
                  </a:lnTo>
                  <a:lnTo>
                    <a:pt x="8871" y="4158"/>
                  </a:lnTo>
                  <a:lnTo>
                    <a:pt x="8970" y="4019"/>
                  </a:lnTo>
                  <a:lnTo>
                    <a:pt x="9063" y="3852"/>
                  </a:lnTo>
                  <a:lnTo>
                    <a:pt x="9162" y="3713"/>
                  </a:lnTo>
                  <a:lnTo>
                    <a:pt x="9232" y="3527"/>
                  </a:lnTo>
                  <a:lnTo>
                    <a:pt x="9302" y="3369"/>
                  </a:lnTo>
                  <a:lnTo>
                    <a:pt x="9343" y="3202"/>
                  </a:lnTo>
                  <a:lnTo>
                    <a:pt x="9378" y="3063"/>
                  </a:lnTo>
                  <a:lnTo>
                    <a:pt x="9366" y="2488"/>
                  </a:lnTo>
                  <a:lnTo>
                    <a:pt x="9401" y="2395"/>
                  </a:lnTo>
                  <a:lnTo>
                    <a:pt x="9605" y="2339"/>
                  </a:lnTo>
                  <a:lnTo>
                    <a:pt x="9663" y="2293"/>
                  </a:lnTo>
                  <a:lnTo>
                    <a:pt x="9728" y="2181"/>
                  </a:lnTo>
                  <a:lnTo>
                    <a:pt x="9798" y="2089"/>
                  </a:lnTo>
                  <a:lnTo>
                    <a:pt x="9856" y="1986"/>
                  </a:lnTo>
                  <a:lnTo>
                    <a:pt x="9920" y="1894"/>
                  </a:lnTo>
                  <a:lnTo>
                    <a:pt x="9967" y="1764"/>
                  </a:lnTo>
                  <a:lnTo>
                    <a:pt x="10013" y="1662"/>
                  </a:lnTo>
                  <a:lnTo>
                    <a:pt x="10077" y="1457"/>
                  </a:lnTo>
                  <a:lnTo>
                    <a:pt x="10147" y="1012"/>
                  </a:lnTo>
                  <a:lnTo>
                    <a:pt x="10305" y="1012"/>
                  </a:lnTo>
                  <a:lnTo>
                    <a:pt x="10509" y="882"/>
                  </a:lnTo>
                  <a:lnTo>
                    <a:pt x="10579" y="780"/>
                  </a:lnTo>
                  <a:lnTo>
                    <a:pt x="10643" y="668"/>
                  </a:lnTo>
                  <a:lnTo>
                    <a:pt x="10689" y="557"/>
                  </a:lnTo>
                  <a:lnTo>
                    <a:pt x="10748" y="455"/>
                  </a:lnTo>
                  <a:lnTo>
                    <a:pt x="10783" y="325"/>
                  </a:lnTo>
                  <a:lnTo>
                    <a:pt x="10817" y="204"/>
                  </a:lnTo>
                  <a:lnTo>
                    <a:pt x="10835" y="93"/>
                  </a:lnTo>
                  <a:lnTo>
                    <a:pt x="10870" y="0"/>
                  </a:lnTo>
                  <a:lnTo>
                    <a:pt x="10975" y="19"/>
                  </a:lnTo>
                  <a:lnTo>
                    <a:pt x="11097" y="269"/>
                  </a:lnTo>
                  <a:lnTo>
                    <a:pt x="11231" y="538"/>
                  </a:lnTo>
                  <a:lnTo>
                    <a:pt x="11371" y="798"/>
                  </a:lnTo>
                  <a:lnTo>
                    <a:pt x="11517" y="1067"/>
                  </a:lnTo>
                  <a:lnTo>
                    <a:pt x="11651" y="1300"/>
                  </a:lnTo>
                  <a:lnTo>
                    <a:pt x="11808" y="1532"/>
                  </a:lnTo>
                  <a:lnTo>
                    <a:pt x="11966" y="1727"/>
                  </a:lnTo>
                  <a:lnTo>
                    <a:pt x="12146" y="1949"/>
                  </a:lnTo>
                  <a:lnTo>
                    <a:pt x="12671" y="2506"/>
                  </a:lnTo>
                  <a:lnTo>
                    <a:pt x="13481" y="3026"/>
                  </a:lnTo>
                  <a:lnTo>
                    <a:pt x="13971" y="3137"/>
                  </a:lnTo>
                  <a:lnTo>
                    <a:pt x="14128" y="3221"/>
                  </a:lnTo>
                  <a:lnTo>
                    <a:pt x="14128" y="3277"/>
                  </a:lnTo>
                  <a:lnTo>
                    <a:pt x="14717" y="3527"/>
                  </a:lnTo>
                  <a:lnTo>
                    <a:pt x="15620" y="4103"/>
                  </a:lnTo>
                  <a:lnTo>
                    <a:pt x="15911" y="4363"/>
                  </a:lnTo>
                  <a:lnTo>
                    <a:pt x="16046" y="4270"/>
                  </a:lnTo>
                  <a:lnTo>
                    <a:pt x="16185" y="4233"/>
                  </a:lnTo>
                  <a:lnTo>
                    <a:pt x="16319" y="4196"/>
                  </a:lnTo>
                  <a:lnTo>
                    <a:pt x="16454" y="4214"/>
                  </a:lnTo>
                  <a:lnTo>
                    <a:pt x="16593" y="4233"/>
                  </a:lnTo>
                  <a:lnTo>
                    <a:pt x="16727" y="4307"/>
                  </a:lnTo>
                  <a:lnTo>
                    <a:pt x="16873" y="4409"/>
                  </a:lnTo>
                  <a:lnTo>
                    <a:pt x="17019" y="4576"/>
                  </a:lnTo>
                  <a:lnTo>
                    <a:pt x="17124" y="4715"/>
                  </a:lnTo>
                  <a:lnTo>
                    <a:pt x="17427" y="5347"/>
                  </a:lnTo>
                  <a:lnTo>
                    <a:pt x="17450" y="5421"/>
                  </a:lnTo>
                  <a:lnTo>
                    <a:pt x="17520" y="5560"/>
                  </a:lnTo>
                  <a:lnTo>
                    <a:pt x="17573" y="5653"/>
                  </a:lnTo>
                  <a:lnTo>
                    <a:pt x="17712" y="6034"/>
                  </a:lnTo>
                  <a:lnTo>
                    <a:pt x="17765" y="6191"/>
                  </a:lnTo>
                  <a:lnTo>
                    <a:pt x="17812" y="6303"/>
                  </a:lnTo>
                  <a:lnTo>
                    <a:pt x="17905" y="6609"/>
                  </a:lnTo>
                  <a:lnTo>
                    <a:pt x="17946" y="6720"/>
                  </a:lnTo>
                  <a:lnTo>
                    <a:pt x="17969" y="6804"/>
                  </a:lnTo>
                  <a:lnTo>
                    <a:pt x="18208" y="7324"/>
                  </a:lnTo>
                  <a:lnTo>
                    <a:pt x="18354" y="7547"/>
                  </a:lnTo>
                  <a:lnTo>
                    <a:pt x="18424" y="7630"/>
                  </a:lnTo>
                  <a:lnTo>
                    <a:pt x="18651" y="8066"/>
                  </a:lnTo>
                  <a:lnTo>
                    <a:pt x="18884" y="8373"/>
                  </a:lnTo>
                  <a:lnTo>
                    <a:pt x="19566" y="9180"/>
                  </a:lnTo>
                  <a:lnTo>
                    <a:pt x="19688" y="9310"/>
                  </a:lnTo>
                  <a:lnTo>
                    <a:pt x="19904" y="9524"/>
                  </a:lnTo>
                  <a:lnTo>
                    <a:pt x="20120" y="9719"/>
                  </a:lnTo>
                  <a:lnTo>
                    <a:pt x="20335" y="9886"/>
                  </a:lnTo>
                  <a:lnTo>
                    <a:pt x="20545" y="10062"/>
                  </a:lnTo>
                  <a:lnTo>
                    <a:pt x="20761" y="10229"/>
                  </a:lnTo>
                  <a:lnTo>
                    <a:pt x="21192" y="10656"/>
                  </a:lnTo>
                  <a:lnTo>
                    <a:pt x="21419" y="10944"/>
                  </a:lnTo>
                  <a:lnTo>
                    <a:pt x="21495" y="11111"/>
                  </a:lnTo>
                  <a:lnTo>
                    <a:pt x="21565" y="11306"/>
                  </a:lnTo>
                  <a:lnTo>
                    <a:pt x="21588" y="11417"/>
                  </a:lnTo>
                  <a:lnTo>
                    <a:pt x="21600" y="11519"/>
                  </a:lnTo>
                  <a:lnTo>
                    <a:pt x="21600" y="11742"/>
                  </a:lnTo>
                  <a:lnTo>
                    <a:pt x="21577" y="11844"/>
                  </a:lnTo>
                  <a:lnTo>
                    <a:pt x="21553" y="11974"/>
                  </a:lnTo>
                  <a:lnTo>
                    <a:pt x="21518" y="12076"/>
                  </a:lnTo>
                  <a:lnTo>
                    <a:pt x="21483" y="12206"/>
                  </a:lnTo>
                  <a:lnTo>
                    <a:pt x="21011" y="12977"/>
                  </a:lnTo>
                  <a:lnTo>
                    <a:pt x="20930" y="13070"/>
                  </a:lnTo>
                  <a:lnTo>
                    <a:pt x="20842" y="13144"/>
                  </a:lnTo>
                  <a:lnTo>
                    <a:pt x="20714" y="13413"/>
                  </a:lnTo>
                  <a:lnTo>
                    <a:pt x="20603" y="13877"/>
                  </a:lnTo>
                  <a:lnTo>
                    <a:pt x="20580" y="13988"/>
                  </a:lnTo>
                  <a:lnTo>
                    <a:pt x="20557" y="14128"/>
                  </a:lnTo>
                  <a:lnTo>
                    <a:pt x="20522" y="14239"/>
                  </a:lnTo>
                  <a:lnTo>
                    <a:pt x="20493" y="14388"/>
                  </a:lnTo>
                  <a:lnTo>
                    <a:pt x="20434" y="14508"/>
                  </a:lnTo>
                  <a:lnTo>
                    <a:pt x="20388" y="14638"/>
                  </a:lnTo>
                  <a:lnTo>
                    <a:pt x="20335" y="14759"/>
                  </a:lnTo>
                  <a:lnTo>
                    <a:pt x="20289" y="14907"/>
                  </a:lnTo>
                  <a:lnTo>
                    <a:pt x="20085" y="15269"/>
                  </a:lnTo>
                  <a:lnTo>
                    <a:pt x="20015" y="15845"/>
                  </a:lnTo>
                  <a:lnTo>
                    <a:pt x="19939" y="16346"/>
                  </a:lnTo>
                  <a:lnTo>
                    <a:pt x="19939" y="16671"/>
                  </a:lnTo>
                  <a:lnTo>
                    <a:pt x="19904" y="17247"/>
                  </a:lnTo>
                  <a:lnTo>
                    <a:pt x="19892" y="17664"/>
                  </a:lnTo>
                  <a:lnTo>
                    <a:pt x="19869" y="18091"/>
                  </a:lnTo>
                  <a:lnTo>
                    <a:pt x="19834" y="18528"/>
                  </a:lnTo>
                  <a:lnTo>
                    <a:pt x="19770" y="18955"/>
                  </a:lnTo>
                  <a:lnTo>
                    <a:pt x="19653" y="19372"/>
                  </a:lnTo>
                  <a:lnTo>
                    <a:pt x="19519" y="19799"/>
                  </a:lnTo>
                  <a:lnTo>
                    <a:pt x="19327" y="20198"/>
                  </a:lnTo>
                  <a:lnTo>
                    <a:pt x="19088" y="20598"/>
                  </a:lnTo>
                  <a:lnTo>
                    <a:pt x="19024" y="20644"/>
                  </a:lnTo>
                  <a:lnTo>
                    <a:pt x="18919" y="20774"/>
                  </a:lnTo>
                  <a:lnTo>
                    <a:pt x="18750" y="20969"/>
                  </a:lnTo>
                  <a:lnTo>
                    <a:pt x="18488" y="21136"/>
                  </a:lnTo>
                  <a:lnTo>
                    <a:pt x="18243" y="21257"/>
                  </a:lnTo>
                  <a:lnTo>
                    <a:pt x="17981" y="21368"/>
                  </a:lnTo>
                  <a:lnTo>
                    <a:pt x="17730" y="21461"/>
                  </a:lnTo>
                  <a:lnTo>
                    <a:pt x="17474" y="21498"/>
                  </a:lnTo>
                  <a:lnTo>
                    <a:pt x="17223" y="21544"/>
                  </a:lnTo>
                  <a:lnTo>
                    <a:pt x="16966" y="21563"/>
                  </a:lnTo>
                  <a:lnTo>
                    <a:pt x="16727" y="21600"/>
                  </a:lnTo>
                  <a:lnTo>
                    <a:pt x="16692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0" name="Freeform 7"/>
            <p:cNvSpPr/>
            <p:nvPr/>
          </p:nvSpPr>
          <p:spPr>
            <a:xfrm>
              <a:off x="483164" y="6132124"/>
              <a:ext cx="3677922" cy="2309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50" y="21579"/>
                  </a:moveTo>
                  <a:lnTo>
                    <a:pt x="15222" y="21452"/>
                  </a:lnTo>
                  <a:lnTo>
                    <a:pt x="14765" y="21357"/>
                  </a:lnTo>
                  <a:lnTo>
                    <a:pt x="14314" y="21252"/>
                  </a:lnTo>
                  <a:lnTo>
                    <a:pt x="13850" y="21104"/>
                  </a:lnTo>
                  <a:lnTo>
                    <a:pt x="13386" y="20945"/>
                  </a:lnTo>
                  <a:lnTo>
                    <a:pt x="12922" y="20734"/>
                  </a:lnTo>
                  <a:lnTo>
                    <a:pt x="12457" y="20534"/>
                  </a:lnTo>
                  <a:lnTo>
                    <a:pt x="10648" y="19573"/>
                  </a:lnTo>
                  <a:lnTo>
                    <a:pt x="10594" y="19636"/>
                  </a:lnTo>
                  <a:lnTo>
                    <a:pt x="10747" y="19774"/>
                  </a:lnTo>
                  <a:lnTo>
                    <a:pt x="11151" y="20101"/>
                  </a:lnTo>
                  <a:lnTo>
                    <a:pt x="10740" y="20016"/>
                  </a:lnTo>
                  <a:lnTo>
                    <a:pt x="10568" y="20016"/>
                  </a:lnTo>
                  <a:lnTo>
                    <a:pt x="10522" y="19879"/>
                  </a:lnTo>
                  <a:lnTo>
                    <a:pt x="10429" y="19774"/>
                  </a:lnTo>
                  <a:lnTo>
                    <a:pt x="10349" y="19710"/>
                  </a:lnTo>
                  <a:lnTo>
                    <a:pt x="10263" y="19679"/>
                  </a:lnTo>
                  <a:lnTo>
                    <a:pt x="10183" y="19710"/>
                  </a:lnTo>
                  <a:lnTo>
                    <a:pt x="9965" y="19573"/>
                  </a:lnTo>
                  <a:lnTo>
                    <a:pt x="9852" y="19573"/>
                  </a:lnTo>
                  <a:lnTo>
                    <a:pt x="9746" y="19657"/>
                  </a:lnTo>
                  <a:lnTo>
                    <a:pt x="9706" y="19710"/>
                  </a:lnTo>
                  <a:lnTo>
                    <a:pt x="9554" y="19573"/>
                  </a:lnTo>
                  <a:lnTo>
                    <a:pt x="9414" y="19467"/>
                  </a:lnTo>
                  <a:lnTo>
                    <a:pt x="9348" y="19489"/>
                  </a:lnTo>
                  <a:lnTo>
                    <a:pt x="9182" y="19288"/>
                  </a:lnTo>
                  <a:lnTo>
                    <a:pt x="9050" y="19246"/>
                  </a:lnTo>
                  <a:lnTo>
                    <a:pt x="8924" y="19288"/>
                  </a:lnTo>
                  <a:lnTo>
                    <a:pt x="8824" y="19140"/>
                  </a:lnTo>
                  <a:lnTo>
                    <a:pt x="8731" y="19056"/>
                  </a:lnTo>
                  <a:lnTo>
                    <a:pt x="8652" y="18982"/>
                  </a:lnTo>
                  <a:lnTo>
                    <a:pt x="8592" y="18961"/>
                  </a:lnTo>
                  <a:lnTo>
                    <a:pt x="8486" y="19003"/>
                  </a:lnTo>
                  <a:lnTo>
                    <a:pt x="8387" y="19056"/>
                  </a:lnTo>
                  <a:lnTo>
                    <a:pt x="8373" y="18940"/>
                  </a:lnTo>
                  <a:lnTo>
                    <a:pt x="8228" y="18686"/>
                  </a:lnTo>
                  <a:lnTo>
                    <a:pt x="8088" y="18570"/>
                  </a:lnTo>
                  <a:lnTo>
                    <a:pt x="7856" y="18655"/>
                  </a:lnTo>
                  <a:lnTo>
                    <a:pt x="7817" y="18401"/>
                  </a:lnTo>
                  <a:lnTo>
                    <a:pt x="7777" y="18338"/>
                  </a:lnTo>
                  <a:lnTo>
                    <a:pt x="7459" y="18158"/>
                  </a:lnTo>
                  <a:lnTo>
                    <a:pt x="7366" y="17894"/>
                  </a:lnTo>
                  <a:lnTo>
                    <a:pt x="7266" y="17810"/>
                  </a:lnTo>
                  <a:lnTo>
                    <a:pt x="7127" y="17747"/>
                  </a:lnTo>
                  <a:lnTo>
                    <a:pt x="7127" y="17630"/>
                  </a:lnTo>
                  <a:lnTo>
                    <a:pt x="7200" y="17662"/>
                  </a:lnTo>
                  <a:lnTo>
                    <a:pt x="7306" y="17747"/>
                  </a:lnTo>
                  <a:lnTo>
                    <a:pt x="7379" y="17810"/>
                  </a:lnTo>
                  <a:lnTo>
                    <a:pt x="7485" y="17916"/>
                  </a:lnTo>
                  <a:lnTo>
                    <a:pt x="7571" y="17979"/>
                  </a:lnTo>
                  <a:lnTo>
                    <a:pt x="7664" y="18032"/>
                  </a:lnTo>
                  <a:lnTo>
                    <a:pt x="7757" y="18074"/>
                  </a:lnTo>
                  <a:lnTo>
                    <a:pt x="7856" y="18095"/>
                  </a:lnTo>
                  <a:lnTo>
                    <a:pt x="7651" y="17873"/>
                  </a:lnTo>
                  <a:lnTo>
                    <a:pt x="7432" y="17662"/>
                  </a:lnTo>
                  <a:lnTo>
                    <a:pt x="7200" y="17462"/>
                  </a:lnTo>
                  <a:lnTo>
                    <a:pt x="6981" y="17261"/>
                  </a:lnTo>
                  <a:lnTo>
                    <a:pt x="6749" y="16987"/>
                  </a:lnTo>
                  <a:lnTo>
                    <a:pt x="6517" y="16744"/>
                  </a:lnTo>
                  <a:lnTo>
                    <a:pt x="6292" y="16438"/>
                  </a:lnTo>
                  <a:lnTo>
                    <a:pt x="6080" y="16110"/>
                  </a:lnTo>
                  <a:lnTo>
                    <a:pt x="6033" y="16089"/>
                  </a:lnTo>
                  <a:lnTo>
                    <a:pt x="5443" y="15171"/>
                  </a:lnTo>
                  <a:lnTo>
                    <a:pt x="5224" y="14886"/>
                  </a:lnTo>
                  <a:lnTo>
                    <a:pt x="5185" y="14822"/>
                  </a:lnTo>
                  <a:lnTo>
                    <a:pt x="5039" y="14579"/>
                  </a:lnTo>
                  <a:lnTo>
                    <a:pt x="4913" y="14347"/>
                  </a:lnTo>
                  <a:lnTo>
                    <a:pt x="4760" y="14104"/>
                  </a:lnTo>
                  <a:lnTo>
                    <a:pt x="4614" y="13862"/>
                  </a:lnTo>
                  <a:lnTo>
                    <a:pt x="4462" y="13577"/>
                  </a:lnTo>
                  <a:lnTo>
                    <a:pt x="4309" y="13302"/>
                  </a:lnTo>
                  <a:lnTo>
                    <a:pt x="4157" y="13017"/>
                  </a:lnTo>
                  <a:lnTo>
                    <a:pt x="3998" y="12753"/>
                  </a:lnTo>
                  <a:lnTo>
                    <a:pt x="3308" y="11550"/>
                  </a:lnTo>
                  <a:lnTo>
                    <a:pt x="3328" y="11507"/>
                  </a:lnTo>
                  <a:lnTo>
                    <a:pt x="2519" y="10314"/>
                  </a:lnTo>
                  <a:lnTo>
                    <a:pt x="1863" y="9269"/>
                  </a:lnTo>
                  <a:lnTo>
                    <a:pt x="1764" y="9132"/>
                  </a:lnTo>
                  <a:lnTo>
                    <a:pt x="1644" y="9005"/>
                  </a:lnTo>
                  <a:lnTo>
                    <a:pt x="1545" y="8889"/>
                  </a:lnTo>
                  <a:lnTo>
                    <a:pt x="1425" y="8741"/>
                  </a:lnTo>
                  <a:lnTo>
                    <a:pt x="1326" y="8615"/>
                  </a:lnTo>
                  <a:lnTo>
                    <a:pt x="1207" y="8499"/>
                  </a:lnTo>
                  <a:lnTo>
                    <a:pt x="1107" y="8393"/>
                  </a:lnTo>
                  <a:lnTo>
                    <a:pt x="994" y="8330"/>
                  </a:lnTo>
                  <a:lnTo>
                    <a:pt x="888" y="8266"/>
                  </a:lnTo>
                  <a:lnTo>
                    <a:pt x="776" y="8213"/>
                  </a:lnTo>
                  <a:lnTo>
                    <a:pt x="683" y="8150"/>
                  </a:lnTo>
                  <a:lnTo>
                    <a:pt x="577" y="8087"/>
                  </a:lnTo>
                  <a:lnTo>
                    <a:pt x="491" y="8066"/>
                  </a:lnTo>
                  <a:lnTo>
                    <a:pt x="385" y="8045"/>
                  </a:lnTo>
                  <a:lnTo>
                    <a:pt x="298" y="8066"/>
                  </a:lnTo>
                  <a:lnTo>
                    <a:pt x="371" y="7981"/>
                  </a:lnTo>
                  <a:lnTo>
                    <a:pt x="438" y="7907"/>
                  </a:lnTo>
                  <a:lnTo>
                    <a:pt x="491" y="7844"/>
                  </a:lnTo>
                  <a:lnTo>
                    <a:pt x="424" y="7696"/>
                  </a:lnTo>
                  <a:lnTo>
                    <a:pt x="358" y="7633"/>
                  </a:lnTo>
                  <a:lnTo>
                    <a:pt x="285" y="7570"/>
                  </a:lnTo>
                  <a:lnTo>
                    <a:pt x="219" y="7538"/>
                  </a:lnTo>
                  <a:lnTo>
                    <a:pt x="146" y="7538"/>
                  </a:lnTo>
                  <a:lnTo>
                    <a:pt x="371" y="7390"/>
                  </a:lnTo>
                  <a:lnTo>
                    <a:pt x="411" y="7327"/>
                  </a:lnTo>
                  <a:lnTo>
                    <a:pt x="557" y="7189"/>
                  </a:lnTo>
                  <a:lnTo>
                    <a:pt x="557" y="7063"/>
                  </a:lnTo>
                  <a:lnTo>
                    <a:pt x="179" y="6778"/>
                  </a:lnTo>
                  <a:lnTo>
                    <a:pt x="272" y="6735"/>
                  </a:lnTo>
                  <a:lnTo>
                    <a:pt x="398" y="6651"/>
                  </a:lnTo>
                  <a:lnTo>
                    <a:pt x="477" y="6493"/>
                  </a:lnTo>
                  <a:lnTo>
                    <a:pt x="517" y="6303"/>
                  </a:lnTo>
                  <a:lnTo>
                    <a:pt x="371" y="6144"/>
                  </a:lnTo>
                  <a:lnTo>
                    <a:pt x="272" y="6123"/>
                  </a:lnTo>
                  <a:lnTo>
                    <a:pt x="438" y="5975"/>
                  </a:lnTo>
                  <a:lnTo>
                    <a:pt x="491" y="5859"/>
                  </a:lnTo>
                  <a:lnTo>
                    <a:pt x="491" y="5775"/>
                  </a:lnTo>
                  <a:lnTo>
                    <a:pt x="424" y="5648"/>
                  </a:lnTo>
                  <a:lnTo>
                    <a:pt x="358" y="5564"/>
                  </a:lnTo>
                  <a:lnTo>
                    <a:pt x="285" y="5490"/>
                  </a:lnTo>
                  <a:lnTo>
                    <a:pt x="219" y="5426"/>
                  </a:lnTo>
                  <a:lnTo>
                    <a:pt x="219" y="5321"/>
                  </a:lnTo>
                  <a:lnTo>
                    <a:pt x="272" y="5184"/>
                  </a:lnTo>
                  <a:lnTo>
                    <a:pt x="259" y="5078"/>
                  </a:lnTo>
                  <a:lnTo>
                    <a:pt x="0" y="4730"/>
                  </a:lnTo>
                  <a:lnTo>
                    <a:pt x="398" y="4730"/>
                  </a:lnTo>
                  <a:lnTo>
                    <a:pt x="371" y="4540"/>
                  </a:lnTo>
                  <a:lnTo>
                    <a:pt x="862" y="4793"/>
                  </a:lnTo>
                  <a:lnTo>
                    <a:pt x="1107" y="4888"/>
                  </a:lnTo>
                  <a:lnTo>
                    <a:pt x="1352" y="4994"/>
                  </a:lnTo>
                  <a:lnTo>
                    <a:pt x="1585" y="5057"/>
                  </a:lnTo>
                  <a:lnTo>
                    <a:pt x="1843" y="5120"/>
                  </a:lnTo>
                  <a:lnTo>
                    <a:pt x="2082" y="5162"/>
                  </a:lnTo>
                  <a:lnTo>
                    <a:pt x="2340" y="5205"/>
                  </a:lnTo>
                  <a:lnTo>
                    <a:pt x="2930" y="5205"/>
                  </a:lnTo>
                  <a:lnTo>
                    <a:pt x="4382" y="4888"/>
                  </a:lnTo>
                  <a:lnTo>
                    <a:pt x="4528" y="4856"/>
                  </a:lnTo>
                  <a:lnTo>
                    <a:pt x="4886" y="4709"/>
                  </a:lnTo>
                  <a:lnTo>
                    <a:pt x="5006" y="4645"/>
                  </a:lnTo>
                  <a:lnTo>
                    <a:pt x="5078" y="4603"/>
                  </a:lnTo>
                  <a:lnTo>
                    <a:pt x="5403" y="4423"/>
                  </a:lnTo>
                  <a:lnTo>
                    <a:pt x="5417" y="4381"/>
                  </a:lnTo>
                  <a:lnTo>
                    <a:pt x="5490" y="4318"/>
                  </a:lnTo>
                  <a:lnTo>
                    <a:pt x="6338" y="3790"/>
                  </a:lnTo>
                  <a:lnTo>
                    <a:pt x="6418" y="3727"/>
                  </a:lnTo>
                  <a:lnTo>
                    <a:pt x="7498" y="3009"/>
                  </a:lnTo>
                  <a:lnTo>
                    <a:pt x="7585" y="2945"/>
                  </a:lnTo>
                  <a:lnTo>
                    <a:pt x="7830" y="2724"/>
                  </a:lnTo>
                  <a:lnTo>
                    <a:pt x="7923" y="2639"/>
                  </a:lnTo>
                  <a:lnTo>
                    <a:pt x="8387" y="2228"/>
                  </a:lnTo>
                  <a:lnTo>
                    <a:pt x="8460" y="2175"/>
                  </a:lnTo>
                  <a:lnTo>
                    <a:pt x="8665" y="1964"/>
                  </a:lnTo>
                  <a:lnTo>
                    <a:pt x="8758" y="1879"/>
                  </a:lnTo>
                  <a:lnTo>
                    <a:pt x="9235" y="1573"/>
                  </a:lnTo>
                  <a:lnTo>
                    <a:pt x="9295" y="1478"/>
                  </a:lnTo>
                  <a:lnTo>
                    <a:pt x="8964" y="1657"/>
                  </a:lnTo>
                  <a:lnTo>
                    <a:pt x="8785" y="1763"/>
                  </a:lnTo>
                  <a:lnTo>
                    <a:pt x="8552" y="1964"/>
                  </a:lnTo>
                  <a:lnTo>
                    <a:pt x="8460" y="2069"/>
                  </a:lnTo>
                  <a:lnTo>
                    <a:pt x="8168" y="2291"/>
                  </a:lnTo>
                  <a:lnTo>
                    <a:pt x="8075" y="2375"/>
                  </a:lnTo>
                  <a:lnTo>
                    <a:pt x="7962" y="2481"/>
                  </a:lnTo>
                  <a:lnTo>
                    <a:pt x="7923" y="2249"/>
                  </a:lnTo>
                  <a:lnTo>
                    <a:pt x="8155" y="2228"/>
                  </a:lnTo>
                  <a:lnTo>
                    <a:pt x="8228" y="2133"/>
                  </a:lnTo>
                  <a:lnTo>
                    <a:pt x="8254" y="1943"/>
                  </a:lnTo>
                  <a:lnTo>
                    <a:pt x="8387" y="1879"/>
                  </a:lnTo>
                  <a:lnTo>
                    <a:pt x="8446" y="1848"/>
                  </a:lnTo>
                  <a:lnTo>
                    <a:pt x="8552" y="1657"/>
                  </a:lnTo>
                  <a:lnTo>
                    <a:pt x="8824" y="1573"/>
                  </a:lnTo>
                  <a:lnTo>
                    <a:pt x="8844" y="1531"/>
                  </a:lnTo>
                  <a:lnTo>
                    <a:pt x="8897" y="1478"/>
                  </a:lnTo>
                  <a:lnTo>
                    <a:pt x="8897" y="1225"/>
                  </a:lnTo>
                  <a:lnTo>
                    <a:pt x="9222" y="1182"/>
                  </a:lnTo>
                  <a:lnTo>
                    <a:pt x="9262" y="1172"/>
                  </a:lnTo>
                  <a:lnTo>
                    <a:pt x="9348" y="897"/>
                  </a:lnTo>
                  <a:lnTo>
                    <a:pt x="9898" y="1045"/>
                  </a:lnTo>
                  <a:lnTo>
                    <a:pt x="9925" y="1003"/>
                  </a:lnTo>
                  <a:lnTo>
                    <a:pt x="9965" y="697"/>
                  </a:lnTo>
                  <a:lnTo>
                    <a:pt x="10157" y="655"/>
                  </a:lnTo>
                  <a:lnTo>
                    <a:pt x="10197" y="475"/>
                  </a:lnTo>
                  <a:lnTo>
                    <a:pt x="10197" y="285"/>
                  </a:lnTo>
                  <a:lnTo>
                    <a:pt x="10303" y="306"/>
                  </a:lnTo>
                  <a:lnTo>
                    <a:pt x="10415" y="348"/>
                  </a:lnTo>
                  <a:lnTo>
                    <a:pt x="10522" y="348"/>
                  </a:lnTo>
                  <a:lnTo>
                    <a:pt x="10634" y="306"/>
                  </a:lnTo>
                  <a:lnTo>
                    <a:pt x="10674" y="285"/>
                  </a:lnTo>
                  <a:lnTo>
                    <a:pt x="10747" y="169"/>
                  </a:lnTo>
                  <a:lnTo>
                    <a:pt x="10747" y="0"/>
                  </a:lnTo>
                  <a:lnTo>
                    <a:pt x="11304" y="222"/>
                  </a:lnTo>
                  <a:lnTo>
                    <a:pt x="11383" y="127"/>
                  </a:lnTo>
                  <a:lnTo>
                    <a:pt x="11781" y="348"/>
                  </a:lnTo>
                  <a:lnTo>
                    <a:pt x="11867" y="528"/>
                  </a:lnTo>
                  <a:lnTo>
                    <a:pt x="11596" y="570"/>
                  </a:lnTo>
                  <a:lnTo>
                    <a:pt x="11430" y="549"/>
                  </a:lnTo>
                  <a:lnTo>
                    <a:pt x="11125" y="549"/>
                  </a:lnTo>
                  <a:lnTo>
                    <a:pt x="10966" y="570"/>
                  </a:lnTo>
                  <a:lnTo>
                    <a:pt x="10800" y="591"/>
                  </a:lnTo>
                  <a:lnTo>
                    <a:pt x="10495" y="718"/>
                  </a:lnTo>
                  <a:lnTo>
                    <a:pt x="10336" y="834"/>
                  </a:lnTo>
                  <a:lnTo>
                    <a:pt x="10303" y="876"/>
                  </a:lnTo>
                  <a:lnTo>
                    <a:pt x="10442" y="876"/>
                  </a:lnTo>
                  <a:lnTo>
                    <a:pt x="10555" y="834"/>
                  </a:lnTo>
                  <a:lnTo>
                    <a:pt x="10714" y="802"/>
                  </a:lnTo>
                  <a:lnTo>
                    <a:pt x="11019" y="718"/>
                  </a:lnTo>
                  <a:lnTo>
                    <a:pt x="11171" y="697"/>
                  </a:lnTo>
                  <a:lnTo>
                    <a:pt x="11330" y="676"/>
                  </a:lnTo>
                  <a:lnTo>
                    <a:pt x="11483" y="655"/>
                  </a:lnTo>
                  <a:lnTo>
                    <a:pt x="11635" y="655"/>
                  </a:lnTo>
                  <a:lnTo>
                    <a:pt x="11794" y="697"/>
                  </a:lnTo>
                  <a:lnTo>
                    <a:pt x="12013" y="697"/>
                  </a:lnTo>
                  <a:lnTo>
                    <a:pt x="12239" y="739"/>
                  </a:lnTo>
                  <a:lnTo>
                    <a:pt x="12457" y="802"/>
                  </a:lnTo>
                  <a:lnTo>
                    <a:pt x="12676" y="855"/>
                  </a:lnTo>
                  <a:lnTo>
                    <a:pt x="12895" y="918"/>
                  </a:lnTo>
                  <a:lnTo>
                    <a:pt x="13333" y="1087"/>
                  </a:lnTo>
                  <a:lnTo>
                    <a:pt x="13565" y="1182"/>
                  </a:lnTo>
                  <a:lnTo>
                    <a:pt x="14632" y="1879"/>
                  </a:lnTo>
                  <a:lnTo>
                    <a:pt x="15083" y="2291"/>
                  </a:lnTo>
                  <a:lnTo>
                    <a:pt x="15003" y="2354"/>
                  </a:lnTo>
                  <a:lnTo>
                    <a:pt x="14864" y="2460"/>
                  </a:lnTo>
                  <a:lnTo>
                    <a:pt x="14751" y="2597"/>
                  </a:lnTo>
                  <a:lnTo>
                    <a:pt x="14606" y="2766"/>
                  </a:lnTo>
                  <a:lnTo>
                    <a:pt x="14373" y="3135"/>
                  </a:lnTo>
                  <a:lnTo>
                    <a:pt x="14274" y="3315"/>
                  </a:lnTo>
                  <a:lnTo>
                    <a:pt x="14168" y="3526"/>
                  </a:lnTo>
                  <a:lnTo>
                    <a:pt x="14095" y="3727"/>
                  </a:lnTo>
                  <a:lnTo>
                    <a:pt x="14029" y="3832"/>
                  </a:lnTo>
                  <a:lnTo>
                    <a:pt x="13976" y="3948"/>
                  </a:lnTo>
                  <a:lnTo>
                    <a:pt x="13929" y="4075"/>
                  </a:lnTo>
                  <a:lnTo>
                    <a:pt x="13890" y="4212"/>
                  </a:lnTo>
                  <a:lnTo>
                    <a:pt x="13810" y="4466"/>
                  </a:lnTo>
                  <a:lnTo>
                    <a:pt x="13770" y="4582"/>
                  </a:lnTo>
                  <a:lnTo>
                    <a:pt x="13757" y="4730"/>
                  </a:lnTo>
                  <a:lnTo>
                    <a:pt x="13717" y="4909"/>
                  </a:lnTo>
                  <a:lnTo>
                    <a:pt x="13744" y="5057"/>
                  </a:lnTo>
                  <a:lnTo>
                    <a:pt x="13890" y="5141"/>
                  </a:lnTo>
                  <a:lnTo>
                    <a:pt x="13890" y="4730"/>
                  </a:lnTo>
                  <a:lnTo>
                    <a:pt x="13936" y="4487"/>
                  </a:lnTo>
                  <a:lnTo>
                    <a:pt x="14029" y="4233"/>
                  </a:lnTo>
                  <a:lnTo>
                    <a:pt x="14108" y="3991"/>
                  </a:lnTo>
                  <a:lnTo>
                    <a:pt x="14221" y="3748"/>
                  </a:lnTo>
                  <a:lnTo>
                    <a:pt x="14340" y="3505"/>
                  </a:lnTo>
                  <a:lnTo>
                    <a:pt x="14466" y="3273"/>
                  </a:lnTo>
                  <a:lnTo>
                    <a:pt x="14606" y="3051"/>
                  </a:lnTo>
                  <a:lnTo>
                    <a:pt x="14765" y="2850"/>
                  </a:lnTo>
                  <a:lnTo>
                    <a:pt x="14944" y="2639"/>
                  </a:lnTo>
                  <a:lnTo>
                    <a:pt x="15096" y="2481"/>
                  </a:lnTo>
                  <a:lnTo>
                    <a:pt x="15096" y="2523"/>
                  </a:lnTo>
                  <a:lnTo>
                    <a:pt x="15381" y="2312"/>
                  </a:lnTo>
                  <a:lnTo>
                    <a:pt x="15494" y="2249"/>
                  </a:lnTo>
                  <a:lnTo>
                    <a:pt x="15627" y="2206"/>
                  </a:lnTo>
                  <a:lnTo>
                    <a:pt x="15739" y="2185"/>
                  </a:lnTo>
                  <a:lnTo>
                    <a:pt x="15865" y="2206"/>
                  </a:lnTo>
                  <a:lnTo>
                    <a:pt x="15985" y="2206"/>
                  </a:lnTo>
                  <a:lnTo>
                    <a:pt x="16097" y="2270"/>
                  </a:lnTo>
                  <a:lnTo>
                    <a:pt x="16230" y="2333"/>
                  </a:lnTo>
                  <a:lnTo>
                    <a:pt x="16356" y="2481"/>
                  </a:lnTo>
                  <a:lnTo>
                    <a:pt x="16449" y="2576"/>
                  </a:lnTo>
                  <a:lnTo>
                    <a:pt x="16548" y="2703"/>
                  </a:lnTo>
                  <a:lnTo>
                    <a:pt x="16628" y="2850"/>
                  </a:lnTo>
                  <a:lnTo>
                    <a:pt x="16714" y="3009"/>
                  </a:lnTo>
                  <a:lnTo>
                    <a:pt x="16780" y="3157"/>
                  </a:lnTo>
                  <a:lnTo>
                    <a:pt x="16846" y="3294"/>
                  </a:lnTo>
                  <a:lnTo>
                    <a:pt x="16906" y="3442"/>
                  </a:lnTo>
                  <a:lnTo>
                    <a:pt x="16986" y="3600"/>
                  </a:lnTo>
                  <a:lnTo>
                    <a:pt x="17125" y="3970"/>
                  </a:lnTo>
                  <a:lnTo>
                    <a:pt x="17490" y="4951"/>
                  </a:lnTo>
                  <a:lnTo>
                    <a:pt x="17755" y="5543"/>
                  </a:lnTo>
                  <a:lnTo>
                    <a:pt x="17973" y="5954"/>
                  </a:lnTo>
                  <a:lnTo>
                    <a:pt x="18133" y="6187"/>
                  </a:lnTo>
                  <a:lnTo>
                    <a:pt x="18464" y="6693"/>
                  </a:lnTo>
                  <a:lnTo>
                    <a:pt x="18802" y="7147"/>
                  </a:lnTo>
                  <a:lnTo>
                    <a:pt x="19147" y="7559"/>
                  </a:lnTo>
                  <a:lnTo>
                    <a:pt x="19492" y="7939"/>
                  </a:lnTo>
                  <a:lnTo>
                    <a:pt x="19843" y="8266"/>
                  </a:lnTo>
                  <a:lnTo>
                    <a:pt x="20188" y="8594"/>
                  </a:lnTo>
                  <a:lnTo>
                    <a:pt x="20533" y="8910"/>
                  </a:lnTo>
                  <a:lnTo>
                    <a:pt x="20910" y="9216"/>
                  </a:lnTo>
                  <a:lnTo>
                    <a:pt x="20983" y="9269"/>
                  </a:lnTo>
                  <a:lnTo>
                    <a:pt x="21567" y="10029"/>
                  </a:lnTo>
                  <a:lnTo>
                    <a:pt x="21600" y="10156"/>
                  </a:lnTo>
                  <a:lnTo>
                    <a:pt x="21600" y="10357"/>
                  </a:lnTo>
                  <a:lnTo>
                    <a:pt x="21587" y="10483"/>
                  </a:lnTo>
                  <a:lnTo>
                    <a:pt x="21587" y="10599"/>
                  </a:lnTo>
                  <a:lnTo>
                    <a:pt x="21554" y="10705"/>
                  </a:lnTo>
                  <a:lnTo>
                    <a:pt x="21527" y="10832"/>
                  </a:lnTo>
                  <a:lnTo>
                    <a:pt x="21474" y="10948"/>
                  </a:lnTo>
                  <a:lnTo>
                    <a:pt x="21421" y="11074"/>
                  </a:lnTo>
                  <a:lnTo>
                    <a:pt x="21348" y="11180"/>
                  </a:lnTo>
                  <a:lnTo>
                    <a:pt x="21282" y="11296"/>
                  </a:lnTo>
                  <a:lnTo>
                    <a:pt x="21176" y="11465"/>
                  </a:lnTo>
                  <a:lnTo>
                    <a:pt x="21116" y="11550"/>
                  </a:lnTo>
                  <a:lnTo>
                    <a:pt x="21063" y="11623"/>
                  </a:lnTo>
                  <a:lnTo>
                    <a:pt x="20997" y="11687"/>
                  </a:lnTo>
                  <a:lnTo>
                    <a:pt x="20930" y="11813"/>
                  </a:lnTo>
                  <a:lnTo>
                    <a:pt x="20572" y="12162"/>
                  </a:lnTo>
                  <a:lnTo>
                    <a:pt x="20499" y="12225"/>
                  </a:lnTo>
                  <a:lnTo>
                    <a:pt x="20188" y="12468"/>
                  </a:lnTo>
                  <a:lnTo>
                    <a:pt x="20095" y="12510"/>
                  </a:lnTo>
                  <a:lnTo>
                    <a:pt x="19505" y="12732"/>
                  </a:lnTo>
                  <a:lnTo>
                    <a:pt x="18802" y="12943"/>
                  </a:lnTo>
                  <a:lnTo>
                    <a:pt x="18603" y="12943"/>
                  </a:lnTo>
                  <a:lnTo>
                    <a:pt x="18424" y="12954"/>
                  </a:lnTo>
                  <a:lnTo>
                    <a:pt x="18066" y="12996"/>
                  </a:lnTo>
                  <a:lnTo>
                    <a:pt x="17887" y="12996"/>
                  </a:lnTo>
                  <a:lnTo>
                    <a:pt x="17722" y="13017"/>
                  </a:lnTo>
                  <a:lnTo>
                    <a:pt x="17536" y="12996"/>
                  </a:lnTo>
                  <a:lnTo>
                    <a:pt x="16933" y="12996"/>
                  </a:lnTo>
                  <a:lnTo>
                    <a:pt x="16780" y="12975"/>
                  </a:lnTo>
                  <a:lnTo>
                    <a:pt x="16482" y="12922"/>
                  </a:lnTo>
                  <a:lnTo>
                    <a:pt x="16190" y="12880"/>
                  </a:lnTo>
                  <a:lnTo>
                    <a:pt x="15892" y="12795"/>
                  </a:lnTo>
                  <a:lnTo>
                    <a:pt x="15613" y="12711"/>
                  </a:lnTo>
                  <a:lnTo>
                    <a:pt x="15315" y="12574"/>
                  </a:lnTo>
                  <a:lnTo>
                    <a:pt x="15030" y="12447"/>
                  </a:lnTo>
                  <a:lnTo>
                    <a:pt x="14738" y="12299"/>
                  </a:lnTo>
                  <a:lnTo>
                    <a:pt x="14453" y="12141"/>
                  </a:lnTo>
                  <a:lnTo>
                    <a:pt x="13565" y="11338"/>
                  </a:lnTo>
                  <a:lnTo>
                    <a:pt x="13452" y="11074"/>
                  </a:lnTo>
                  <a:lnTo>
                    <a:pt x="13863" y="11159"/>
                  </a:lnTo>
                  <a:lnTo>
                    <a:pt x="14354" y="11096"/>
                  </a:lnTo>
                  <a:lnTo>
                    <a:pt x="14592" y="10990"/>
                  </a:lnTo>
                  <a:lnTo>
                    <a:pt x="14632" y="10927"/>
                  </a:lnTo>
                  <a:lnTo>
                    <a:pt x="14798" y="10726"/>
                  </a:lnTo>
                  <a:lnTo>
                    <a:pt x="14725" y="10684"/>
                  </a:lnTo>
                  <a:lnTo>
                    <a:pt x="14373" y="10853"/>
                  </a:lnTo>
                  <a:lnTo>
                    <a:pt x="14141" y="10916"/>
                  </a:lnTo>
                  <a:lnTo>
                    <a:pt x="13936" y="10927"/>
                  </a:lnTo>
                  <a:lnTo>
                    <a:pt x="13717" y="10895"/>
                  </a:lnTo>
                  <a:lnTo>
                    <a:pt x="13512" y="10853"/>
                  </a:lnTo>
                  <a:lnTo>
                    <a:pt x="13293" y="10768"/>
                  </a:lnTo>
                  <a:lnTo>
                    <a:pt x="13087" y="10663"/>
                  </a:lnTo>
                  <a:lnTo>
                    <a:pt x="12869" y="10547"/>
                  </a:lnTo>
                  <a:lnTo>
                    <a:pt x="12676" y="10441"/>
                  </a:lnTo>
                  <a:lnTo>
                    <a:pt x="12564" y="10378"/>
                  </a:lnTo>
                  <a:lnTo>
                    <a:pt x="12471" y="10293"/>
                  </a:lnTo>
                  <a:lnTo>
                    <a:pt x="12398" y="10198"/>
                  </a:lnTo>
                  <a:lnTo>
                    <a:pt x="12318" y="10072"/>
                  </a:lnTo>
                  <a:lnTo>
                    <a:pt x="12239" y="9966"/>
                  </a:lnTo>
                  <a:lnTo>
                    <a:pt x="12086" y="9723"/>
                  </a:lnTo>
                  <a:lnTo>
                    <a:pt x="12020" y="9596"/>
                  </a:lnTo>
                  <a:lnTo>
                    <a:pt x="11973" y="9501"/>
                  </a:lnTo>
                  <a:lnTo>
                    <a:pt x="11907" y="9618"/>
                  </a:lnTo>
                  <a:lnTo>
                    <a:pt x="11947" y="9660"/>
                  </a:lnTo>
                  <a:lnTo>
                    <a:pt x="12033" y="9787"/>
                  </a:lnTo>
                  <a:lnTo>
                    <a:pt x="12086" y="9871"/>
                  </a:lnTo>
                  <a:lnTo>
                    <a:pt x="12166" y="9966"/>
                  </a:lnTo>
                  <a:lnTo>
                    <a:pt x="12239" y="10093"/>
                  </a:lnTo>
                  <a:lnTo>
                    <a:pt x="12331" y="10240"/>
                  </a:lnTo>
                  <a:lnTo>
                    <a:pt x="12424" y="10357"/>
                  </a:lnTo>
                  <a:lnTo>
                    <a:pt x="12524" y="10483"/>
                  </a:lnTo>
                  <a:lnTo>
                    <a:pt x="12617" y="10568"/>
                  </a:lnTo>
                  <a:lnTo>
                    <a:pt x="12716" y="10663"/>
                  </a:lnTo>
                  <a:lnTo>
                    <a:pt x="12822" y="10726"/>
                  </a:lnTo>
                  <a:lnTo>
                    <a:pt x="12935" y="10789"/>
                  </a:lnTo>
                  <a:lnTo>
                    <a:pt x="13127" y="10874"/>
                  </a:lnTo>
                  <a:lnTo>
                    <a:pt x="13273" y="11074"/>
                  </a:lnTo>
                  <a:lnTo>
                    <a:pt x="13386" y="11222"/>
                  </a:lnTo>
                  <a:lnTo>
                    <a:pt x="13425" y="11381"/>
                  </a:lnTo>
                  <a:lnTo>
                    <a:pt x="14082" y="12035"/>
                  </a:lnTo>
                  <a:lnTo>
                    <a:pt x="14400" y="12267"/>
                  </a:lnTo>
                  <a:lnTo>
                    <a:pt x="14738" y="12489"/>
                  </a:lnTo>
                  <a:lnTo>
                    <a:pt x="15070" y="12669"/>
                  </a:lnTo>
                  <a:lnTo>
                    <a:pt x="15408" y="12838"/>
                  </a:lnTo>
                  <a:lnTo>
                    <a:pt x="15726" y="12943"/>
                  </a:lnTo>
                  <a:lnTo>
                    <a:pt x="16071" y="13059"/>
                  </a:lnTo>
                  <a:lnTo>
                    <a:pt x="16396" y="13144"/>
                  </a:lnTo>
                  <a:lnTo>
                    <a:pt x="16740" y="13228"/>
                  </a:lnTo>
                  <a:lnTo>
                    <a:pt x="17529" y="13228"/>
                  </a:lnTo>
                  <a:lnTo>
                    <a:pt x="17821" y="13270"/>
                  </a:lnTo>
                  <a:lnTo>
                    <a:pt x="18080" y="13228"/>
                  </a:lnTo>
                  <a:lnTo>
                    <a:pt x="18351" y="13207"/>
                  </a:lnTo>
                  <a:lnTo>
                    <a:pt x="18603" y="13165"/>
                  </a:lnTo>
                  <a:lnTo>
                    <a:pt x="18875" y="13123"/>
                  </a:lnTo>
                  <a:lnTo>
                    <a:pt x="19134" y="13038"/>
                  </a:lnTo>
                  <a:lnTo>
                    <a:pt x="19406" y="12975"/>
                  </a:lnTo>
                  <a:lnTo>
                    <a:pt x="19657" y="12901"/>
                  </a:lnTo>
                  <a:lnTo>
                    <a:pt x="19929" y="12816"/>
                  </a:lnTo>
                  <a:lnTo>
                    <a:pt x="20188" y="12732"/>
                  </a:lnTo>
                  <a:lnTo>
                    <a:pt x="20559" y="12468"/>
                  </a:lnTo>
                  <a:lnTo>
                    <a:pt x="20506" y="12690"/>
                  </a:lnTo>
                  <a:lnTo>
                    <a:pt x="20460" y="12922"/>
                  </a:lnTo>
                  <a:lnTo>
                    <a:pt x="20393" y="13165"/>
                  </a:lnTo>
                  <a:lnTo>
                    <a:pt x="20340" y="13408"/>
                  </a:lnTo>
                  <a:lnTo>
                    <a:pt x="20254" y="13629"/>
                  </a:lnTo>
                  <a:lnTo>
                    <a:pt x="20161" y="13862"/>
                  </a:lnTo>
                  <a:lnTo>
                    <a:pt x="20049" y="14083"/>
                  </a:lnTo>
                  <a:lnTo>
                    <a:pt x="19929" y="14326"/>
                  </a:lnTo>
                  <a:lnTo>
                    <a:pt x="19724" y="14579"/>
                  </a:lnTo>
                  <a:lnTo>
                    <a:pt x="19638" y="14632"/>
                  </a:lnTo>
                  <a:lnTo>
                    <a:pt x="19545" y="14717"/>
                  </a:lnTo>
                  <a:lnTo>
                    <a:pt x="19465" y="14780"/>
                  </a:lnTo>
                  <a:lnTo>
                    <a:pt x="19392" y="14865"/>
                  </a:lnTo>
                  <a:lnTo>
                    <a:pt x="19313" y="14928"/>
                  </a:lnTo>
                  <a:lnTo>
                    <a:pt x="19233" y="14981"/>
                  </a:lnTo>
                  <a:lnTo>
                    <a:pt x="19160" y="15023"/>
                  </a:lnTo>
                  <a:lnTo>
                    <a:pt x="19081" y="15086"/>
                  </a:lnTo>
                  <a:lnTo>
                    <a:pt x="18749" y="15213"/>
                  </a:lnTo>
                  <a:lnTo>
                    <a:pt x="18583" y="15255"/>
                  </a:lnTo>
                  <a:lnTo>
                    <a:pt x="18424" y="15297"/>
                  </a:lnTo>
                  <a:lnTo>
                    <a:pt x="18259" y="15308"/>
                  </a:lnTo>
                  <a:lnTo>
                    <a:pt x="17954" y="15350"/>
                  </a:lnTo>
                  <a:lnTo>
                    <a:pt x="17794" y="15392"/>
                  </a:lnTo>
                  <a:lnTo>
                    <a:pt x="16535" y="15276"/>
                  </a:lnTo>
                  <a:lnTo>
                    <a:pt x="16820" y="15392"/>
                  </a:lnTo>
                  <a:lnTo>
                    <a:pt x="17112" y="15498"/>
                  </a:lnTo>
                  <a:lnTo>
                    <a:pt x="17423" y="15540"/>
                  </a:lnTo>
                  <a:lnTo>
                    <a:pt x="17735" y="15561"/>
                  </a:lnTo>
                  <a:lnTo>
                    <a:pt x="18027" y="15519"/>
                  </a:lnTo>
                  <a:lnTo>
                    <a:pt x="18338" y="15477"/>
                  </a:lnTo>
                  <a:lnTo>
                    <a:pt x="18643" y="15392"/>
                  </a:lnTo>
                  <a:lnTo>
                    <a:pt x="18968" y="15329"/>
                  </a:lnTo>
                  <a:lnTo>
                    <a:pt x="19160" y="15276"/>
                  </a:lnTo>
                  <a:lnTo>
                    <a:pt x="19260" y="15213"/>
                  </a:lnTo>
                  <a:lnTo>
                    <a:pt x="19273" y="15171"/>
                  </a:lnTo>
                  <a:lnTo>
                    <a:pt x="19379" y="15150"/>
                  </a:lnTo>
                  <a:lnTo>
                    <a:pt x="19684" y="14865"/>
                  </a:lnTo>
                  <a:lnTo>
                    <a:pt x="19870" y="14696"/>
                  </a:lnTo>
                  <a:lnTo>
                    <a:pt x="19764" y="15519"/>
                  </a:lnTo>
                  <a:lnTo>
                    <a:pt x="19710" y="16416"/>
                  </a:lnTo>
                  <a:lnTo>
                    <a:pt x="19638" y="17356"/>
                  </a:lnTo>
                  <a:lnTo>
                    <a:pt x="19531" y="18306"/>
                  </a:lnTo>
                  <a:lnTo>
                    <a:pt x="19339" y="19182"/>
                  </a:lnTo>
                  <a:lnTo>
                    <a:pt x="19028" y="20006"/>
                  </a:lnTo>
                  <a:lnTo>
                    <a:pt x="18583" y="20682"/>
                  </a:lnTo>
                  <a:lnTo>
                    <a:pt x="17954" y="21188"/>
                  </a:lnTo>
                  <a:lnTo>
                    <a:pt x="17125" y="21494"/>
                  </a:lnTo>
                  <a:lnTo>
                    <a:pt x="17012" y="21494"/>
                  </a:lnTo>
                  <a:lnTo>
                    <a:pt x="16190" y="21600"/>
                  </a:lnTo>
                  <a:lnTo>
                    <a:pt x="16150" y="21579"/>
                  </a:lnTo>
                  <a:close/>
                </a:path>
              </a:pathLst>
            </a:custGeom>
            <a:solidFill>
              <a:srgbClr val="99CCC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1" name="Freeform 8"/>
            <p:cNvSpPr/>
            <p:nvPr/>
          </p:nvSpPr>
          <p:spPr>
            <a:xfrm>
              <a:off x="1537547" y="7908996"/>
              <a:ext cx="729262" cy="413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01" y="21600"/>
                  </a:moveTo>
                  <a:lnTo>
                    <a:pt x="11201" y="21007"/>
                  </a:lnTo>
                  <a:lnTo>
                    <a:pt x="11034" y="20591"/>
                  </a:lnTo>
                  <a:lnTo>
                    <a:pt x="10566" y="19523"/>
                  </a:lnTo>
                  <a:lnTo>
                    <a:pt x="9329" y="18277"/>
                  </a:lnTo>
                  <a:lnTo>
                    <a:pt x="8025" y="17921"/>
                  </a:lnTo>
                  <a:lnTo>
                    <a:pt x="7389" y="15251"/>
                  </a:lnTo>
                  <a:lnTo>
                    <a:pt x="6988" y="14360"/>
                  </a:lnTo>
                  <a:lnTo>
                    <a:pt x="6620" y="13648"/>
                  </a:lnTo>
                  <a:lnTo>
                    <a:pt x="6152" y="12996"/>
                  </a:lnTo>
                  <a:lnTo>
                    <a:pt x="5785" y="12640"/>
                  </a:lnTo>
                  <a:lnTo>
                    <a:pt x="4614" y="11690"/>
                  </a:lnTo>
                  <a:lnTo>
                    <a:pt x="4480" y="10088"/>
                  </a:lnTo>
                  <a:lnTo>
                    <a:pt x="2909" y="7477"/>
                  </a:lnTo>
                  <a:lnTo>
                    <a:pt x="1304" y="5637"/>
                  </a:lnTo>
                  <a:lnTo>
                    <a:pt x="702" y="5637"/>
                  </a:lnTo>
                  <a:lnTo>
                    <a:pt x="702" y="4095"/>
                  </a:lnTo>
                  <a:lnTo>
                    <a:pt x="334" y="1009"/>
                  </a:lnTo>
                  <a:lnTo>
                    <a:pt x="0" y="0"/>
                  </a:lnTo>
                  <a:lnTo>
                    <a:pt x="1672" y="2018"/>
                  </a:lnTo>
                  <a:lnTo>
                    <a:pt x="2775" y="3442"/>
                  </a:lnTo>
                  <a:lnTo>
                    <a:pt x="4012" y="4807"/>
                  </a:lnTo>
                  <a:lnTo>
                    <a:pt x="4480" y="7002"/>
                  </a:lnTo>
                  <a:lnTo>
                    <a:pt x="4848" y="7002"/>
                  </a:lnTo>
                  <a:lnTo>
                    <a:pt x="5952" y="8248"/>
                  </a:lnTo>
                  <a:lnTo>
                    <a:pt x="6152" y="9316"/>
                  </a:lnTo>
                  <a:lnTo>
                    <a:pt x="6554" y="9316"/>
                  </a:lnTo>
                  <a:lnTo>
                    <a:pt x="7189" y="9613"/>
                  </a:lnTo>
                  <a:lnTo>
                    <a:pt x="7456" y="9851"/>
                  </a:lnTo>
                  <a:lnTo>
                    <a:pt x="7791" y="10444"/>
                  </a:lnTo>
                  <a:lnTo>
                    <a:pt x="7958" y="11037"/>
                  </a:lnTo>
                  <a:lnTo>
                    <a:pt x="8159" y="11571"/>
                  </a:lnTo>
                  <a:lnTo>
                    <a:pt x="8159" y="12046"/>
                  </a:lnTo>
                  <a:lnTo>
                    <a:pt x="8693" y="11927"/>
                  </a:lnTo>
                  <a:lnTo>
                    <a:pt x="9529" y="11571"/>
                  </a:lnTo>
                  <a:lnTo>
                    <a:pt x="10365" y="12402"/>
                  </a:lnTo>
                  <a:lnTo>
                    <a:pt x="11034" y="14242"/>
                  </a:lnTo>
                  <a:lnTo>
                    <a:pt x="11034" y="14360"/>
                  </a:lnTo>
                  <a:lnTo>
                    <a:pt x="11536" y="14004"/>
                  </a:lnTo>
                  <a:lnTo>
                    <a:pt x="12238" y="14004"/>
                  </a:lnTo>
                  <a:lnTo>
                    <a:pt x="13341" y="15251"/>
                  </a:lnTo>
                  <a:lnTo>
                    <a:pt x="13742" y="15725"/>
                  </a:lnTo>
                  <a:lnTo>
                    <a:pt x="14712" y="15607"/>
                  </a:lnTo>
                  <a:lnTo>
                    <a:pt x="15113" y="16081"/>
                  </a:lnTo>
                  <a:lnTo>
                    <a:pt x="15481" y="16556"/>
                  </a:lnTo>
                  <a:lnTo>
                    <a:pt x="15682" y="17209"/>
                  </a:lnTo>
                  <a:lnTo>
                    <a:pt x="16518" y="16675"/>
                  </a:lnTo>
                  <a:lnTo>
                    <a:pt x="17186" y="17565"/>
                  </a:lnTo>
                  <a:lnTo>
                    <a:pt x="17387" y="18040"/>
                  </a:lnTo>
                  <a:lnTo>
                    <a:pt x="17521" y="18277"/>
                  </a:lnTo>
                  <a:lnTo>
                    <a:pt x="17889" y="17565"/>
                  </a:lnTo>
                  <a:lnTo>
                    <a:pt x="18424" y="17327"/>
                  </a:lnTo>
                  <a:lnTo>
                    <a:pt x="18490" y="17209"/>
                  </a:lnTo>
                  <a:lnTo>
                    <a:pt x="19594" y="17921"/>
                  </a:lnTo>
                  <a:lnTo>
                    <a:pt x="19728" y="18277"/>
                  </a:lnTo>
                  <a:lnTo>
                    <a:pt x="19962" y="18277"/>
                  </a:lnTo>
                  <a:lnTo>
                    <a:pt x="20296" y="17921"/>
                  </a:lnTo>
                  <a:lnTo>
                    <a:pt x="20931" y="18277"/>
                  </a:lnTo>
                  <a:lnTo>
                    <a:pt x="21600" y="19048"/>
                  </a:lnTo>
                  <a:lnTo>
                    <a:pt x="17521" y="19286"/>
                  </a:lnTo>
                  <a:lnTo>
                    <a:pt x="17120" y="19286"/>
                  </a:lnTo>
                  <a:lnTo>
                    <a:pt x="12907" y="20888"/>
                  </a:lnTo>
                  <a:lnTo>
                    <a:pt x="12438" y="20888"/>
                  </a:lnTo>
                  <a:lnTo>
                    <a:pt x="11201" y="216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2" name="Freeform 9"/>
            <p:cNvSpPr/>
            <p:nvPr/>
          </p:nvSpPr>
          <p:spPr>
            <a:xfrm>
              <a:off x="4422987" y="7741920"/>
              <a:ext cx="363503" cy="521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00" y="21600"/>
                  </a:moveTo>
                  <a:lnTo>
                    <a:pt x="3400" y="21600"/>
                  </a:lnTo>
                  <a:lnTo>
                    <a:pt x="2067" y="21134"/>
                  </a:lnTo>
                  <a:lnTo>
                    <a:pt x="1067" y="20250"/>
                  </a:lnTo>
                  <a:lnTo>
                    <a:pt x="0" y="17969"/>
                  </a:lnTo>
                  <a:lnTo>
                    <a:pt x="267" y="16247"/>
                  </a:lnTo>
                  <a:lnTo>
                    <a:pt x="1067" y="14524"/>
                  </a:lnTo>
                  <a:lnTo>
                    <a:pt x="1667" y="12848"/>
                  </a:lnTo>
                  <a:lnTo>
                    <a:pt x="2467" y="11219"/>
                  </a:lnTo>
                  <a:lnTo>
                    <a:pt x="3000" y="9497"/>
                  </a:lnTo>
                  <a:lnTo>
                    <a:pt x="3467" y="7774"/>
                  </a:lnTo>
                  <a:lnTo>
                    <a:pt x="3467" y="6052"/>
                  </a:lnTo>
                  <a:lnTo>
                    <a:pt x="3400" y="4422"/>
                  </a:lnTo>
                  <a:lnTo>
                    <a:pt x="3000" y="2793"/>
                  </a:lnTo>
                  <a:lnTo>
                    <a:pt x="5200" y="2607"/>
                  </a:lnTo>
                  <a:lnTo>
                    <a:pt x="5933" y="2374"/>
                  </a:lnTo>
                  <a:lnTo>
                    <a:pt x="6333" y="2281"/>
                  </a:lnTo>
                  <a:lnTo>
                    <a:pt x="7133" y="1816"/>
                  </a:lnTo>
                  <a:lnTo>
                    <a:pt x="9600" y="0"/>
                  </a:lnTo>
                  <a:lnTo>
                    <a:pt x="9933" y="186"/>
                  </a:lnTo>
                  <a:lnTo>
                    <a:pt x="10600" y="466"/>
                  </a:lnTo>
                  <a:lnTo>
                    <a:pt x="11400" y="838"/>
                  </a:lnTo>
                  <a:lnTo>
                    <a:pt x="12000" y="1024"/>
                  </a:lnTo>
                  <a:lnTo>
                    <a:pt x="12800" y="1164"/>
                  </a:lnTo>
                  <a:lnTo>
                    <a:pt x="13600" y="1164"/>
                  </a:lnTo>
                  <a:lnTo>
                    <a:pt x="14333" y="1257"/>
                  </a:lnTo>
                  <a:lnTo>
                    <a:pt x="15133" y="1164"/>
                  </a:lnTo>
                  <a:lnTo>
                    <a:pt x="16067" y="1117"/>
                  </a:lnTo>
                  <a:lnTo>
                    <a:pt x="17200" y="1350"/>
                  </a:lnTo>
                  <a:lnTo>
                    <a:pt x="18333" y="3352"/>
                  </a:lnTo>
                  <a:lnTo>
                    <a:pt x="19533" y="5353"/>
                  </a:lnTo>
                  <a:lnTo>
                    <a:pt x="20333" y="7309"/>
                  </a:lnTo>
                  <a:lnTo>
                    <a:pt x="21067" y="9403"/>
                  </a:lnTo>
                  <a:lnTo>
                    <a:pt x="21467" y="11312"/>
                  </a:lnTo>
                  <a:lnTo>
                    <a:pt x="21600" y="13360"/>
                  </a:lnTo>
                  <a:lnTo>
                    <a:pt x="21600" y="15362"/>
                  </a:lnTo>
                  <a:lnTo>
                    <a:pt x="21467" y="17457"/>
                  </a:lnTo>
                  <a:lnTo>
                    <a:pt x="20067" y="18714"/>
                  </a:lnTo>
                  <a:lnTo>
                    <a:pt x="19267" y="18947"/>
                  </a:lnTo>
                  <a:lnTo>
                    <a:pt x="16400" y="19040"/>
                  </a:lnTo>
                  <a:lnTo>
                    <a:pt x="10333" y="19226"/>
                  </a:lnTo>
                  <a:lnTo>
                    <a:pt x="9600" y="19598"/>
                  </a:lnTo>
                  <a:lnTo>
                    <a:pt x="6733" y="21134"/>
                  </a:lnTo>
                  <a:lnTo>
                    <a:pt x="5933" y="21414"/>
                  </a:lnTo>
                  <a:lnTo>
                    <a:pt x="4000" y="21600"/>
                  </a:lnTo>
                  <a:close/>
                </a:path>
              </a:pathLst>
            </a:custGeom>
            <a:solidFill>
              <a:srgbClr val="FFFF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3" name="Freeform 10"/>
            <p:cNvSpPr/>
            <p:nvPr/>
          </p:nvSpPr>
          <p:spPr>
            <a:xfrm>
              <a:off x="2917048" y="7960924"/>
              <a:ext cx="300287" cy="264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25" y="21600"/>
                  </a:moveTo>
                  <a:lnTo>
                    <a:pt x="15487" y="20313"/>
                  </a:lnTo>
                  <a:lnTo>
                    <a:pt x="14998" y="19302"/>
                  </a:lnTo>
                  <a:lnTo>
                    <a:pt x="13286" y="19578"/>
                  </a:lnTo>
                  <a:lnTo>
                    <a:pt x="10596" y="17648"/>
                  </a:lnTo>
                  <a:lnTo>
                    <a:pt x="10596" y="15166"/>
                  </a:lnTo>
                  <a:lnTo>
                    <a:pt x="9618" y="15166"/>
                  </a:lnTo>
                  <a:lnTo>
                    <a:pt x="5054" y="13879"/>
                  </a:lnTo>
                  <a:lnTo>
                    <a:pt x="5054" y="13420"/>
                  </a:lnTo>
                  <a:lnTo>
                    <a:pt x="4075" y="12500"/>
                  </a:lnTo>
                  <a:lnTo>
                    <a:pt x="1875" y="12133"/>
                  </a:lnTo>
                  <a:lnTo>
                    <a:pt x="489" y="11030"/>
                  </a:lnTo>
                  <a:lnTo>
                    <a:pt x="0" y="9835"/>
                  </a:lnTo>
                  <a:lnTo>
                    <a:pt x="163" y="8732"/>
                  </a:lnTo>
                  <a:lnTo>
                    <a:pt x="1060" y="7353"/>
                  </a:lnTo>
                  <a:lnTo>
                    <a:pt x="1875" y="6986"/>
                  </a:lnTo>
                  <a:lnTo>
                    <a:pt x="3179" y="6802"/>
                  </a:lnTo>
                  <a:lnTo>
                    <a:pt x="4238" y="6802"/>
                  </a:lnTo>
                  <a:lnTo>
                    <a:pt x="4728" y="6250"/>
                  </a:lnTo>
                  <a:lnTo>
                    <a:pt x="5217" y="5147"/>
                  </a:lnTo>
                  <a:lnTo>
                    <a:pt x="6113" y="4871"/>
                  </a:lnTo>
                  <a:lnTo>
                    <a:pt x="8640" y="4688"/>
                  </a:lnTo>
                  <a:lnTo>
                    <a:pt x="9781" y="2298"/>
                  </a:lnTo>
                  <a:lnTo>
                    <a:pt x="11085" y="2114"/>
                  </a:lnTo>
                  <a:lnTo>
                    <a:pt x="13449" y="1287"/>
                  </a:lnTo>
                  <a:lnTo>
                    <a:pt x="14183" y="735"/>
                  </a:lnTo>
                  <a:lnTo>
                    <a:pt x="16139" y="0"/>
                  </a:lnTo>
                  <a:lnTo>
                    <a:pt x="17851" y="0"/>
                  </a:lnTo>
                  <a:lnTo>
                    <a:pt x="20214" y="184"/>
                  </a:lnTo>
                  <a:lnTo>
                    <a:pt x="21600" y="1103"/>
                  </a:lnTo>
                  <a:lnTo>
                    <a:pt x="21518" y="2114"/>
                  </a:lnTo>
                  <a:lnTo>
                    <a:pt x="16872" y="1654"/>
                  </a:lnTo>
                  <a:lnTo>
                    <a:pt x="15650" y="1654"/>
                  </a:lnTo>
                  <a:lnTo>
                    <a:pt x="15487" y="1838"/>
                  </a:lnTo>
                  <a:lnTo>
                    <a:pt x="15813" y="2482"/>
                  </a:lnTo>
                  <a:lnTo>
                    <a:pt x="16546" y="3217"/>
                  </a:lnTo>
                  <a:lnTo>
                    <a:pt x="17525" y="3585"/>
                  </a:lnTo>
                  <a:lnTo>
                    <a:pt x="18666" y="4320"/>
                  </a:lnTo>
                  <a:lnTo>
                    <a:pt x="20051" y="4871"/>
                  </a:lnTo>
                  <a:lnTo>
                    <a:pt x="21192" y="6250"/>
                  </a:lnTo>
                  <a:lnTo>
                    <a:pt x="16546" y="6802"/>
                  </a:lnTo>
                  <a:lnTo>
                    <a:pt x="16139" y="6986"/>
                  </a:lnTo>
                  <a:lnTo>
                    <a:pt x="15650" y="7537"/>
                  </a:lnTo>
                  <a:lnTo>
                    <a:pt x="15650" y="7997"/>
                  </a:lnTo>
                  <a:lnTo>
                    <a:pt x="21518" y="10386"/>
                  </a:lnTo>
                  <a:lnTo>
                    <a:pt x="21029" y="11397"/>
                  </a:lnTo>
                  <a:lnTo>
                    <a:pt x="17525" y="11581"/>
                  </a:lnTo>
                  <a:lnTo>
                    <a:pt x="17035" y="11581"/>
                  </a:lnTo>
                  <a:lnTo>
                    <a:pt x="16383" y="12868"/>
                  </a:lnTo>
                  <a:lnTo>
                    <a:pt x="16383" y="13879"/>
                  </a:lnTo>
                  <a:lnTo>
                    <a:pt x="16546" y="14063"/>
                  </a:lnTo>
                  <a:lnTo>
                    <a:pt x="21192" y="15717"/>
                  </a:lnTo>
                  <a:lnTo>
                    <a:pt x="21029" y="16729"/>
                  </a:lnTo>
                  <a:lnTo>
                    <a:pt x="17525" y="17096"/>
                  </a:lnTo>
                  <a:lnTo>
                    <a:pt x="17035" y="17464"/>
                  </a:lnTo>
                  <a:lnTo>
                    <a:pt x="16546" y="18199"/>
                  </a:lnTo>
                  <a:lnTo>
                    <a:pt x="16546" y="19302"/>
                  </a:lnTo>
                  <a:lnTo>
                    <a:pt x="17525" y="20129"/>
                  </a:lnTo>
                  <a:lnTo>
                    <a:pt x="20051" y="20681"/>
                  </a:lnTo>
                  <a:lnTo>
                    <a:pt x="19562" y="21600"/>
                  </a:lnTo>
                  <a:lnTo>
                    <a:pt x="17525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4" name="Freeform 11"/>
            <p:cNvSpPr/>
            <p:nvPr/>
          </p:nvSpPr>
          <p:spPr>
            <a:xfrm>
              <a:off x="1952978" y="8096391"/>
              <a:ext cx="196427" cy="10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02" y="21145"/>
                  </a:moveTo>
                  <a:lnTo>
                    <a:pt x="987" y="5002"/>
                  </a:lnTo>
                  <a:lnTo>
                    <a:pt x="0" y="2274"/>
                  </a:lnTo>
                  <a:lnTo>
                    <a:pt x="741" y="0"/>
                  </a:lnTo>
                  <a:lnTo>
                    <a:pt x="21600" y="21600"/>
                  </a:lnTo>
                  <a:lnTo>
                    <a:pt x="19502" y="2114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" name="Freeform 12"/>
            <p:cNvSpPr/>
            <p:nvPr/>
          </p:nvSpPr>
          <p:spPr>
            <a:xfrm>
              <a:off x="3077352" y="8146062"/>
              <a:ext cx="63218" cy="36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9" y="20291"/>
                  </a:moveTo>
                  <a:lnTo>
                    <a:pt x="0" y="10473"/>
                  </a:lnTo>
                  <a:lnTo>
                    <a:pt x="0" y="3927"/>
                  </a:lnTo>
                  <a:lnTo>
                    <a:pt x="18568" y="0"/>
                  </a:lnTo>
                  <a:lnTo>
                    <a:pt x="21600" y="3927"/>
                  </a:lnTo>
                  <a:lnTo>
                    <a:pt x="14779" y="21600"/>
                  </a:lnTo>
                  <a:lnTo>
                    <a:pt x="10989" y="20291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" name="Freeform 13"/>
            <p:cNvSpPr/>
            <p:nvPr/>
          </p:nvSpPr>
          <p:spPr>
            <a:xfrm>
              <a:off x="4477174" y="7787076"/>
              <a:ext cx="273191" cy="39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6" y="21600"/>
                  </a:moveTo>
                  <a:lnTo>
                    <a:pt x="179" y="20672"/>
                  </a:lnTo>
                  <a:lnTo>
                    <a:pt x="0" y="20424"/>
                  </a:lnTo>
                  <a:lnTo>
                    <a:pt x="268" y="18010"/>
                  </a:lnTo>
                  <a:lnTo>
                    <a:pt x="803" y="15844"/>
                  </a:lnTo>
                  <a:lnTo>
                    <a:pt x="1160" y="13430"/>
                  </a:lnTo>
                  <a:lnTo>
                    <a:pt x="1696" y="11264"/>
                  </a:lnTo>
                  <a:lnTo>
                    <a:pt x="1874" y="8974"/>
                  </a:lnTo>
                  <a:lnTo>
                    <a:pt x="2231" y="6746"/>
                  </a:lnTo>
                  <a:lnTo>
                    <a:pt x="2231" y="2290"/>
                  </a:lnTo>
                  <a:lnTo>
                    <a:pt x="5177" y="619"/>
                  </a:lnTo>
                  <a:lnTo>
                    <a:pt x="6159" y="248"/>
                  </a:lnTo>
                  <a:lnTo>
                    <a:pt x="8301" y="0"/>
                  </a:lnTo>
                  <a:lnTo>
                    <a:pt x="10354" y="0"/>
                  </a:lnTo>
                  <a:lnTo>
                    <a:pt x="11425" y="124"/>
                  </a:lnTo>
                  <a:lnTo>
                    <a:pt x="12407" y="248"/>
                  </a:lnTo>
                  <a:lnTo>
                    <a:pt x="13478" y="619"/>
                  </a:lnTo>
                  <a:lnTo>
                    <a:pt x="16423" y="2042"/>
                  </a:lnTo>
                  <a:lnTo>
                    <a:pt x="16959" y="2661"/>
                  </a:lnTo>
                  <a:lnTo>
                    <a:pt x="18655" y="5880"/>
                  </a:lnTo>
                  <a:lnTo>
                    <a:pt x="19904" y="11017"/>
                  </a:lnTo>
                  <a:lnTo>
                    <a:pt x="20529" y="13059"/>
                  </a:lnTo>
                  <a:lnTo>
                    <a:pt x="20707" y="13926"/>
                  </a:lnTo>
                  <a:lnTo>
                    <a:pt x="21064" y="14854"/>
                  </a:lnTo>
                  <a:lnTo>
                    <a:pt x="21243" y="15844"/>
                  </a:lnTo>
                  <a:lnTo>
                    <a:pt x="21600" y="16772"/>
                  </a:lnTo>
                  <a:lnTo>
                    <a:pt x="21421" y="17639"/>
                  </a:lnTo>
                  <a:lnTo>
                    <a:pt x="21243" y="18691"/>
                  </a:lnTo>
                  <a:lnTo>
                    <a:pt x="20886" y="19558"/>
                  </a:lnTo>
                  <a:lnTo>
                    <a:pt x="20529" y="20672"/>
                  </a:lnTo>
                  <a:lnTo>
                    <a:pt x="19904" y="20981"/>
                  </a:lnTo>
                  <a:lnTo>
                    <a:pt x="18119" y="20734"/>
                  </a:lnTo>
                  <a:lnTo>
                    <a:pt x="16602" y="20548"/>
                  </a:lnTo>
                  <a:lnTo>
                    <a:pt x="14817" y="20300"/>
                  </a:lnTo>
                  <a:lnTo>
                    <a:pt x="13299" y="20300"/>
                  </a:lnTo>
                  <a:lnTo>
                    <a:pt x="11603" y="20177"/>
                  </a:lnTo>
                  <a:lnTo>
                    <a:pt x="9997" y="20177"/>
                  </a:lnTo>
                  <a:lnTo>
                    <a:pt x="8479" y="20300"/>
                  </a:lnTo>
                  <a:lnTo>
                    <a:pt x="6873" y="20672"/>
                  </a:lnTo>
                  <a:lnTo>
                    <a:pt x="5980" y="20734"/>
                  </a:lnTo>
                  <a:lnTo>
                    <a:pt x="4641" y="21352"/>
                  </a:lnTo>
                  <a:lnTo>
                    <a:pt x="169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7" name="Freeform 14"/>
            <p:cNvSpPr/>
            <p:nvPr/>
          </p:nvSpPr>
          <p:spPr>
            <a:xfrm>
              <a:off x="4492978" y="7902222"/>
              <a:ext cx="234809" cy="261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9" y="21600"/>
                  </a:moveTo>
                  <a:lnTo>
                    <a:pt x="411" y="21039"/>
                  </a:lnTo>
                  <a:lnTo>
                    <a:pt x="0" y="19917"/>
                  </a:lnTo>
                  <a:lnTo>
                    <a:pt x="617" y="17392"/>
                  </a:lnTo>
                  <a:lnTo>
                    <a:pt x="1234" y="15055"/>
                  </a:lnTo>
                  <a:lnTo>
                    <a:pt x="1646" y="12530"/>
                  </a:lnTo>
                  <a:lnTo>
                    <a:pt x="2160" y="10286"/>
                  </a:lnTo>
                  <a:lnTo>
                    <a:pt x="2366" y="7761"/>
                  </a:lnTo>
                  <a:lnTo>
                    <a:pt x="2777" y="5423"/>
                  </a:lnTo>
                  <a:lnTo>
                    <a:pt x="2983" y="2899"/>
                  </a:lnTo>
                  <a:lnTo>
                    <a:pt x="3394" y="748"/>
                  </a:lnTo>
                  <a:lnTo>
                    <a:pt x="4423" y="187"/>
                  </a:lnTo>
                  <a:lnTo>
                    <a:pt x="10183" y="0"/>
                  </a:lnTo>
                  <a:lnTo>
                    <a:pt x="11006" y="0"/>
                  </a:lnTo>
                  <a:lnTo>
                    <a:pt x="18411" y="748"/>
                  </a:lnTo>
                  <a:lnTo>
                    <a:pt x="21600" y="14119"/>
                  </a:lnTo>
                  <a:lnTo>
                    <a:pt x="20160" y="13558"/>
                  </a:lnTo>
                  <a:lnTo>
                    <a:pt x="18926" y="12343"/>
                  </a:lnTo>
                  <a:lnTo>
                    <a:pt x="15943" y="10099"/>
                  </a:lnTo>
                  <a:lnTo>
                    <a:pt x="13166" y="9912"/>
                  </a:lnTo>
                  <a:lnTo>
                    <a:pt x="7817" y="9912"/>
                  </a:lnTo>
                  <a:lnTo>
                    <a:pt x="6789" y="10099"/>
                  </a:lnTo>
                  <a:lnTo>
                    <a:pt x="4423" y="12343"/>
                  </a:lnTo>
                  <a:lnTo>
                    <a:pt x="3806" y="13932"/>
                  </a:lnTo>
                  <a:lnTo>
                    <a:pt x="3600" y="15709"/>
                  </a:lnTo>
                  <a:lnTo>
                    <a:pt x="3600" y="17392"/>
                  </a:lnTo>
                  <a:lnTo>
                    <a:pt x="4011" y="18982"/>
                  </a:lnTo>
                  <a:lnTo>
                    <a:pt x="3806" y="20665"/>
                  </a:lnTo>
                  <a:lnTo>
                    <a:pt x="2777" y="21226"/>
                  </a:lnTo>
                  <a:lnTo>
                    <a:pt x="1029" y="21600"/>
                  </a:lnTo>
                  <a:close/>
                </a:path>
              </a:pathLst>
            </a:custGeom>
            <a:solidFill>
              <a:srgbClr val="7F7F7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8" name="Freeform 15"/>
            <p:cNvSpPr/>
            <p:nvPr/>
          </p:nvSpPr>
          <p:spPr>
            <a:xfrm>
              <a:off x="4547164" y="8037689"/>
              <a:ext cx="167077" cy="10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4" y="21600"/>
                  </a:moveTo>
                  <a:lnTo>
                    <a:pt x="18808" y="20236"/>
                  </a:lnTo>
                  <a:lnTo>
                    <a:pt x="17339" y="19326"/>
                  </a:lnTo>
                  <a:lnTo>
                    <a:pt x="15576" y="18417"/>
                  </a:lnTo>
                  <a:lnTo>
                    <a:pt x="7641" y="18417"/>
                  </a:lnTo>
                  <a:lnTo>
                    <a:pt x="5143" y="16371"/>
                  </a:lnTo>
                  <a:lnTo>
                    <a:pt x="4849" y="12278"/>
                  </a:lnTo>
                  <a:lnTo>
                    <a:pt x="3967" y="12278"/>
                  </a:lnTo>
                  <a:lnTo>
                    <a:pt x="3380" y="15916"/>
                  </a:lnTo>
                  <a:lnTo>
                    <a:pt x="4261" y="18417"/>
                  </a:lnTo>
                  <a:lnTo>
                    <a:pt x="735" y="20236"/>
                  </a:lnTo>
                  <a:lnTo>
                    <a:pt x="0" y="16371"/>
                  </a:lnTo>
                  <a:lnTo>
                    <a:pt x="735" y="5684"/>
                  </a:lnTo>
                  <a:lnTo>
                    <a:pt x="3380" y="909"/>
                  </a:lnTo>
                  <a:lnTo>
                    <a:pt x="5878" y="0"/>
                  </a:lnTo>
                  <a:lnTo>
                    <a:pt x="9992" y="3865"/>
                  </a:lnTo>
                  <a:lnTo>
                    <a:pt x="11314" y="6139"/>
                  </a:lnTo>
                  <a:lnTo>
                    <a:pt x="11608" y="9777"/>
                  </a:lnTo>
                  <a:lnTo>
                    <a:pt x="12196" y="11368"/>
                  </a:lnTo>
                  <a:lnTo>
                    <a:pt x="13078" y="12278"/>
                  </a:lnTo>
                  <a:lnTo>
                    <a:pt x="11608" y="0"/>
                  </a:lnTo>
                  <a:lnTo>
                    <a:pt x="14253" y="909"/>
                  </a:lnTo>
                  <a:lnTo>
                    <a:pt x="16457" y="2728"/>
                  </a:lnTo>
                  <a:lnTo>
                    <a:pt x="18808" y="5684"/>
                  </a:lnTo>
                  <a:lnTo>
                    <a:pt x="20131" y="9322"/>
                  </a:lnTo>
                  <a:lnTo>
                    <a:pt x="21306" y="12733"/>
                  </a:lnTo>
                  <a:lnTo>
                    <a:pt x="21600" y="20236"/>
                  </a:lnTo>
                  <a:lnTo>
                    <a:pt x="20424" y="21600"/>
                  </a:lnTo>
                  <a:close/>
                </a:path>
              </a:pathLst>
            </a:custGeom>
            <a:solidFill>
              <a:srgbClr val="CC3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9" name="Freeform 16"/>
            <p:cNvSpPr/>
            <p:nvPr/>
          </p:nvSpPr>
          <p:spPr>
            <a:xfrm>
              <a:off x="3002844" y="8094133"/>
              <a:ext cx="49672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40" y="19636"/>
                  </a:moveTo>
                  <a:lnTo>
                    <a:pt x="0" y="14400"/>
                  </a:lnTo>
                  <a:lnTo>
                    <a:pt x="4800" y="1309"/>
                  </a:lnTo>
                  <a:lnTo>
                    <a:pt x="9600" y="0"/>
                  </a:lnTo>
                  <a:lnTo>
                    <a:pt x="15840" y="1309"/>
                  </a:lnTo>
                  <a:lnTo>
                    <a:pt x="15840" y="5236"/>
                  </a:lnTo>
                  <a:lnTo>
                    <a:pt x="21600" y="15709"/>
                  </a:lnTo>
                  <a:lnTo>
                    <a:pt x="21600" y="21600"/>
                  </a:lnTo>
                  <a:lnTo>
                    <a:pt x="13440" y="19636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0" name="Freeform 17"/>
            <p:cNvSpPr/>
            <p:nvPr/>
          </p:nvSpPr>
          <p:spPr>
            <a:xfrm>
              <a:off x="3061546" y="8069298"/>
              <a:ext cx="79024" cy="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49" y="20400"/>
                  </a:moveTo>
                  <a:lnTo>
                    <a:pt x="0" y="10800"/>
                  </a:lnTo>
                  <a:lnTo>
                    <a:pt x="2469" y="4000"/>
                  </a:lnTo>
                  <a:lnTo>
                    <a:pt x="5246" y="1600"/>
                  </a:lnTo>
                  <a:lnTo>
                    <a:pt x="14194" y="0"/>
                  </a:lnTo>
                  <a:lnTo>
                    <a:pt x="21600" y="4800"/>
                  </a:lnTo>
                  <a:lnTo>
                    <a:pt x="19131" y="9200"/>
                  </a:lnTo>
                  <a:lnTo>
                    <a:pt x="17897" y="11600"/>
                  </a:lnTo>
                  <a:lnTo>
                    <a:pt x="17280" y="21600"/>
                  </a:lnTo>
                  <a:lnTo>
                    <a:pt x="8949" y="204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1" name="Freeform 18"/>
            <p:cNvSpPr/>
            <p:nvPr/>
          </p:nvSpPr>
          <p:spPr>
            <a:xfrm>
              <a:off x="2939626" y="8058009"/>
              <a:ext cx="60962" cy="4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00" y="21600"/>
                  </a:moveTo>
                  <a:lnTo>
                    <a:pt x="0" y="15178"/>
                  </a:lnTo>
                  <a:lnTo>
                    <a:pt x="0" y="8173"/>
                  </a:lnTo>
                  <a:lnTo>
                    <a:pt x="4000" y="0"/>
                  </a:lnTo>
                  <a:lnTo>
                    <a:pt x="17200" y="0"/>
                  </a:lnTo>
                  <a:lnTo>
                    <a:pt x="21600" y="9341"/>
                  </a:lnTo>
                  <a:lnTo>
                    <a:pt x="14800" y="216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2" name="Freeform 19"/>
            <p:cNvSpPr/>
            <p:nvPr/>
          </p:nvSpPr>
          <p:spPr>
            <a:xfrm>
              <a:off x="3000587" y="8033173"/>
              <a:ext cx="69991" cy="4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43" y="21600"/>
                  </a:moveTo>
                  <a:lnTo>
                    <a:pt x="0" y="15762"/>
                  </a:lnTo>
                  <a:lnTo>
                    <a:pt x="0" y="7005"/>
                  </a:lnTo>
                  <a:lnTo>
                    <a:pt x="3429" y="2335"/>
                  </a:lnTo>
                  <a:lnTo>
                    <a:pt x="14057" y="0"/>
                  </a:lnTo>
                  <a:lnTo>
                    <a:pt x="14057" y="3503"/>
                  </a:lnTo>
                  <a:lnTo>
                    <a:pt x="15429" y="7005"/>
                  </a:lnTo>
                  <a:lnTo>
                    <a:pt x="21600" y="12259"/>
                  </a:lnTo>
                  <a:lnTo>
                    <a:pt x="16114" y="19265"/>
                  </a:lnTo>
                  <a:lnTo>
                    <a:pt x="7543" y="216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3" name="Freeform 20"/>
            <p:cNvSpPr/>
            <p:nvPr/>
          </p:nvSpPr>
          <p:spPr>
            <a:xfrm>
              <a:off x="3061546" y="7992533"/>
              <a:ext cx="85797" cy="58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80" y="20785"/>
                  </a:moveTo>
                  <a:lnTo>
                    <a:pt x="5472" y="19155"/>
                  </a:lnTo>
                  <a:lnTo>
                    <a:pt x="0" y="14264"/>
                  </a:lnTo>
                  <a:lnTo>
                    <a:pt x="0" y="9781"/>
                  </a:lnTo>
                  <a:lnTo>
                    <a:pt x="3168" y="2445"/>
                  </a:lnTo>
                  <a:lnTo>
                    <a:pt x="6624" y="0"/>
                  </a:lnTo>
                  <a:lnTo>
                    <a:pt x="10080" y="815"/>
                  </a:lnTo>
                  <a:lnTo>
                    <a:pt x="17856" y="8966"/>
                  </a:lnTo>
                  <a:lnTo>
                    <a:pt x="21600" y="9781"/>
                  </a:lnTo>
                  <a:lnTo>
                    <a:pt x="14976" y="15894"/>
                  </a:lnTo>
                  <a:lnTo>
                    <a:pt x="12096" y="21600"/>
                  </a:lnTo>
                  <a:lnTo>
                    <a:pt x="10080" y="20785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4" name="Freeform 21"/>
            <p:cNvSpPr/>
            <p:nvPr/>
          </p:nvSpPr>
          <p:spPr>
            <a:xfrm>
              <a:off x="2381956" y="7759982"/>
              <a:ext cx="266419" cy="207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9" y="21600"/>
                  </a:moveTo>
                  <a:lnTo>
                    <a:pt x="10434" y="18900"/>
                  </a:lnTo>
                  <a:lnTo>
                    <a:pt x="9885" y="16787"/>
                  </a:lnTo>
                  <a:lnTo>
                    <a:pt x="7231" y="16083"/>
                  </a:lnTo>
                  <a:lnTo>
                    <a:pt x="5308" y="14322"/>
                  </a:lnTo>
                  <a:lnTo>
                    <a:pt x="5125" y="13852"/>
                  </a:lnTo>
                  <a:lnTo>
                    <a:pt x="5125" y="13148"/>
                  </a:lnTo>
                  <a:lnTo>
                    <a:pt x="2105" y="11857"/>
                  </a:lnTo>
                  <a:lnTo>
                    <a:pt x="183" y="10213"/>
                  </a:lnTo>
                  <a:lnTo>
                    <a:pt x="0" y="8570"/>
                  </a:lnTo>
                  <a:lnTo>
                    <a:pt x="183" y="5635"/>
                  </a:lnTo>
                  <a:lnTo>
                    <a:pt x="1190" y="5165"/>
                  </a:lnTo>
                  <a:lnTo>
                    <a:pt x="2288" y="4930"/>
                  </a:lnTo>
                  <a:lnTo>
                    <a:pt x="4759" y="4930"/>
                  </a:lnTo>
                  <a:lnTo>
                    <a:pt x="5308" y="3639"/>
                  </a:lnTo>
                  <a:lnTo>
                    <a:pt x="10434" y="2700"/>
                  </a:lnTo>
                  <a:lnTo>
                    <a:pt x="11349" y="1291"/>
                  </a:lnTo>
                  <a:lnTo>
                    <a:pt x="12173" y="470"/>
                  </a:lnTo>
                  <a:lnTo>
                    <a:pt x="14369" y="0"/>
                  </a:lnTo>
                  <a:lnTo>
                    <a:pt x="15376" y="235"/>
                  </a:lnTo>
                  <a:lnTo>
                    <a:pt x="16292" y="235"/>
                  </a:lnTo>
                  <a:lnTo>
                    <a:pt x="17390" y="704"/>
                  </a:lnTo>
                  <a:lnTo>
                    <a:pt x="18397" y="1057"/>
                  </a:lnTo>
                  <a:lnTo>
                    <a:pt x="19495" y="1761"/>
                  </a:lnTo>
                  <a:lnTo>
                    <a:pt x="21600" y="3170"/>
                  </a:lnTo>
                  <a:lnTo>
                    <a:pt x="21600" y="4343"/>
                  </a:lnTo>
                  <a:lnTo>
                    <a:pt x="13454" y="2465"/>
                  </a:lnTo>
                  <a:lnTo>
                    <a:pt x="12356" y="3639"/>
                  </a:lnTo>
                  <a:lnTo>
                    <a:pt x="16292" y="7278"/>
                  </a:lnTo>
                  <a:lnTo>
                    <a:pt x="16841" y="7278"/>
                  </a:lnTo>
                  <a:lnTo>
                    <a:pt x="17847" y="8217"/>
                  </a:lnTo>
                  <a:lnTo>
                    <a:pt x="17847" y="9039"/>
                  </a:lnTo>
                  <a:lnTo>
                    <a:pt x="13454" y="9509"/>
                  </a:lnTo>
                  <a:lnTo>
                    <a:pt x="12905" y="10213"/>
                  </a:lnTo>
                  <a:lnTo>
                    <a:pt x="12722" y="11152"/>
                  </a:lnTo>
                  <a:lnTo>
                    <a:pt x="15559" y="13617"/>
                  </a:lnTo>
                  <a:lnTo>
                    <a:pt x="17390" y="14791"/>
                  </a:lnTo>
                  <a:lnTo>
                    <a:pt x="17390" y="15730"/>
                  </a:lnTo>
                  <a:lnTo>
                    <a:pt x="15559" y="16083"/>
                  </a:lnTo>
                  <a:lnTo>
                    <a:pt x="13271" y="16083"/>
                  </a:lnTo>
                  <a:lnTo>
                    <a:pt x="12722" y="16317"/>
                  </a:lnTo>
                  <a:lnTo>
                    <a:pt x="12173" y="18196"/>
                  </a:lnTo>
                  <a:lnTo>
                    <a:pt x="14003" y="19487"/>
                  </a:lnTo>
                  <a:lnTo>
                    <a:pt x="17573" y="20661"/>
                  </a:lnTo>
                  <a:lnTo>
                    <a:pt x="17573" y="21600"/>
                  </a:lnTo>
                  <a:lnTo>
                    <a:pt x="1491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5" name="Freeform 22"/>
            <p:cNvSpPr/>
            <p:nvPr/>
          </p:nvSpPr>
          <p:spPr>
            <a:xfrm>
              <a:off x="2460977" y="7868356"/>
              <a:ext cx="79024" cy="36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34" y="21600"/>
                  </a:moveTo>
                  <a:lnTo>
                    <a:pt x="1234" y="11127"/>
                  </a:lnTo>
                  <a:lnTo>
                    <a:pt x="0" y="7200"/>
                  </a:lnTo>
                  <a:lnTo>
                    <a:pt x="1851" y="0"/>
                  </a:lnTo>
                  <a:lnTo>
                    <a:pt x="18206" y="7200"/>
                  </a:lnTo>
                  <a:lnTo>
                    <a:pt x="21600" y="17673"/>
                  </a:lnTo>
                  <a:lnTo>
                    <a:pt x="12034" y="216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6" name="Freeform 23"/>
            <p:cNvSpPr/>
            <p:nvPr/>
          </p:nvSpPr>
          <p:spPr>
            <a:xfrm>
              <a:off x="1910080" y="7703538"/>
              <a:ext cx="264161" cy="19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6" y="21600"/>
                  </a:moveTo>
                  <a:lnTo>
                    <a:pt x="13314" y="20380"/>
                  </a:lnTo>
                  <a:lnTo>
                    <a:pt x="11172" y="18305"/>
                  </a:lnTo>
                  <a:lnTo>
                    <a:pt x="10800" y="17085"/>
                  </a:lnTo>
                  <a:lnTo>
                    <a:pt x="7541" y="14888"/>
                  </a:lnTo>
                  <a:lnTo>
                    <a:pt x="6145" y="12325"/>
                  </a:lnTo>
                  <a:lnTo>
                    <a:pt x="3910" y="11593"/>
                  </a:lnTo>
                  <a:lnTo>
                    <a:pt x="838" y="8786"/>
                  </a:lnTo>
                  <a:lnTo>
                    <a:pt x="0" y="5492"/>
                  </a:lnTo>
                  <a:lnTo>
                    <a:pt x="1024" y="2929"/>
                  </a:lnTo>
                  <a:lnTo>
                    <a:pt x="6145" y="2929"/>
                  </a:lnTo>
                  <a:lnTo>
                    <a:pt x="7541" y="1220"/>
                  </a:lnTo>
                  <a:lnTo>
                    <a:pt x="12941" y="1464"/>
                  </a:lnTo>
                  <a:lnTo>
                    <a:pt x="14617" y="0"/>
                  </a:lnTo>
                  <a:lnTo>
                    <a:pt x="21600" y="2685"/>
                  </a:lnTo>
                  <a:lnTo>
                    <a:pt x="21600" y="4027"/>
                  </a:lnTo>
                  <a:lnTo>
                    <a:pt x="18062" y="2197"/>
                  </a:lnTo>
                  <a:lnTo>
                    <a:pt x="15455" y="1953"/>
                  </a:lnTo>
                  <a:lnTo>
                    <a:pt x="14431" y="3295"/>
                  </a:lnTo>
                  <a:lnTo>
                    <a:pt x="14431" y="3539"/>
                  </a:lnTo>
                  <a:lnTo>
                    <a:pt x="18248" y="8298"/>
                  </a:lnTo>
                  <a:lnTo>
                    <a:pt x="18062" y="10007"/>
                  </a:lnTo>
                  <a:lnTo>
                    <a:pt x="14431" y="8786"/>
                  </a:lnTo>
                  <a:lnTo>
                    <a:pt x="12941" y="10007"/>
                  </a:lnTo>
                  <a:lnTo>
                    <a:pt x="16945" y="13790"/>
                  </a:lnTo>
                  <a:lnTo>
                    <a:pt x="17131" y="14522"/>
                  </a:lnTo>
                  <a:lnTo>
                    <a:pt x="16945" y="15620"/>
                  </a:lnTo>
                  <a:lnTo>
                    <a:pt x="12755" y="16108"/>
                  </a:lnTo>
                  <a:lnTo>
                    <a:pt x="12755" y="17085"/>
                  </a:lnTo>
                  <a:lnTo>
                    <a:pt x="17503" y="21600"/>
                  </a:lnTo>
                  <a:lnTo>
                    <a:pt x="1638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7" name="Freeform 24"/>
            <p:cNvSpPr/>
            <p:nvPr/>
          </p:nvSpPr>
          <p:spPr>
            <a:xfrm>
              <a:off x="4522329" y="7814169"/>
              <a:ext cx="162561" cy="7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21600"/>
                  </a:moveTo>
                  <a:lnTo>
                    <a:pt x="0" y="5236"/>
                  </a:lnTo>
                  <a:lnTo>
                    <a:pt x="4350" y="1309"/>
                  </a:lnTo>
                  <a:lnTo>
                    <a:pt x="5850" y="0"/>
                  </a:lnTo>
                  <a:lnTo>
                    <a:pt x="9000" y="0"/>
                  </a:lnTo>
                  <a:lnTo>
                    <a:pt x="10800" y="655"/>
                  </a:lnTo>
                  <a:lnTo>
                    <a:pt x="12300" y="655"/>
                  </a:lnTo>
                  <a:lnTo>
                    <a:pt x="13950" y="1964"/>
                  </a:lnTo>
                  <a:lnTo>
                    <a:pt x="15750" y="3273"/>
                  </a:lnTo>
                  <a:lnTo>
                    <a:pt x="17550" y="5236"/>
                  </a:lnTo>
                  <a:lnTo>
                    <a:pt x="19200" y="8836"/>
                  </a:lnTo>
                  <a:lnTo>
                    <a:pt x="20700" y="13418"/>
                  </a:lnTo>
                  <a:lnTo>
                    <a:pt x="20700" y="17345"/>
                  </a:lnTo>
                  <a:lnTo>
                    <a:pt x="21600" y="20945"/>
                  </a:lnTo>
                  <a:lnTo>
                    <a:pt x="6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8" name="Freeform 25"/>
            <p:cNvSpPr/>
            <p:nvPr/>
          </p:nvSpPr>
          <p:spPr>
            <a:xfrm>
              <a:off x="2397760" y="7823200"/>
              <a:ext cx="67734" cy="4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0" y="19265"/>
                  </a:moveTo>
                  <a:lnTo>
                    <a:pt x="9720" y="19265"/>
                  </a:lnTo>
                  <a:lnTo>
                    <a:pt x="0" y="9924"/>
                  </a:lnTo>
                  <a:lnTo>
                    <a:pt x="2160" y="0"/>
                  </a:lnTo>
                  <a:lnTo>
                    <a:pt x="13320" y="0"/>
                  </a:lnTo>
                  <a:lnTo>
                    <a:pt x="15480" y="3503"/>
                  </a:lnTo>
                  <a:lnTo>
                    <a:pt x="21600" y="14595"/>
                  </a:lnTo>
                  <a:lnTo>
                    <a:pt x="20160" y="15762"/>
                  </a:lnTo>
                  <a:lnTo>
                    <a:pt x="16200" y="21600"/>
                  </a:lnTo>
                  <a:lnTo>
                    <a:pt x="11880" y="19265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Freeform 26"/>
            <p:cNvSpPr/>
            <p:nvPr/>
          </p:nvSpPr>
          <p:spPr>
            <a:xfrm>
              <a:off x="2458720" y="7805138"/>
              <a:ext cx="88054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0640"/>
                  </a:moveTo>
                  <a:lnTo>
                    <a:pt x="0" y="7680"/>
                  </a:lnTo>
                  <a:lnTo>
                    <a:pt x="1662" y="0"/>
                  </a:lnTo>
                  <a:lnTo>
                    <a:pt x="14123" y="0"/>
                  </a:lnTo>
                  <a:lnTo>
                    <a:pt x="21600" y="13440"/>
                  </a:lnTo>
                  <a:lnTo>
                    <a:pt x="19938" y="14400"/>
                  </a:lnTo>
                  <a:lnTo>
                    <a:pt x="14677" y="21600"/>
                  </a:lnTo>
                  <a:lnTo>
                    <a:pt x="10800" y="2064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Freeform 27"/>
            <p:cNvSpPr/>
            <p:nvPr/>
          </p:nvSpPr>
          <p:spPr>
            <a:xfrm>
              <a:off x="2004906" y="7796107"/>
              <a:ext cx="67735" cy="45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80" y="19980"/>
                  </a:moveTo>
                  <a:lnTo>
                    <a:pt x="0" y="10260"/>
                  </a:lnTo>
                  <a:lnTo>
                    <a:pt x="2160" y="3240"/>
                  </a:lnTo>
                  <a:lnTo>
                    <a:pt x="6120" y="0"/>
                  </a:lnTo>
                  <a:lnTo>
                    <a:pt x="13320" y="1080"/>
                  </a:lnTo>
                  <a:lnTo>
                    <a:pt x="15480" y="3780"/>
                  </a:lnTo>
                  <a:lnTo>
                    <a:pt x="21600" y="15660"/>
                  </a:lnTo>
                  <a:lnTo>
                    <a:pt x="16200" y="16740"/>
                  </a:lnTo>
                  <a:lnTo>
                    <a:pt x="14040" y="21600"/>
                  </a:lnTo>
                  <a:lnTo>
                    <a:pt x="8280" y="1998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1" name="Freeform 28"/>
            <p:cNvSpPr/>
            <p:nvPr/>
          </p:nvSpPr>
          <p:spPr>
            <a:xfrm>
              <a:off x="1928142" y="7748693"/>
              <a:ext cx="74508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8" y="20640"/>
                  </a:moveTo>
                  <a:lnTo>
                    <a:pt x="3273" y="13920"/>
                  </a:lnTo>
                  <a:lnTo>
                    <a:pt x="655" y="8640"/>
                  </a:lnTo>
                  <a:lnTo>
                    <a:pt x="0" y="1920"/>
                  </a:lnTo>
                  <a:lnTo>
                    <a:pt x="5236" y="0"/>
                  </a:lnTo>
                  <a:lnTo>
                    <a:pt x="17673" y="5760"/>
                  </a:lnTo>
                  <a:lnTo>
                    <a:pt x="21600" y="13920"/>
                  </a:lnTo>
                  <a:lnTo>
                    <a:pt x="18327" y="21600"/>
                  </a:lnTo>
                  <a:lnTo>
                    <a:pt x="13418" y="2064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2" name="Freeform 29"/>
            <p:cNvSpPr/>
            <p:nvPr/>
          </p:nvSpPr>
          <p:spPr>
            <a:xfrm>
              <a:off x="4368800" y="7552267"/>
              <a:ext cx="205458" cy="23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12" y="21600"/>
                  </a:moveTo>
                  <a:lnTo>
                    <a:pt x="7596" y="21181"/>
                  </a:lnTo>
                  <a:lnTo>
                    <a:pt x="4747" y="20027"/>
                  </a:lnTo>
                  <a:lnTo>
                    <a:pt x="2730" y="17091"/>
                  </a:lnTo>
                  <a:lnTo>
                    <a:pt x="2255" y="16357"/>
                  </a:lnTo>
                  <a:lnTo>
                    <a:pt x="831" y="14470"/>
                  </a:lnTo>
                  <a:lnTo>
                    <a:pt x="119" y="12897"/>
                  </a:lnTo>
                  <a:lnTo>
                    <a:pt x="119" y="11429"/>
                  </a:lnTo>
                  <a:lnTo>
                    <a:pt x="0" y="10066"/>
                  </a:lnTo>
                  <a:lnTo>
                    <a:pt x="356" y="8808"/>
                  </a:lnTo>
                  <a:lnTo>
                    <a:pt x="593" y="7340"/>
                  </a:lnTo>
                  <a:lnTo>
                    <a:pt x="1068" y="5977"/>
                  </a:lnTo>
                  <a:lnTo>
                    <a:pt x="1780" y="4509"/>
                  </a:lnTo>
                  <a:lnTo>
                    <a:pt x="2730" y="3355"/>
                  </a:lnTo>
                  <a:lnTo>
                    <a:pt x="6171" y="1049"/>
                  </a:lnTo>
                  <a:lnTo>
                    <a:pt x="7358" y="419"/>
                  </a:lnTo>
                  <a:lnTo>
                    <a:pt x="8664" y="210"/>
                  </a:lnTo>
                  <a:lnTo>
                    <a:pt x="9851" y="0"/>
                  </a:lnTo>
                  <a:lnTo>
                    <a:pt x="12343" y="0"/>
                  </a:lnTo>
                  <a:lnTo>
                    <a:pt x="15191" y="839"/>
                  </a:lnTo>
                  <a:lnTo>
                    <a:pt x="16497" y="1887"/>
                  </a:lnTo>
                  <a:lnTo>
                    <a:pt x="18158" y="3460"/>
                  </a:lnTo>
                  <a:lnTo>
                    <a:pt x="19226" y="5348"/>
                  </a:lnTo>
                  <a:lnTo>
                    <a:pt x="21125" y="6606"/>
                  </a:lnTo>
                  <a:lnTo>
                    <a:pt x="21363" y="7550"/>
                  </a:lnTo>
                  <a:lnTo>
                    <a:pt x="21363" y="9017"/>
                  </a:lnTo>
                  <a:lnTo>
                    <a:pt x="21600" y="10590"/>
                  </a:lnTo>
                  <a:lnTo>
                    <a:pt x="21363" y="12058"/>
                  </a:lnTo>
                  <a:lnTo>
                    <a:pt x="21363" y="13631"/>
                  </a:lnTo>
                  <a:lnTo>
                    <a:pt x="20651" y="15099"/>
                  </a:lnTo>
                  <a:lnTo>
                    <a:pt x="19938" y="16777"/>
                  </a:lnTo>
                  <a:lnTo>
                    <a:pt x="18870" y="18140"/>
                  </a:lnTo>
                  <a:lnTo>
                    <a:pt x="17921" y="20027"/>
                  </a:lnTo>
                  <a:lnTo>
                    <a:pt x="15310" y="21181"/>
                  </a:lnTo>
                  <a:lnTo>
                    <a:pt x="11512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Freeform 30"/>
            <p:cNvSpPr/>
            <p:nvPr/>
          </p:nvSpPr>
          <p:spPr>
            <a:xfrm>
              <a:off x="2002649" y="7728374"/>
              <a:ext cx="76766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2" y="21600"/>
                  </a:moveTo>
                  <a:lnTo>
                    <a:pt x="1906" y="16200"/>
                  </a:lnTo>
                  <a:lnTo>
                    <a:pt x="0" y="11291"/>
                  </a:lnTo>
                  <a:lnTo>
                    <a:pt x="0" y="10309"/>
                  </a:lnTo>
                  <a:lnTo>
                    <a:pt x="1906" y="2455"/>
                  </a:lnTo>
                  <a:lnTo>
                    <a:pt x="5718" y="0"/>
                  </a:lnTo>
                  <a:lnTo>
                    <a:pt x="13024" y="982"/>
                  </a:lnTo>
                  <a:lnTo>
                    <a:pt x="18424" y="5400"/>
                  </a:lnTo>
                  <a:lnTo>
                    <a:pt x="21600" y="16200"/>
                  </a:lnTo>
                  <a:lnTo>
                    <a:pt x="17788" y="18655"/>
                  </a:lnTo>
                  <a:lnTo>
                    <a:pt x="16200" y="21600"/>
                  </a:lnTo>
                  <a:lnTo>
                    <a:pt x="9212" y="216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Freeform 31"/>
            <p:cNvSpPr/>
            <p:nvPr/>
          </p:nvSpPr>
          <p:spPr>
            <a:xfrm>
              <a:off x="4572000" y="7538720"/>
              <a:ext cx="185139" cy="214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69" y="21600"/>
                  </a:moveTo>
                  <a:lnTo>
                    <a:pt x="1988" y="18303"/>
                  </a:lnTo>
                  <a:lnTo>
                    <a:pt x="1988" y="16939"/>
                  </a:lnTo>
                  <a:lnTo>
                    <a:pt x="2253" y="15688"/>
                  </a:lnTo>
                  <a:lnTo>
                    <a:pt x="2253" y="14324"/>
                  </a:lnTo>
                  <a:lnTo>
                    <a:pt x="2518" y="12960"/>
                  </a:lnTo>
                  <a:lnTo>
                    <a:pt x="2253" y="11709"/>
                  </a:lnTo>
                  <a:lnTo>
                    <a:pt x="1723" y="8981"/>
                  </a:lnTo>
                  <a:lnTo>
                    <a:pt x="1590" y="7731"/>
                  </a:lnTo>
                  <a:lnTo>
                    <a:pt x="0" y="5684"/>
                  </a:lnTo>
                  <a:lnTo>
                    <a:pt x="1590" y="1137"/>
                  </a:lnTo>
                  <a:lnTo>
                    <a:pt x="3578" y="682"/>
                  </a:lnTo>
                  <a:lnTo>
                    <a:pt x="9541" y="0"/>
                  </a:lnTo>
                  <a:lnTo>
                    <a:pt x="10734" y="682"/>
                  </a:lnTo>
                  <a:lnTo>
                    <a:pt x="12324" y="1251"/>
                  </a:lnTo>
                  <a:lnTo>
                    <a:pt x="13914" y="2160"/>
                  </a:lnTo>
                  <a:lnTo>
                    <a:pt x="15372" y="3524"/>
                  </a:lnTo>
                  <a:lnTo>
                    <a:pt x="16432" y="4661"/>
                  </a:lnTo>
                  <a:lnTo>
                    <a:pt x="17757" y="5684"/>
                  </a:lnTo>
                  <a:lnTo>
                    <a:pt x="18685" y="7048"/>
                  </a:lnTo>
                  <a:lnTo>
                    <a:pt x="20010" y="8413"/>
                  </a:lnTo>
                  <a:lnTo>
                    <a:pt x="20540" y="10118"/>
                  </a:lnTo>
                  <a:lnTo>
                    <a:pt x="21600" y="13187"/>
                  </a:lnTo>
                  <a:lnTo>
                    <a:pt x="21600" y="15006"/>
                  </a:lnTo>
                  <a:lnTo>
                    <a:pt x="18552" y="18985"/>
                  </a:lnTo>
                  <a:lnTo>
                    <a:pt x="15637" y="20918"/>
                  </a:lnTo>
                  <a:lnTo>
                    <a:pt x="10469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Freeform 32"/>
            <p:cNvSpPr/>
            <p:nvPr/>
          </p:nvSpPr>
          <p:spPr>
            <a:xfrm>
              <a:off x="4319129" y="6653672"/>
              <a:ext cx="347699" cy="918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17" y="21600"/>
                  </a:moveTo>
                  <a:lnTo>
                    <a:pt x="13745" y="21282"/>
                  </a:lnTo>
                  <a:lnTo>
                    <a:pt x="13044" y="21096"/>
                  </a:lnTo>
                  <a:lnTo>
                    <a:pt x="12343" y="20937"/>
                  </a:lnTo>
                  <a:lnTo>
                    <a:pt x="11712" y="20884"/>
                  </a:lnTo>
                  <a:lnTo>
                    <a:pt x="10169" y="20777"/>
                  </a:lnTo>
                  <a:lnTo>
                    <a:pt x="8977" y="20777"/>
                  </a:lnTo>
                  <a:lnTo>
                    <a:pt x="7644" y="20937"/>
                  </a:lnTo>
                  <a:lnTo>
                    <a:pt x="6382" y="20777"/>
                  </a:lnTo>
                  <a:lnTo>
                    <a:pt x="5681" y="20353"/>
                  </a:lnTo>
                  <a:lnTo>
                    <a:pt x="5470" y="20008"/>
                  </a:lnTo>
                  <a:lnTo>
                    <a:pt x="5049" y="19583"/>
                  </a:lnTo>
                  <a:lnTo>
                    <a:pt x="4909" y="19238"/>
                  </a:lnTo>
                  <a:lnTo>
                    <a:pt x="4769" y="18814"/>
                  </a:lnTo>
                  <a:lnTo>
                    <a:pt x="4769" y="18469"/>
                  </a:lnTo>
                  <a:lnTo>
                    <a:pt x="4909" y="18044"/>
                  </a:lnTo>
                  <a:lnTo>
                    <a:pt x="5190" y="17752"/>
                  </a:lnTo>
                  <a:lnTo>
                    <a:pt x="5540" y="17275"/>
                  </a:lnTo>
                  <a:lnTo>
                    <a:pt x="6101" y="16903"/>
                  </a:lnTo>
                  <a:lnTo>
                    <a:pt x="6662" y="16505"/>
                  </a:lnTo>
                  <a:lnTo>
                    <a:pt x="7364" y="16134"/>
                  </a:lnTo>
                  <a:lnTo>
                    <a:pt x="7995" y="15736"/>
                  </a:lnTo>
                  <a:lnTo>
                    <a:pt x="8836" y="15364"/>
                  </a:lnTo>
                  <a:lnTo>
                    <a:pt x="9678" y="15019"/>
                  </a:lnTo>
                  <a:lnTo>
                    <a:pt x="10730" y="14701"/>
                  </a:lnTo>
                  <a:lnTo>
                    <a:pt x="11151" y="14542"/>
                  </a:lnTo>
                  <a:lnTo>
                    <a:pt x="12623" y="13109"/>
                  </a:lnTo>
                  <a:lnTo>
                    <a:pt x="12483" y="12657"/>
                  </a:lnTo>
                  <a:lnTo>
                    <a:pt x="12203" y="12180"/>
                  </a:lnTo>
                  <a:lnTo>
                    <a:pt x="11712" y="11729"/>
                  </a:lnTo>
                  <a:lnTo>
                    <a:pt x="11151" y="11304"/>
                  </a:lnTo>
                  <a:lnTo>
                    <a:pt x="10309" y="10906"/>
                  </a:lnTo>
                  <a:lnTo>
                    <a:pt x="10309" y="10747"/>
                  </a:lnTo>
                  <a:lnTo>
                    <a:pt x="6803" y="9500"/>
                  </a:lnTo>
                  <a:lnTo>
                    <a:pt x="6242" y="9208"/>
                  </a:lnTo>
                  <a:lnTo>
                    <a:pt x="5540" y="8783"/>
                  </a:lnTo>
                  <a:lnTo>
                    <a:pt x="5190" y="8226"/>
                  </a:lnTo>
                  <a:lnTo>
                    <a:pt x="5470" y="7695"/>
                  </a:lnTo>
                  <a:lnTo>
                    <a:pt x="5821" y="7191"/>
                  </a:lnTo>
                  <a:lnTo>
                    <a:pt x="6803" y="6740"/>
                  </a:lnTo>
                  <a:lnTo>
                    <a:pt x="7504" y="6262"/>
                  </a:lnTo>
                  <a:lnTo>
                    <a:pt x="8135" y="5811"/>
                  </a:lnTo>
                  <a:lnTo>
                    <a:pt x="8556" y="5387"/>
                  </a:lnTo>
                  <a:lnTo>
                    <a:pt x="8977" y="4989"/>
                  </a:lnTo>
                  <a:lnTo>
                    <a:pt x="8836" y="4511"/>
                  </a:lnTo>
                  <a:lnTo>
                    <a:pt x="8836" y="4166"/>
                  </a:lnTo>
                  <a:lnTo>
                    <a:pt x="8275" y="3688"/>
                  </a:lnTo>
                  <a:lnTo>
                    <a:pt x="7855" y="3343"/>
                  </a:lnTo>
                  <a:lnTo>
                    <a:pt x="6803" y="3025"/>
                  </a:lnTo>
                  <a:lnTo>
                    <a:pt x="3927" y="2707"/>
                  </a:lnTo>
                  <a:lnTo>
                    <a:pt x="1332" y="1990"/>
                  </a:lnTo>
                  <a:lnTo>
                    <a:pt x="842" y="1645"/>
                  </a:lnTo>
                  <a:lnTo>
                    <a:pt x="561" y="1274"/>
                  </a:lnTo>
                  <a:lnTo>
                    <a:pt x="0" y="770"/>
                  </a:lnTo>
                  <a:lnTo>
                    <a:pt x="140" y="451"/>
                  </a:lnTo>
                  <a:lnTo>
                    <a:pt x="1332" y="186"/>
                  </a:lnTo>
                  <a:lnTo>
                    <a:pt x="2595" y="27"/>
                  </a:lnTo>
                  <a:lnTo>
                    <a:pt x="3787" y="27"/>
                  </a:lnTo>
                  <a:lnTo>
                    <a:pt x="5049" y="0"/>
                  </a:lnTo>
                  <a:lnTo>
                    <a:pt x="6382" y="80"/>
                  </a:lnTo>
                  <a:lnTo>
                    <a:pt x="7644" y="133"/>
                  </a:lnTo>
                  <a:lnTo>
                    <a:pt x="8836" y="292"/>
                  </a:lnTo>
                  <a:lnTo>
                    <a:pt x="10029" y="504"/>
                  </a:lnTo>
                  <a:lnTo>
                    <a:pt x="11431" y="823"/>
                  </a:lnTo>
                  <a:lnTo>
                    <a:pt x="11852" y="955"/>
                  </a:lnTo>
                  <a:lnTo>
                    <a:pt x="12483" y="1221"/>
                  </a:lnTo>
                  <a:lnTo>
                    <a:pt x="12904" y="1539"/>
                  </a:lnTo>
                  <a:lnTo>
                    <a:pt x="13605" y="1831"/>
                  </a:lnTo>
                  <a:lnTo>
                    <a:pt x="13886" y="2096"/>
                  </a:lnTo>
                  <a:lnTo>
                    <a:pt x="14306" y="2415"/>
                  </a:lnTo>
                  <a:lnTo>
                    <a:pt x="14517" y="2707"/>
                  </a:lnTo>
                  <a:lnTo>
                    <a:pt x="14938" y="3025"/>
                  </a:lnTo>
                  <a:lnTo>
                    <a:pt x="15639" y="3795"/>
                  </a:lnTo>
                  <a:lnTo>
                    <a:pt x="15919" y="4405"/>
                  </a:lnTo>
                  <a:lnTo>
                    <a:pt x="15919" y="5068"/>
                  </a:lnTo>
                  <a:lnTo>
                    <a:pt x="15499" y="5705"/>
                  </a:lnTo>
                  <a:lnTo>
                    <a:pt x="15078" y="6369"/>
                  </a:lnTo>
                  <a:lnTo>
                    <a:pt x="14517" y="6979"/>
                  </a:lnTo>
                  <a:lnTo>
                    <a:pt x="14306" y="7616"/>
                  </a:lnTo>
                  <a:lnTo>
                    <a:pt x="14166" y="8279"/>
                  </a:lnTo>
                  <a:lnTo>
                    <a:pt x="14657" y="8943"/>
                  </a:lnTo>
                  <a:lnTo>
                    <a:pt x="16200" y="10030"/>
                  </a:lnTo>
                  <a:lnTo>
                    <a:pt x="18514" y="11039"/>
                  </a:lnTo>
                  <a:lnTo>
                    <a:pt x="19286" y="11516"/>
                  </a:lnTo>
                  <a:lnTo>
                    <a:pt x="19706" y="11861"/>
                  </a:lnTo>
                  <a:lnTo>
                    <a:pt x="20408" y="12180"/>
                  </a:lnTo>
                  <a:lnTo>
                    <a:pt x="20829" y="12657"/>
                  </a:lnTo>
                  <a:lnTo>
                    <a:pt x="21179" y="13162"/>
                  </a:lnTo>
                  <a:lnTo>
                    <a:pt x="21460" y="13613"/>
                  </a:lnTo>
                  <a:lnTo>
                    <a:pt x="21600" y="14143"/>
                  </a:lnTo>
                  <a:lnTo>
                    <a:pt x="21460" y="14435"/>
                  </a:lnTo>
                  <a:lnTo>
                    <a:pt x="21460" y="14754"/>
                  </a:lnTo>
                  <a:lnTo>
                    <a:pt x="21179" y="15072"/>
                  </a:lnTo>
                  <a:lnTo>
                    <a:pt x="21109" y="15417"/>
                  </a:lnTo>
                  <a:lnTo>
                    <a:pt x="20548" y="15736"/>
                  </a:lnTo>
                  <a:lnTo>
                    <a:pt x="20127" y="16054"/>
                  </a:lnTo>
                  <a:lnTo>
                    <a:pt x="19426" y="16346"/>
                  </a:lnTo>
                  <a:lnTo>
                    <a:pt x="18795" y="16664"/>
                  </a:lnTo>
                  <a:lnTo>
                    <a:pt x="17813" y="17009"/>
                  </a:lnTo>
                  <a:lnTo>
                    <a:pt x="17112" y="17381"/>
                  </a:lnTo>
                  <a:lnTo>
                    <a:pt x="16621" y="17752"/>
                  </a:lnTo>
                  <a:lnTo>
                    <a:pt x="16481" y="18097"/>
                  </a:lnTo>
                  <a:lnTo>
                    <a:pt x="16200" y="18416"/>
                  </a:lnTo>
                  <a:lnTo>
                    <a:pt x="16200" y="18761"/>
                  </a:lnTo>
                  <a:lnTo>
                    <a:pt x="16340" y="19132"/>
                  </a:lnTo>
                  <a:lnTo>
                    <a:pt x="16481" y="19477"/>
                  </a:lnTo>
                  <a:lnTo>
                    <a:pt x="17252" y="20512"/>
                  </a:lnTo>
                  <a:lnTo>
                    <a:pt x="16060" y="20671"/>
                  </a:lnTo>
                  <a:lnTo>
                    <a:pt x="14517" y="21600"/>
                  </a:lnTo>
                  <a:close/>
                </a:path>
              </a:pathLst>
            </a:custGeom>
            <a:solidFill>
              <a:srgbClr val="FFFF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Freeform 33"/>
            <p:cNvSpPr/>
            <p:nvPr/>
          </p:nvSpPr>
          <p:spPr>
            <a:xfrm>
              <a:off x="4438791" y="7452924"/>
              <a:ext cx="130952" cy="4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45" y="21600"/>
                  </a:moveTo>
                  <a:lnTo>
                    <a:pt x="8566" y="19265"/>
                  </a:lnTo>
                  <a:lnTo>
                    <a:pt x="5772" y="15178"/>
                  </a:lnTo>
                  <a:lnTo>
                    <a:pt x="2793" y="8173"/>
                  </a:lnTo>
                  <a:lnTo>
                    <a:pt x="0" y="0"/>
                  </a:lnTo>
                  <a:lnTo>
                    <a:pt x="9310" y="11676"/>
                  </a:lnTo>
                  <a:lnTo>
                    <a:pt x="21600" y="12843"/>
                  </a:lnTo>
                  <a:lnTo>
                    <a:pt x="11545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Freeform 34"/>
            <p:cNvSpPr/>
            <p:nvPr/>
          </p:nvSpPr>
          <p:spPr>
            <a:xfrm>
              <a:off x="1354666" y="7030720"/>
              <a:ext cx="912144" cy="419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66" y="21600"/>
                  </a:moveTo>
                  <a:lnTo>
                    <a:pt x="20666" y="20961"/>
                  </a:lnTo>
                  <a:lnTo>
                    <a:pt x="20292" y="20613"/>
                  </a:lnTo>
                  <a:lnTo>
                    <a:pt x="19945" y="20148"/>
                  </a:lnTo>
                  <a:lnTo>
                    <a:pt x="19571" y="19916"/>
                  </a:lnTo>
                  <a:lnTo>
                    <a:pt x="19170" y="19684"/>
                  </a:lnTo>
                  <a:lnTo>
                    <a:pt x="18797" y="19568"/>
                  </a:lnTo>
                  <a:lnTo>
                    <a:pt x="18396" y="19394"/>
                  </a:lnTo>
                  <a:lnTo>
                    <a:pt x="17355" y="19394"/>
                  </a:lnTo>
                  <a:lnTo>
                    <a:pt x="16367" y="20265"/>
                  </a:lnTo>
                  <a:lnTo>
                    <a:pt x="15699" y="20613"/>
                  </a:lnTo>
                  <a:lnTo>
                    <a:pt x="15833" y="19161"/>
                  </a:lnTo>
                  <a:lnTo>
                    <a:pt x="15699" y="18465"/>
                  </a:lnTo>
                  <a:lnTo>
                    <a:pt x="15379" y="18000"/>
                  </a:lnTo>
                  <a:lnTo>
                    <a:pt x="14925" y="17652"/>
                  </a:lnTo>
                  <a:lnTo>
                    <a:pt x="14551" y="17594"/>
                  </a:lnTo>
                  <a:lnTo>
                    <a:pt x="14097" y="17361"/>
                  </a:lnTo>
                  <a:lnTo>
                    <a:pt x="13296" y="17361"/>
                  </a:lnTo>
                  <a:lnTo>
                    <a:pt x="12896" y="17477"/>
                  </a:lnTo>
                  <a:lnTo>
                    <a:pt x="12469" y="17768"/>
                  </a:lnTo>
                  <a:lnTo>
                    <a:pt x="12122" y="18348"/>
                  </a:lnTo>
                  <a:lnTo>
                    <a:pt x="11641" y="17768"/>
                  </a:lnTo>
                  <a:lnTo>
                    <a:pt x="11080" y="15794"/>
                  </a:lnTo>
                  <a:lnTo>
                    <a:pt x="9692" y="14865"/>
                  </a:lnTo>
                  <a:lnTo>
                    <a:pt x="7930" y="14865"/>
                  </a:lnTo>
                  <a:lnTo>
                    <a:pt x="7930" y="13297"/>
                  </a:lnTo>
                  <a:lnTo>
                    <a:pt x="7156" y="11613"/>
                  </a:lnTo>
                  <a:lnTo>
                    <a:pt x="6782" y="11148"/>
                  </a:lnTo>
                  <a:lnTo>
                    <a:pt x="6461" y="10916"/>
                  </a:lnTo>
                  <a:lnTo>
                    <a:pt x="6114" y="10568"/>
                  </a:lnTo>
                  <a:lnTo>
                    <a:pt x="5794" y="10568"/>
                  </a:lnTo>
                  <a:lnTo>
                    <a:pt x="5447" y="10335"/>
                  </a:lnTo>
                  <a:lnTo>
                    <a:pt x="4512" y="10335"/>
                  </a:lnTo>
                  <a:lnTo>
                    <a:pt x="4352" y="9232"/>
                  </a:lnTo>
                  <a:lnTo>
                    <a:pt x="3871" y="8013"/>
                  </a:lnTo>
                  <a:lnTo>
                    <a:pt x="3418" y="7084"/>
                  </a:lnTo>
                  <a:lnTo>
                    <a:pt x="2910" y="6329"/>
                  </a:lnTo>
                  <a:lnTo>
                    <a:pt x="2430" y="5981"/>
                  </a:lnTo>
                  <a:lnTo>
                    <a:pt x="1869" y="5632"/>
                  </a:lnTo>
                  <a:lnTo>
                    <a:pt x="1335" y="5516"/>
                  </a:lnTo>
                  <a:lnTo>
                    <a:pt x="427" y="5516"/>
                  </a:lnTo>
                  <a:lnTo>
                    <a:pt x="0" y="4819"/>
                  </a:lnTo>
                  <a:lnTo>
                    <a:pt x="160" y="4529"/>
                  </a:lnTo>
                  <a:lnTo>
                    <a:pt x="1495" y="4529"/>
                  </a:lnTo>
                  <a:lnTo>
                    <a:pt x="5687" y="3252"/>
                  </a:lnTo>
                  <a:lnTo>
                    <a:pt x="8090" y="1568"/>
                  </a:lnTo>
                  <a:lnTo>
                    <a:pt x="8384" y="1452"/>
                  </a:lnTo>
                  <a:lnTo>
                    <a:pt x="8651" y="1103"/>
                  </a:lnTo>
                  <a:lnTo>
                    <a:pt x="9585" y="0"/>
                  </a:lnTo>
                  <a:lnTo>
                    <a:pt x="9532" y="1219"/>
                  </a:lnTo>
                  <a:lnTo>
                    <a:pt x="9372" y="3135"/>
                  </a:lnTo>
                  <a:lnTo>
                    <a:pt x="10092" y="3252"/>
                  </a:lnTo>
                  <a:lnTo>
                    <a:pt x="10573" y="2903"/>
                  </a:lnTo>
                  <a:lnTo>
                    <a:pt x="11187" y="1568"/>
                  </a:lnTo>
                  <a:lnTo>
                    <a:pt x="11641" y="1800"/>
                  </a:lnTo>
                  <a:lnTo>
                    <a:pt x="11454" y="4529"/>
                  </a:lnTo>
                  <a:lnTo>
                    <a:pt x="12282" y="3716"/>
                  </a:lnTo>
                  <a:lnTo>
                    <a:pt x="12629" y="2497"/>
                  </a:lnTo>
                  <a:lnTo>
                    <a:pt x="12949" y="2497"/>
                  </a:lnTo>
                  <a:lnTo>
                    <a:pt x="13003" y="2903"/>
                  </a:lnTo>
                  <a:lnTo>
                    <a:pt x="12843" y="6097"/>
                  </a:lnTo>
                  <a:lnTo>
                    <a:pt x="14044" y="5400"/>
                  </a:lnTo>
                  <a:lnTo>
                    <a:pt x="14231" y="4645"/>
                  </a:lnTo>
                  <a:lnTo>
                    <a:pt x="14498" y="3832"/>
                  </a:lnTo>
                  <a:lnTo>
                    <a:pt x="14925" y="3716"/>
                  </a:lnTo>
                  <a:lnTo>
                    <a:pt x="14818" y="6968"/>
                  </a:lnTo>
                  <a:lnTo>
                    <a:pt x="14925" y="7316"/>
                  </a:lnTo>
                  <a:lnTo>
                    <a:pt x="15165" y="7432"/>
                  </a:lnTo>
                  <a:lnTo>
                    <a:pt x="15379" y="7084"/>
                  </a:lnTo>
                  <a:lnTo>
                    <a:pt x="15539" y="6968"/>
                  </a:lnTo>
                  <a:lnTo>
                    <a:pt x="15993" y="5400"/>
                  </a:lnTo>
                  <a:lnTo>
                    <a:pt x="16153" y="5168"/>
                  </a:lnTo>
                  <a:lnTo>
                    <a:pt x="16420" y="5400"/>
                  </a:lnTo>
                  <a:lnTo>
                    <a:pt x="16420" y="5748"/>
                  </a:lnTo>
                  <a:lnTo>
                    <a:pt x="16367" y="8013"/>
                  </a:lnTo>
                  <a:lnTo>
                    <a:pt x="16420" y="8361"/>
                  </a:lnTo>
                  <a:lnTo>
                    <a:pt x="17034" y="8013"/>
                  </a:lnTo>
                  <a:lnTo>
                    <a:pt x="17301" y="6445"/>
                  </a:lnTo>
                  <a:lnTo>
                    <a:pt x="17702" y="6329"/>
                  </a:lnTo>
                  <a:lnTo>
                    <a:pt x="17702" y="7432"/>
                  </a:lnTo>
                  <a:lnTo>
                    <a:pt x="17755" y="8652"/>
                  </a:lnTo>
                  <a:lnTo>
                    <a:pt x="17862" y="9929"/>
                  </a:lnTo>
                  <a:lnTo>
                    <a:pt x="18076" y="11148"/>
                  </a:lnTo>
                  <a:lnTo>
                    <a:pt x="18236" y="12252"/>
                  </a:lnTo>
                  <a:lnTo>
                    <a:pt x="18530" y="13645"/>
                  </a:lnTo>
                  <a:lnTo>
                    <a:pt x="18903" y="14748"/>
                  </a:lnTo>
                  <a:lnTo>
                    <a:pt x="19357" y="16084"/>
                  </a:lnTo>
                  <a:lnTo>
                    <a:pt x="20399" y="18813"/>
                  </a:lnTo>
                  <a:lnTo>
                    <a:pt x="21600" y="20729"/>
                  </a:lnTo>
                  <a:lnTo>
                    <a:pt x="21333" y="21600"/>
                  </a:lnTo>
                  <a:lnTo>
                    <a:pt x="2106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Freeform 35"/>
            <p:cNvSpPr/>
            <p:nvPr/>
          </p:nvSpPr>
          <p:spPr>
            <a:xfrm>
              <a:off x="27093" y="6030525"/>
              <a:ext cx="537352" cy="138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4" y="21547"/>
                  </a:moveTo>
                  <a:lnTo>
                    <a:pt x="0" y="21335"/>
                  </a:lnTo>
                  <a:lnTo>
                    <a:pt x="0" y="21194"/>
                  </a:lnTo>
                  <a:lnTo>
                    <a:pt x="864" y="20858"/>
                  </a:lnTo>
                  <a:lnTo>
                    <a:pt x="1773" y="20540"/>
                  </a:lnTo>
                  <a:lnTo>
                    <a:pt x="2456" y="20205"/>
                  </a:lnTo>
                  <a:lnTo>
                    <a:pt x="3274" y="19852"/>
                  </a:lnTo>
                  <a:lnTo>
                    <a:pt x="3865" y="19481"/>
                  </a:lnTo>
                  <a:lnTo>
                    <a:pt x="4502" y="19145"/>
                  </a:lnTo>
                  <a:lnTo>
                    <a:pt x="5002" y="18756"/>
                  </a:lnTo>
                  <a:lnTo>
                    <a:pt x="5548" y="18456"/>
                  </a:lnTo>
                  <a:lnTo>
                    <a:pt x="5730" y="18156"/>
                  </a:lnTo>
                  <a:lnTo>
                    <a:pt x="5912" y="17909"/>
                  </a:lnTo>
                  <a:lnTo>
                    <a:pt x="6003" y="17661"/>
                  </a:lnTo>
                  <a:lnTo>
                    <a:pt x="6093" y="17432"/>
                  </a:lnTo>
                  <a:lnTo>
                    <a:pt x="6093" y="17185"/>
                  </a:lnTo>
                  <a:lnTo>
                    <a:pt x="6184" y="16955"/>
                  </a:lnTo>
                  <a:lnTo>
                    <a:pt x="6184" y="16708"/>
                  </a:lnTo>
                  <a:lnTo>
                    <a:pt x="6321" y="16496"/>
                  </a:lnTo>
                  <a:lnTo>
                    <a:pt x="5093" y="14730"/>
                  </a:lnTo>
                  <a:lnTo>
                    <a:pt x="4911" y="14518"/>
                  </a:lnTo>
                  <a:lnTo>
                    <a:pt x="4411" y="14041"/>
                  </a:lnTo>
                  <a:lnTo>
                    <a:pt x="4047" y="13599"/>
                  </a:lnTo>
                  <a:lnTo>
                    <a:pt x="3592" y="13140"/>
                  </a:lnTo>
                  <a:lnTo>
                    <a:pt x="3411" y="12699"/>
                  </a:lnTo>
                  <a:lnTo>
                    <a:pt x="3183" y="12222"/>
                  </a:lnTo>
                  <a:lnTo>
                    <a:pt x="3092" y="11780"/>
                  </a:lnTo>
                  <a:lnTo>
                    <a:pt x="3183" y="11303"/>
                  </a:lnTo>
                  <a:lnTo>
                    <a:pt x="3501" y="10844"/>
                  </a:lnTo>
                  <a:lnTo>
                    <a:pt x="4320" y="9749"/>
                  </a:lnTo>
                  <a:lnTo>
                    <a:pt x="4047" y="9590"/>
                  </a:lnTo>
                  <a:lnTo>
                    <a:pt x="4138" y="9378"/>
                  </a:lnTo>
                  <a:lnTo>
                    <a:pt x="4138" y="9007"/>
                  </a:lnTo>
                  <a:lnTo>
                    <a:pt x="4047" y="8689"/>
                  </a:lnTo>
                  <a:lnTo>
                    <a:pt x="3501" y="7983"/>
                  </a:lnTo>
                  <a:lnTo>
                    <a:pt x="3592" y="7330"/>
                  </a:lnTo>
                  <a:lnTo>
                    <a:pt x="3956" y="6605"/>
                  </a:lnTo>
                  <a:lnTo>
                    <a:pt x="4411" y="5952"/>
                  </a:lnTo>
                  <a:lnTo>
                    <a:pt x="4684" y="5263"/>
                  </a:lnTo>
                  <a:lnTo>
                    <a:pt x="4775" y="4592"/>
                  </a:lnTo>
                  <a:lnTo>
                    <a:pt x="4320" y="3903"/>
                  </a:lnTo>
                  <a:lnTo>
                    <a:pt x="3183" y="3250"/>
                  </a:lnTo>
                  <a:lnTo>
                    <a:pt x="2547" y="2949"/>
                  </a:lnTo>
                  <a:lnTo>
                    <a:pt x="2001" y="2526"/>
                  </a:lnTo>
                  <a:lnTo>
                    <a:pt x="1592" y="2190"/>
                  </a:lnTo>
                  <a:lnTo>
                    <a:pt x="1046" y="1819"/>
                  </a:lnTo>
                  <a:lnTo>
                    <a:pt x="773" y="1466"/>
                  </a:lnTo>
                  <a:lnTo>
                    <a:pt x="364" y="1060"/>
                  </a:lnTo>
                  <a:lnTo>
                    <a:pt x="182" y="724"/>
                  </a:lnTo>
                  <a:lnTo>
                    <a:pt x="0" y="336"/>
                  </a:lnTo>
                  <a:lnTo>
                    <a:pt x="0" y="0"/>
                  </a:lnTo>
                  <a:lnTo>
                    <a:pt x="2819" y="1166"/>
                  </a:lnTo>
                  <a:lnTo>
                    <a:pt x="3183" y="1360"/>
                  </a:lnTo>
                  <a:lnTo>
                    <a:pt x="4593" y="2296"/>
                  </a:lnTo>
                  <a:lnTo>
                    <a:pt x="5821" y="2879"/>
                  </a:lnTo>
                  <a:lnTo>
                    <a:pt x="6321" y="3356"/>
                  </a:lnTo>
                  <a:lnTo>
                    <a:pt x="6867" y="3550"/>
                  </a:lnTo>
                  <a:lnTo>
                    <a:pt x="7821" y="4133"/>
                  </a:lnTo>
                  <a:lnTo>
                    <a:pt x="9959" y="5298"/>
                  </a:lnTo>
                  <a:lnTo>
                    <a:pt x="10641" y="5722"/>
                  </a:lnTo>
                  <a:lnTo>
                    <a:pt x="12414" y="6676"/>
                  </a:lnTo>
                  <a:lnTo>
                    <a:pt x="12778" y="6782"/>
                  </a:lnTo>
                  <a:lnTo>
                    <a:pt x="13506" y="7082"/>
                  </a:lnTo>
                  <a:lnTo>
                    <a:pt x="15234" y="7700"/>
                  </a:lnTo>
                  <a:lnTo>
                    <a:pt x="19326" y="8689"/>
                  </a:lnTo>
                  <a:lnTo>
                    <a:pt x="20372" y="9166"/>
                  </a:lnTo>
                  <a:lnTo>
                    <a:pt x="20372" y="9343"/>
                  </a:lnTo>
                  <a:lnTo>
                    <a:pt x="17098" y="9078"/>
                  </a:lnTo>
                  <a:lnTo>
                    <a:pt x="16825" y="9149"/>
                  </a:lnTo>
                  <a:lnTo>
                    <a:pt x="17007" y="9449"/>
                  </a:lnTo>
                  <a:lnTo>
                    <a:pt x="19827" y="10138"/>
                  </a:lnTo>
                  <a:lnTo>
                    <a:pt x="19827" y="10279"/>
                  </a:lnTo>
                  <a:lnTo>
                    <a:pt x="17826" y="10244"/>
                  </a:lnTo>
                  <a:lnTo>
                    <a:pt x="17826" y="10473"/>
                  </a:lnTo>
                  <a:lnTo>
                    <a:pt x="21054" y="11233"/>
                  </a:lnTo>
                  <a:lnTo>
                    <a:pt x="20781" y="11427"/>
                  </a:lnTo>
                  <a:lnTo>
                    <a:pt x="18781" y="11462"/>
                  </a:lnTo>
                  <a:lnTo>
                    <a:pt x="18053" y="11533"/>
                  </a:lnTo>
                  <a:lnTo>
                    <a:pt x="18326" y="11710"/>
                  </a:lnTo>
                  <a:lnTo>
                    <a:pt x="21418" y="12257"/>
                  </a:lnTo>
                  <a:lnTo>
                    <a:pt x="20645" y="12504"/>
                  </a:lnTo>
                  <a:lnTo>
                    <a:pt x="20099" y="12593"/>
                  </a:lnTo>
                  <a:lnTo>
                    <a:pt x="19827" y="12628"/>
                  </a:lnTo>
                  <a:lnTo>
                    <a:pt x="18326" y="12734"/>
                  </a:lnTo>
                  <a:lnTo>
                    <a:pt x="19144" y="13105"/>
                  </a:lnTo>
                  <a:lnTo>
                    <a:pt x="21600" y="13529"/>
                  </a:lnTo>
                  <a:lnTo>
                    <a:pt x="21054" y="13723"/>
                  </a:lnTo>
                  <a:lnTo>
                    <a:pt x="20463" y="13723"/>
                  </a:lnTo>
                  <a:lnTo>
                    <a:pt x="19372" y="13829"/>
                  </a:lnTo>
                  <a:lnTo>
                    <a:pt x="17098" y="13900"/>
                  </a:lnTo>
                  <a:lnTo>
                    <a:pt x="17280" y="14041"/>
                  </a:lnTo>
                  <a:lnTo>
                    <a:pt x="19917" y="14376"/>
                  </a:lnTo>
                  <a:lnTo>
                    <a:pt x="20872" y="14518"/>
                  </a:lnTo>
                  <a:lnTo>
                    <a:pt x="20099" y="14730"/>
                  </a:lnTo>
                  <a:lnTo>
                    <a:pt x="19372" y="14818"/>
                  </a:lnTo>
                  <a:lnTo>
                    <a:pt x="18872" y="14924"/>
                  </a:lnTo>
                  <a:lnTo>
                    <a:pt x="18781" y="14995"/>
                  </a:lnTo>
                  <a:lnTo>
                    <a:pt x="18326" y="15101"/>
                  </a:lnTo>
                  <a:lnTo>
                    <a:pt x="17280" y="15171"/>
                  </a:lnTo>
                  <a:lnTo>
                    <a:pt x="17098" y="15207"/>
                  </a:lnTo>
                  <a:lnTo>
                    <a:pt x="15870" y="15365"/>
                  </a:lnTo>
                  <a:lnTo>
                    <a:pt x="15234" y="15436"/>
                  </a:lnTo>
                  <a:lnTo>
                    <a:pt x="14733" y="15577"/>
                  </a:lnTo>
                  <a:lnTo>
                    <a:pt x="14097" y="15754"/>
                  </a:lnTo>
                  <a:lnTo>
                    <a:pt x="13551" y="15948"/>
                  </a:lnTo>
                  <a:lnTo>
                    <a:pt x="13051" y="16160"/>
                  </a:lnTo>
                  <a:lnTo>
                    <a:pt x="12505" y="16372"/>
                  </a:lnTo>
                  <a:lnTo>
                    <a:pt x="12051" y="16602"/>
                  </a:lnTo>
                  <a:lnTo>
                    <a:pt x="11823" y="16849"/>
                  </a:lnTo>
                  <a:lnTo>
                    <a:pt x="11732" y="16990"/>
                  </a:lnTo>
                  <a:lnTo>
                    <a:pt x="10732" y="17538"/>
                  </a:lnTo>
                  <a:lnTo>
                    <a:pt x="9959" y="18156"/>
                  </a:lnTo>
                  <a:lnTo>
                    <a:pt x="9322" y="18756"/>
                  </a:lnTo>
                  <a:lnTo>
                    <a:pt x="8731" y="19410"/>
                  </a:lnTo>
                  <a:lnTo>
                    <a:pt x="7912" y="19957"/>
                  </a:lnTo>
                  <a:lnTo>
                    <a:pt x="7048" y="20505"/>
                  </a:lnTo>
                  <a:lnTo>
                    <a:pt x="5912" y="21017"/>
                  </a:lnTo>
                  <a:lnTo>
                    <a:pt x="4411" y="21441"/>
                  </a:lnTo>
                  <a:lnTo>
                    <a:pt x="2001" y="21600"/>
                  </a:lnTo>
                  <a:lnTo>
                    <a:pt x="1864" y="21547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Freeform 36"/>
            <p:cNvSpPr/>
            <p:nvPr/>
          </p:nvSpPr>
          <p:spPr>
            <a:xfrm>
              <a:off x="1481102" y="7066844"/>
              <a:ext cx="699912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6" y="21600"/>
                  </a:moveTo>
                  <a:lnTo>
                    <a:pt x="17196" y="20853"/>
                  </a:lnTo>
                  <a:lnTo>
                    <a:pt x="17126" y="20404"/>
                  </a:lnTo>
                  <a:lnTo>
                    <a:pt x="16532" y="19582"/>
                  </a:lnTo>
                  <a:lnTo>
                    <a:pt x="16043" y="19134"/>
                  </a:lnTo>
                  <a:lnTo>
                    <a:pt x="15449" y="18984"/>
                  </a:lnTo>
                  <a:lnTo>
                    <a:pt x="14959" y="18835"/>
                  </a:lnTo>
                  <a:lnTo>
                    <a:pt x="14155" y="18685"/>
                  </a:lnTo>
                  <a:lnTo>
                    <a:pt x="12128" y="19283"/>
                  </a:lnTo>
                  <a:lnTo>
                    <a:pt x="11849" y="18835"/>
                  </a:lnTo>
                  <a:lnTo>
                    <a:pt x="11639" y="17863"/>
                  </a:lnTo>
                  <a:lnTo>
                    <a:pt x="11219" y="17116"/>
                  </a:lnTo>
                  <a:lnTo>
                    <a:pt x="10835" y="16667"/>
                  </a:lnTo>
                  <a:lnTo>
                    <a:pt x="10416" y="16368"/>
                  </a:lnTo>
                  <a:lnTo>
                    <a:pt x="10031" y="16069"/>
                  </a:lnTo>
                  <a:lnTo>
                    <a:pt x="9612" y="15770"/>
                  </a:lnTo>
                  <a:lnTo>
                    <a:pt x="9192" y="15621"/>
                  </a:lnTo>
                  <a:lnTo>
                    <a:pt x="8808" y="15471"/>
                  </a:lnTo>
                  <a:lnTo>
                    <a:pt x="7235" y="15471"/>
                  </a:lnTo>
                  <a:lnTo>
                    <a:pt x="6816" y="13752"/>
                  </a:lnTo>
                  <a:lnTo>
                    <a:pt x="6361" y="12332"/>
                  </a:lnTo>
                  <a:lnTo>
                    <a:pt x="5872" y="11435"/>
                  </a:lnTo>
                  <a:lnTo>
                    <a:pt x="5278" y="10763"/>
                  </a:lnTo>
                  <a:lnTo>
                    <a:pt x="4718" y="10464"/>
                  </a:lnTo>
                  <a:lnTo>
                    <a:pt x="4124" y="10015"/>
                  </a:lnTo>
                  <a:lnTo>
                    <a:pt x="3565" y="9866"/>
                  </a:lnTo>
                  <a:lnTo>
                    <a:pt x="2971" y="9567"/>
                  </a:lnTo>
                  <a:lnTo>
                    <a:pt x="2482" y="9417"/>
                  </a:lnTo>
                  <a:lnTo>
                    <a:pt x="2167" y="8296"/>
                  </a:lnTo>
                  <a:lnTo>
                    <a:pt x="1678" y="6951"/>
                  </a:lnTo>
                  <a:lnTo>
                    <a:pt x="1118" y="5979"/>
                  </a:lnTo>
                  <a:lnTo>
                    <a:pt x="524" y="4933"/>
                  </a:lnTo>
                  <a:lnTo>
                    <a:pt x="0" y="4484"/>
                  </a:lnTo>
                  <a:lnTo>
                    <a:pt x="4579" y="2466"/>
                  </a:lnTo>
                  <a:lnTo>
                    <a:pt x="5068" y="2317"/>
                  </a:lnTo>
                  <a:lnTo>
                    <a:pt x="5592" y="1570"/>
                  </a:lnTo>
                  <a:lnTo>
                    <a:pt x="7794" y="0"/>
                  </a:lnTo>
                  <a:lnTo>
                    <a:pt x="7794" y="1719"/>
                  </a:lnTo>
                  <a:lnTo>
                    <a:pt x="7899" y="2317"/>
                  </a:lnTo>
                  <a:lnTo>
                    <a:pt x="7969" y="2466"/>
                  </a:lnTo>
                  <a:lnTo>
                    <a:pt x="8528" y="2915"/>
                  </a:lnTo>
                  <a:lnTo>
                    <a:pt x="9122" y="2915"/>
                  </a:lnTo>
                  <a:lnTo>
                    <a:pt x="9682" y="2616"/>
                  </a:lnTo>
                  <a:lnTo>
                    <a:pt x="10276" y="2317"/>
                  </a:lnTo>
                  <a:lnTo>
                    <a:pt x="10485" y="4185"/>
                  </a:lnTo>
                  <a:lnTo>
                    <a:pt x="10835" y="4634"/>
                  </a:lnTo>
                  <a:lnTo>
                    <a:pt x="12058" y="4036"/>
                  </a:lnTo>
                  <a:lnTo>
                    <a:pt x="12373" y="3588"/>
                  </a:lnTo>
                  <a:lnTo>
                    <a:pt x="12443" y="5830"/>
                  </a:lnTo>
                  <a:lnTo>
                    <a:pt x="12583" y="6203"/>
                  </a:lnTo>
                  <a:lnTo>
                    <a:pt x="13072" y="6353"/>
                  </a:lnTo>
                  <a:lnTo>
                    <a:pt x="13596" y="6203"/>
                  </a:lnTo>
                  <a:lnTo>
                    <a:pt x="14155" y="5680"/>
                  </a:lnTo>
                  <a:lnTo>
                    <a:pt x="14750" y="5082"/>
                  </a:lnTo>
                  <a:lnTo>
                    <a:pt x="15169" y="7549"/>
                  </a:lnTo>
                  <a:lnTo>
                    <a:pt x="15169" y="7848"/>
                  </a:lnTo>
                  <a:lnTo>
                    <a:pt x="15379" y="8371"/>
                  </a:lnTo>
                  <a:lnTo>
                    <a:pt x="16917" y="7848"/>
                  </a:lnTo>
                  <a:lnTo>
                    <a:pt x="16986" y="8296"/>
                  </a:lnTo>
                  <a:lnTo>
                    <a:pt x="17546" y="9417"/>
                  </a:lnTo>
                  <a:lnTo>
                    <a:pt x="18559" y="8371"/>
                  </a:lnTo>
                  <a:lnTo>
                    <a:pt x="19083" y="11734"/>
                  </a:lnTo>
                  <a:lnTo>
                    <a:pt x="19083" y="12930"/>
                  </a:lnTo>
                  <a:lnTo>
                    <a:pt x="20866" y="19283"/>
                  </a:lnTo>
                  <a:lnTo>
                    <a:pt x="21600" y="21600"/>
                  </a:lnTo>
                  <a:lnTo>
                    <a:pt x="21076" y="21301"/>
                  </a:lnTo>
                  <a:lnTo>
                    <a:pt x="20586" y="21152"/>
                  </a:lnTo>
                  <a:lnTo>
                    <a:pt x="20132" y="21002"/>
                  </a:lnTo>
                  <a:lnTo>
                    <a:pt x="18419" y="21002"/>
                  </a:lnTo>
                  <a:lnTo>
                    <a:pt x="18070" y="21301"/>
                  </a:lnTo>
                  <a:lnTo>
                    <a:pt x="17336" y="216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Freeform 37"/>
            <p:cNvSpPr/>
            <p:nvPr/>
          </p:nvSpPr>
          <p:spPr>
            <a:xfrm>
              <a:off x="4502008" y="7319716"/>
              <a:ext cx="101602" cy="4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65" y="21600"/>
                  </a:moveTo>
                  <a:lnTo>
                    <a:pt x="0" y="6646"/>
                  </a:lnTo>
                  <a:lnTo>
                    <a:pt x="0" y="0"/>
                  </a:lnTo>
                  <a:lnTo>
                    <a:pt x="3640" y="6646"/>
                  </a:lnTo>
                  <a:lnTo>
                    <a:pt x="8009" y="12738"/>
                  </a:lnTo>
                  <a:lnTo>
                    <a:pt x="12135" y="16062"/>
                  </a:lnTo>
                  <a:lnTo>
                    <a:pt x="17474" y="16062"/>
                  </a:lnTo>
                  <a:lnTo>
                    <a:pt x="21600" y="14954"/>
                  </a:lnTo>
                  <a:lnTo>
                    <a:pt x="19173" y="19385"/>
                  </a:lnTo>
                  <a:lnTo>
                    <a:pt x="9465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3" name="Freeform 38"/>
            <p:cNvGrpSpPr/>
            <p:nvPr/>
          </p:nvGrpSpPr>
          <p:grpSpPr>
            <a:xfrm>
              <a:off x="2046450" y="7314072"/>
              <a:ext cx="7226" cy="18063"/>
              <a:chOff x="0" y="0"/>
              <a:chExt cx="7225" cy="18062"/>
            </a:xfrm>
          </p:grpSpPr>
          <p:sp>
            <p:nvSpPr>
              <p:cNvPr id="271" name="Line"/>
              <p:cNvSpPr/>
              <p:nvPr/>
            </p:nvSpPr>
            <p:spPr>
              <a:xfrm flipV="1">
                <a:off x="0" y="-1"/>
                <a:ext cx="7226" cy="18064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Book Antiqua"/>
                    <a:ea typeface="Book Antiqua"/>
                    <a:cs typeface="Book Antiqua"/>
                    <a:sym typeface="Book Antiqua"/>
                  </a:defRPr>
                </a:pPr>
              </a:p>
            </p:txBody>
          </p:sp>
          <p:sp>
            <p:nvSpPr>
              <p:cNvPr id="272" name="Line"/>
              <p:cNvSpPr/>
              <p:nvPr/>
            </p:nvSpPr>
            <p:spPr>
              <a:xfrm flipH="1">
                <a:off x="-1" y="0"/>
                <a:ext cx="7227" cy="1806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Book Antiqua"/>
                    <a:ea typeface="Book Antiqua"/>
                    <a:cs typeface="Book Antiqua"/>
                    <a:sym typeface="Book Antiqua"/>
                  </a:defRPr>
                </a:pPr>
              </a:p>
            </p:txBody>
          </p:sp>
        </p:grpSp>
        <p:sp>
          <p:nvSpPr>
            <p:cNvPr id="274" name="Freeform 39"/>
            <p:cNvSpPr/>
            <p:nvPr/>
          </p:nvSpPr>
          <p:spPr>
            <a:xfrm>
              <a:off x="1903307" y="7215858"/>
              <a:ext cx="63219" cy="9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800" y="11733"/>
                  </a:lnTo>
                  <a:lnTo>
                    <a:pt x="13200" y="533"/>
                  </a:lnTo>
                  <a:lnTo>
                    <a:pt x="21600" y="0"/>
                  </a:lnTo>
                  <a:lnTo>
                    <a:pt x="8400" y="18133"/>
                  </a:lnTo>
                  <a:lnTo>
                    <a:pt x="44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5" name="Freeform 40"/>
            <p:cNvSpPr/>
            <p:nvPr/>
          </p:nvSpPr>
          <p:spPr>
            <a:xfrm>
              <a:off x="2041031" y="7249724"/>
              <a:ext cx="18063" cy="58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736"/>
                  </a:moveTo>
                  <a:lnTo>
                    <a:pt x="16200" y="0"/>
                  </a:lnTo>
                  <a:lnTo>
                    <a:pt x="21600" y="21600"/>
                  </a:lnTo>
                  <a:lnTo>
                    <a:pt x="0" y="20736"/>
                  </a:lnTo>
                  <a:close/>
                </a:path>
              </a:pathLst>
            </a:custGeom>
            <a:solidFill>
              <a:srgbClr val="99CC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Freeform 41"/>
            <p:cNvSpPr/>
            <p:nvPr/>
          </p:nvSpPr>
          <p:spPr>
            <a:xfrm>
              <a:off x="1776871" y="7179733"/>
              <a:ext cx="81281" cy="8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3500" y="4500"/>
                  </a:lnTo>
                  <a:lnTo>
                    <a:pt x="21600" y="0"/>
                  </a:lnTo>
                  <a:lnTo>
                    <a:pt x="9900" y="16200"/>
                  </a:lnTo>
                  <a:lnTo>
                    <a:pt x="5400" y="180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Freeform 42"/>
            <p:cNvSpPr/>
            <p:nvPr/>
          </p:nvSpPr>
          <p:spPr>
            <a:xfrm>
              <a:off x="4533617" y="7197795"/>
              <a:ext cx="97087" cy="2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86" y="21600"/>
                  </a:moveTo>
                  <a:lnTo>
                    <a:pt x="4828" y="19200"/>
                  </a:lnTo>
                  <a:lnTo>
                    <a:pt x="0" y="2400"/>
                  </a:lnTo>
                  <a:lnTo>
                    <a:pt x="3049" y="0"/>
                  </a:lnTo>
                  <a:lnTo>
                    <a:pt x="21600" y="0"/>
                  </a:lnTo>
                  <a:lnTo>
                    <a:pt x="17788" y="19200"/>
                  </a:lnTo>
                  <a:lnTo>
                    <a:pt x="838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Freeform 43"/>
            <p:cNvSpPr/>
            <p:nvPr/>
          </p:nvSpPr>
          <p:spPr>
            <a:xfrm>
              <a:off x="1643662" y="7148124"/>
              <a:ext cx="101601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2" y="21600"/>
                  </a:moveTo>
                  <a:lnTo>
                    <a:pt x="1942" y="18982"/>
                  </a:lnTo>
                  <a:lnTo>
                    <a:pt x="0" y="21600"/>
                  </a:lnTo>
                  <a:lnTo>
                    <a:pt x="3398" y="15055"/>
                  </a:lnTo>
                  <a:lnTo>
                    <a:pt x="15047" y="7200"/>
                  </a:lnTo>
                  <a:lnTo>
                    <a:pt x="21600" y="0"/>
                  </a:lnTo>
                  <a:lnTo>
                    <a:pt x="19416" y="5236"/>
                  </a:lnTo>
                  <a:lnTo>
                    <a:pt x="16989" y="9818"/>
                  </a:lnTo>
                  <a:lnTo>
                    <a:pt x="14562" y="12436"/>
                  </a:lnTo>
                  <a:lnTo>
                    <a:pt x="12620" y="15055"/>
                  </a:lnTo>
                  <a:lnTo>
                    <a:pt x="9951" y="18982"/>
                  </a:lnTo>
                  <a:lnTo>
                    <a:pt x="9465" y="21600"/>
                  </a:lnTo>
                  <a:lnTo>
                    <a:pt x="5582" y="18982"/>
                  </a:lnTo>
                  <a:lnTo>
                    <a:pt x="1942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Freeform 44"/>
            <p:cNvSpPr/>
            <p:nvPr/>
          </p:nvSpPr>
          <p:spPr>
            <a:xfrm>
              <a:off x="2930595" y="6529493"/>
              <a:ext cx="449300" cy="584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1" y="21600"/>
                  </a:moveTo>
                  <a:lnTo>
                    <a:pt x="12645" y="21350"/>
                  </a:lnTo>
                  <a:lnTo>
                    <a:pt x="11614" y="21100"/>
                  </a:lnTo>
                  <a:lnTo>
                    <a:pt x="10529" y="20766"/>
                  </a:lnTo>
                  <a:lnTo>
                    <a:pt x="9497" y="20474"/>
                  </a:lnTo>
                  <a:lnTo>
                    <a:pt x="8358" y="19974"/>
                  </a:lnTo>
                  <a:lnTo>
                    <a:pt x="7272" y="19473"/>
                  </a:lnTo>
                  <a:lnTo>
                    <a:pt x="6241" y="19015"/>
                  </a:lnTo>
                  <a:lnTo>
                    <a:pt x="5156" y="18598"/>
                  </a:lnTo>
                  <a:lnTo>
                    <a:pt x="3908" y="17931"/>
                  </a:lnTo>
                  <a:lnTo>
                    <a:pt x="977" y="17847"/>
                  </a:lnTo>
                  <a:lnTo>
                    <a:pt x="326" y="17847"/>
                  </a:lnTo>
                  <a:lnTo>
                    <a:pt x="109" y="17639"/>
                  </a:lnTo>
                  <a:lnTo>
                    <a:pt x="0" y="17388"/>
                  </a:lnTo>
                  <a:lnTo>
                    <a:pt x="651" y="17138"/>
                  </a:lnTo>
                  <a:lnTo>
                    <a:pt x="4016" y="17138"/>
                  </a:lnTo>
                  <a:lnTo>
                    <a:pt x="2876" y="16263"/>
                  </a:lnTo>
                  <a:lnTo>
                    <a:pt x="651" y="15762"/>
                  </a:lnTo>
                  <a:lnTo>
                    <a:pt x="651" y="15345"/>
                  </a:lnTo>
                  <a:lnTo>
                    <a:pt x="1194" y="15053"/>
                  </a:lnTo>
                  <a:lnTo>
                    <a:pt x="2442" y="15137"/>
                  </a:lnTo>
                  <a:lnTo>
                    <a:pt x="1791" y="13594"/>
                  </a:lnTo>
                  <a:lnTo>
                    <a:pt x="1411" y="12134"/>
                  </a:lnTo>
                  <a:lnTo>
                    <a:pt x="1085" y="10592"/>
                  </a:lnTo>
                  <a:lnTo>
                    <a:pt x="1085" y="9132"/>
                  </a:lnTo>
                  <a:lnTo>
                    <a:pt x="1194" y="7589"/>
                  </a:lnTo>
                  <a:lnTo>
                    <a:pt x="1574" y="6130"/>
                  </a:lnTo>
                  <a:lnTo>
                    <a:pt x="2334" y="4670"/>
                  </a:lnTo>
                  <a:lnTo>
                    <a:pt x="3473" y="3211"/>
                  </a:lnTo>
                  <a:lnTo>
                    <a:pt x="4559" y="2085"/>
                  </a:lnTo>
                  <a:lnTo>
                    <a:pt x="4667" y="2002"/>
                  </a:lnTo>
                  <a:lnTo>
                    <a:pt x="5916" y="1376"/>
                  </a:lnTo>
                  <a:lnTo>
                    <a:pt x="6675" y="959"/>
                  </a:lnTo>
                  <a:lnTo>
                    <a:pt x="7381" y="625"/>
                  </a:lnTo>
                  <a:lnTo>
                    <a:pt x="8249" y="417"/>
                  </a:lnTo>
                  <a:lnTo>
                    <a:pt x="8955" y="167"/>
                  </a:lnTo>
                  <a:lnTo>
                    <a:pt x="9823" y="167"/>
                  </a:lnTo>
                  <a:lnTo>
                    <a:pt x="10963" y="0"/>
                  </a:lnTo>
                  <a:lnTo>
                    <a:pt x="12211" y="167"/>
                  </a:lnTo>
                  <a:lnTo>
                    <a:pt x="13514" y="417"/>
                  </a:lnTo>
                  <a:lnTo>
                    <a:pt x="14870" y="876"/>
                  </a:lnTo>
                  <a:lnTo>
                    <a:pt x="15902" y="1459"/>
                  </a:lnTo>
                  <a:lnTo>
                    <a:pt x="17095" y="2168"/>
                  </a:lnTo>
                  <a:lnTo>
                    <a:pt x="18018" y="3086"/>
                  </a:lnTo>
                  <a:lnTo>
                    <a:pt x="18941" y="4128"/>
                  </a:lnTo>
                  <a:lnTo>
                    <a:pt x="20135" y="5588"/>
                  </a:lnTo>
                  <a:lnTo>
                    <a:pt x="20352" y="6213"/>
                  </a:lnTo>
                  <a:lnTo>
                    <a:pt x="20732" y="7673"/>
                  </a:lnTo>
                  <a:lnTo>
                    <a:pt x="21166" y="9132"/>
                  </a:lnTo>
                  <a:lnTo>
                    <a:pt x="21600" y="12218"/>
                  </a:lnTo>
                  <a:lnTo>
                    <a:pt x="21383" y="15137"/>
                  </a:lnTo>
                  <a:lnTo>
                    <a:pt x="20949" y="16638"/>
                  </a:lnTo>
                  <a:lnTo>
                    <a:pt x="20460" y="18181"/>
                  </a:lnTo>
                  <a:lnTo>
                    <a:pt x="19809" y="18598"/>
                  </a:lnTo>
                  <a:lnTo>
                    <a:pt x="19375" y="19098"/>
                  </a:lnTo>
                  <a:lnTo>
                    <a:pt x="18778" y="19473"/>
                  </a:lnTo>
                  <a:lnTo>
                    <a:pt x="18344" y="19890"/>
                  </a:lnTo>
                  <a:lnTo>
                    <a:pt x="17801" y="20224"/>
                  </a:lnTo>
                  <a:lnTo>
                    <a:pt x="17258" y="20516"/>
                  </a:lnTo>
                  <a:lnTo>
                    <a:pt x="16770" y="20849"/>
                  </a:lnTo>
                  <a:lnTo>
                    <a:pt x="16227" y="21183"/>
                  </a:lnTo>
                  <a:lnTo>
                    <a:pt x="13731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Freeform 45"/>
            <p:cNvSpPr/>
            <p:nvPr/>
          </p:nvSpPr>
          <p:spPr>
            <a:xfrm>
              <a:off x="2260036" y="6807200"/>
              <a:ext cx="264160" cy="286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6" y="21600"/>
                  </a:moveTo>
                  <a:lnTo>
                    <a:pt x="0" y="21600"/>
                  </a:lnTo>
                  <a:lnTo>
                    <a:pt x="556" y="20494"/>
                  </a:lnTo>
                  <a:lnTo>
                    <a:pt x="3430" y="19984"/>
                  </a:lnTo>
                  <a:lnTo>
                    <a:pt x="5562" y="18964"/>
                  </a:lnTo>
                  <a:lnTo>
                    <a:pt x="8065" y="17688"/>
                  </a:lnTo>
                  <a:lnTo>
                    <a:pt x="10568" y="15987"/>
                  </a:lnTo>
                  <a:lnTo>
                    <a:pt x="13164" y="14202"/>
                  </a:lnTo>
                  <a:lnTo>
                    <a:pt x="15111" y="12076"/>
                  </a:lnTo>
                  <a:lnTo>
                    <a:pt x="17058" y="10120"/>
                  </a:lnTo>
                  <a:lnTo>
                    <a:pt x="18541" y="7739"/>
                  </a:lnTo>
                  <a:lnTo>
                    <a:pt x="19375" y="5783"/>
                  </a:lnTo>
                  <a:lnTo>
                    <a:pt x="19931" y="2466"/>
                  </a:lnTo>
                  <a:lnTo>
                    <a:pt x="19931" y="170"/>
                  </a:lnTo>
                  <a:lnTo>
                    <a:pt x="21044" y="0"/>
                  </a:lnTo>
                  <a:lnTo>
                    <a:pt x="21415" y="1701"/>
                  </a:lnTo>
                  <a:lnTo>
                    <a:pt x="21600" y="3487"/>
                  </a:lnTo>
                  <a:lnTo>
                    <a:pt x="21415" y="5443"/>
                  </a:lnTo>
                  <a:lnTo>
                    <a:pt x="21044" y="7483"/>
                  </a:lnTo>
                  <a:lnTo>
                    <a:pt x="20117" y="9269"/>
                  </a:lnTo>
                  <a:lnTo>
                    <a:pt x="19097" y="11055"/>
                  </a:lnTo>
                  <a:lnTo>
                    <a:pt x="17799" y="12756"/>
                  </a:lnTo>
                  <a:lnTo>
                    <a:pt x="16687" y="14202"/>
                  </a:lnTo>
                  <a:lnTo>
                    <a:pt x="11495" y="18454"/>
                  </a:lnTo>
                  <a:lnTo>
                    <a:pt x="10383" y="18794"/>
                  </a:lnTo>
                  <a:lnTo>
                    <a:pt x="9363" y="19304"/>
                  </a:lnTo>
                  <a:lnTo>
                    <a:pt x="8436" y="19644"/>
                  </a:lnTo>
                  <a:lnTo>
                    <a:pt x="7509" y="20154"/>
                  </a:lnTo>
                  <a:lnTo>
                    <a:pt x="5748" y="21005"/>
                  </a:lnTo>
                  <a:lnTo>
                    <a:pt x="4172" y="21430"/>
                  </a:lnTo>
                  <a:lnTo>
                    <a:pt x="2318" y="21430"/>
                  </a:lnTo>
                  <a:lnTo>
                    <a:pt x="55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Freeform 46"/>
            <p:cNvSpPr/>
            <p:nvPr/>
          </p:nvSpPr>
          <p:spPr>
            <a:xfrm>
              <a:off x="2978009" y="6825263"/>
              <a:ext cx="377049" cy="261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71" y="21600"/>
                  </a:moveTo>
                  <a:lnTo>
                    <a:pt x="6107" y="17468"/>
                  </a:lnTo>
                  <a:lnTo>
                    <a:pt x="3857" y="15120"/>
                  </a:lnTo>
                  <a:lnTo>
                    <a:pt x="3857" y="14181"/>
                  </a:lnTo>
                  <a:lnTo>
                    <a:pt x="3343" y="13054"/>
                  </a:lnTo>
                  <a:lnTo>
                    <a:pt x="2893" y="12021"/>
                  </a:lnTo>
                  <a:lnTo>
                    <a:pt x="2379" y="10894"/>
                  </a:lnTo>
                  <a:lnTo>
                    <a:pt x="1993" y="9955"/>
                  </a:lnTo>
                  <a:lnTo>
                    <a:pt x="1479" y="8922"/>
                  </a:lnTo>
                  <a:lnTo>
                    <a:pt x="1157" y="7795"/>
                  </a:lnTo>
                  <a:lnTo>
                    <a:pt x="771" y="6668"/>
                  </a:lnTo>
                  <a:lnTo>
                    <a:pt x="643" y="5823"/>
                  </a:lnTo>
                  <a:lnTo>
                    <a:pt x="0" y="0"/>
                  </a:lnTo>
                  <a:lnTo>
                    <a:pt x="3471" y="2723"/>
                  </a:lnTo>
                  <a:lnTo>
                    <a:pt x="5014" y="8922"/>
                  </a:lnTo>
                  <a:lnTo>
                    <a:pt x="7457" y="12209"/>
                  </a:lnTo>
                  <a:lnTo>
                    <a:pt x="8871" y="13242"/>
                  </a:lnTo>
                  <a:lnTo>
                    <a:pt x="9579" y="13617"/>
                  </a:lnTo>
                  <a:lnTo>
                    <a:pt x="10479" y="13993"/>
                  </a:lnTo>
                  <a:lnTo>
                    <a:pt x="11250" y="13805"/>
                  </a:lnTo>
                  <a:lnTo>
                    <a:pt x="11957" y="13805"/>
                  </a:lnTo>
                  <a:lnTo>
                    <a:pt x="12729" y="13617"/>
                  </a:lnTo>
                  <a:lnTo>
                    <a:pt x="13629" y="13617"/>
                  </a:lnTo>
                  <a:lnTo>
                    <a:pt x="14850" y="12678"/>
                  </a:lnTo>
                  <a:lnTo>
                    <a:pt x="16071" y="11645"/>
                  </a:lnTo>
                  <a:lnTo>
                    <a:pt x="17229" y="10143"/>
                  </a:lnTo>
                  <a:lnTo>
                    <a:pt x="18193" y="8546"/>
                  </a:lnTo>
                  <a:lnTo>
                    <a:pt x="18321" y="5823"/>
                  </a:lnTo>
                  <a:lnTo>
                    <a:pt x="21600" y="3757"/>
                  </a:lnTo>
                  <a:lnTo>
                    <a:pt x="21471" y="5447"/>
                  </a:lnTo>
                  <a:lnTo>
                    <a:pt x="21471" y="7043"/>
                  </a:lnTo>
                  <a:lnTo>
                    <a:pt x="21343" y="8734"/>
                  </a:lnTo>
                  <a:lnTo>
                    <a:pt x="21343" y="10518"/>
                  </a:lnTo>
                  <a:lnTo>
                    <a:pt x="20957" y="12209"/>
                  </a:lnTo>
                  <a:lnTo>
                    <a:pt x="20700" y="13805"/>
                  </a:lnTo>
                  <a:lnTo>
                    <a:pt x="20057" y="15590"/>
                  </a:lnTo>
                  <a:lnTo>
                    <a:pt x="19479" y="17468"/>
                  </a:lnTo>
                  <a:lnTo>
                    <a:pt x="18707" y="18501"/>
                  </a:lnTo>
                  <a:lnTo>
                    <a:pt x="18064" y="19628"/>
                  </a:lnTo>
                  <a:lnTo>
                    <a:pt x="17357" y="20379"/>
                  </a:lnTo>
                  <a:lnTo>
                    <a:pt x="16586" y="21130"/>
                  </a:lnTo>
                  <a:lnTo>
                    <a:pt x="14979" y="21600"/>
                  </a:lnTo>
                  <a:lnTo>
                    <a:pt x="13371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2" name="Freeform 47"/>
            <p:cNvSpPr/>
            <p:nvPr/>
          </p:nvSpPr>
          <p:spPr>
            <a:xfrm>
              <a:off x="4463627" y="7035235"/>
              <a:ext cx="97085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19" y="21600"/>
                  </a:moveTo>
                  <a:lnTo>
                    <a:pt x="2033" y="13239"/>
                  </a:lnTo>
                  <a:lnTo>
                    <a:pt x="0" y="0"/>
                  </a:lnTo>
                  <a:lnTo>
                    <a:pt x="9402" y="13239"/>
                  </a:lnTo>
                  <a:lnTo>
                    <a:pt x="19313" y="13239"/>
                  </a:lnTo>
                  <a:lnTo>
                    <a:pt x="21600" y="9058"/>
                  </a:lnTo>
                  <a:lnTo>
                    <a:pt x="17788" y="21600"/>
                  </a:lnTo>
                  <a:lnTo>
                    <a:pt x="1041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3" name="Freeform 48"/>
            <p:cNvSpPr/>
            <p:nvPr/>
          </p:nvSpPr>
          <p:spPr>
            <a:xfrm>
              <a:off x="255129" y="6940408"/>
              <a:ext cx="101600" cy="99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7280" y="1213"/>
                  </a:lnTo>
                  <a:lnTo>
                    <a:pt x="21600" y="0"/>
                  </a:lnTo>
                  <a:lnTo>
                    <a:pt x="9840" y="11649"/>
                  </a:lnTo>
                  <a:lnTo>
                    <a:pt x="3840" y="18688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Freeform 49"/>
            <p:cNvSpPr/>
            <p:nvPr/>
          </p:nvSpPr>
          <p:spPr>
            <a:xfrm>
              <a:off x="3917245" y="6671733"/>
              <a:ext cx="377049" cy="372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14" y="21338"/>
                  </a:moveTo>
                  <a:lnTo>
                    <a:pt x="11507" y="21207"/>
                  </a:lnTo>
                  <a:lnTo>
                    <a:pt x="10736" y="20945"/>
                  </a:lnTo>
                  <a:lnTo>
                    <a:pt x="10093" y="20553"/>
                  </a:lnTo>
                  <a:lnTo>
                    <a:pt x="9514" y="20291"/>
                  </a:lnTo>
                  <a:lnTo>
                    <a:pt x="8743" y="19767"/>
                  </a:lnTo>
                  <a:lnTo>
                    <a:pt x="7971" y="19309"/>
                  </a:lnTo>
                  <a:lnTo>
                    <a:pt x="7393" y="18785"/>
                  </a:lnTo>
                  <a:lnTo>
                    <a:pt x="6750" y="18393"/>
                  </a:lnTo>
                  <a:lnTo>
                    <a:pt x="5721" y="17738"/>
                  </a:lnTo>
                  <a:lnTo>
                    <a:pt x="5400" y="17018"/>
                  </a:lnTo>
                  <a:lnTo>
                    <a:pt x="5014" y="16233"/>
                  </a:lnTo>
                  <a:lnTo>
                    <a:pt x="3857" y="15382"/>
                  </a:lnTo>
                  <a:lnTo>
                    <a:pt x="3279" y="14858"/>
                  </a:lnTo>
                  <a:lnTo>
                    <a:pt x="1350" y="10800"/>
                  </a:lnTo>
                  <a:lnTo>
                    <a:pt x="771" y="9164"/>
                  </a:lnTo>
                  <a:lnTo>
                    <a:pt x="386" y="7985"/>
                  </a:lnTo>
                  <a:lnTo>
                    <a:pt x="129" y="7004"/>
                  </a:lnTo>
                  <a:lnTo>
                    <a:pt x="0" y="5956"/>
                  </a:lnTo>
                  <a:lnTo>
                    <a:pt x="0" y="3796"/>
                  </a:lnTo>
                  <a:lnTo>
                    <a:pt x="257" y="2815"/>
                  </a:lnTo>
                  <a:lnTo>
                    <a:pt x="643" y="1767"/>
                  </a:lnTo>
                  <a:lnTo>
                    <a:pt x="1350" y="785"/>
                  </a:lnTo>
                  <a:lnTo>
                    <a:pt x="2250" y="0"/>
                  </a:lnTo>
                  <a:lnTo>
                    <a:pt x="3986" y="0"/>
                  </a:lnTo>
                  <a:lnTo>
                    <a:pt x="4371" y="524"/>
                  </a:lnTo>
                  <a:lnTo>
                    <a:pt x="5143" y="4844"/>
                  </a:lnTo>
                  <a:lnTo>
                    <a:pt x="5014" y="5695"/>
                  </a:lnTo>
                  <a:lnTo>
                    <a:pt x="3986" y="5564"/>
                  </a:lnTo>
                  <a:lnTo>
                    <a:pt x="1029" y="5171"/>
                  </a:lnTo>
                  <a:lnTo>
                    <a:pt x="1350" y="5695"/>
                  </a:lnTo>
                  <a:lnTo>
                    <a:pt x="1993" y="6218"/>
                  </a:lnTo>
                  <a:lnTo>
                    <a:pt x="2893" y="6349"/>
                  </a:lnTo>
                  <a:lnTo>
                    <a:pt x="3729" y="6218"/>
                  </a:lnTo>
                  <a:lnTo>
                    <a:pt x="4757" y="6349"/>
                  </a:lnTo>
                  <a:lnTo>
                    <a:pt x="5400" y="6218"/>
                  </a:lnTo>
                  <a:lnTo>
                    <a:pt x="6107" y="9295"/>
                  </a:lnTo>
                  <a:lnTo>
                    <a:pt x="6493" y="10407"/>
                  </a:lnTo>
                  <a:lnTo>
                    <a:pt x="9129" y="13549"/>
                  </a:lnTo>
                  <a:lnTo>
                    <a:pt x="8614" y="14335"/>
                  </a:lnTo>
                  <a:lnTo>
                    <a:pt x="7586" y="14727"/>
                  </a:lnTo>
                  <a:lnTo>
                    <a:pt x="4757" y="14727"/>
                  </a:lnTo>
                  <a:lnTo>
                    <a:pt x="4757" y="15120"/>
                  </a:lnTo>
                  <a:lnTo>
                    <a:pt x="5464" y="15709"/>
                  </a:lnTo>
                  <a:lnTo>
                    <a:pt x="6364" y="15578"/>
                  </a:lnTo>
                  <a:lnTo>
                    <a:pt x="7457" y="15382"/>
                  </a:lnTo>
                  <a:lnTo>
                    <a:pt x="8486" y="14858"/>
                  </a:lnTo>
                  <a:lnTo>
                    <a:pt x="9579" y="14073"/>
                  </a:lnTo>
                  <a:lnTo>
                    <a:pt x="12857" y="14465"/>
                  </a:lnTo>
                  <a:lnTo>
                    <a:pt x="13629" y="14204"/>
                  </a:lnTo>
                  <a:lnTo>
                    <a:pt x="14593" y="13942"/>
                  </a:lnTo>
                  <a:lnTo>
                    <a:pt x="15493" y="13353"/>
                  </a:lnTo>
                  <a:lnTo>
                    <a:pt x="16457" y="12567"/>
                  </a:lnTo>
                  <a:lnTo>
                    <a:pt x="16971" y="10800"/>
                  </a:lnTo>
                  <a:lnTo>
                    <a:pt x="16843" y="8509"/>
                  </a:lnTo>
                  <a:lnTo>
                    <a:pt x="16843" y="4582"/>
                  </a:lnTo>
                  <a:lnTo>
                    <a:pt x="17614" y="3665"/>
                  </a:lnTo>
                  <a:lnTo>
                    <a:pt x="17936" y="4451"/>
                  </a:lnTo>
                  <a:lnTo>
                    <a:pt x="18064" y="5302"/>
                  </a:lnTo>
                  <a:lnTo>
                    <a:pt x="19736" y="9491"/>
                  </a:lnTo>
                  <a:lnTo>
                    <a:pt x="21600" y="11782"/>
                  </a:lnTo>
                  <a:lnTo>
                    <a:pt x="21600" y="13680"/>
                  </a:lnTo>
                  <a:lnTo>
                    <a:pt x="21471" y="14596"/>
                  </a:lnTo>
                  <a:lnTo>
                    <a:pt x="21471" y="15578"/>
                  </a:lnTo>
                  <a:lnTo>
                    <a:pt x="21086" y="16495"/>
                  </a:lnTo>
                  <a:lnTo>
                    <a:pt x="20700" y="17542"/>
                  </a:lnTo>
                  <a:lnTo>
                    <a:pt x="20057" y="18524"/>
                  </a:lnTo>
                  <a:lnTo>
                    <a:pt x="19350" y="19571"/>
                  </a:lnTo>
                  <a:lnTo>
                    <a:pt x="18321" y="19898"/>
                  </a:lnTo>
                  <a:lnTo>
                    <a:pt x="17486" y="20291"/>
                  </a:lnTo>
                  <a:lnTo>
                    <a:pt x="16586" y="20684"/>
                  </a:lnTo>
                  <a:lnTo>
                    <a:pt x="15814" y="21076"/>
                  </a:lnTo>
                  <a:lnTo>
                    <a:pt x="14979" y="21207"/>
                  </a:lnTo>
                  <a:lnTo>
                    <a:pt x="14207" y="21338"/>
                  </a:lnTo>
                  <a:lnTo>
                    <a:pt x="13371" y="21469"/>
                  </a:lnTo>
                  <a:lnTo>
                    <a:pt x="12600" y="21600"/>
                  </a:lnTo>
                  <a:lnTo>
                    <a:pt x="12214" y="21338"/>
                  </a:lnTo>
                  <a:close/>
                </a:path>
              </a:pathLst>
            </a:custGeom>
            <a:solidFill>
              <a:srgbClr val="FFFF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5" name="Freeform 50"/>
            <p:cNvSpPr/>
            <p:nvPr/>
          </p:nvSpPr>
          <p:spPr>
            <a:xfrm>
              <a:off x="4161085" y="6940408"/>
              <a:ext cx="47414" cy="8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78" y="20383"/>
                  </a:moveTo>
                  <a:lnTo>
                    <a:pt x="10537" y="8823"/>
                  </a:lnTo>
                  <a:lnTo>
                    <a:pt x="0" y="913"/>
                  </a:lnTo>
                  <a:lnTo>
                    <a:pt x="4215" y="0"/>
                  </a:lnTo>
                  <a:lnTo>
                    <a:pt x="14224" y="2738"/>
                  </a:lnTo>
                  <a:lnTo>
                    <a:pt x="19493" y="8823"/>
                  </a:lnTo>
                  <a:lnTo>
                    <a:pt x="21600" y="14603"/>
                  </a:lnTo>
                  <a:lnTo>
                    <a:pt x="21600" y="21600"/>
                  </a:lnTo>
                  <a:lnTo>
                    <a:pt x="15278" y="2038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Freeform 51"/>
            <p:cNvSpPr/>
            <p:nvPr/>
          </p:nvSpPr>
          <p:spPr>
            <a:xfrm>
              <a:off x="2212622" y="6816232"/>
              <a:ext cx="194170" cy="187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9" y="21600"/>
                  </a:moveTo>
                  <a:lnTo>
                    <a:pt x="0" y="21341"/>
                  </a:lnTo>
                  <a:lnTo>
                    <a:pt x="1249" y="19531"/>
                  </a:lnTo>
                  <a:lnTo>
                    <a:pt x="9739" y="15521"/>
                  </a:lnTo>
                  <a:lnTo>
                    <a:pt x="11112" y="14098"/>
                  </a:lnTo>
                  <a:lnTo>
                    <a:pt x="12860" y="12805"/>
                  </a:lnTo>
                  <a:lnTo>
                    <a:pt x="14109" y="10994"/>
                  </a:lnTo>
                  <a:lnTo>
                    <a:pt x="15482" y="9571"/>
                  </a:lnTo>
                  <a:lnTo>
                    <a:pt x="16231" y="7502"/>
                  </a:lnTo>
                  <a:lnTo>
                    <a:pt x="17230" y="6079"/>
                  </a:lnTo>
                  <a:lnTo>
                    <a:pt x="17979" y="4010"/>
                  </a:lnTo>
                  <a:lnTo>
                    <a:pt x="18728" y="2457"/>
                  </a:lnTo>
                  <a:lnTo>
                    <a:pt x="19353" y="517"/>
                  </a:lnTo>
                  <a:lnTo>
                    <a:pt x="20102" y="0"/>
                  </a:lnTo>
                  <a:lnTo>
                    <a:pt x="21600" y="1293"/>
                  </a:lnTo>
                  <a:lnTo>
                    <a:pt x="21101" y="2975"/>
                  </a:lnTo>
                  <a:lnTo>
                    <a:pt x="20851" y="5044"/>
                  </a:lnTo>
                  <a:lnTo>
                    <a:pt x="20102" y="6726"/>
                  </a:lnTo>
                  <a:lnTo>
                    <a:pt x="19353" y="8795"/>
                  </a:lnTo>
                  <a:lnTo>
                    <a:pt x="18479" y="10477"/>
                  </a:lnTo>
                  <a:lnTo>
                    <a:pt x="17230" y="12546"/>
                  </a:lnTo>
                  <a:lnTo>
                    <a:pt x="15482" y="14357"/>
                  </a:lnTo>
                  <a:lnTo>
                    <a:pt x="13859" y="16297"/>
                  </a:lnTo>
                  <a:lnTo>
                    <a:pt x="11861" y="17332"/>
                  </a:lnTo>
                  <a:lnTo>
                    <a:pt x="10488" y="18625"/>
                  </a:lnTo>
                  <a:lnTo>
                    <a:pt x="5618" y="20565"/>
                  </a:lnTo>
                  <a:lnTo>
                    <a:pt x="3621" y="20565"/>
                  </a:lnTo>
                  <a:lnTo>
                    <a:pt x="3371" y="21341"/>
                  </a:lnTo>
                  <a:lnTo>
                    <a:pt x="499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Freeform 52"/>
            <p:cNvSpPr/>
            <p:nvPr/>
          </p:nvSpPr>
          <p:spPr>
            <a:xfrm>
              <a:off x="3057031" y="6872675"/>
              <a:ext cx="225779" cy="1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32" y="20681"/>
                  </a:moveTo>
                  <a:lnTo>
                    <a:pt x="7344" y="20221"/>
                  </a:lnTo>
                  <a:lnTo>
                    <a:pt x="5832" y="17923"/>
                  </a:lnTo>
                  <a:lnTo>
                    <a:pt x="4644" y="16085"/>
                  </a:lnTo>
                  <a:lnTo>
                    <a:pt x="3348" y="13557"/>
                  </a:lnTo>
                  <a:lnTo>
                    <a:pt x="2268" y="11260"/>
                  </a:lnTo>
                  <a:lnTo>
                    <a:pt x="1296" y="8043"/>
                  </a:lnTo>
                  <a:lnTo>
                    <a:pt x="648" y="5515"/>
                  </a:lnTo>
                  <a:lnTo>
                    <a:pt x="0" y="2757"/>
                  </a:lnTo>
                  <a:lnTo>
                    <a:pt x="0" y="0"/>
                  </a:lnTo>
                  <a:lnTo>
                    <a:pt x="1836" y="0"/>
                  </a:lnTo>
                  <a:lnTo>
                    <a:pt x="2268" y="3677"/>
                  </a:lnTo>
                  <a:lnTo>
                    <a:pt x="3780" y="8502"/>
                  </a:lnTo>
                  <a:lnTo>
                    <a:pt x="5400" y="11260"/>
                  </a:lnTo>
                  <a:lnTo>
                    <a:pt x="7344" y="11719"/>
                  </a:lnTo>
                  <a:lnTo>
                    <a:pt x="9612" y="10340"/>
                  </a:lnTo>
                  <a:lnTo>
                    <a:pt x="10908" y="8502"/>
                  </a:lnTo>
                  <a:lnTo>
                    <a:pt x="12528" y="4596"/>
                  </a:lnTo>
                  <a:lnTo>
                    <a:pt x="16308" y="3677"/>
                  </a:lnTo>
                  <a:lnTo>
                    <a:pt x="18252" y="4596"/>
                  </a:lnTo>
                  <a:lnTo>
                    <a:pt x="19440" y="4596"/>
                  </a:lnTo>
                  <a:lnTo>
                    <a:pt x="21600" y="3677"/>
                  </a:lnTo>
                  <a:lnTo>
                    <a:pt x="21600" y="6434"/>
                  </a:lnTo>
                  <a:lnTo>
                    <a:pt x="20736" y="9421"/>
                  </a:lnTo>
                  <a:lnTo>
                    <a:pt x="19872" y="12179"/>
                  </a:lnTo>
                  <a:lnTo>
                    <a:pt x="18792" y="14247"/>
                  </a:lnTo>
                  <a:lnTo>
                    <a:pt x="17820" y="16545"/>
                  </a:lnTo>
                  <a:lnTo>
                    <a:pt x="16308" y="17923"/>
                  </a:lnTo>
                  <a:lnTo>
                    <a:pt x="15120" y="19302"/>
                  </a:lnTo>
                  <a:lnTo>
                    <a:pt x="13608" y="20221"/>
                  </a:lnTo>
                  <a:lnTo>
                    <a:pt x="12528" y="21600"/>
                  </a:lnTo>
                  <a:lnTo>
                    <a:pt x="8532" y="20681"/>
                  </a:lnTo>
                  <a:close/>
                </a:path>
              </a:pathLst>
            </a:custGeom>
            <a:solidFill>
              <a:srgbClr val="33333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Freeform 53"/>
            <p:cNvSpPr/>
            <p:nvPr/>
          </p:nvSpPr>
          <p:spPr>
            <a:xfrm>
              <a:off x="4465884" y="6906542"/>
              <a:ext cx="74508" cy="3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27" y="21600"/>
                  </a:moveTo>
                  <a:lnTo>
                    <a:pt x="1309" y="10800"/>
                  </a:lnTo>
                  <a:lnTo>
                    <a:pt x="0" y="6171"/>
                  </a:lnTo>
                  <a:lnTo>
                    <a:pt x="3927" y="0"/>
                  </a:lnTo>
                  <a:lnTo>
                    <a:pt x="21600" y="10800"/>
                  </a:lnTo>
                  <a:lnTo>
                    <a:pt x="20291" y="21600"/>
                  </a:lnTo>
                  <a:lnTo>
                    <a:pt x="7527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Freeform 54"/>
            <p:cNvSpPr/>
            <p:nvPr/>
          </p:nvSpPr>
          <p:spPr>
            <a:xfrm>
              <a:off x="4249137" y="6872675"/>
              <a:ext cx="38384" cy="4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94" y="21600"/>
                  </a:moveTo>
                  <a:lnTo>
                    <a:pt x="14194" y="20492"/>
                  </a:lnTo>
                  <a:lnTo>
                    <a:pt x="1234" y="5538"/>
                  </a:lnTo>
                  <a:lnTo>
                    <a:pt x="0" y="0"/>
                  </a:lnTo>
                  <a:lnTo>
                    <a:pt x="10491" y="0"/>
                  </a:lnTo>
                  <a:lnTo>
                    <a:pt x="21600" y="15508"/>
                  </a:lnTo>
                  <a:lnTo>
                    <a:pt x="14194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Freeform 55"/>
            <p:cNvSpPr/>
            <p:nvPr/>
          </p:nvSpPr>
          <p:spPr>
            <a:xfrm>
              <a:off x="3097671" y="6877191"/>
              <a:ext cx="67734" cy="31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60" y="21600"/>
                  </a:moveTo>
                  <a:lnTo>
                    <a:pt x="3240" y="17876"/>
                  </a:lnTo>
                  <a:lnTo>
                    <a:pt x="1440" y="7448"/>
                  </a:lnTo>
                  <a:lnTo>
                    <a:pt x="0" y="0"/>
                  </a:lnTo>
                  <a:lnTo>
                    <a:pt x="21600" y="8938"/>
                  </a:lnTo>
                  <a:lnTo>
                    <a:pt x="17280" y="17876"/>
                  </a:lnTo>
                  <a:lnTo>
                    <a:pt x="1116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Freeform 56"/>
            <p:cNvSpPr/>
            <p:nvPr/>
          </p:nvSpPr>
          <p:spPr>
            <a:xfrm>
              <a:off x="4199466" y="6278880"/>
              <a:ext cx="246100" cy="629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66" y="21600"/>
                  </a:moveTo>
                  <a:lnTo>
                    <a:pt x="15682" y="21484"/>
                  </a:lnTo>
                  <a:lnTo>
                    <a:pt x="14795" y="21406"/>
                  </a:lnTo>
                  <a:lnTo>
                    <a:pt x="13611" y="21174"/>
                  </a:lnTo>
                  <a:lnTo>
                    <a:pt x="12625" y="20942"/>
                  </a:lnTo>
                  <a:lnTo>
                    <a:pt x="11540" y="20555"/>
                  </a:lnTo>
                  <a:lnTo>
                    <a:pt x="10553" y="20245"/>
                  </a:lnTo>
                  <a:lnTo>
                    <a:pt x="9370" y="19897"/>
                  </a:lnTo>
                  <a:lnTo>
                    <a:pt x="8482" y="19587"/>
                  </a:lnTo>
                  <a:lnTo>
                    <a:pt x="7496" y="19200"/>
                  </a:lnTo>
                  <a:lnTo>
                    <a:pt x="5227" y="17032"/>
                  </a:lnTo>
                  <a:lnTo>
                    <a:pt x="4636" y="16645"/>
                  </a:lnTo>
                  <a:lnTo>
                    <a:pt x="3452" y="15290"/>
                  </a:lnTo>
                  <a:lnTo>
                    <a:pt x="3058" y="14400"/>
                  </a:lnTo>
                  <a:lnTo>
                    <a:pt x="3058" y="13665"/>
                  </a:lnTo>
                  <a:lnTo>
                    <a:pt x="3255" y="12852"/>
                  </a:lnTo>
                  <a:lnTo>
                    <a:pt x="3452" y="12077"/>
                  </a:lnTo>
                  <a:lnTo>
                    <a:pt x="3452" y="11265"/>
                  </a:lnTo>
                  <a:lnTo>
                    <a:pt x="3847" y="10490"/>
                  </a:lnTo>
                  <a:lnTo>
                    <a:pt x="4241" y="9677"/>
                  </a:lnTo>
                  <a:lnTo>
                    <a:pt x="4636" y="9019"/>
                  </a:lnTo>
                  <a:lnTo>
                    <a:pt x="2860" y="8787"/>
                  </a:lnTo>
                  <a:lnTo>
                    <a:pt x="0" y="9213"/>
                  </a:lnTo>
                  <a:lnTo>
                    <a:pt x="1184" y="8013"/>
                  </a:lnTo>
                  <a:lnTo>
                    <a:pt x="2170" y="6890"/>
                  </a:lnTo>
                  <a:lnTo>
                    <a:pt x="2860" y="5690"/>
                  </a:lnTo>
                  <a:lnTo>
                    <a:pt x="3649" y="4568"/>
                  </a:lnTo>
                  <a:lnTo>
                    <a:pt x="4241" y="3368"/>
                  </a:lnTo>
                  <a:lnTo>
                    <a:pt x="4833" y="2245"/>
                  </a:lnTo>
                  <a:lnTo>
                    <a:pt x="5622" y="1123"/>
                  </a:lnTo>
                  <a:lnTo>
                    <a:pt x="6707" y="0"/>
                  </a:lnTo>
                  <a:lnTo>
                    <a:pt x="8088" y="11845"/>
                  </a:lnTo>
                  <a:lnTo>
                    <a:pt x="8088" y="12890"/>
                  </a:lnTo>
                  <a:lnTo>
                    <a:pt x="8482" y="13510"/>
                  </a:lnTo>
                  <a:lnTo>
                    <a:pt x="8877" y="14090"/>
                  </a:lnTo>
                  <a:lnTo>
                    <a:pt x="9370" y="14787"/>
                  </a:lnTo>
                  <a:lnTo>
                    <a:pt x="9962" y="15290"/>
                  </a:lnTo>
                  <a:lnTo>
                    <a:pt x="11145" y="15910"/>
                  </a:lnTo>
                  <a:lnTo>
                    <a:pt x="12230" y="16568"/>
                  </a:lnTo>
                  <a:lnTo>
                    <a:pt x="13808" y="17265"/>
                  </a:lnTo>
                  <a:lnTo>
                    <a:pt x="16077" y="17923"/>
                  </a:lnTo>
                  <a:lnTo>
                    <a:pt x="21304" y="18542"/>
                  </a:lnTo>
                  <a:lnTo>
                    <a:pt x="21600" y="19006"/>
                  </a:lnTo>
                  <a:lnTo>
                    <a:pt x="21600" y="20710"/>
                  </a:lnTo>
                  <a:lnTo>
                    <a:pt x="20121" y="21600"/>
                  </a:lnTo>
                  <a:lnTo>
                    <a:pt x="16866" y="21600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Freeform 57"/>
            <p:cNvSpPr/>
            <p:nvPr/>
          </p:nvSpPr>
          <p:spPr>
            <a:xfrm>
              <a:off x="2174240" y="6800426"/>
              <a:ext cx="126437" cy="9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9200"/>
                  </a:lnTo>
                  <a:lnTo>
                    <a:pt x="2294" y="18720"/>
                  </a:lnTo>
                  <a:lnTo>
                    <a:pt x="4588" y="16320"/>
                  </a:lnTo>
                  <a:lnTo>
                    <a:pt x="10896" y="12240"/>
                  </a:lnTo>
                  <a:lnTo>
                    <a:pt x="12998" y="9360"/>
                  </a:lnTo>
                  <a:lnTo>
                    <a:pt x="17586" y="1440"/>
                  </a:lnTo>
                  <a:lnTo>
                    <a:pt x="19306" y="0"/>
                  </a:lnTo>
                  <a:lnTo>
                    <a:pt x="21600" y="1920"/>
                  </a:lnTo>
                  <a:lnTo>
                    <a:pt x="14145" y="15360"/>
                  </a:lnTo>
                  <a:lnTo>
                    <a:pt x="535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Freeform 58"/>
            <p:cNvSpPr/>
            <p:nvPr/>
          </p:nvSpPr>
          <p:spPr>
            <a:xfrm>
              <a:off x="212231" y="6852356"/>
              <a:ext cx="112889" cy="4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352" y="14954"/>
                  </a:lnTo>
                  <a:lnTo>
                    <a:pt x="5774" y="12738"/>
                  </a:lnTo>
                  <a:lnTo>
                    <a:pt x="10693" y="6646"/>
                  </a:lnTo>
                  <a:lnTo>
                    <a:pt x="13259" y="5538"/>
                  </a:lnTo>
                  <a:lnTo>
                    <a:pt x="21600" y="0"/>
                  </a:lnTo>
                  <a:lnTo>
                    <a:pt x="12832" y="9415"/>
                  </a:lnTo>
                  <a:lnTo>
                    <a:pt x="9838" y="12738"/>
                  </a:lnTo>
                  <a:lnTo>
                    <a:pt x="6202" y="14954"/>
                  </a:lnTo>
                  <a:lnTo>
                    <a:pt x="6202" y="18277"/>
                  </a:lnTo>
                  <a:lnTo>
                    <a:pt x="3208" y="204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Freeform 59"/>
            <p:cNvSpPr/>
            <p:nvPr/>
          </p:nvSpPr>
          <p:spPr>
            <a:xfrm>
              <a:off x="4472658" y="5928924"/>
              <a:ext cx="187396" cy="955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13" y="21600"/>
                  </a:moveTo>
                  <a:lnTo>
                    <a:pt x="13142" y="19862"/>
                  </a:lnTo>
                  <a:lnTo>
                    <a:pt x="11581" y="18737"/>
                  </a:lnTo>
                  <a:lnTo>
                    <a:pt x="13533" y="18175"/>
                  </a:lnTo>
                  <a:lnTo>
                    <a:pt x="13272" y="16411"/>
                  </a:lnTo>
                  <a:lnTo>
                    <a:pt x="12622" y="14673"/>
                  </a:lnTo>
                  <a:lnTo>
                    <a:pt x="10800" y="12934"/>
                  </a:lnTo>
                  <a:lnTo>
                    <a:pt x="9239" y="11247"/>
                  </a:lnTo>
                  <a:lnTo>
                    <a:pt x="7807" y="9509"/>
                  </a:lnTo>
                  <a:lnTo>
                    <a:pt x="7027" y="7771"/>
                  </a:lnTo>
                  <a:lnTo>
                    <a:pt x="7287" y="6033"/>
                  </a:lnTo>
                  <a:lnTo>
                    <a:pt x="9239" y="4346"/>
                  </a:lnTo>
                  <a:lnTo>
                    <a:pt x="4814" y="3604"/>
                  </a:lnTo>
                  <a:lnTo>
                    <a:pt x="1431" y="2863"/>
                  </a:lnTo>
                  <a:lnTo>
                    <a:pt x="520" y="2428"/>
                  </a:lnTo>
                  <a:lnTo>
                    <a:pt x="260" y="1968"/>
                  </a:lnTo>
                  <a:lnTo>
                    <a:pt x="0" y="1534"/>
                  </a:lnTo>
                  <a:lnTo>
                    <a:pt x="520" y="1125"/>
                  </a:lnTo>
                  <a:lnTo>
                    <a:pt x="4945" y="179"/>
                  </a:lnTo>
                  <a:lnTo>
                    <a:pt x="7287" y="51"/>
                  </a:lnTo>
                  <a:lnTo>
                    <a:pt x="8848" y="0"/>
                  </a:lnTo>
                  <a:lnTo>
                    <a:pt x="10540" y="179"/>
                  </a:lnTo>
                  <a:lnTo>
                    <a:pt x="11320" y="332"/>
                  </a:lnTo>
                  <a:lnTo>
                    <a:pt x="10540" y="639"/>
                  </a:lnTo>
                  <a:lnTo>
                    <a:pt x="8848" y="639"/>
                  </a:lnTo>
                  <a:lnTo>
                    <a:pt x="5725" y="1431"/>
                  </a:lnTo>
                  <a:lnTo>
                    <a:pt x="7287" y="2863"/>
                  </a:lnTo>
                  <a:lnTo>
                    <a:pt x="9239" y="3067"/>
                  </a:lnTo>
                  <a:lnTo>
                    <a:pt x="14573" y="2863"/>
                  </a:lnTo>
                  <a:lnTo>
                    <a:pt x="16655" y="2428"/>
                  </a:lnTo>
                  <a:lnTo>
                    <a:pt x="17176" y="1866"/>
                  </a:lnTo>
                  <a:lnTo>
                    <a:pt x="20949" y="3221"/>
                  </a:lnTo>
                  <a:lnTo>
                    <a:pt x="21600" y="3323"/>
                  </a:lnTo>
                  <a:lnTo>
                    <a:pt x="19388" y="3911"/>
                  </a:lnTo>
                  <a:lnTo>
                    <a:pt x="14313" y="4192"/>
                  </a:lnTo>
                  <a:lnTo>
                    <a:pt x="13142" y="4346"/>
                  </a:lnTo>
                  <a:lnTo>
                    <a:pt x="12361" y="5087"/>
                  </a:lnTo>
                  <a:lnTo>
                    <a:pt x="12101" y="5828"/>
                  </a:lnTo>
                  <a:lnTo>
                    <a:pt x="11841" y="6595"/>
                  </a:lnTo>
                  <a:lnTo>
                    <a:pt x="11841" y="8078"/>
                  </a:lnTo>
                  <a:lnTo>
                    <a:pt x="12361" y="9560"/>
                  </a:lnTo>
                  <a:lnTo>
                    <a:pt x="12882" y="10302"/>
                  </a:lnTo>
                  <a:lnTo>
                    <a:pt x="12882" y="10608"/>
                  </a:lnTo>
                  <a:lnTo>
                    <a:pt x="15354" y="13267"/>
                  </a:lnTo>
                  <a:lnTo>
                    <a:pt x="17176" y="14570"/>
                  </a:lnTo>
                  <a:lnTo>
                    <a:pt x="18867" y="15746"/>
                  </a:lnTo>
                  <a:lnTo>
                    <a:pt x="19388" y="16411"/>
                  </a:lnTo>
                  <a:lnTo>
                    <a:pt x="20169" y="17152"/>
                  </a:lnTo>
                  <a:lnTo>
                    <a:pt x="20689" y="17791"/>
                  </a:lnTo>
                  <a:lnTo>
                    <a:pt x="21210" y="18533"/>
                  </a:lnTo>
                  <a:lnTo>
                    <a:pt x="20949" y="19223"/>
                  </a:lnTo>
                  <a:lnTo>
                    <a:pt x="20429" y="19913"/>
                  </a:lnTo>
                  <a:lnTo>
                    <a:pt x="19128" y="20603"/>
                  </a:lnTo>
                  <a:lnTo>
                    <a:pt x="17436" y="21344"/>
                  </a:lnTo>
                  <a:lnTo>
                    <a:pt x="14313" y="21600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Freeform 60"/>
            <p:cNvSpPr/>
            <p:nvPr/>
          </p:nvSpPr>
          <p:spPr>
            <a:xfrm>
              <a:off x="2975751" y="6554329"/>
              <a:ext cx="379307" cy="31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83" y="21600"/>
                  </a:moveTo>
                  <a:lnTo>
                    <a:pt x="9778" y="21600"/>
                  </a:lnTo>
                  <a:lnTo>
                    <a:pt x="5496" y="19974"/>
                  </a:lnTo>
                  <a:lnTo>
                    <a:pt x="0" y="17265"/>
                  </a:lnTo>
                  <a:lnTo>
                    <a:pt x="0" y="13394"/>
                  </a:lnTo>
                  <a:lnTo>
                    <a:pt x="128" y="12155"/>
                  </a:lnTo>
                  <a:lnTo>
                    <a:pt x="128" y="10994"/>
                  </a:lnTo>
                  <a:lnTo>
                    <a:pt x="511" y="9910"/>
                  </a:lnTo>
                  <a:lnTo>
                    <a:pt x="639" y="8594"/>
                  </a:lnTo>
                  <a:lnTo>
                    <a:pt x="1150" y="7355"/>
                  </a:lnTo>
                  <a:lnTo>
                    <a:pt x="1725" y="6194"/>
                  </a:lnTo>
                  <a:lnTo>
                    <a:pt x="2620" y="5110"/>
                  </a:lnTo>
                  <a:lnTo>
                    <a:pt x="3962" y="3019"/>
                  </a:lnTo>
                  <a:lnTo>
                    <a:pt x="4729" y="2400"/>
                  </a:lnTo>
                  <a:lnTo>
                    <a:pt x="5496" y="1858"/>
                  </a:lnTo>
                  <a:lnTo>
                    <a:pt x="6199" y="1394"/>
                  </a:lnTo>
                  <a:lnTo>
                    <a:pt x="7093" y="929"/>
                  </a:lnTo>
                  <a:lnTo>
                    <a:pt x="7796" y="465"/>
                  </a:lnTo>
                  <a:lnTo>
                    <a:pt x="8563" y="310"/>
                  </a:lnTo>
                  <a:lnTo>
                    <a:pt x="9330" y="0"/>
                  </a:lnTo>
                  <a:lnTo>
                    <a:pt x="10033" y="155"/>
                  </a:lnTo>
                  <a:lnTo>
                    <a:pt x="13292" y="465"/>
                  </a:lnTo>
                  <a:lnTo>
                    <a:pt x="16488" y="2710"/>
                  </a:lnTo>
                  <a:lnTo>
                    <a:pt x="18341" y="5729"/>
                  </a:lnTo>
                  <a:lnTo>
                    <a:pt x="19811" y="8748"/>
                  </a:lnTo>
                  <a:lnTo>
                    <a:pt x="20066" y="10065"/>
                  </a:lnTo>
                  <a:lnTo>
                    <a:pt x="20322" y="11458"/>
                  </a:lnTo>
                  <a:lnTo>
                    <a:pt x="20578" y="12774"/>
                  </a:lnTo>
                  <a:lnTo>
                    <a:pt x="20961" y="14168"/>
                  </a:lnTo>
                  <a:lnTo>
                    <a:pt x="21089" y="15484"/>
                  </a:lnTo>
                  <a:lnTo>
                    <a:pt x="21344" y="16800"/>
                  </a:lnTo>
                  <a:lnTo>
                    <a:pt x="21472" y="18194"/>
                  </a:lnTo>
                  <a:lnTo>
                    <a:pt x="21600" y="19510"/>
                  </a:lnTo>
                  <a:lnTo>
                    <a:pt x="20705" y="19974"/>
                  </a:lnTo>
                  <a:lnTo>
                    <a:pt x="19811" y="20594"/>
                  </a:lnTo>
                  <a:lnTo>
                    <a:pt x="18980" y="20903"/>
                  </a:lnTo>
                  <a:lnTo>
                    <a:pt x="18213" y="21213"/>
                  </a:lnTo>
                  <a:lnTo>
                    <a:pt x="17382" y="21368"/>
                  </a:lnTo>
                  <a:lnTo>
                    <a:pt x="16488" y="21523"/>
                  </a:lnTo>
                  <a:lnTo>
                    <a:pt x="15657" y="21523"/>
                  </a:lnTo>
                  <a:lnTo>
                    <a:pt x="14762" y="21600"/>
                  </a:lnTo>
                  <a:lnTo>
                    <a:pt x="11183" y="21600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Freeform 61"/>
            <p:cNvSpPr/>
            <p:nvPr/>
          </p:nvSpPr>
          <p:spPr>
            <a:xfrm>
              <a:off x="4483946" y="6780107"/>
              <a:ext cx="51931" cy="2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77" y="21600"/>
                  </a:moveTo>
                  <a:lnTo>
                    <a:pt x="0" y="12096"/>
                  </a:lnTo>
                  <a:lnTo>
                    <a:pt x="15166" y="10368"/>
                  </a:lnTo>
                  <a:lnTo>
                    <a:pt x="21600" y="0"/>
                  </a:lnTo>
                  <a:lnTo>
                    <a:pt x="18843" y="14688"/>
                  </a:lnTo>
                  <a:lnTo>
                    <a:pt x="3677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99" name="Freeform 62"/>
            <p:cNvGrpSpPr/>
            <p:nvPr/>
          </p:nvGrpSpPr>
          <p:grpSpPr>
            <a:xfrm>
              <a:off x="4211884" y="6759787"/>
              <a:ext cx="9033" cy="18063"/>
              <a:chOff x="0" y="0"/>
              <a:chExt cx="9032" cy="18062"/>
            </a:xfrm>
          </p:grpSpPr>
          <p:sp>
            <p:nvSpPr>
              <p:cNvPr id="297" name="Line"/>
              <p:cNvSpPr/>
              <p:nvPr/>
            </p:nvSpPr>
            <p:spPr>
              <a:xfrm flipH="1" flipV="1">
                <a:off x="0" y="-1"/>
                <a:ext cx="9033" cy="18064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Book Antiqua"/>
                    <a:ea typeface="Book Antiqua"/>
                    <a:cs typeface="Book Antiqua"/>
                    <a:sym typeface="Book Antiqua"/>
                  </a:defRPr>
                </a:pPr>
              </a:p>
            </p:txBody>
          </p:sp>
          <p:sp>
            <p:nvSpPr>
              <p:cNvPr id="298" name="Line"/>
              <p:cNvSpPr/>
              <p:nvPr/>
            </p:nvSpPr>
            <p:spPr>
              <a:xfrm>
                <a:off x="0" y="-1"/>
                <a:ext cx="9033" cy="18064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Book Antiqua"/>
                    <a:ea typeface="Book Antiqua"/>
                    <a:cs typeface="Book Antiqua"/>
                    <a:sym typeface="Book Antiqua"/>
                  </a:defRPr>
                </a:pPr>
              </a:p>
            </p:txBody>
          </p:sp>
        </p:grpSp>
        <p:sp>
          <p:nvSpPr>
            <p:cNvPr id="300" name="Freeform 63"/>
            <p:cNvSpPr/>
            <p:nvPr/>
          </p:nvSpPr>
          <p:spPr>
            <a:xfrm>
              <a:off x="207715" y="6750755"/>
              <a:ext cx="151273" cy="2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3" y="21600"/>
                  </a:moveTo>
                  <a:lnTo>
                    <a:pt x="5964" y="0"/>
                  </a:lnTo>
                  <a:lnTo>
                    <a:pt x="3385" y="5082"/>
                  </a:lnTo>
                  <a:lnTo>
                    <a:pt x="0" y="7624"/>
                  </a:lnTo>
                  <a:lnTo>
                    <a:pt x="15313" y="0"/>
                  </a:lnTo>
                  <a:lnTo>
                    <a:pt x="19666" y="13976"/>
                  </a:lnTo>
                  <a:lnTo>
                    <a:pt x="21600" y="13976"/>
                  </a:lnTo>
                  <a:lnTo>
                    <a:pt x="19343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Freeform 64"/>
            <p:cNvSpPr/>
            <p:nvPr/>
          </p:nvSpPr>
          <p:spPr>
            <a:xfrm>
              <a:off x="4416213" y="6671733"/>
              <a:ext cx="24837" cy="8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lnTo>
                    <a:pt x="10800" y="12789"/>
                  </a:lnTo>
                  <a:lnTo>
                    <a:pt x="5400" y="5400"/>
                  </a:lnTo>
                  <a:lnTo>
                    <a:pt x="0" y="0"/>
                  </a:lnTo>
                  <a:lnTo>
                    <a:pt x="16200" y="2274"/>
                  </a:lnTo>
                  <a:lnTo>
                    <a:pt x="19800" y="6537"/>
                  </a:lnTo>
                  <a:lnTo>
                    <a:pt x="21600" y="11653"/>
                  </a:lnTo>
                  <a:lnTo>
                    <a:pt x="18000" y="16484"/>
                  </a:lnTo>
                  <a:lnTo>
                    <a:pt x="10800" y="21600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2" name="Freeform 65"/>
            <p:cNvSpPr/>
            <p:nvPr/>
          </p:nvSpPr>
          <p:spPr>
            <a:xfrm>
              <a:off x="223520" y="6617547"/>
              <a:ext cx="8805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00" y="21600"/>
                  </a:moveTo>
                  <a:lnTo>
                    <a:pt x="0" y="4320"/>
                  </a:lnTo>
                  <a:lnTo>
                    <a:pt x="7830" y="0"/>
                  </a:lnTo>
                  <a:lnTo>
                    <a:pt x="21600" y="21600"/>
                  </a:lnTo>
                  <a:lnTo>
                    <a:pt x="189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3" name="Freeform 66"/>
            <p:cNvSpPr/>
            <p:nvPr/>
          </p:nvSpPr>
          <p:spPr>
            <a:xfrm>
              <a:off x="304800" y="6544169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4" name="Freeform 67"/>
            <p:cNvSpPr/>
            <p:nvPr/>
          </p:nvSpPr>
          <p:spPr>
            <a:xfrm>
              <a:off x="223520" y="6479822"/>
              <a:ext cx="85797" cy="67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95" y="21600"/>
                  </a:moveTo>
                  <a:lnTo>
                    <a:pt x="0" y="4320"/>
                  </a:lnTo>
                  <a:lnTo>
                    <a:pt x="0" y="0"/>
                  </a:lnTo>
                  <a:lnTo>
                    <a:pt x="21600" y="20520"/>
                  </a:lnTo>
                  <a:lnTo>
                    <a:pt x="19895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5" name="Freeform 68"/>
            <p:cNvSpPr/>
            <p:nvPr/>
          </p:nvSpPr>
          <p:spPr>
            <a:xfrm>
              <a:off x="1686560" y="5874737"/>
              <a:ext cx="722490" cy="589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435"/>
                  </a:moveTo>
                  <a:lnTo>
                    <a:pt x="202" y="20940"/>
                  </a:lnTo>
                  <a:lnTo>
                    <a:pt x="439" y="20487"/>
                  </a:lnTo>
                  <a:lnTo>
                    <a:pt x="574" y="19992"/>
                  </a:lnTo>
                  <a:lnTo>
                    <a:pt x="709" y="19580"/>
                  </a:lnTo>
                  <a:lnTo>
                    <a:pt x="776" y="19127"/>
                  </a:lnTo>
                  <a:lnTo>
                    <a:pt x="979" y="18632"/>
                  </a:lnTo>
                  <a:lnTo>
                    <a:pt x="1114" y="18137"/>
                  </a:lnTo>
                  <a:lnTo>
                    <a:pt x="1316" y="17766"/>
                  </a:lnTo>
                  <a:lnTo>
                    <a:pt x="1552" y="17272"/>
                  </a:lnTo>
                  <a:lnTo>
                    <a:pt x="3071" y="15664"/>
                  </a:lnTo>
                  <a:lnTo>
                    <a:pt x="3544" y="14798"/>
                  </a:lnTo>
                  <a:lnTo>
                    <a:pt x="4050" y="14015"/>
                  </a:lnTo>
                  <a:lnTo>
                    <a:pt x="4252" y="13521"/>
                  </a:lnTo>
                  <a:lnTo>
                    <a:pt x="4455" y="13108"/>
                  </a:lnTo>
                  <a:lnTo>
                    <a:pt x="4590" y="12655"/>
                  </a:lnTo>
                  <a:lnTo>
                    <a:pt x="4691" y="12243"/>
                  </a:lnTo>
                  <a:lnTo>
                    <a:pt x="4590" y="10388"/>
                  </a:lnTo>
                  <a:lnTo>
                    <a:pt x="4590" y="9934"/>
                  </a:lnTo>
                  <a:lnTo>
                    <a:pt x="5704" y="9275"/>
                  </a:lnTo>
                  <a:lnTo>
                    <a:pt x="6210" y="9192"/>
                  </a:lnTo>
                  <a:lnTo>
                    <a:pt x="6412" y="8780"/>
                  </a:lnTo>
                  <a:lnTo>
                    <a:pt x="6851" y="8244"/>
                  </a:lnTo>
                  <a:lnTo>
                    <a:pt x="7324" y="7750"/>
                  </a:lnTo>
                  <a:lnTo>
                    <a:pt x="7661" y="7214"/>
                  </a:lnTo>
                  <a:lnTo>
                    <a:pt x="7965" y="6637"/>
                  </a:lnTo>
                  <a:lnTo>
                    <a:pt x="8167" y="5936"/>
                  </a:lnTo>
                  <a:lnTo>
                    <a:pt x="8370" y="5276"/>
                  </a:lnTo>
                  <a:lnTo>
                    <a:pt x="8572" y="4658"/>
                  </a:lnTo>
                  <a:lnTo>
                    <a:pt x="8775" y="4163"/>
                  </a:lnTo>
                  <a:lnTo>
                    <a:pt x="10024" y="3586"/>
                  </a:lnTo>
                  <a:lnTo>
                    <a:pt x="10395" y="3298"/>
                  </a:lnTo>
                  <a:lnTo>
                    <a:pt x="10868" y="2885"/>
                  </a:lnTo>
                  <a:lnTo>
                    <a:pt x="11239" y="2391"/>
                  </a:lnTo>
                  <a:lnTo>
                    <a:pt x="11711" y="2020"/>
                  </a:lnTo>
                  <a:lnTo>
                    <a:pt x="12049" y="1443"/>
                  </a:lnTo>
                  <a:lnTo>
                    <a:pt x="12353" y="948"/>
                  </a:lnTo>
                  <a:lnTo>
                    <a:pt x="12555" y="412"/>
                  </a:lnTo>
                  <a:lnTo>
                    <a:pt x="12825" y="0"/>
                  </a:lnTo>
                  <a:lnTo>
                    <a:pt x="14715" y="2226"/>
                  </a:lnTo>
                  <a:lnTo>
                    <a:pt x="16301" y="4658"/>
                  </a:lnTo>
                  <a:lnTo>
                    <a:pt x="16875" y="5029"/>
                  </a:lnTo>
                  <a:lnTo>
                    <a:pt x="17415" y="5606"/>
                  </a:lnTo>
                  <a:lnTo>
                    <a:pt x="17989" y="6224"/>
                  </a:lnTo>
                  <a:lnTo>
                    <a:pt x="18596" y="6802"/>
                  </a:lnTo>
                  <a:lnTo>
                    <a:pt x="19170" y="7461"/>
                  </a:lnTo>
                  <a:lnTo>
                    <a:pt x="19778" y="7997"/>
                  </a:lnTo>
                  <a:lnTo>
                    <a:pt x="20351" y="8574"/>
                  </a:lnTo>
                  <a:lnTo>
                    <a:pt x="20925" y="8945"/>
                  </a:lnTo>
                  <a:lnTo>
                    <a:pt x="21600" y="9440"/>
                  </a:lnTo>
                  <a:lnTo>
                    <a:pt x="20419" y="9605"/>
                  </a:lnTo>
                  <a:lnTo>
                    <a:pt x="18394" y="8780"/>
                  </a:lnTo>
                  <a:lnTo>
                    <a:pt x="18326" y="9687"/>
                  </a:lnTo>
                  <a:lnTo>
                    <a:pt x="17989" y="10305"/>
                  </a:lnTo>
                  <a:lnTo>
                    <a:pt x="15491" y="10099"/>
                  </a:lnTo>
                  <a:lnTo>
                    <a:pt x="15491" y="10388"/>
                  </a:lnTo>
                  <a:lnTo>
                    <a:pt x="15626" y="11295"/>
                  </a:lnTo>
                  <a:lnTo>
                    <a:pt x="13939" y="11666"/>
                  </a:lnTo>
                  <a:lnTo>
                    <a:pt x="14141" y="11995"/>
                  </a:lnTo>
                  <a:lnTo>
                    <a:pt x="14209" y="12408"/>
                  </a:lnTo>
                  <a:lnTo>
                    <a:pt x="14378" y="12861"/>
                  </a:lnTo>
                  <a:lnTo>
                    <a:pt x="11306" y="12408"/>
                  </a:lnTo>
                  <a:lnTo>
                    <a:pt x="11306" y="12861"/>
                  </a:lnTo>
                  <a:lnTo>
                    <a:pt x="10800" y="13603"/>
                  </a:lnTo>
                  <a:lnTo>
                    <a:pt x="9821" y="13850"/>
                  </a:lnTo>
                  <a:lnTo>
                    <a:pt x="8707" y="14015"/>
                  </a:lnTo>
                  <a:lnTo>
                    <a:pt x="9011" y="15046"/>
                  </a:lnTo>
                  <a:lnTo>
                    <a:pt x="7054" y="15334"/>
                  </a:lnTo>
                  <a:lnTo>
                    <a:pt x="7189" y="15829"/>
                  </a:lnTo>
                  <a:lnTo>
                    <a:pt x="6682" y="16324"/>
                  </a:lnTo>
                  <a:lnTo>
                    <a:pt x="6210" y="16406"/>
                  </a:lnTo>
                  <a:lnTo>
                    <a:pt x="5501" y="16324"/>
                  </a:lnTo>
                  <a:lnTo>
                    <a:pt x="5501" y="16571"/>
                  </a:lnTo>
                  <a:lnTo>
                    <a:pt x="5569" y="16777"/>
                  </a:lnTo>
                  <a:lnTo>
                    <a:pt x="5569" y="17107"/>
                  </a:lnTo>
                  <a:lnTo>
                    <a:pt x="5366" y="17519"/>
                  </a:lnTo>
                  <a:lnTo>
                    <a:pt x="4050" y="17931"/>
                  </a:lnTo>
                  <a:lnTo>
                    <a:pt x="3982" y="18632"/>
                  </a:lnTo>
                  <a:lnTo>
                    <a:pt x="3544" y="19292"/>
                  </a:lnTo>
                  <a:lnTo>
                    <a:pt x="3071" y="19827"/>
                  </a:lnTo>
                  <a:lnTo>
                    <a:pt x="2531" y="20157"/>
                  </a:lnTo>
                  <a:lnTo>
                    <a:pt x="2092" y="20569"/>
                  </a:lnTo>
                  <a:lnTo>
                    <a:pt x="1552" y="20776"/>
                  </a:lnTo>
                  <a:lnTo>
                    <a:pt x="1046" y="21023"/>
                  </a:lnTo>
                  <a:lnTo>
                    <a:pt x="506" y="21270"/>
                  </a:lnTo>
                  <a:lnTo>
                    <a:pt x="67" y="21600"/>
                  </a:lnTo>
                  <a:lnTo>
                    <a:pt x="0" y="21435"/>
                  </a:lnTo>
                  <a:close/>
                </a:path>
              </a:pathLst>
            </a:custGeom>
            <a:solidFill>
              <a:srgbClr val="66999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6" name="Freeform 69"/>
            <p:cNvSpPr/>
            <p:nvPr/>
          </p:nvSpPr>
          <p:spPr>
            <a:xfrm>
              <a:off x="1808480" y="6308231"/>
              <a:ext cx="51929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4400"/>
                  </a:lnTo>
                  <a:lnTo>
                    <a:pt x="8272" y="2400"/>
                  </a:lnTo>
                  <a:lnTo>
                    <a:pt x="13787" y="0"/>
                  </a:lnTo>
                  <a:lnTo>
                    <a:pt x="16085" y="0"/>
                  </a:lnTo>
                  <a:lnTo>
                    <a:pt x="21600" y="7200"/>
                  </a:lnTo>
                  <a:lnTo>
                    <a:pt x="6434" y="168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7" name="Freeform 70"/>
            <p:cNvSpPr/>
            <p:nvPr/>
          </p:nvSpPr>
          <p:spPr>
            <a:xfrm>
              <a:off x="1907822" y="6184053"/>
              <a:ext cx="60961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85" y="21600"/>
                  </a:moveTo>
                  <a:lnTo>
                    <a:pt x="0" y="0"/>
                  </a:lnTo>
                  <a:lnTo>
                    <a:pt x="21600" y="10800"/>
                  </a:lnTo>
                  <a:lnTo>
                    <a:pt x="15785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8" name="Freeform 71"/>
            <p:cNvSpPr/>
            <p:nvPr/>
          </p:nvSpPr>
          <p:spPr>
            <a:xfrm>
              <a:off x="2029742" y="6030525"/>
              <a:ext cx="6999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2194" y="14573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9" name="Freeform 72"/>
            <p:cNvSpPr/>
            <p:nvPr/>
          </p:nvSpPr>
          <p:spPr>
            <a:xfrm>
              <a:off x="4621672" y="5956017"/>
              <a:ext cx="49672" cy="10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21600"/>
                  </a:moveTo>
                  <a:lnTo>
                    <a:pt x="2455" y="3640"/>
                  </a:lnTo>
                  <a:lnTo>
                    <a:pt x="0" y="0"/>
                  </a:lnTo>
                  <a:lnTo>
                    <a:pt x="7364" y="4611"/>
                  </a:lnTo>
                  <a:lnTo>
                    <a:pt x="15218" y="9951"/>
                  </a:lnTo>
                  <a:lnTo>
                    <a:pt x="16691" y="12620"/>
                  </a:lnTo>
                  <a:lnTo>
                    <a:pt x="19636" y="15533"/>
                  </a:lnTo>
                  <a:lnTo>
                    <a:pt x="20618" y="18202"/>
                  </a:lnTo>
                  <a:lnTo>
                    <a:pt x="21600" y="21115"/>
                  </a:lnTo>
                  <a:lnTo>
                    <a:pt x="17673" y="21600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0" name="Freeform 73"/>
            <p:cNvSpPr/>
            <p:nvPr/>
          </p:nvSpPr>
          <p:spPr>
            <a:xfrm>
              <a:off x="2131342" y="5971823"/>
              <a:ext cx="42899" cy="76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21600"/>
                  </a:moveTo>
                  <a:lnTo>
                    <a:pt x="0" y="0"/>
                  </a:lnTo>
                  <a:lnTo>
                    <a:pt x="5400" y="3812"/>
                  </a:lnTo>
                  <a:lnTo>
                    <a:pt x="6600" y="7624"/>
                  </a:lnTo>
                  <a:lnTo>
                    <a:pt x="21600" y="21600"/>
                  </a:lnTo>
                  <a:lnTo>
                    <a:pt x="162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1" name="Freeform 74"/>
            <p:cNvSpPr/>
            <p:nvPr/>
          </p:nvSpPr>
          <p:spPr>
            <a:xfrm>
              <a:off x="4540392" y="5971823"/>
              <a:ext cx="58703" cy="76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62" y="21600"/>
                  </a:moveTo>
                  <a:lnTo>
                    <a:pt x="831" y="18106"/>
                  </a:lnTo>
                  <a:lnTo>
                    <a:pt x="0" y="14929"/>
                  </a:lnTo>
                  <a:lnTo>
                    <a:pt x="0" y="6353"/>
                  </a:lnTo>
                  <a:lnTo>
                    <a:pt x="5400" y="0"/>
                  </a:lnTo>
                  <a:lnTo>
                    <a:pt x="19108" y="4447"/>
                  </a:lnTo>
                  <a:lnTo>
                    <a:pt x="21600" y="13659"/>
                  </a:lnTo>
                  <a:lnTo>
                    <a:pt x="16200" y="21600"/>
                  </a:lnTo>
                  <a:lnTo>
                    <a:pt x="7062" y="21600"/>
                  </a:lnTo>
                  <a:close/>
                </a:path>
              </a:pathLst>
            </a:custGeom>
            <a:solidFill>
              <a:srgbClr val="00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Freeform 75"/>
            <p:cNvSpPr/>
            <p:nvPr/>
          </p:nvSpPr>
          <p:spPr>
            <a:xfrm>
              <a:off x="4584418" y="5949245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Freeform 76"/>
            <p:cNvSpPr/>
            <p:nvPr/>
          </p:nvSpPr>
          <p:spPr>
            <a:xfrm>
              <a:off x="4364285" y="7583876"/>
              <a:ext cx="128694" cy="144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729" y="0"/>
                  </a:lnTo>
                  <a:lnTo>
                    <a:pt x="14850" y="675"/>
                  </a:lnTo>
                  <a:lnTo>
                    <a:pt x="16393" y="1181"/>
                  </a:lnTo>
                  <a:lnTo>
                    <a:pt x="18321" y="2869"/>
                  </a:lnTo>
                  <a:lnTo>
                    <a:pt x="19479" y="4219"/>
                  </a:lnTo>
                  <a:lnTo>
                    <a:pt x="20443" y="6075"/>
                  </a:lnTo>
                  <a:lnTo>
                    <a:pt x="21214" y="8100"/>
                  </a:lnTo>
                  <a:lnTo>
                    <a:pt x="21600" y="10462"/>
                  </a:lnTo>
                  <a:lnTo>
                    <a:pt x="21214" y="12319"/>
                  </a:lnTo>
                  <a:lnTo>
                    <a:pt x="20443" y="14681"/>
                  </a:lnTo>
                  <a:lnTo>
                    <a:pt x="19479" y="16369"/>
                  </a:lnTo>
                  <a:lnTo>
                    <a:pt x="18321" y="18225"/>
                  </a:lnTo>
                  <a:lnTo>
                    <a:pt x="16393" y="19238"/>
                  </a:lnTo>
                  <a:lnTo>
                    <a:pt x="14850" y="20588"/>
                  </a:lnTo>
                  <a:lnTo>
                    <a:pt x="12729" y="21263"/>
                  </a:lnTo>
                  <a:lnTo>
                    <a:pt x="10800" y="21600"/>
                  </a:lnTo>
                  <a:lnTo>
                    <a:pt x="8486" y="21263"/>
                  </a:lnTo>
                  <a:lnTo>
                    <a:pt x="6364" y="20588"/>
                  </a:lnTo>
                  <a:lnTo>
                    <a:pt x="4436" y="19238"/>
                  </a:lnTo>
                  <a:lnTo>
                    <a:pt x="2893" y="18225"/>
                  </a:lnTo>
                  <a:lnTo>
                    <a:pt x="1350" y="16369"/>
                  </a:lnTo>
                  <a:lnTo>
                    <a:pt x="771" y="14681"/>
                  </a:lnTo>
                  <a:lnTo>
                    <a:pt x="0" y="12319"/>
                  </a:lnTo>
                  <a:lnTo>
                    <a:pt x="0" y="8100"/>
                  </a:lnTo>
                  <a:lnTo>
                    <a:pt x="771" y="6075"/>
                  </a:lnTo>
                  <a:lnTo>
                    <a:pt x="1350" y="4219"/>
                  </a:lnTo>
                  <a:lnTo>
                    <a:pt x="2893" y="2869"/>
                  </a:lnTo>
                  <a:lnTo>
                    <a:pt x="4436" y="1181"/>
                  </a:lnTo>
                  <a:lnTo>
                    <a:pt x="6364" y="675"/>
                  </a:lnTo>
                  <a:lnTo>
                    <a:pt x="8486" y="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Freeform 77"/>
            <p:cNvSpPr/>
            <p:nvPr/>
          </p:nvSpPr>
          <p:spPr>
            <a:xfrm>
              <a:off x="4384604" y="7615485"/>
              <a:ext cx="42899" cy="49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1" y="0"/>
                  </a:moveTo>
                  <a:lnTo>
                    <a:pt x="18277" y="3086"/>
                  </a:lnTo>
                  <a:lnTo>
                    <a:pt x="21600" y="10800"/>
                  </a:lnTo>
                  <a:lnTo>
                    <a:pt x="18277" y="18000"/>
                  </a:lnTo>
                  <a:lnTo>
                    <a:pt x="11631" y="21600"/>
                  </a:lnTo>
                  <a:lnTo>
                    <a:pt x="3323" y="18000"/>
                  </a:lnTo>
                  <a:lnTo>
                    <a:pt x="0" y="10800"/>
                  </a:lnTo>
                  <a:lnTo>
                    <a:pt x="3323" y="3086"/>
                  </a:lnTo>
                  <a:lnTo>
                    <a:pt x="116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Freeform 78"/>
            <p:cNvSpPr/>
            <p:nvPr/>
          </p:nvSpPr>
          <p:spPr>
            <a:xfrm>
              <a:off x="4567485" y="7565814"/>
              <a:ext cx="94828" cy="112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6" y="7057"/>
                  </a:moveTo>
                  <a:lnTo>
                    <a:pt x="0" y="4491"/>
                  </a:lnTo>
                  <a:lnTo>
                    <a:pt x="1525" y="2139"/>
                  </a:lnTo>
                  <a:lnTo>
                    <a:pt x="4066" y="0"/>
                  </a:lnTo>
                  <a:lnTo>
                    <a:pt x="9911" y="0"/>
                  </a:lnTo>
                  <a:lnTo>
                    <a:pt x="13722" y="1283"/>
                  </a:lnTo>
                  <a:lnTo>
                    <a:pt x="16772" y="2994"/>
                  </a:lnTo>
                  <a:lnTo>
                    <a:pt x="18805" y="4277"/>
                  </a:lnTo>
                  <a:lnTo>
                    <a:pt x="20329" y="6630"/>
                  </a:lnTo>
                  <a:lnTo>
                    <a:pt x="21092" y="9196"/>
                  </a:lnTo>
                  <a:lnTo>
                    <a:pt x="21600" y="11976"/>
                  </a:lnTo>
                  <a:lnTo>
                    <a:pt x="21600" y="14115"/>
                  </a:lnTo>
                  <a:lnTo>
                    <a:pt x="21092" y="16253"/>
                  </a:lnTo>
                  <a:lnTo>
                    <a:pt x="20329" y="17964"/>
                  </a:lnTo>
                  <a:lnTo>
                    <a:pt x="17280" y="19889"/>
                  </a:lnTo>
                  <a:lnTo>
                    <a:pt x="15755" y="20317"/>
                  </a:lnTo>
                  <a:lnTo>
                    <a:pt x="12960" y="21172"/>
                  </a:lnTo>
                  <a:lnTo>
                    <a:pt x="10419" y="21600"/>
                  </a:lnTo>
                  <a:lnTo>
                    <a:pt x="8386" y="21600"/>
                  </a:lnTo>
                  <a:lnTo>
                    <a:pt x="5845" y="21172"/>
                  </a:lnTo>
                  <a:lnTo>
                    <a:pt x="5845" y="19034"/>
                  </a:lnTo>
                  <a:lnTo>
                    <a:pt x="5336" y="14115"/>
                  </a:lnTo>
                  <a:lnTo>
                    <a:pt x="4066" y="10479"/>
                  </a:lnTo>
                  <a:lnTo>
                    <a:pt x="1016" y="7057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Freeform 79"/>
            <p:cNvSpPr/>
            <p:nvPr/>
          </p:nvSpPr>
          <p:spPr>
            <a:xfrm>
              <a:off x="4572000" y="7595164"/>
              <a:ext cx="40641" cy="4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91" y="0"/>
                  </a:moveTo>
                  <a:lnTo>
                    <a:pt x="17897" y="2215"/>
                  </a:lnTo>
                  <a:lnTo>
                    <a:pt x="21600" y="9969"/>
                  </a:lnTo>
                  <a:lnTo>
                    <a:pt x="17897" y="17169"/>
                  </a:lnTo>
                  <a:lnTo>
                    <a:pt x="10491" y="21600"/>
                  </a:lnTo>
                  <a:lnTo>
                    <a:pt x="3703" y="17169"/>
                  </a:lnTo>
                  <a:lnTo>
                    <a:pt x="0" y="9969"/>
                  </a:lnTo>
                  <a:lnTo>
                    <a:pt x="3703" y="2215"/>
                  </a:lnTo>
                  <a:lnTo>
                    <a:pt x="1049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38100" dir="5400000">
                <a:srgbClr val="000000">
                  <a:alpha val="32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Freeform 80"/>
            <p:cNvSpPr/>
            <p:nvPr/>
          </p:nvSpPr>
          <p:spPr>
            <a:xfrm>
              <a:off x="4464899" y="0"/>
              <a:ext cx="316388" cy="597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05" h="21600" fill="norm" stroke="1" extrusionOk="0">
                  <a:moveTo>
                    <a:pt x="11999" y="0"/>
                  </a:moveTo>
                  <a:cubicBezTo>
                    <a:pt x="15684" y="2375"/>
                    <a:pt x="11618" y="4823"/>
                    <a:pt x="16192" y="7230"/>
                  </a:cubicBezTo>
                  <a:cubicBezTo>
                    <a:pt x="16954" y="8927"/>
                    <a:pt x="20639" y="9890"/>
                    <a:pt x="13397" y="11294"/>
                  </a:cubicBezTo>
                  <a:cubicBezTo>
                    <a:pt x="13143" y="11514"/>
                    <a:pt x="11745" y="12763"/>
                    <a:pt x="10601" y="13105"/>
                  </a:cubicBezTo>
                  <a:cubicBezTo>
                    <a:pt x="9966" y="13293"/>
                    <a:pt x="7806" y="13644"/>
                    <a:pt x="7806" y="13644"/>
                  </a:cubicBezTo>
                  <a:cubicBezTo>
                    <a:pt x="6790" y="14199"/>
                    <a:pt x="5011" y="14664"/>
                    <a:pt x="2088" y="15186"/>
                  </a:cubicBezTo>
                  <a:cubicBezTo>
                    <a:pt x="691" y="16451"/>
                    <a:pt x="-961" y="16785"/>
                    <a:pt x="691" y="18075"/>
                  </a:cubicBezTo>
                  <a:cubicBezTo>
                    <a:pt x="1580" y="18793"/>
                    <a:pt x="1453" y="19544"/>
                    <a:pt x="7806" y="20156"/>
                  </a:cubicBezTo>
                  <a:cubicBezTo>
                    <a:pt x="8314" y="20564"/>
                    <a:pt x="12126" y="21233"/>
                    <a:pt x="6408" y="21600"/>
                  </a:cubicBezTo>
                </a:path>
              </a:pathLst>
            </a:custGeom>
            <a:noFill/>
            <a:ln w="12700" cap="flat">
              <a:solidFill>
                <a:srgbClr val="FBEEC9"/>
              </a:solidFill>
              <a:prstDash val="solid"/>
              <a:round/>
            </a:ln>
            <a:effectLst>
              <a:outerShdw sx="100000" sy="100000" kx="0" ky="0" algn="b" rotWithShape="0" blurRad="0" dist="25400" dir="2700000">
                <a:srgbClr val="978F79"/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14" name="Group 81"/>
            <p:cNvGrpSpPr/>
            <p:nvPr/>
          </p:nvGrpSpPr>
          <p:grpSpPr>
            <a:xfrm>
              <a:off x="3486008" y="3192497"/>
              <a:ext cx="2393246" cy="2862864"/>
              <a:chOff x="0" y="0"/>
              <a:chExt cx="2393244" cy="2862862"/>
            </a:xfrm>
          </p:grpSpPr>
          <p:grpSp>
            <p:nvGrpSpPr>
              <p:cNvPr id="392" name="Group 98"/>
              <p:cNvGrpSpPr/>
              <p:nvPr/>
            </p:nvGrpSpPr>
            <p:grpSpPr>
              <a:xfrm>
                <a:off x="0" y="-1"/>
                <a:ext cx="2393245" cy="2862864"/>
                <a:chOff x="0" y="0"/>
                <a:chExt cx="2393244" cy="2862862"/>
              </a:xfrm>
            </p:grpSpPr>
            <p:sp>
              <p:nvSpPr>
                <p:cNvPr id="318" name="Freeform 83"/>
                <p:cNvSpPr/>
                <p:nvPr/>
              </p:nvSpPr>
              <p:spPr>
                <a:xfrm>
                  <a:off x="0" y="1194364"/>
                  <a:ext cx="304332" cy="336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4" y="0"/>
                      </a:moveTo>
                      <a:lnTo>
                        <a:pt x="15478" y="870"/>
                      </a:lnTo>
                      <a:lnTo>
                        <a:pt x="18906" y="3286"/>
                      </a:lnTo>
                      <a:lnTo>
                        <a:pt x="20865" y="6717"/>
                      </a:lnTo>
                      <a:lnTo>
                        <a:pt x="21600" y="10776"/>
                      </a:lnTo>
                      <a:lnTo>
                        <a:pt x="20865" y="14690"/>
                      </a:lnTo>
                      <a:lnTo>
                        <a:pt x="18906" y="18169"/>
                      </a:lnTo>
                      <a:lnTo>
                        <a:pt x="15478" y="20634"/>
                      </a:lnTo>
                      <a:lnTo>
                        <a:pt x="10824" y="21600"/>
                      </a:lnTo>
                      <a:lnTo>
                        <a:pt x="6073" y="20634"/>
                      </a:lnTo>
                      <a:lnTo>
                        <a:pt x="2694" y="18169"/>
                      </a:lnTo>
                      <a:lnTo>
                        <a:pt x="637" y="14690"/>
                      </a:lnTo>
                      <a:lnTo>
                        <a:pt x="0" y="10776"/>
                      </a:lnTo>
                      <a:lnTo>
                        <a:pt x="637" y="6717"/>
                      </a:lnTo>
                      <a:lnTo>
                        <a:pt x="2694" y="3286"/>
                      </a:lnTo>
                      <a:lnTo>
                        <a:pt x="6073" y="870"/>
                      </a:lnTo>
                      <a:lnTo>
                        <a:pt x="10824" y="0"/>
                      </a:lnTo>
                      <a:close/>
                    </a:path>
                  </a:pathLst>
                </a:custGeom>
                <a:solidFill>
                  <a:srgbClr val="F0F0F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9" name="Freeform 84"/>
                <p:cNvSpPr/>
                <p:nvPr/>
              </p:nvSpPr>
              <p:spPr>
                <a:xfrm>
                  <a:off x="12421" y="1207911"/>
                  <a:ext cx="279489" cy="3115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7" y="0"/>
                      </a:moveTo>
                      <a:lnTo>
                        <a:pt x="15497" y="887"/>
                      </a:lnTo>
                      <a:lnTo>
                        <a:pt x="18893" y="3339"/>
                      </a:lnTo>
                      <a:lnTo>
                        <a:pt x="20910" y="6783"/>
                      </a:lnTo>
                      <a:lnTo>
                        <a:pt x="21600" y="10800"/>
                      </a:lnTo>
                      <a:lnTo>
                        <a:pt x="20910" y="14713"/>
                      </a:lnTo>
                      <a:lnTo>
                        <a:pt x="18893" y="18209"/>
                      </a:lnTo>
                      <a:lnTo>
                        <a:pt x="15497" y="20661"/>
                      </a:lnTo>
                      <a:lnTo>
                        <a:pt x="10827" y="21600"/>
                      </a:lnTo>
                      <a:lnTo>
                        <a:pt x="6050" y="20661"/>
                      </a:lnTo>
                      <a:lnTo>
                        <a:pt x="2707" y="18209"/>
                      </a:lnTo>
                      <a:lnTo>
                        <a:pt x="690" y="14713"/>
                      </a:lnTo>
                      <a:lnTo>
                        <a:pt x="0" y="10800"/>
                      </a:lnTo>
                      <a:lnTo>
                        <a:pt x="690" y="6783"/>
                      </a:lnTo>
                      <a:lnTo>
                        <a:pt x="2707" y="3339"/>
                      </a:lnTo>
                      <a:lnTo>
                        <a:pt x="6050" y="887"/>
                      </a:lnTo>
                      <a:lnTo>
                        <a:pt x="10827" y="0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" name="Freeform 85"/>
                <p:cNvSpPr/>
                <p:nvPr/>
              </p:nvSpPr>
              <p:spPr>
                <a:xfrm>
                  <a:off x="24843" y="1223715"/>
                  <a:ext cx="258786" cy="2844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42" y="0"/>
                      </a:moveTo>
                      <a:lnTo>
                        <a:pt x="15420" y="914"/>
                      </a:lnTo>
                      <a:lnTo>
                        <a:pt x="18828" y="3371"/>
                      </a:lnTo>
                      <a:lnTo>
                        <a:pt x="20849" y="6800"/>
                      </a:lnTo>
                      <a:lnTo>
                        <a:pt x="21600" y="10743"/>
                      </a:lnTo>
                      <a:lnTo>
                        <a:pt x="20849" y="14686"/>
                      </a:lnTo>
                      <a:lnTo>
                        <a:pt x="18828" y="18171"/>
                      </a:lnTo>
                      <a:lnTo>
                        <a:pt x="15420" y="20629"/>
                      </a:lnTo>
                      <a:lnTo>
                        <a:pt x="10742" y="21600"/>
                      </a:lnTo>
                      <a:lnTo>
                        <a:pt x="6006" y="20629"/>
                      </a:lnTo>
                      <a:lnTo>
                        <a:pt x="2657" y="18171"/>
                      </a:lnTo>
                      <a:lnTo>
                        <a:pt x="635" y="14686"/>
                      </a:lnTo>
                      <a:lnTo>
                        <a:pt x="0" y="10743"/>
                      </a:lnTo>
                      <a:lnTo>
                        <a:pt x="635" y="6800"/>
                      </a:lnTo>
                      <a:lnTo>
                        <a:pt x="2657" y="3371"/>
                      </a:lnTo>
                      <a:lnTo>
                        <a:pt x="6006" y="914"/>
                      </a:lnTo>
                      <a:lnTo>
                        <a:pt x="1074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1" name="Freeform 86"/>
                <p:cNvSpPr/>
                <p:nvPr/>
              </p:nvSpPr>
              <p:spPr>
                <a:xfrm>
                  <a:off x="37265" y="1237262"/>
                  <a:ext cx="233942" cy="2596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529" y="874"/>
                      </a:lnTo>
                      <a:lnTo>
                        <a:pt x="18852" y="3309"/>
                      </a:lnTo>
                      <a:lnTo>
                        <a:pt x="20897" y="6742"/>
                      </a:lnTo>
                      <a:lnTo>
                        <a:pt x="21600" y="10800"/>
                      </a:lnTo>
                      <a:lnTo>
                        <a:pt x="20897" y="14671"/>
                      </a:lnTo>
                      <a:lnTo>
                        <a:pt x="18852" y="18104"/>
                      </a:lnTo>
                      <a:lnTo>
                        <a:pt x="15529" y="20601"/>
                      </a:lnTo>
                      <a:lnTo>
                        <a:pt x="10800" y="21600"/>
                      </a:lnTo>
                      <a:lnTo>
                        <a:pt x="6007" y="20601"/>
                      </a:lnTo>
                      <a:lnTo>
                        <a:pt x="2684" y="18104"/>
                      </a:lnTo>
                      <a:lnTo>
                        <a:pt x="639" y="14671"/>
                      </a:lnTo>
                      <a:lnTo>
                        <a:pt x="0" y="10800"/>
                      </a:lnTo>
                      <a:lnTo>
                        <a:pt x="639" y="6742"/>
                      </a:lnTo>
                      <a:lnTo>
                        <a:pt x="2684" y="3309"/>
                      </a:lnTo>
                      <a:lnTo>
                        <a:pt x="6007" y="874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7F7F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2" name="Freeform 87"/>
                <p:cNvSpPr/>
                <p:nvPr/>
              </p:nvSpPr>
              <p:spPr>
                <a:xfrm>
                  <a:off x="51757" y="1253066"/>
                  <a:ext cx="209099" cy="230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71" y="0"/>
                      </a:moveTo>
                      <a:lnTo>
                        <a:pt x="15489" y="844"/>
                      </a:lnTo>
                      <a:lnTo>
                        <a:pt x="18900" y="3236"/>
                      </a:lnTo>
                      <a:lnTo>
                        <a:pt x="20889" y="6684"/>
                      </a:lnTo>
                      <a:lnTo>
                        <a:pt x="21600" y="10765"/>
                      </a:lnTo>
                      <a:lnTo>
                        <a:pt x="20889" y="14705"/>
                      </a:lnTo>
                      <a:lnTo>
                        <a:pt x="18900" y="18152"/>
                      </a:lnTo>
                      <a:lnTo>
                        <a:pt x="15489" y="20685"/>
                      </a:lnTo>
                      <a:lnTo>
                        <a:pt x="10871" y="21600"/>
                      </a:lnTo>
                      <a:lnTo>
                        <a:pt x="6039" y="20685"/>
                      </a:lnTo>
                      <a:lnTo>
                        <a:pt x="2700" y="18152"/>
                      </a:lnTo>
                      <a:lnTo>
                        <a:pt x="568" y="14705"/>
                      </a:lnTo>
                      <a:lnTo>
                        <a:pt x="0" y="10765"/>
                      </a:lnTo>
                      <a:lnTo>
                        <a:pt x="568" y="6684"/>
                      </a:lnTo>
                      <a:lnTo>
                        <a:pt x="2700" y="3236"/>
                      </a:lnTo>
                      <a:lnTo>
                        <a:pt x="6039" y="844"/>
                      </a:lnTo>
                      <a:lnTo>
                        <a:pt x="10871" y="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" name="Freeform 88"/>
                <p:cNvSpPr/>
                <p:nvPr/>
              </p:nvSpPr>
              <p:spPr>
                <a:xfrm>
                  <a:off x="64178" y="1266613"/>
                  <a:ext cx="186326" cy="207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80" y="0"/>
                      </a:moveTo>
                      <a:lnTo>
                        <a:pt x="15520" y="861"/>
                      </a:lnTo>
                      <a:lnTo>
                        <a:pt x="18800" y="3365"/>
                      </a:lnTo>
                      <a:lnTo>
                        <a:pt x="20880" y="6730"/>
                      </a:lnTo>
                      <a:lnTo>
                        <a:pt x="21600" y="10800"/>
                      </a:lnTo>
                      <a:lnTo>
                        <a:pt x="20880" y="14713"/>
                      </a:lnTo>
                      <a:lnTo>
                        <a:pt x="18800" y="18157"/>
                      </a:lnTo>
                      <a:lnTo>
                        <a:pt x="15520" y="20504"/>
                      </a:lnTo>
                      <a:lnTo>
                        <a:pt x="10880" y="21600"/>
                      </a:lnTo>
                      <a:lnTo>
                        <a:pt x="6080" y="20504"/>
                      </a:lnTo>
                      <a:lnTo>
                        <a:pt x="2640" y="18157"/>
                      </a:lnTo>
                      <a:lnTo>
                        <a:pt x="560" y="14713"/>
                      </a:lnTo>
                      <a:lnTo>
                        <a:pt x="0" y="10800"/>
                      </a:lnTo>
                      <a:lnTo>
                        <a:pt x="560" y="6730"/>
                      </a:lnTo>
                      <a:lnTo>
                        <a:pt x="2640" y="3365"/>
                      </a:lnTo>
                      <a:lnTo>
                        <a:pt x="6080" y="861"/>
                      </a:lnTo>
                      <a:lnTo>
                        <a:pt x="108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" name="Freeform 89"/>
                <p:cNvSpPr/>
                <p:nvPr/>
              </p:nvSpPr>
              <p:spPr>
                <a:xfrm>
                  <a:off x="0" y="1201137"/>
                  <a:ext cx="82812" cy="115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376" y="0"/>
                      </a:moveTo>
                      <a:lnTo>
                        <a:pt x="16841" y="565"/>
                      </a:lnTo>
                      <a:lnTo>
                        <a:pt x="18488" y="988"/>
                      </a:lnTo>
                      <a:lnTo>
                        <a:pt x="19769" y="1553"/>
                      </a:lnTo>
                      <a:lnTo>
                        <a:pt x="21600" y="2259"/>
                      </a:lnTo>
                      <a:lnTo>
                        <a:pt x="18854" y="4376"/>
                      </a:lnTo>
                      <a:lnTo>
                        <a:pt x="16475" y="6635"/>
                      </a:lnTo>
                      <a:lnTo>
                        <a:pt x="13912" y="8894"/>
                      </a:lnTo>
                      <a:lnTo>
                        <a:pt x="9885" y="13694"/>
                      </a:lnTo>
                      <a:lnTo>
                        <a:pt x="8420" y="16094"/>
                      </a:lnTo>
                      <a:lnTo>
                        <a:pt x="6956" y="18635"/>
                      </a:lnTo>
                      <a:lnTo>
                        <a:pt x="6407" y="21600"/>
                      </a:lnTo>
                      <a:lnTo>
                        <a:pt x="4576" y="21176"/>
                      </a:lnTo>
                      <a:lnTo>
                        <a:pt x="2929" y="20612"/>
                      </a:lnTo>
                      <a:lnTo>
                        <a:pt x="1464" y="20047"/>
                      </a:lnTo>
                      <a:lnTo>
                        <a:pt x="0" y="19765"/>
                      </a:lnTo>
                      <a:lnTo>
                        <a:pt x="915" y="16941"/>
                      </a:lnTo>
                      <a:lnTo>
                        <a:pt x="2380" y="14400"/>
                      </a:lnTo>
                      <a:lnTo>
                        <a:pt x="4027" y="11718"/>
                      </a:lnTo>
                      <a:lnTo>
                        <a:pt x="6041" y="9459"/>
                      </a:lnTo>
                      <a:lnTo>
                        <a:pt x="8237" y="6918"/>
                      </a:lnTo>
                      <a:lnTo>
                        <a:pt x="10617" y="4659"/>
                      </a:lnTo>
                      <a:lnTo>
                        <a:pt x="12814" y="2259"/>
                      </a:lnTo>
                      <a:lnTo>
                        <a:pt x="153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" name="Freeform 90"/>
                <p:cNvSpPr/>
                <p:nvPr/>
              </p:nvSpPr>
              <p:spPr>
                <a:xfrm>
                  <a:off x="35194" y="1221457"/>
                  <a:ext cx="80742" cy="106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386" y="0"/>
                      </a:moveTo>
                      <a:lnTo>
                        <a:pt x="17503" y="304"/>
                      </a:lnTo>
                      <a:lnTo>
                        <a:pt x="18807" y="761"/>
                      </a:lnTo>
                      <a:lnTo>
                        <a:pt x="20297" y="1369"/>
                      </a:lnTo>
                      <a:lnTo>
                        <a:pt x="21600" y="1977"/>
                      </a:lnTo>
                      <a:lnTo>
                        <a:pt x="18807" y="3955"/>
                      </a:lnTo>
                      <a:lnTo>
                        <a:pt x="16386" y="6237"/>
                      </a:lnTo>
                      <a:lnTo>
                        <a:pt x="13779" y="8366"/>
                      </a:lnTo>
                      <a:lnTo>
                        <a:pt x="11731" y="11104"/>
                      </a:lnTo>
                      <a:lnTo>
                        <a:pt x="9497" y="13234"/>
                      </a:lnTo>
                      <a:lnTo>
                        <a:pt x="8007" y="16124"/>
                      </a:lnTo>
                      <a:lnTo>
                        <a:pt x="6517" y="18710"/>
                      </a:lnTo>
                      <a:lnTo>
                        <a:pt x="5586" y="21600"/>
                      </a:lnTo>
                      <a:lnTo>
                        <a:pt x="4097" y="21144"/>
                      </a:lnTo>
                      <a:lnTo>
                        <a:pt x="2607" y="20535"/>
                      </a:lnTo>
                      <a:lnTo>
                        <a:pt x="1303" y="19927"/>
                      </a:lnTo>
                      <a:lnTo>
                        <a:pt x="0" y="19623"/>
                      </a:lnTo>
                      <a:lnTo>
                        <a:pt x="1117" y="16885"/>
                      </a:lnTo>
                      <a:lnTo>
                        <a:pt x="2607" y="13994"/>
                      </a:lnTo>
                      <a:lnTo>
                        <a:pt x="4469" y="11408"/>
                      </a:lnTo>
                      <a:lnTo>
                        <a:pt x="6703" y="9127"/>
                      </a:lnTo>
                      <a:lnTo>
                        <a:pt x="8752" y="6693"/>
                      </a:lnTo>
                      <a:lnTo>
                        <a:pt x="11359" y="4563"/>
                      </a:lnTo>
                      <a:lnTo>
                        <a:pt x="13779" y="2282"/>
                      </a:lnTo>
                      <a:lnTo>
                        <a:pt x="163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" name="Freeform 109"/>
                <p:cNvSpPr/>
                <p:nvPr/>
              </p:nvSpPr>
              <p:spPr>
                <a:xfrm>
                  <a:off x="602451" y="-1"/>
                  <a:ext cx="554836" cy="614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501" y="926"/>
                      </a:lnTo>
                      <a:lnTo>
                        <a:pt x="18913" y="3362"/>
                      </a:lnTo>
                      <a:lnTo>
                        <a:pt x="20901" y="6829"/>
                      </a:lnTo>
                      <a:lnTo>
                        <a:pt x="21600" y="10800"/>
                      </a:lnTo>
                      <a:lnTo>
                        <a:pt x="20901" y="14744"/>
                      </a:lnTo>
                      <a:lnTo>
                        <a:pt x="18913" y="18212"/>
                      </a:lnTo>
                      <a:lnTo>
                        <a:pt x="15501" y="20674"/>
                      </a:lnTo>
                      <a:lnTo>
                        <a:pt x="10800" y="21600"/>
                      </a:lnTo>
                      <a:lnTo>
                        <a:pt x="6018" y="20674"/>
                      </a:lnTo>
                      <a:lnTo>
                        <a:pt x="2660" y="18212"/>
                      </a:lnTo>
                      <a:lnTo>
                        <a:pt x="672" y="14744"/>
                      </a:lnTo>
                      <a:lnTo>
                        <a:pt x="0" y="10800"/>
                      </a:lnTo>
                      <a:lnTo>
                        <a:pt x="672" y="6829"/>
                      </a:lnTo>
                      <a:lnTo>
                        <a:pt x="2660" y="3362"/>
                      </a:lnTo>
                      <a:lnTo>
                        <a:pt x="6018" y="926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5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" name="Freeform 110"/>
                <p:cNvSpPr/>
                <p:nvPr/>
              </p:nvSpPr>
              <p:spPr>
                <a:xfrm>
                  <a:off x="616943" y="15804"/>
                  <a:ext cx="527923" cy="584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6" y="0"/>
                      </a:moveTo>
                      <a:lnTo>
                        <a:pt x="15501" y="890"/>
                      </a:lnTo>
                      <a:lnTo>
                        <a:pt x="18889" y="3336"/>
                      </a:lnTo>
                      <a:lnTo>
                        <a:pt x="20894" y="6811"/>
                      </a:lnTo>
                      <a:lnTo>
                        <a:pt x="21600" y="10786"/>
                      </a:lnTo>
                      <a:lnTo>
                        <a:pt x="20894" y="14734"/>
                      </a:lnTo>
                      <a:lnTo>
                        <a:pt x="18889" y="18181"/>
                      </a:lnTo>
                      <a:lnTo>
                        <a:pt x="15501" y="20627"/>
                      </a:lnTo>
                      <a:lnTo>
                        <a:pt x="10786" y="21600"/>
                      </a:lnTo>
                      <a:lnTo>
                        <a:pt x="6042" y="20627"/>
                      </a:lnTo>
                      <a:lnTo>
                        <a:pt x="2682" y="18181"/>
                      </a:lnTo>
                      <a:lnTo>
                        <a:pt x="649" y="14734"/>
                      </a:lnTo>
                      <a:lnTo>
                        <a:pt x="0" y="10786"/>
                      </a:lnTo>
                      <a:lnTo>
                        <a:pt x="649" y="6811"/>
                      </a:lnTo>
                      <a:lnTo>
                        <a:pt x="2682" y="3336"/>
                      </a:lnTo>
                      <a:lnTo>
                        <a:pt x="6042" y="890"/>
                      </a:lnTo>
                      <a:lnTo>
                        <a:pt x="10786" y="0"/>
                      </a:lnTo>
                      <a:close/>
                    </a:path>
                  </a:pathLst>
                </a:custGeom>
                <a:solidFill>
                  <a:srgbClr val="E8EDF5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" name="Freeform 111"/>
                <p:cNvSpPr/>
                <p:nvPr/>
              </p:nvSpPr>
              <p:spPr>
                <a:xfrm>
                  <a:off x="637646" y="38382"/>
                  <a:ext cx="490657" cy="544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0" y="0"/>
                      </a:moveTo>
                      <a:lnTo>
                        <a:pt x="15502" y="925"/>
                      </a:lnTo>
                      <a:lnTo>
                        <a:pt x="18900" y="3371"/>
                      </a:lnTo>
                      <a:lnTo>
                        <a:pt x="20902" y="6802"/>
                      </a:lnTo>
                      <a:lnTo>
                        <a:pt x="21600" y="10800"/>
                      </a:lnTo>
                      <a:lnTo>
                        <a:pt x="20902" y="14738"/>
                      </a:lnTo>
                      <a:lnTo>
                        <a:pt x="18900" y="18199"/>
                      </a:lnTo>
                      <a:lnTo>
                        <a:pt x="15502" y="20645"/>
                      </a:lnTo>
                      <a:lnTo>
                        <a:pt x="10830" y="21600"/>
                      </a:lnTo>
                      <a:lnTo>
                        <a:pt x="6067" y="20645"/>
                      </a:lnTo>
                      <a:lnTo>
                        <a:pt x="2670" y="18199"/>
                      </a:lnTo>
                      <a:lnTo>
                        <a:pt x="667" y="14738"/>
                      </a:lnTo>
                      <a:lnTo>
                        <a:pt x="0" y="10800"/>
                      </a:lnTo>
                      <a:lnTo>
                        <a:pt x="667" y="6802"/>
                      </a:lnTo>
                      <a:lnTo>
                        <a:pt x="2670" y="3371"/>
                      </a:lnTo>
                      <a:lnTo>
                        <a:pt x="6067" y="925"/>
                      </a:lnTo>
                      <a:lnTo>
                        <a:pt x="10830" y="0"/>
                      </a:lnTo>
                      <a:close/>
                    </a:path>
                  </a:pathLst>
                </a:custGeom>
                <a:solidFill>
                  <a:srgbClr val="E8EDF5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9" name="Freeform 112"/>
                <p:cNvSpPr/>
                <p:nvPr/>
              </p:nvSpPr>
              <p:spPr>
                <a:xfrm>
                  <a:off x="656278" y="60960"/>
                  <a:ext cx="455463" cy="50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3" y="0"/>
                      </a:moveTo>
                      <a:lnTo>
                        <a:pt x="15531" y="900"/>
                      </a:lnTo>
                      <a:lnTo>
                        <a:pt x="18892" y="3343"/>
                      </a:lnTo>
                      <a:lnTo>
                        <a:pt x="20882" y="6814"/>
                      </a:lnTo>
                      <a:lnTo>
                        <a:pt x="21600" y="10768"/>
                      </a:lnTo>
                      <a:lnTo>
                        <a:pt x="20882" y="14721"/>
                      </a:lnTo>
                      <a:lnTo>
                        <a:pt x="18892" y="18193"/>
                      </a:lnTo>
                      <a:lnTo>
                        <a:pt x="15531" y="20668"/>
                      </a:lnTo>
                      <a:lnTo>
                        <a:pt x="10833" y="21600"/>
                      </a:lnTo>
                      <a:lnTo>
                        <a:pt x="6036" y="20668"/>
                      </a:lnTo>
                      <a:lnTo>
                        <a:pt x="2676" y="18193"/>
                      </a:lnTo>
                      <a:lnTo>
                        <a:pt x="653" y="14721"/>
                      </a:lnTo>
                      <a:lnTo>
                        <a:pt x="0" y="10768"/>
                      </a:lnTo>
                      <a:lnTo>
                        <a:pt x="653" y="6814"/>
                      </a:lnTo>
                      <a:lnTo>
                        <a:pt x="2676" y="3343"/>
                      </a:lnTo>
                      <a:lnTo>
                        <a:pt x="6036" y="900"/>
                      </a:lnTo>
                      <a:lnTo>
                        <a:pt x="10833" y="0"/>
                      </a:lnTo>
                      <a:close/>
                    </a:path>
                  </a:pathLst>
                </a:custGeom>
                <a:solidFill>
                  <a:srgbClr val="EBF0F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0" name="Freeform 113"/>
                <p:cNvSpPr/>
                <p:nvPr/>
              </p:nvSpPr>
              <p:spPr>
                <a:xfrm>
                  <a:off x="674911" y="81280"/>
                  <a:ext cx="422338" cy="4673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2" y="0"/>
                      </a:moveTo>
                      <a:lnTo>
                        <a:pt x="15484" y="907"/>
                      </a:lnTo>
                      <a:lnTo>
                        <a:pt x="18843" y="3350"/>
                      </a:lnTo>
                      <a:lnTo>
                        <a:pt x="20893" y="6805"/>
                      </a:lnTo>
                      <a:lnTo>
                        <a:pt x="21600" y="10783"/>
                      </a:lnTo>
                      <a:lnTo>
                        <a:pt x="20893" y="14726"/>
                      </a:lnTo>
                      <a:lnTo>
                        <a:pt x="18843" y="18180"/>
                      </a:lnTo>
                      <a:lnTo>
                        <a:pt x="15484" y="20658"/>
                      </a:lnTo>
                      <a:lnTo>
                        <a:pt x="10782" y="21600"/>
                      </a:lnTo>
                      <a:lnTo>
                        <a:pt x="6045" y="20658"/>
                      </a:lnTo>
                      <a:lnTo>
                        <a:pt x="2687" y="18180"/>
                      </a:lnTo>
                      <a:lnTo>
                        <a:pt x="672" y="14726"/>
                      </a:lnTo>
                      <a:lnTo>
                        <a:pt x="0" y="10783"/>
                      </a:lnTo>
                      <a:lnTo>
                        <a:pt x="672" y="6805"/>
                      </a:lnTo>
                      <a:lnTo>
                        <a:pt x="2687" y="3350"/>
                      </a:lnTo>
                      <a:lnTo>
                        <a:pt x="6045" y="907"/>
                      </a:lnTo>
                      <a:lnTo>
                        <a:pt x="10782" y="0"/>
                      </a:lnTo>
                      <a:close/>
                    </a:path>
                  </a:pathLst>
                </a:custGeom>
                <a:solidFill>
                  <a:srgbClr val="EDF2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" name="Freeform 114"/>
                <p:cNvSpPr/>
                <p:nvPr/>
              </p:nvSpPr>
              <p:spPr>
                <a:xfrm>
                  <a:off x="693544" y="103857"/>
                  <a:ext cx="387143" cy="4267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9" y="0"/>
                      </a:moveTo>
                      <a:lnTo>
                        <a:pt x="15478" y="913"/>
                      </a:lnTo>
                      <a:lnTo>
                        <a:pt x="18905" y="3385"/>
                      </a:lnTo>
                      <a:lnTo>
                        <a:pt x="20868" y="6769"/>
                      </a:lnTo>
                      <a:lnTo>
                        <a:pt x="21600" y="10762"/>
                      </a:lnTo>
                      <a:lnTo>
                        <a:pt x="20868" y="14717"/>
                      </a:lnTo>
                      <a:lnTo>
                        <a:pt x="18905" y="18177"/>
                      </a:lnTo>
                      <a:lnTo>
                        <a:pt x="15478" y="20649"/>
                      </a:lnTo>
                      <a:lnTo>
                        <a:pt x="10819" y="21600"/>
                      </a:lnTo>
                      <a:lnTo>
                        <a:pt x="6045" y="20649"/>
                      </a:lnTo>
                      <a:lnTo>
                        <a:pt x="2695" y="18177"/>
                      </a:lnTo>
                      <a:lnTo>
                        <a:pt x="693" y="14717"/>
                      </a:lnTo>
                      <a:lnTo>
                        <a:pt x="0" y="10762"/>
                      </a:lnTo>
                      <a:lnTo>
                        <a:pt x="693" y="6769"/>
                      </a:lnTo>
                      <a:lnTo>
                        <a:pt x="2695" y="3385"/>
                      </a:lnTo>
                      <a:lnTo>
                        <a:pt x="6045" y="913"/>
                      </a:lnTo>
                      <a:lnTo>
                        <a:pt x="10819" y="0"/>
                      </a:lnTo>
                      <a:close/>
                    </a:path>
                  </a:pathLst>
                </a:custGeom>
                <a:solidFill>
                  <a:srgbClr val="F0F7FC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" name="Freeform 115"/>
                <p:cNvSpPr/>
                <p:nvPr/>
              </p:nvSpPr>
              <p:spPr>
                <a:xfrm>
                  <a:off x="714246" y="126435"/>
                  <a:ext cx="349879" cy="386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57" y="0"/>
                      </a:moveTo>
                      <a:lnTo>
                        <a:pt x="15477" y="882"/>
                      </a:lnTo>
                      <a:lnTo>
                        <a:pt x="18921" y="3320"/>
                      </a:lnTo>
                      <a:lnTo>
                        <a:pt x="20877" y="6766"/>
                      </a:lnTo>
                      <a:lnTo>
                        <a:pt x="21600" y="10800"/>
                      </a:lnTo>
                      <a:lnTo>
                        <a:pt x="20877" y="14708"/>
                      </a:lnTo>
                      <a:lnTo>
                        <a:pt x="18921" y="18196"/>
                      </a:lnTo>
                      <a:lnTo>
                        <a:pt x="15477" y="20633"/>
                      </a:lnTo>
                      <a:lnTo>
                        <a:pt x="10757" y="21600"/>
                      </a:lnTo>
                      <a:lnTo>
                        <a:pt x="6038" y="20633"/>
                      </a:lnTo>
                      <a:lnTo>
                        <a:pt x="2636" y="18196"/>
                      </a:lnTo>
                      <a:lnTo>
                        <a:pt x="595" y="14708"/>
                      </a:lnTo>
                      <a:lnTo>
                        <a:pt x="0" y="10800"/>
                      </a:lnTo>
                      <a:lnTo>
                        <a:pt x="595" y="6766"/>
                      </a:lnTo>
                      <a:lnTo>
                        <a:pt x="2636" y="3320"/>
                      </a:lnTo>
                      <a:lnTo>
                        <a:pt x="6038" y="882"/>
                      </a:lnTo>
                      <a:lnTo>
                        <a:pt x="10757" y="0"/>
                      </a:lnTo>
                      <a:close/>
                    </a:path>
                  </a:pathLst>
                </a:custGeom>
                <a:solidFill>
                  <a:srgbClr val="F2FA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3" name="Freeform 116"/>
                <p:cNvSpPr/>
                <p:nvPr/>
              </p:nvSpPr>
              <p:spPr>
                <a:xfrm>
                  <a:off x="732879" y="146755"/>
                  <a:ext cx="316754" cy="3476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4" y="0"/>
                      </a:moveTo>
                      <a:lnTo>
                        <a:pt x="15503" y="840"/>
                      </a:lnTo>
                      <a:lnTo>
                        <a:pt x="18859" y="3312"/>
                      </a:lnTo>
                      <a:lnTo>
                        <a:pt x="20891" y="6811"/>
                      </a:lnTo>
                      <a:lnTo>
                        <a:pt x="21600" y="10777"/>
                      </a:lnTo>
                      <a:lnTo>
                        <a:pt x="20891" y="14742"/>
                      </a:lnTo>
                      <a:lnTo>
                        <a:pt x="18859" y="18148"/>
                      </a:lnTo>
                      <a:lnTo>
                        <a:pt x="15503" y="20620"/>
                      </a:lnTo>
                      <a:lnTo>
                        <a:pt x="10824" y="21600"/>
                      </a:lnTo>
                      <a:lnTo>
                        <a:pt x="6003" y="20620"/>
                      </a:lnTo>
                      <a:lnTo>
                        <a:pt x="2647" y="18148"/>
                      </a:lnTo>
                      <a:lnTo>
                        <a:pt x="614" y="14742"/>
                      </a:lnTo>
                      <a:lnTo>
                        <a:pt x="0" y="10777"/>
                      </a:lnTo>
                      <a:lnTo>
                        <a:pt x="614" y="6811"/>
                      </a:lnTo>
                      <a:lnTo>
                        <a:pt x="2647" y="3312"/>
                      </a:lnTo>
                      <a:lnTo>
                        <a:pt x="6003" y="840"/>
                      </a:lnTo>
                      <a:lnTo>
                        <a:pt x="10824" y="0"/>
                      </a:lnTo>
                      <a:close/>
                    </a:path>
                  </a:pathLst>
                </a:custGeom>
                <a:solidFill>
                  <a:srgbClr val="F2FC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4" name="Freeform 117"/>
                <p:cNvSpPr/>
                <p:nvPr/>
              </p:nvSpPr>
              <p:spPr>
                <a:xfrm>
                  <a:off x="753582" y="167075"/>
                  <a:ext cx="279489" cy="3115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3" y="0"/>
                      </a:moveTo>
                      <a:lnTo>
                        <a:pt x="15520" y="889"/>
                      </a:lnTo>
                      <a:lnTo>
                        <a:pt x="18827" y="3347"/>
                      </a:lnTo>
                      <a:lnTo>
                        <a:pt x="20853" y="6799"/>
                      </a:lnTo>
                      <a:lnTo>
                        <a:pt x="21600" y="10774"/>
                      </a:lnTo>
                      <a:lnTo>
                        <a:pt x="20853" y="14696"/>
                      </a:lnTo>
                      <a:lnTo>
                        <a:pt x="18827" y="18200"/>
                      </a:lnTo>
                      <a:lnTo>
                        <a:pt x="15520" y="20659"/>
                      </a:lnTo>
                      <a:lnTo>
                        <a:pt x="10773" y="21600"/>
                      </a:lnTo>
                      <a:lnTo>
                        <a:pt x="6027" y="20659"/>
                      </a:lnTo>
                      <a:lnTo>
                        <a:pt x="2667" y="18200"/>
                      </a:lnTo>
                      <a:lnTo>
                        <a:pt x="640" y="14696"/>
                      </a:lnTo>
                      <a:lnTo>
                        <a:pt x="0" y="10774"/>
                      </a:lnTo>
                      <a:lnTo>
                        <a:pt x="640" y="6799"/>
                      </a:lnTo>
                      <a:lnTo>
                        <a:pt x="2667" y="3347"/>
                      </a:lnTo>
                      <a:lnTo>
                        <a:pt x="6027" y="889"/>
                      </a:lnTo>
                      <a:lnTo>
                        <a:pt x="10773" y="0"/>
                      </a:lnTo>
                      <a:close/>
                    </a:path>
                  </a:pathLst>
                </a:custGeom>
                <a:solidFill>
                  <a:srgbClr val="F5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" name="Freeform 118"/>
                <p:cNvSpPr/>
                <p:nvPr/>
              </p:nvSpPr>
              <p:spPr>
                <a:xfrm>
                  <a:off x="658349" y="69991"/>
                  <a:ext cx="144920" cy="207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223" y="0"/>
                      </a:moveTo>
                      <a:lnTo>
                        <a:pt x="16046" y="157"/>
                      </a:lnTo>
                      <a:lnTo>
                        <a:pt x="16766" y="470"/>
                      </a:lnTo>
                      <a:lnTo>
                        <a:pt x="17486" y="704"/>
                      </a:lnTo>
                      <a:lnTo>
                        <a:pt x="18411" y="939"/>
                      </a:lnTo>
                      <a:lnTo>
                        <a:pt x="19131" y="1174"/>
                      </a:lnTo>
                      <a:lnTo>
                        <a:pt x="19954" y="1409"/>
                      </a:lnTo>
                      <a:lnTo>
                        <a:pt x="20674" y="1722"/>
                      </a:lnTo>
                      <a:lnTo>
                        <a:pt x="21600" y="2035"/>
                      </a:lnTo>
                      <a:lnTo>
                        <a:pt x="18926" y="4148"/>
                      </a:lnTo>
                      <a:lnTo>
                        <a:pt x="16354" y="6417"/>
                      </a:lnTo>
                      <a:lnTo>
                        <a:pt x="13989" y="8609"/>
                      </a:lnTo>
                      <a:lnTo>
                        <a:pt x="11829" y="11113"/>
                      </a:lnTo>
                      <a:lnTo>
                        <a:pt x="9874" y="13383"/>
                      </a:lnTo>
                      <a:lnTo>
                        <a:pt x="8229" y="16043"/>
                      </a:lnTo>
                      <a:lnTo>
                        <a:pt x="6789" y="18704"/>
                      </a:lnTo>
                      <a:lnTo>
                        <a:pt x="6069" y="21600"/>
                      </a:lnTo>
                      <a:lnTo>
                        <a:pt x="5246" y="21287"/>
                      </a:lnTo>
                      <a:lnTo>
                        <a:pt x="4526" y="20974"/>
                      </a:lnTo>
                      <a:lnTo>
                        <a:pt x="3806" y="20739"/>
                      </a:lnTo>
                      <a:lnTo>
                        <a:pt x="2983" y="20504"/>
                      </a:lnTo>
                      <a:lnTo>
                        <a:pt x="2263" y="20191"/>
                      </a:lnTo>
                      <a:lnTo>
                        <a:pt x="1543" y="19957"/>
                      </a:lnTo>
                      <a:lnTo>
                        <a:pt x="720" y="19722"/>
                      </a:lnTo>
                      <a:lnTo>
                        <a:pt x="0" y="19565"/>
                      </a:lnTo>
                      <a:lnTo>
                        <a:pt x="1029" y="16748"/>
                      </a:lnTo>
                      <a:lnTo>
                        <a:pt x="2366" y="14165"/>
                      </a:lnTo>
                      <a:lnTo>
                        <a:pt x="4114" y="11583"/>
                      </a:lnTo>
                      <a:lnTo>
                        <a:pt x="6171" y="9313"/>
                      </a:lnTo>
                      <a:lnTo>
                        <a:pt x="8331" y="6887"/>
                      </a:lnTo>
                      <a:lnTo>
                        <a:pt x="10594" y="4617"/>
                      </a:lnTo>
                      <a:lnTo>
                        <a:pt x="12857" y="2270"/>
                      </a:lnTo>
                      <a:lnTo>
                        <a:pt x="15223" y="0"/>
                      </a:lnTo>
                      <a:close/>
                    </a:path>
                  </a:pathLst>
                </a:custGeom>
                <a:solidFill>
                  <a:srgbClr val="F5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" name="Freeform 119"/>
                <p:cNvSpPr/>
                <p:nvPr/>
              </p:nvSpPr>
              <p:spPr>
                <a:xfrm>
                  <a:off x="712176" y="99342"/>
                  <a:ext cx="105585" cy="1422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12" y="0"/>
                      </a:moveTo>
                      <a:lnTo>
                        <a:pt x="17082" y="457"/>
                      </a:lnTo>
                      <a:lnTo>
                        <a:pt x="18635" y="1029"/>
                      </a:lnTo>
                      <a:lnTo>
                        <a:pt x="20047" y="1600"/>
                      </a:lnTo>
                      <a:lnTo>
                        <a:pt x="21600" y="2171"/>
                      </a:lnTo>
                      <a:lnTo>
                        <a:pt x="18918" y="4229"/>
                      </a:lnTo>
                      <a:lnTo>
                        <a:pt x="16235" y="6514"/>
                      </a:lnTo>
                      <a:lnTo>
                        <a:pt x="13835" y="8686"/>
                      </a:lnTo>
                      <a:lnTo>
                        <a:pt x="11718" y="11200"/>
                      </a:lnTo>
                      <a:lnTo>
                        <a:pt x="9741" y="13486"/>
                      </a:lnTo>
                      <a:lnTo>
                        <a:pt x="7906" y="16114"/>
                      </a:lnTo>
                      <a:lnTo>
                        <a:pt x="6635" y="18629"/>
                      </a:lnTo>
                      <a:lnTo>
                        <a:pt x="5647" y="21600"/>
                      </a:lnTo>
                      <a:lnTo>
                        <a:pt x="2541" y="20457"/>
                      </a:lnTo>
                      <a:lnTo>
                        <a:pt x="1271" y="19886"/>
                      </a:lnTo>
                      <a:lnTo>
                        <a:pt x="0" y="19429"/>
                      </a:lnTo>
                      <a:lnTo>
                        <a:pt x="988" y="16686"/>
                      </a:lnTo>
                      <a:lnTo>
                        <a:pt x="2824" y="14171"/>
                      </a:lnTo>
                      <a:lnTo>
                        <a:pt x="4518" y="11657"/>
                      </a:lnTo>
                      <a:lnTo>
                        <a:pt x="6635" y="9257"/>
                      </a:lnTo>
                      <a:lnTo>
                        <a:pt x="8612" y="6857"/>
                      </a:lnTo>
                      <a:lnTo>
                        <a:pt x="10871" y="4686"/>
                      </a:lnTo>
                      <a:lnTo>
                        <a:pt x="13271" y="2286"/>
                      </a:lnTo>
                      <a:lnTo>
                        <a:pt x="15812" y="0"/>
                      </a:lnTo>
                      <a:close/>
                    </a:path>
                  </a:pathLst>
                </a:custGeom>
                <a:solidFill>
                  <a:srgbClr val="F5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" name="Freeform 138"/>
                <p:cNvSpPr/>
                <p:nvPr/>
              </p:nvSpPr>
              <p:spPr>
                <a:xfrm>
                  <a:off x="91092" y="417688"/>
                  <a:ext cx="503079" cy="555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88" y="877"/>
                      </a:lnTo>
                      <a:lnTo>
                        <a:pt x="18870" y="3332"/>
                      </a:lnTo>
                      <a:lnTo>
                        <a:pt x="20888" y="6752"/>
                      </a:lnTo>
                      <a:lnTo>
                        <a:pt x="21600" y="10785"/>
                      </a:lnTo>
                      <a:lnTo>
                        <a:pt x="20888" y="14702"/>
                      </a:lnTo>
                      <a:lnTo>
                        <a:pt x="18870" y="18180"/>
                      </a:lnTo>
                      <a:lnTo>
                        <a:pt x="15488" y="20606"/>
                      </a:lnTo>
                      <a:lnTo>
                        <a:pt x="10800" y="21600"/>
                      </a:lnTo>
                      <a:lnTo>
                        <a:pt x="6023" y="20606"/>
                      </a:lnTo>
                      <a:lnTo>
                        <a:pt x="2670" y="18180"/>
                      </a:lnTo>
                      <a:lnTo>
                        <a:pt x="653" y="14702"/>
                      </a:lnTo>
                      <a:lnTo>
                        <a:pt x="0" y="10785"/>
                      </a:lnTo>
                      <a:lnTo>
                        <a:pt x="653" y="6752"/>
                      </a:lnTo>
                      <a:lnTo>
                        <a:pt x="2670" y="3332"/>
                      </a:lnTo>
                      <a:lnTo>
                        <a:pt x="6023" y="877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7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" name="Freeform 139"/>
                <p:cNvSpPr/>
                <p:nvPr/>
              </p:nvSpPr>
              <p:spPr>
                <a:xfrm>
                  <a:off x="101443" y="431235"/>
                  <a:ext cx="480306" cy="528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62" y="0"/>
                      </a:moveTo>
                      <a:lnTo>
                        <a:pt x="15531" y="922"/>
                      </a:lnTo>
                      <a:lnTo>
                        <a:pt x="18892" y="3349"/>
                      </a:lnTo>
                      <a:lnTo>
                        <a:pt x="20915" y="6821"/>
                      </a:lnTo>
                      <a:lnTo>
                        <a:pt x="21600" y="10815"/>
                      </a:lnTo>
                      <a:lnTo>
                        <a:pt x="20915" y="14717"/>
                      </a:lnTo>
                      <a:lnTo>
                        <a:pt x="18892" y="18220"/>
                      </a:lnTo>
                      <a:lnTo>
                        <a:pt x="15531" y="20678"/>
                      </a:lnTo>
                      <a:lnTo>
                        <a:pt x="10862" y="21600"/>
                      </a:lnTo>
                      <a:lnTo>
                        <a:pt x="6069" y="20678"/>
                      </a:lnTo>
                      <a:lnTo>
                        <a:pt x="2708" y="18220"/>
                      </a:lnTo>
                      <a:lnTo>
                        <a:pt x="654" y="14717"/>
                      </a:lnTo>
                      <a:lnTo>
                        <a:pt x="0" y="10815"/>
                      </a:lnTo>
                      <a:lnTo>
                        <a:pt x="654" y="6821"/>
                      </a:lnTo>
                      <a:lnTo>
                        <a:pt x="2708" y="3349"/>
                      </a:lnTo>
                      <a:lnTo>
                        <a:pt x="6069" y="922"/>
                      </a:lnTo>
                      <a:lnTo>
                        <a:pt x="10862" y="0"/>
                      </a:lnTo>
                      <a:close/>
                    </a:path>
                  </a:pathLst>
                </a:custGeom>
                <a:solidFill>
                  <a:srgbClr val="E6F0F5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" name="Freeform 140"/>
                <p:cNvSpPr/>
                <p:nvPr/>
              </p:nvSpPr>
              <p:spPr>
                <a:xfrm>
                  <a:off x="120076" y="451555"/>
                  <a:ext cx="445111" cy="4921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3" y="0"/>
                      </a:moveTo>
                      <a:lnTo>
                        <a:pt x="15515" y="889"/>
                      </a:lnTo>
                      <a:lnTo>
                        <a:pt x="18892" y="3359"/>
                      </a:lnTo>
                      <a:lnTo>
                        <a:pt x="20898" y="6783"/>
                      </a:lnTo>
                      <a:lnTo>
                        <a:pt x="21600" y="10767"/>
                      </a:lnTo>
                      <a:lnTo>
                        <a:pt x="20898" y="14718"/>
                      </a:lnTo>
                      <a:lnTo>
                        <a:pt x="18892" y="18209"/>
                      </a:lnTo>
                      <a:lnTo>
                        <a:pt x="15515" y="20612"/>
                      </a:lnTo>
                      <a:lnTo>
                        <a:pt x="10833" y="21600"/>
                      </a:lnTo>
                      <a:lnTo>
                        <a:pt x="6085" y="20612"/>
                      </a:lnTo>
                      <a:lnTo>
                        <a:pt x="2708" y="18209"/>
                      </a:lnTo>
                      <a:lnTo>
                        <a:pt x="669" y="14718"/>
                      </a:lnTo>
                      <a:lnTo>
                        <a:pt x="0" y="10767"/>
                      </a:lnTo>
                      <a:lnTo>
                        <a:pt x="669" y="6783"/>
                      </a:lnTo>
                      <a:lnTo>
                        <a:pt x="2708" y="3359"/>
                      </a:lnTo>
                      <a:lnTo>
                        <a:pt x="6085" y="889"/>
                      </a:lnTo>
                      <a:lnTo>
                        <a:pt x="10833" y="0"/>
                      </a:lnTo>
                      <a:close/>
                    </a:path>
                  </a:pathLst>
                </a:custGeom>
                <a:solidFill>
                  <a:srgbClr val="E6F0F5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" name="Freeform 141"/>
                <p:cNvSpPr/>
                <p:nvPr/>
              </p:nvSpPr>
              <p:spPr>
                <a:xfrm>
                  <a:off x="138708" y="469617"/>
                  <a:ext cx="411987" cy="458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2" y="0"/>
                      </a:moveTo>
                      <a:lnTo>
                        <a:pt x="15470" y="925"/>
                      </a:lnTo>
                      <a:lnTo>
                        <a:pt x="18859" y="3345"/>
                      </a:lnTo>
                      <a:lnTo>
                        <a:pt x="20915" y="6797"/>
                      </a:lnTo>
                      <a:lnTo>
                        <a:pt x="21600" y="10818"/>
                      </a:lnTo>
                      <a:lnTo>
                        <a:pt x="20915" y="14768"/>
                      </a:lnTo>
                      <a:lnTo>
                        <a:pt x="18859" y="18219"/>
                      </a:lnTo>
                      <a:lnTo>
                        <a:pt x="15470" y="20675"/>
                      </a:lnTo>
                      <a:lnTo>
                        <a:pt x="10782" y="21600"/>
                      </a:lnTo>
                      <a:lnTo>
                        <a:pt x="6022" y="20675"/>
                      </a:lnTo>
                      <a:lnTo>
                        <a:pt x="2632" y="18219"/>
                      </a:lnTo>
                      <a:lnTo>
                        <a:pt x="649" y="14768"/>
                      </a:lnTo>
                      <a:lnTo>
                        <a:pt x="0" y="10818"/>
                      </a:lnTo>
                      <a:lnTo>
                        <a:pt x="649" y="6797"/>
                      </a:lnTo>
                      <a:lnTo>
                        <a:pt x="2632" y="3345"/>
                      </a:lnTo>
                      <a:lnTo>
                        <a:pt x="6022" y="925"/>
                      </a:lnTo>
                      <a:lnTo>
                        <a:pt x="10782" y="0"/>
                      </a:lnTo>
                      <a:close/>
                    </a:path>
                  </a:pathLst>
                </a:custGeom>
                <a:solidFill>
                  <a:srgbClr val="E8F2F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1" name="Freeform 142"/>
                <p:cNvSpPr/>
                <p:nvPr/>
              </p:nvSpPr>
              <p:spPr>
                <a:xfrm>
                  <a:off x="155271" y="489937"/>
                  <a:ext cx="380932" cy="422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9" y="0"/>
                      </a:moveTo>
                      <a:lnTo>
                        <a:pt x="15535" y="884"/>
                      </a:lnTo>
                      <a:lnTo>
                        <a:pt x="18900" y="3344"/>
                      </a:lnTo>
                      <a:lnTo>
                        <a:pt x="20896" y="6764"/>
                      </a:lnTo>
                      <a:lnTo>
                        <a:pt x="21600" y="10762"/>
                      </a:lnTo>
                      <a:lnTo>
                        <a:pt x="20896" y="14720"/>
                      </a:lnTo>
                      <a:lnTo>
                        <a:pt x="18900" y="18218"/>
                      </a:lnTo>
                      <a:lnTo>
                        <a:pt x="15535" y="20639"/>
                      </a:lnTo>
                      <a:lnTo>
                        <a:pt x="10839" y="21600"/>
                      </a:lnTo>
                      <a:lnTo>
                        <a:pt x="6026" y="20639"/>
                      </a:lnTo>
                      <a:lnTo>
                        <a:pt x="2661" y="18218"/>
                      </a:lnTo>
                      <a:lnTo>
                        <a:pt x="626" y="14720"/>
                      </a:lnTo>
                      <a:lnTo>
                        <a:pt x="0" y="10762"/>
                      </a:lnTo>
                      <a:lnTo>
                        <a:pt x="626" y="6764"/>
                      </a:lnTo>
                      <a:lnTo>
                        <a:pt x="2661" y="3344"/>
                      </a:lnTo>
                      <a:lnTo>
                        <a:pt x="6026" y="884"/>
                      </a:lnTo>
                      <a:lnTo>
                        <a:pt x="10839" y="0"/>
                      </a:lnTo>
                      <a:close/>
                    </a:path>
                  </a:pathLst>
                </a:custGeom>
                <a:solidFill>
                  <a:srgbClr val="EBF2F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2" name="Freeform 143"/>
                <p:cNvSpPr/>
                <p:nvPr/>
              </p:nvSpPr>
              <p:spPr>
                <a:xfrm>
                  <a:off x="171833" y="508000"/>
                  <a:ext cx="351949" cy="3883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77" y="881"/>
                      </a:lnTo>
                      <a:lnTo>
                        <a:pt x="18879" y="3355"/>
                      </a:lnTo>
                      <a:lnTo>
                        <a:pt x="20835" y="6795"/>
                      </a:lnTo>
                      <a:lnTo>
                        <a:pt x="21600" y="10821"/>
                      </a:lnTo>
                      <a:lnTo>
                        <a:pt x="20835" y="14722"/>
                      </a:lnTo>
                      <a:lnTo>
                        <a:pt x="18879" y="18203"/>
                      </a:lnTo>
                      <a:lnTo>
                        <a:pt x="15477" y="20635"/>
                      </a:lnTo>
                      <a:lnTo>
                        <a:pt x="10800" y="21600"/>
                      </a:lnTo>
                      <a:lnTo>
                        <a:pt x="6038" y="20635"/>
                      </a:lnTo>
                      <a:lnTo>
                        <a:pt x="2679" y="18203"/>
                      </a:lnTo>
                      <a:lnTo>
                        <a:pt x="638" y="14722"/>
                      </a:lnTo>
                      <a:lnTo>
                        <a:pt x="0" y="10821"/>
                      </a:lnTo>
                      <a:lnTo>
                        <a:pt x="638" y="6795"/>
                      </a:lnTo>
                      <a:lnTo>
                        <a:pt x="2679" y="3355"/>
                      </a:lnTo>
                      <a:lnTo>
                        <a:pt x="6038" y="881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EDF7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3" name="Freeform 144"/>
                <p:cNvSpPr/>
                <p:nvPr/>
              </p:nvSpPr>
              <p:spPr>
                <a:xfrm>
                  <a:off x="190465" y="528320"/>
                  <a:ext cx="318825" cy="352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70" y="0"/>
                      </a:moveTo>
                      <a:lnTo>
                        <a:pt x="15509" y="925"/>
                      </a:lnTo>
                      <a:lnTo>
                        <a:pt x="18882" y="3376"/>
                      </a:lnTo>
                      <a:lnTo>
                        <a:pt x="20897" y="6799"/>
                      </a:lnTo>
                      <a:lnTo>
                        <a:pt x="21600" y="10777"/>
                      </a:lnTo>
                      <a:lnTo>
                        <a:pt x="20897" y="14708"/>
                      </a:lnTo>
                      <a:lnTo>
                        <a:pt x="18882" y="18224"/>
                      </a:lnTo>
                      <a:lnTo>
                        <a:pt x="15509" y="20629"/>
                      </a:lnTo>
                      <a:lnTo>
                        <a:pt x="10870" y="21600"/>
                      </a:lnTo>
                      <a:lnTo>
                        <a:pt x="6091" y="20629"/>
                      </a:lnTo>
                      <a:lnTo>
                        <a:pt x="2718" y="18224"/>
                      </a:lnTo>
                      <a:lnTo>
                        <a:pt x="609" y="14708"/>
                      </a:lnTo>
                      <a:lnTo>
                        <a:pt x="0" y="10777"/>
                      </a:lnTo>
                      <a:lnTo>
                        <a:pt x="609" y="6799"/>
                      </a:lnTo>
                      <a:lnTo>
                        <a:pt x="2718" y="3376"/>
                      </a:lnTo>
                      <a:lnTo>
                        <a:pt x="6091" y="925"/>
                      </a:lnTo>
                      <a:lnTo>
                        <a:pt x="10870" y="0"/>
                      </a:lnTo>
                      <a:close/>
                    </a:path>
                  </a:pathLst>
                </a:custGeom>
                <a:solidFill>
                  <a:srgbClr val="F0F7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4" name="Freeform 145"/>
                <p:cNvSpPr/>
                <p:nvPr/>
              </p:nvSpPr>
              <p:spPr>
                <a:xfrm>
                  <a:off x="209098" y="548640"/>
                  <a:ext cx="285700" cy="3160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43" y="872"/>
                      </a:lnTo>
                      <a:lnTo>
                        <a:pt x="18835" y="3335"/>
                      </a:lnTo>
                      <a:lnTo>
                        <a:pt x="20870" y="6772"/>
                      </a:lnTo>
                      <a:lnTo>
                        <a:pt x="21600" y="10826"/>
                      </a:lnTo>
                      <a:lnTo>
                        <a:pt x="20870" y="14776"/>
                      </a:lnTo>
                      <a:lnTo>
                        <a:pt x="18835" y="18214"/>
                      </a:lnTo>
                      <a:lnTo>
                        <a:pt x="15443" y="20676"/>
                      </a:lnTo>
                      <a:lnTo>
                        <a:pt x="10800" y="21600"/>
                      </a:lnTo>
                      <a:lnTo>
                        <a:pt x="6000" y="20676"/>
                      </a:lnTo>
                      <a:lnTo>
                        <a:pt x="2661" y="18214"/>
                      </a:lnTo>
                      <a:lnTo>
                        <a:pt x="626" y="14776"/>
                      </a:lnTo>
                      <a:lnTo>
                        <a:pt x="0" y="10826"/>
                      </a:lnTo>
                      <a:lnTo>
                        <a:pt x="626" y="6772"/>
                      </a:lnTo>
                      <a:lnTo>
                        <a:pt x="2661" y="3335"/>
                      </a:lnTo>
                      <a:lnTo>
                        <a:pt x="6000" y="872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2FAFC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5" name="Freeform 146"/>
                <p:cNvSpPr/>
                <p:nvPr/>
              </p:nvSpPr>
              <p:spPr>
                <a:xfrm>
                  <a:off x="225660" y="568959"/>
                  <a:ext cx="254646" cy="279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96" y="927"/>
                      </a:lnTo>
                      <a:lnTo>
                        <a:pt x="18900" y="3301"/>
                      </a:lnTo>
                      <a:lnTo>
                        <a:pt x="20896" y="6775"/>
                      </a:lnTo>
                      <a:lnTo>
                        <a:pt x="21600" y="10771"/>
                      </a:lnTo>
                      <a:lnTo>
                        <a:pt x="20896" y="14651"/>
                      </a:lnTo>
                      <a:lnTo>
                        <a:pt x="18900" y="18241"/>
                      </a:lnTo>
                      <a:lnTo>
                        <a:pt x="15496" y="20616"/>
                      </a:lnTo>
                      <a:lnTo>
                        <a:pt x="10800" y="21600"/>
                      </a:lnTo>
                      <a:lnTo>
                        <a:pt x="6046" y="20616"/>
                      </a:lnTo>
                      <a:lnTo>
                        <a:pt x="2700" y="18241"/>
                      </a:lnTo>
                      <a:lnTo>
                        <a:pt x="646" y="14651"/>
                      </a:lnTo>
                      <a:lnTo>
                        <a:pt x="0" y="10771"/>
                      </a:lnTo>
                      <a:lnTo>
                        <a:pt x="646" y="6775"/>
                      </a:lnTo>
                      <a:lnTo>
                        <a:pt x="2700" y="3301"/>
                      </a:lnTo>
                      <a:lnTo>
                        <a:pt x="6046" y="927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7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6" name="Freeform 147"/>
                <p:cNvSpPr/>
                <p:nvPr/>
              </p:nvSpPr>
              <p:spPr>
                <a:xfrm>
                  <a:off x="140779" y="478648"/>
                  <a:ext cx="130428" cy="185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396" y="0"/>
                      </a:moveTo>
                      <a:lnTo>
                        <a:pt x="16889" y="441"/>
                      </a:lnTo>
                      <a:lnTo>
                        <a:pt x="18383" y="970"/>
                      </a:lnTo>
                      <a:lnTo>
                        <a:pt x="19072" y="1234"/>
                      </a:lnTo>
                      <a:lnTo>
                        <a:pt x="19991" y="1411"/>
                      </a:lnTo>
                      <a:lnTo>
                        <a:pt x="20796" y="1763"/>
                      </a:lnTo>
                      <a:lnTo>
                        <a:pt x="21600" y="2028"/>
                      </a:lnTo>
                      <a:lnTo>
                        <a:pt x="18957" y="4232"/>
                      </a:lnTo>
                      <a:lnTo>
                        <a:pt x="16430" y="6524"/>
                      </a:lnTo>
                      <a:lnTo>
                        <a:pt x="14017" y="8728"/>
                      </a:lnTo>
                      <a:lnTo>
                        <a:pt x="11949" y="11109"/>
                      </a:lnTo>
                      <a:lnTo>
                        <a:pt x="9996" y="13489"/>
                      </a:lnTo>
                      <a:lnTo>
                        <a:pt x="8387" y="16134"/>
                      </a:lnTo>
                      <a:lnTo>
                        <a:pt x="7009" y="18691"/>
                      </a:lnTo>
                      <a:lnTo>
                        <a:pt x="6204" y="21600"/>
                      </a:lnTo>
                      <a:lnTo>
                        <a:pt x="5285" y="21247"/>
                      </a:lnTo>
                      <a:lnTo>
                        <a:pt x="4596" y="21071"/>
                      </a:lnTo>
                      <a:lnTo>
                        <a:pt x="3791" y="20718"/>
                      </a:lnTo>
                      <a:lnTo>
                        <a:pt x="3102" y="20542"/>
                      </a:lnTo>
                      <a:lnTo>
                        <a:pt x="2183" y="20189"/>
                      </a:lnTo>
                      <a:lnTo>
                        <a:pt x="1494" y="20013"/>
                      </a:lnTo>
                      <a:lnTo>
                        <a:pt x="689" y="19749"/>
                      </a:lnTo>
                      <a:lnTo>
                        <a:pt x="0" y="19572"/>
                      </a:lnTo>
                      <a:lnTo>
                        <a:pt x="919" y="16751"/>
                      </a:lnTo>
                      <a:lnTo>
                        <a:pt x="2298" y="14194"/>
                      </a:lnTo>
                      <a:lnTo>
                        <a:pt x="4021" y="11549"/>
                      </a:lnTo>
                      <a:lnTo>
                        <a:pt x="6204" y="9257"/>
                      </a:lnTo>
                      <a:lnTo>
                        <a:pt x="8272" y="6789"/>
                      </a:lnTo>
                      <a:lnTo>
                        <a:pt x="10685" y="4584"/>
                      </a:lnTo>
                      <a:lnTo>
                        <a:pt x="13098" y="2292"/>
                      </a:lnTo>
                      <a:lnTo>
                        <a:pt x="153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7" name="Freeform 148"/>
                <p:cNvSpPr/>
                <p:nvPr/>
              </p:nvSpPr>
              <p:spPr>
                <a:xfrm>
                  <a:off x="188395" y="505742"/>
                  <a:ext cx="95234" cy="128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91" y="0"/>
                      </a:moveTo>
                      <a:lnTo>
                        <a:pt x="17280" y="383"/>
                      </a:lnTo>
                      <a:lnTo>
                        <a:pt x="18823" y="895"/>
                      </a:lnTo>
                      <a:lnTo>
                        <a:pt x="21600" y="2045"/>
                      </a:lnTo>
                      <a:lnTo>
                        <a:pt x="18823" y="4218"/>
                      </a:lnTo>
                      <a:lnTo>
                        <a:pt x="16354" y="6391"/>
                      </a:lnTo>
                      <a:lnTo>
                        <a:pt x="14040" y="8691"/>
                      </a:lnTo>
                      <a:lnTo>
                        <a:pt x="11880" y="11120"/>
                      </a:lnTo>
                      <a:lnTo>
                        <a:pt x="9720" y="13420"/>
                      </a:lnTo>
                      <a:lnTo>
                        <a:pt x="6634" y="18788"/>
                      </a:lnTo>
                      <a:lnTo>
                        <a:pt x="5709" y="21600"/>
                      </a:lnTo>
                      <a:lnTo>
                        <a:pt x="4166" y="21089"/>
                      </a:lnTo>
                      <a:lnTo>
                        <a:pt x="2931" y="20578"/>
                      </a:lnTo>
                      <a:lnTo>
                        <a:pt x="1389" y="20194"/>
                      </a:lnTo>
                      <a:lnTo>
                        <a:pt x="0" y="19683"/>
                      </a:lnTo>
                      <a:lnTo>
                        <a:pt x="926" y="16743"/>
                      </a:lnTo>
                      <a:lnTo>
                        <a:pt x="2623" y="14187"/>
                      </a:lnTo>
                      <a:lnTo>
                        <a:pt x="4320" y="11503"/>
                      </a:lnTo>
                      <a:lnTo>
                        <a:pt x="6634" y="9202"/>
                      </a:lnTo>
                      <a:lnTo>
                        <a:pt x="8794" y="6902"/>
                      </a:lnTo>
                      <a:lnTo>
                        <a:pt x="11263" y="4473"/>
                      </a:lnTo>
                      <a:lnTo>
                        <a:pt x="13423" y="2173"/>
                      </a:lnTo>
                      <a:lnTo>
                        <a:pt x="1589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8" name="Freeform 167"/>
                <p:cNvSpPr/>
                <p:nvPr/>
              </p:nvSpPr>
              <p:spPr>
                <a:xfrm>
                  <a:off x="101443" y="1438204"/>
                  <a:ext cx="641788" cy="706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2" y="0"/>
                      </a:moveTo>
                      <a:lnTo>
                        <a:pt x="15508" y="918"/>
                      </a:lnTo>
                      <a:lnTo>
                        <a:pt x="18903" y="3374"/>
                      </a:lnTo>
                      <a:lnTo>
                        <a:pt x="20926" y="6840"/>
                      </a:lnTo>
                      <a:lnTo>
                        <a:pt x="21600" y="10789"/>
                      </a:lnTo>
                      <a:lnTo>
                        <a:pt x="20926" y="14760"/>
                      </a:lnTo>
                      <a:lnTo>
                        <a:pt x="18903" y="18226"/>
                      </a:lnTo>
                      <a:lnTo>
                        <a:pt x="15508" y="20659"/>
                      </a:lnTo>
                      <a:lnTo>
                        <a:pt x="10812" y="21600"/>
                      </a:lnTo>
                      <a:lnTo>
                        <a:pt x="6045" y="20659"/>
                      </a:lnTo>
                      <a:lnTo>
                        <a:pt x="2674" y="18226"/>
                      </a:lnTo>
                      <a:lnTo>
                        <a:pt x="651" y="14760"/>
                      </a:lnTo>
                      <a:lnTo>
                        <a:pt x="0" y="10789"/>
                      </a:lnTo>
                      <a:lnTo>
                        <a:pt x="651" y="6840"/>
                      </a:lnTo>
                      <a:lnTo>
                        <a:pt x="2674" y="3374"/>
                      </a:lnTo>
                      <a:lnTo>
                        <a:pt x="6045" y="918"/>
                      </a:lnTo>
                      <a:lnTo>
                        <a:pt x="108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9" name="Freeform 168"/>
                <p:cNvSpPr/>
                <p:nvPr/>
              </p:nvSpPr>
              <p:spPr>
                <a:xfrm>
                  <a:off x="1757668" y="1101795"/>
                  <a:ext cx="327105" cy="3635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514" y="896"/>
                      </a:lnTo>
                      <a:lnTo>
                        <a:pt x="18854" y="3361"/>
                      </a:lnTo>
                      <a:lnTo>
                        <a:pt x="20868" y="6812"/>
                      </a:lnTo>
                      <a:lnTo>
                        <a:pt x="21600" y="10755"/>
                      </a:lnTo>
                      <a:lnTo>
                        <a:pt x="20868" y="14744"/>
                      </a:lnTo>
                      <a:lnTo>
                        <a:pt x="18854" y="18194"/>
                      </a:lnTo>
                      <a:lnTo>
                        <a:pt x="15514" y="20614"/>
                      </a:lnTo>
                      <a:lnTo>
                        <a:pt x="10800" y="21600"/>
                      </a:lnTo>
                      <a:lnTo>
                        <a:pt x="6086" y="20614"/>
                      </a:lnTo>
                      <a:lnTo>
                        <a:pt x="2700" y="18194"/>
                      </a:lnTo>
                      <a:lnTo>
                        <a:pt x="686" y="14744"/>
                      </a:lnTo>
                      <a:lnTo>
                        <a:pt x="0" y="10755"/>
                      </a:lnTo>
                      <a:lnTo>
                        <a:pt x="686" y="6812"/>
                      </a:lnTo>
                      <a:lnTo>
                        <a:pt x="2700" y="3361"/>
                      </a:lnTo>
                      <a:lnTo>
                        <a:pt x="6086" y="896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A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0" name="Freeform 169"/>
                <p:cNvSpPr/>
                <p:nvPr/>
              </p:nvSpPr>
              <p:spPr>
                <a:xfrm>
                  <a:off x="1765949" y="1110826"/>
                  <a:ext cx="310543" cy="345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4" y="0"/>
                      </a:moveTo>
                      <a:lnTo>
                        <a:pt x="15490" y="898"/>
                      </a:lnTo>
                      <a:lnTo>
                        <a:pt x="18906" y="3403"/>
                      </a:lnTo>
                      <a:lnTo>
                        <a:pt x="20878" y="6806"/>
                      </a:lnTo>
                      <a:lnTo>
                        <a:pt x="21600" y="10776"/>
                      </a:lnTo>
                      <a:lnTo>
                        <a:pt x="20878" y="14747"/>
                      </a:lnTo>
                      <a:lnTo>
                        <a:pt x="18906" y="18197"/>
                      </a:lnTo>
                      <a:lnTo>
                        <a:pt x="15490" y="20655"/>
                      </a:lnTo>
                      <a:lnTo>
                        <a:pt x="10824" y="21600"/>
                      </a:lnTo>
                      <a:lnTo>
                        <a:pt x="6013" y="20655"/>
                      </a:lnTo>
                      <a:lnTo>
                        <a:pt x="2694" y="18197"/>
                      </a:lnTo>
                      <a:lnTo>
                        <a:pt x="673" y="14747"/>
                      </a:lnTo>
                      <a:lnTo>
                        <a:pt x="0" y="10776"/>
                      </a:lnTo>
                      <a:lnTo>
                        <a:pt x="673" y="6806"/>
                      </a:lnTo>
                      <a:lnTo>
                        <a:pt x="2694" y="3403"/>
                      </a:lnTo>
                      <a:lnTo>
                        <a:pt x="6013" y="898"/>
                      </a:lnTo>
                      <a:lnTo>
                        <a:pt x="10824" y="0"/>
                      </a:lnTo>
                      <a:close/>
                    </a:path>
                  </a:pathLst>
                </a:custGeom>
                <a:solidFill>
                  <a:srgbClr val="E8EDF2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1" name="Freeform 170"/>
                <p:cNvSpPr/>
                <p:nvPr/>
              </p:nvSpPr>
              <p:spPr>
                <a:xfrm>
                  <a:off x="1776300" y="1124373"/>
                  <a:ext cx="289841" cy="320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80" y="864"/>
                      </a:lnTo>
                      <a:lnTo>
                        <a:pt x="18874" y="3304"/>
                      </a:lnTo>
                      <a:lnTo>
                        <a:pt x="20880" y="6709"/>
                      </a:lnTo>
                      <a:lnTo>
                        <a:pt x="21600" y="10775"/>
                      </a:lnTo>
                      <a:lnTo>
                        <a:pt x="20880" y="14688"/>
                      </a:lnTo>
                      <a:lnTo>
                        <a:pt x="18874" y="18144"/>
                      </a:lnTo>
                      <a:lnTo>
                        <a:pt x="15480" y="20584"/>
                      </a:lnTo>
                      <a:lnTo>
                        <a:pt x="10800" y="21600"/>
                      </a:lnTo>
                      <a:lnTo>
                        <a:pt x="6069" y="20584"/>
                      </a:lnTo>
                      <a:lnTo>
                        <a:pt x="2674" y="18144"/>
                      </a:lnTo>
                      <a:lnTo>
                        <a:pt x="669" y="14688"/>
                      </a:lnTo>
                      <a:lnTo>
                        <a:pt x="0" y="10775"/>
                      </a:lnTo>
                      <a:lnTo>
                        <a:pt x="669" y="6709"/>
                      </a:lnTo>
                      <a:lnTo>
                        <a:pt x="2674" y="3304"/>
                      </a:lnTo>
                      <a:lnTo>
                        <a:pt x="6069" y="864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E8EDF2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2" name="Freeform 171"/>
                <p:cNvSpPr/>
                <p:nvPr/>
              </p:nvSpPr>
              <p:spPr>
                <a:xfrm>
                  <a:off x="1788722" y="1137919"/>
                  <a:ext cx="269138" cy="295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2" y="0"/>
                      </a:moveTo>
                      <a:lnTo>
                        <a:pt x="15492" y="877"/>
                      </a:lnTo>
                      <a:lnTo>
                        <a:pt x="18879" y="3344"/>
                      </a:lnTo>
                      <a:lnTo>
                        <a:pt x="20878" y="6798"/>
                      </a:lnTo>
                      <a:lnTo>
                        <a:pt x="21600" y="10800"/>
                      </a:lnTo>
                      <a:lnTo>
                        <a:pt x="20878" y="14692"/>
                      </a:lnTo>
                      <a:lnTo>
                        <a:pt x="18879" y="18201"/>
                      </a:lnTo>
                      <a:lnTo>
                        <a:pt x="15492" y="20613"/>
                      </a:lnTo>
                      <a:lnTo>
                        <a:pt x="10772" y="21600"/>
                      </a:lnTo>
                      <a:lnTo>
                        <a:pt x="6052" y="20613"/>
                      </a:lnTo>
                      <a:lnTo>
                        <a:pt x="2610" y="18201"/>
                      </a:lnTo>
                      <a:lnTo>
                        <a:pt x="611" y="14692"/>
                      </a:lnTo>
                      <a:lnTo>
                        <a:pt x="0" y="10800"/>
                      </a:lnTo>
                      <a:lnTo>
                        <a:pt x="611" y="6798"/>
                      </a:lnTo>
                      <a:lnTo>
                        <a:pt x="2610" y="3344"/>
                      </a:lnTo>
                      <a:lnTo>
                        <a:pt x="6052" y="877"/>
                      </a:lnTo>
                      <a:lnTo>
                        <a:pt x="10772" y="0"/>
                      </a:lnTo>
                      <a:close/>
                    </a:path>
                  </a:pathLst>
                </a:custGeom>
                <a:solidFill>
                  <a:srgbClr val="EBF0F5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3" name="Freeform 172"/>
                <p:cNvSpPr/>
                <p:nvPr/>
              </p:nvSpPr>
              <p:spPr>
                <a:xfrm>
                  <a:off x="1799073" y="1149208"/>
                  <a:ext cx="250505" cy="275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0" y="0"/>
                      </a:moveTo>
                      <a:lnTo>
                        <a:pt x="15497" y="828"/>
                      </a:lnTo>
                      <a:lnTo>
                        <a:pt x="18848" y="3314"/>
                      </a:lnTo>
                      <a:lnTo>
                        <a:pt x="20882" y="6746"/>
                      </a:lnTo>
                      <a:lnTo>
                        <a:pt x="21600" y="10770"/>
                      </a:lnTo>
                      <a:lnTo>
                        <a:pt x="20882" y="14676"/>
                      </a:lnTo>
                      <a:lnTo>
                        <a:pt x="18848" y="18168"/>
                      </a:lnTo>
                      <a:lnTo>
                        <a:pt x="15497" y="20653"/>
                      </a:lnTo>
                      <a:lnTo>
                        <a:pt x="10830" y="21600"/>
                      </a:lnTo>
                      <a:lnTo>
                        <a:pt x="6043" y="20653"/>
                      </a:lnTo>
                      <a:lnTo>
                        <a:pt x="2693" y="18168"/>
                      </a:lnTo>
                      <a:lnTo>
                        <a:pt x="658" y="14676"/>
                      </a:lnTo>
                      <a:lnTo>
                        <a:pt x="0" y="10770"/>
                      </a:lnTo>
                      <a:lnTo>
                        <a:pt x="658" y="6746"/>
                      </a:lnTo>
                      <a:lnTo>
                        <a:pt x="2693" y="3314"/>
                      </a:lnTo>
                      <a:lnTo>
                        <a:pt x="6043" y="828"/>
                      </a:lnTo>
                      <a:lnTo>
                        <a:pt x="10830" y="0"/>
                      </a:lnTo>
                      <a:close/>
                    </a:path>
                  </a:pathLst>
                </a:custGeom>
                <a:solidFill>
                  <a:srgbClr val="EDF2F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4" name="Freeform 173"/>
                <p:cNvSpPr/>
                <p:nvPr/>
              </p:nvSpPr>
              <p:spPr>
                <a:xfrm>
                  <a:off x="1811495" y="1162755"/>
                  <a:ext cx="227732" cy="250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3" y="0"/>
                      </a:moveTo>
                      <a:lnTo>
                        <a:pt x="15466" y="841"/>
                      </a:lnTo>
                      <a:lnTo>
                        <a:pt x="18924" y="3298"/>
                      </a:lnTo>
                      <a:lnTo>
                        <a:pt x="20882" y="6790"/>
                      </a:lnTo>
                      <a:lnTo>
                        <a:pt x="21600" y="10735"/>
                      </a:lnTo>
                      <a:lnTo>
                        <a:pt x="20882" y="14745"/>
                      </a:lnTo>
                      <a:lnTo>
                        <a:pt x="18924" y="18237"/>
                      </a:lnTo>
                      <a:lnTo>
                        <a:pt x="15466" y="20565"/>
                      </a:lnTo>
                      <a:lnTo>
                        <a:pt x="10833" y="21600"/>
                      </a:lnTo>
                      <a:lnTo>
                        <a:pt x="6004" y="20565"/>
                      </a:lnTo>
                      <a:lnTo>
                        <a:pt x="2676" y="18237"/>
                      </a:lnTo>
                      <a:lnTo>
                        <a:pt x="653" y="14745"/>
                      </a:lnTo>
                      <a:lnTo>
                        <a:pt x="0" y="10735"/>
                      </a:lnTo>
                      <a:lnTo>
                        <a:pt x="653" y="6790"/>
                      </a:lnTo>
                      <a:lnTo>
                        <a:pt x="2676" y="3298"/>
                      </a:lnTo>
                      <a:lnTo>
                        <a:pt x="6004" y="841"/>
                      </a:lnTo>
                      <a:lnTo>
                        <a:pt x="10833" y="0"/>
                      </a:lnTo>
                      <a:close/>
                    </a:path>
                  </a:pathLst>
                </a:custGeom>
                <a:solidFill>
                  <a:srgbClr val="F0F5F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5" name="Freeform 174"/>
                <p:cNvSpPr/>
                <p:nvPr/>
              </p:nvSpPr>
              <p:spPr>
                <a:xfrm>
                  <a:off x="1823917" y="1176302"/>
                  <a:ext cx="204958" cy="228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64" y="0"/>
                      </a:moveTo>
                      <a:lnTo>
                        <a:pt x="15460" y="855"/>
                      </a:lnTo>
                      <a:lnTo>
                        <a:pt x="18855" y="3350"/>
                      </a:lnTo>
                      <a:lnTo>
                        <a:pt x="20878" y="6701"/>
                      </a:lnTo>
                      <a:lnTo>
                        <a:pt x="21600" y="10764"/>
                      </a:lnTo>
                      <a:lnTo>
                        <a:pt x="20878" y="14685"/>
                      </a:lnTo>
                      <a:lnTo>
                        <a:pt x="18855" y="18178"/>
                      </a:lnTo>
                      <a:lnTo>
                        <a:pt x="15460" y="20602"/>
                      </a:lnTo>
                      <a:lnTo>
                        <a:pt x="10764" y="21600"/>
                      </a:lnTo>
                      <a:lnTo>
                        <a:pt x="5996" y="20602"/>
                      </a:lnTo>
                      <a:lnTo>
                        <a:pt x="2601" y="18178"/>
                      </a:lnTo>
                      <a:lnTo>
                        <a:pt x="578" y="14685"/>
                      </a:lnTo>
                      <a:lnTo>
                        <a:pt x="0" y="10764"/>
                      </a:lnTo>
                      <a:lnTo>
                        <a:pt x="578" y="6701"/>
                      </a:lnTo>
                      <a:lnTo>
                        <a:pt x="2601" y="3350"/>
                      </a:lnTo>
                      <a:lnTo>
                        <a:pt x="5996" y="855"/>
                      </a:lnTo>
                      <a:lnTo>
                        <a:pt x="10764" y="0"/>
                      </a:lnTo>
                      <a:close/>
                    </a:path>
                  </a:pathLst>
                </a:custGeom>
                <a:solidFill>
                  <a:srgbClr val="F2F7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6" name="Freeform 175"/>
                <p:cNvSpPr/>
                <p:nvPr/>
              </p:nvSpPr>
              <p:spPr>
                <a:xfrm>
                  <a:off x="1834268" y="1189848"/>
                  <a:ext cx="1863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0" y="0"/>
                      </a:moveTo>
                      <a:lnTo>
                        <a:pt x="15520" y="874"/>
                      </a:lnTo>
                      <a:lnTo>
                        <a:pt x="18880" y="3335"/>
                      </a:lnTo>
                      <a:lnTo>
                        <a:pt x="20960" y="6750"/>
                      </a:lnTo>
                      <a:lnTo>
                        <a:pt x="21600" y="10800"/>
                      </a:lnTo>
                      <a:lnTo>
                        <a:pt x="20960" y="14691"/>
                      </a:lnTo>
                      <a:lnTo>
                        <a:pt x="18880" y="18185"/>
                      </a:lnTo>
                      <a:lnTo>
                        <a:pt x="15520" y="20647"/>
                      </a:lnTo>
                      <a:lnTo>
                        <a:pt x="10960" y="21600"/>
                      </a:lnTo>
                      <a:lnTo>
                        <a:pt x="6080" y="20647"/>
                      </a:lnTo>
                      <a:lnTo>
                        <a:pt x="2720" y="18185"/>
                      </a:lnTo>
                      <a:lnTo>
                        <a:pt x="640" y="14691"/>
                      </a:lnTo>
                      <a:lnTo>
                        <a:pt x="0" y="10800"/>
                      </a:lnTo>
                      <a:lnTo>
                        <a:pt x="640" y="6750"/>
                      </a:lnTo>
                      <a:lnTo>
                        <a:pt x="2720" y="3335"/>
                      </a:lnTo>
                      <a:lnTo>
                        <a:pt x="6080" y="874"/>
                      </a:lnTo>
                      <a:lnTo>
                        <a:pt x="10960" y="0"/>
                      </a:lnTo>
                      <a:close/>
                    </a:path>
                  </a:pathLst>
                </a:custGeom>
                <a:solidFill>
                  <a:srgbClr val="F5FAFC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7" name="Freeform 176"/>
                <p:cNvSpPr/>
                <p:nvPr/>
              </p:nvSpPr>
              <p:spPr>
                <a:xfrm>
                  <a:off x="1846690" y="1203395"/>
                  <a:ext cx="163553" cy="1806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45" y="0"/>
                      </a:moveTo>
                      <a:lnTo>
                        <a:pt x="15454" y="807"/>
                      </a:lnTo>
                      <a:lnTo>
                        <a:pt x="18798" y="3227"/>
                      </a:lnTo>
                      <a:lnTo>
                        <a:pt x="20787" y="6632"/>
                      </a:lnTo>
                      <a:lnTo>
                        <a:pt x="21600" y="10755"/>
                      </a:lnTo>
                      <a:lnTo>
                        <a:pt x="20787" y="14520"/>
                      </a:lnTo>
                      <a:lnTo>
                        <a:pt x="18798" y="18105"/>
                      </a:lnTo>
                      <a:lnTo>
                        <a:pt x="15454" y="20614"/>
                      </a:lnTo>
                      <a:lnTo>
                        <a:pt x="10845" y="21600"/>
                      </a:lnTo>
                      <a:lnTo>
                        <a:pt x="6055" y="20614"/>
                      </a:lnTo>
                      <a:lnTo>
                        <a:pt x="2621" y="18105"/>
                      </a:lnTo>
                      <a:lnTo>
                        <a:pt x="633" y="14520"/>
                      </a:lnTo>
                      <a:lnTo>
                        <a:pt x="0" y="10755"/>
                      </a:lnTo>
                      <a:lnTo>
                        <a:pt x="633" y="6632"/>
                      </a:lnTo>
                      <a:lnTo>
                        <a:pt x="2621" y="3227"/>
                      </a:lnTo>
                      <a:lnTo>
                        <a:pt x="6055" y="807"/>
                      </a:lnTo>
                      <a:lnTo>
                        <a:pt x="10845" y="0"/>
                      </a:lnTo>
                      <a:close/>
                    </a:path>
                  </a:pathLst>
                </a:custGeom>
                <a:solidFill>
                  <a:srgbClr val="FA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8" name="Freeform 177"/>
                <p:cNvSpPr/>
                <p:nvPr/>
              </p:nvSpPr>
              <p:spPr>
                <a:xfrm>
                  <a:off x="1790792" y="1142435"/>
                  <a:ext cx="70391" cy="10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577" y="0"/>
                      </a:moveTo>
                      <a:lnTo>
                        <a:pt x="18485" y="953"/>
                      </a:lnTo>
                      <a:lnTo>
                        <a:pt x="20146" y="1429"/>
                      </a:lnTo>
                      <a:lnTo>
                        <a:pt x="21600" y="1906"/>
                      </a:lnTo>
                      <a:lnTo>
                        <a:pt x="18692" y="4129"/>
                      </a:lnTo>
                      <a:lnTo>
                        <a:pt x="16200" y="6512"/>
                      </a:lnTo>
                      <a:lnTo>
                        <a:pt x="13915" y="8735"/>
                      </a:lnTo>
                      <a:lnTo>
                        <a:pt x="11838" y="11118"/>
                      </a:lnTo>
                      <a:lnTo>
                        <a:pt x="9969" y="13500"/>
                      </a:lnTo>
                      <a:lnTo>
                        <a:pt x="8308" y="16041"/>
                      </a:lnTo>
                      <a:lnTo>
                        <a:pt x="7062" y="18741"/>
                      </a:lnTo>
                      <a:lnTo>
                        <a:pt x="6231" y="21600"/>
                      </a:lnTo>
                      <a:lnTo>
                        <a:pt x="4777" y="20965"/>
                      </a:lnTo>
                      <a:lnTo>
                        <a:pt x="3323" y="20488"/>
                      </a:lnTo>
                      <a:lnTo>
                        <a:pt x="1454" y="19853"/>
                      </a:lnTo>
                      <a:lnTo>
                        <a:pt x="0" y="19535"/>
                      </a:lnTo>
                      <a:lnTo>
                        <a:pt x="1038" y="16518"/>
                      </a:lnTo>
                      <a:lnTo>
                        <a:pt x="3946" y="11435"/>
                      </a:lnTo>
                      <a:lnTo>
                        <a:pt x="6231" y="9212"/>
                      </a:lnTo>
                      <a:lnTo>
                        <a:pt x="8308" y="6829"/>
                      </a:lnTo>
                      <a:lnTo>
                        <a:pt x="10592" y="4447"/>
                      </a:lnTo>
                      <a:lnTo>
                        <a:pt x="12877" y="2224"/>
                      </a:lnTo>
                      <a:lnTo>
                        <a:pt x="15577" y="0"/>
                      </a:lnTo>
                      <a:close/>
                    </a:path>
                  </a:pathLst>
                </a:custGeom>
                <a:solidFill>
                  <a:srgbClr val="FA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9" name="Freeform 178"/>
                <p:cNvSpPr/>
                <p:nvPr/>
              </p:nvSpPr>
              <p:spPr>
                <a:xfrm>
                  <a:off x="1821846" y="1160497"/>
                  <a:ext cx="62110" cy="83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600" y="0"/>
                      </a:moveTo>
                      <a:lnTo>
                        <a:pt x="18720" y="973"/>
                      </a:lnTo>
                      <a:lnTo>
                        <a:pt x="21600" y="1946"/>
                      </a:lnTo>
                      <a:lnTo>
                        <a:pt x="15840" y="6227"/>
                      </a:lnTo>
                      <a:lnTo>
                        <a:pt x="13680" y="8757"/>
                      </a:lnTo>
                      <a:lnTo>
                        <a:pt x="11520" y="11092"/>
                      </a:lnTo>
                      <a:lnTo>
                        <a:pt x="9600" y="13232"/>
                      </a:lnTo>
                      <a:lnTo>
                        <a:pt x="7680" y="15762"/>
                      </a:lnTo>
                      <a:lnTo>
                        <a:pt x="6240" y="18681"/>
                      </a:lnTo>
                      <a:lnTo>
                        <a:pt x="5280" y="21600"/>
                      </a:lnTo>
                      <a:lnTo>
                        <a:pt x="2640" y="20432"/>
                      </a:lnTo>
                      <a:lnTo>
                        <a:pt x="0" y="19459"/>
                      </a:lnTo>
                      <a:lnTo>
                        <a:pt x="960" y="16541"/>
                      </a:lnTo>
                      <a:lnTo>
                        <a:pt x="4080" y="11481"/>
                      </a:lnTo>
                      <a:lnTo>
                        <a:pt x="6240" y="9341"/>
                      </a:lnTo>
                      <a:lnTo>
                        <a:pt x="8400" y="6811"/>
                      </a:lnTo>
                      <a:lnTo>
                        <a:pt x="10560" y="4670"/>
                      </a:lnTo>
                      <a:lnTo>
                        <a:pt x="12960" y="2141"/>
                      </a:lnTo>
                      <a:lnTo>
                        <a:pt x="15600" y="0"/>
                      </a:lnTo>
                      <a:close/>
                    </a:path>
                  </a:pathLst>
                </a:custGeom>
                <a:solidFill>
                  <a:srgbClr val="FA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0" name="Freeform 197"/>
                <p:cNvSpPr/>
                <p:nvPr/>
              </p:nvSpPr>
              <p:spPr>
                <a:xfrm>
                  <a:off x="788776" y="1650435"/>
                  <a:ext cx="523782" cy="577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6" y="0"/>
                      </a:moveTo>
                      <a:lnTo>
                        <a:pt x="15522" y="900"/>
                      </a:lnTo>
                      <a:lnTo>
                        <a:pt x="18889" y="3347"/>
                      </a:lnTo>
                      <a:lnTo>
                        <a:pt x="20915" y="6778"/>
                      </a:lnTo>
                      <a:lnTo>
                        <a:pt x="21600" y="10772"/>
                      </a:lnTo>
                      <a:lnTo>
                        <a:pt x="20915" y="14738"/>
                      </a:lnTo>
                      <a:lnTo>
                        <a:pt x="18889" y="18197"/>
                      </a:lnTo>
                      <a:lnTo>
                        <a:pt x="15522" y="20644"/>
                      </a:lnTo>
                      <a:lnTo>
                        <a:pt x="10786" y="21600"/>
                      </a:lnTo>
                      <a:lnTo>
                        <a:pt x="6049" y="20644"/>
                      </a:lnTo>
                      <a:lnTo>
                        <a:pt x="2682" y="18197"/>
                      </a:lnTo>
                      <a:lnTo>
                        <a:pt x="656" y="14738"/>
                      </a:lnTo>
                      <a:lnTo>
                        <a:pt x="0" y="10772"/>
                      </a:lnTo>
                      <a:lnTo>
                        <a:pt x="656" y="6778"/>
                      </a:lnTo>
                      <a:lnTo>
                        <a:pt x="2682" y="3347"/>
                      </a:lnTo>
                      <a:lnTo>
                        <a:pt x="6049" y="900"/>
                      </a:lnTo>
                      <a:lnTo>
                        <a:pt x="107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1" name="Freeform 198"/>
                <p:cNvSpPr/>
                <p:nvPr/>
              </p:nvSpPr>
              <p:spPr>
                <a:xfrm>
                  <a:off x="801198" y="1666239"/>
                  <a:ext cx="498939" cy="548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5" y="0"/>
                      </a:moveTo>
                      <a:lnTo>
                        <a:pt x="15488" y="888"/>
                      </a:lnTo>
                      <a:lnTo>
                        <a:pt x="18874" y="3344"/>
                      </a:lnTo>
                      <a:lnTo>
                        <a:pt x="20911" y="6805"/>
                      </a:lnTo>
                      <a:lnTo>
                        <a:pt x="21600" y="10800"/>
                      </a:lnTo>
                      <a:lnTo>
                        <a:pt x="20911" y="14735"/>
                      </a:lnTo>
                      <a:lnTo>
                        <a:pt x="18874" y="18168"/>
                      </a:lnTo>
                      <a:lnTo>
                        <a:pt x="15488" y="20653"/>
                      </a:lnTo>
                      <a:lnTo>
                        <a:pt x="10785" y="21600"/>
                      </a:lnTo>
                      <a:lnTo>
                        <a:pt x="6052" y="20653"/>
                      </a:lnTo>
                      <a:lnTo>
                        <a:pt x="2696" y="18168"/>
                      </a:lnTo>
                      <a:lnTo>
                        <a:pt x="659" y="14735"/>
                      </a:lnTo>
                      <a:lnTo>
                        <a:pt x="0" y="10800"/>
                      </a:lnTo>
                      <a:lnTo>
                        <a:pt x="659" y="6805"/>
                      </a:lnTo>
                      <a:lnTo>
                        <a:pt x="2696" y="3344"/>
                      </a:lnTo>
                      <a:lnTo>
                        <a:pt x="6052" y="888"/>
                      </a:lnTo>
                      <a:lnTo>
                        <a:pt x="10785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2" name="Freeform 199"/>
                <p:cNvSpPr/>
                <p:nvPr/>
              </p:nvSpPr>
              <p:spPr>
                <a:xfrm>
                  <a:off x="819831" y="1686560"/>
                  <a:ext cx="463744" cy="512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2" y="0"/>
                      </a:moveTo>
                      <a:lnTo>
                        <a:pt x="15525" y="889"/>
                      </a:lnTo>
                      <a:lnTo>
                        <a:pt x="18868" y="3335"/>
                      </a:lnTo>
                      <a:lnTo>
                        <a:pt x="20893" y="6766"/>
                      </a:lnTo>
                      <a:lnTo>
                        <a:pt x="21600" y="10768"/>
                      </a:lnTo>
                      <a:lnTo>
                        <a:pt x="20893" y="14707"/>
                      </a:lnTo>
                      <a:lnTo>
                        <a:pt x="18868" y="18201"/>
                      </a:lnTo>
                      <a:lnTo>
                        <a:pt x="15525" y="20647"/>
                      </a:lnTo>
                      <a:lnTo>
                        <a:pt x="10832" y="21600"/>
                      </a:lnTo>
                      <a:lnTo>
                        <a:pt x="6075" y="20647"/>
                      </a:lnTo>
                      <a:lnTo>
                        <a:pt x="2668" y="18201"/>
                      </a:lnTo>
                      <a:lnTo>
                        <a:pt x="675" y="14707"/>
                      </a:lnTo>
                      <a:lnTo>
                        <a:pt x="0" y="10768"/>
                      </a:lnTo>
                      <a:lnTo>
                        <a:pt x="675" y="6766"/>
                      </a:lnTo>
                      <a:lnTo>
                        <a:pt x="2668" y="3335"/>
                      </a:lnTo>
                      <a:lnTo>
                        <a:pt x="6075" y="889"/>
                      </a:lnTo>
                      <a:lnTo>
                        <a:pt x="10832" y="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3" name="Freeform 200"/>
                <p:cNvSpPr/>
                <p:nvPr/>
              </p:nvSpPr>
              <p:spPr>
                <a:xfrm>
                  <a:off x="838463" y="1704622"/>
                  <a:ext cx="430620" cy="476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73" y="921"/>
                      </a:lnTo>
                      <a:lnTo>
                        <a:pt x="18865" y="3344"/>
                      </a:lnTo>
                      <a:lnTo>
                        <a:pt x="20873" y="6825"/>
                      </a:lnTo>
                      <a:lnTo>
                        <a:pt x="21600" y="10783"/>
                      </a:lnTo>
                      <a:lnTo>
                        <a:pt x="20873" y="14741"/>
                      </a:lnTo>
                      <a:lnTo>
                        <a:pt x="18865" y="18188"/>
                      </a:lnTo>
                      <a:lnTo>
                        <a:pt x="15473" y="20610"/>
                      </a:lnTo>
                      <a:lnTo>
                        <a:pt x="10800" y="21600"/>
                      </a:lnTo>
                      <a:lnTo>
                        <a:pt x="6058" y="20610"/>
                      </a:lnTo>
                      <a:lnTo>
                        <a:pt x="2665" y="18188"/>
                      </a:lnTo>
                      <a:lnTo>
                        <a:pt x="623" y="14741"/>
                      </a:lnTo>
                      <a:lnTo>
                        <a:pt x="0" y="10783"/>
                      </a:lnTo>
                      <a:lnTo>
                        <a:pt x="623" y="6825"/>
                      </a:lnTo>
                      <a:lnTo>
                        <a:pt x="2665" y="3344"/>
                      </a:lnTo>
                      <a:lnTo>
                        <a:pt x="6058" y="921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0F0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4" name="Freeform 201"/>
                <p:cNvSpPr/>
                <p:nvPr/>
              </p:nvSpPr>
              <p:spPr>
                <a:xfrm>
                  <a:off x="857096" y="1724942"/>
                  <a:ext cx="397495" cy="4402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7" y="0"/>
                      </a:moveTo>
                      <a:lnTo>
                        <a:pt x="15525" y="923"/>
                      </a:lnTo>
                      <a:lnTo>
                        <a:pt x="18900" y="3360"/>
                      </a:lnTo>
                      <a:lnTo>
                        <a:pt x="20888" y="6794"/>
                      </a:lnTo>
                      <a:lnTo>
                        <a:pt x="21600" y="10782"/>
                      </a:lnTo>
                      <a:lnTo>
                        <a:pt x="20888" y="14695"/>
                      </a:lnTo>
                      <a:lnTo>
                        <a:pt x="18900" y="18203"/>
                      </a:lnTo>
                      <a:lnTo>
                        <a:pt x="15525" y="20640"/>
                      </a:lnTo>
                      <a:lnTo>
                        <a:pt x="10837" y="21600"/>
                      </a:lnTo>
                      <a:lnTo>
                        <a:pt x="6075" y="20640"/>
                      </a:lnTo>
                      <a:lnTo>
                        <a:pt x="2700" y="18203"/>
                      </a:lnTo>
                      <a:lnTo>
                        <a:pt x="637" y="14695"/>
                      </a:lnTo>
                      <a:lnTo>
                        <a:pt x="0" y="10782"/>
                      </a:lnTo>
                      <a:lnTo>
                        <a:pt x="637" y="6794"/>
                      </a:lnTo>
                      <a:lnTo>
                        <a:pt x="2700" y="3360"/>
                      </a:lnTo>
                      <a:lnTo>
                        <a:pt x="6075" y="923"/>
                      </a:lnTo>
                      <a:lnTo>
                        <a:pt x="10837" y="0"/>
                      </a:lnTo>
                      <a:close/>
                    </a:path>
                  </a:pathLst>
                </a:custGeom>
                <a:solidFill>
                  <a:srgbClr val="F0F0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5" name="Freeform 202"/>
                <p:cNvSpPr/>
                <p:nvPr/>
              </p:nvSpPr>
              <p:spPr>
                <a:xfrm>
                  <a:off x="875728" y="1747520"/>
                  <a:ext cx="362300" cy="4018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81" y="890"/>
                      </a:lnTo>
                      <a:lnTo>
                        <a:pt x="18849" y="3357"/>
                      </a:lnTo>
                      <a:lnTo>
                        <a:pt x="20861" y="6755"/>
                      </a:lnTo>
                      <a:lnTo>
                        <a:pt x="21600" y="10800"/>
                      </a:lnTo>
                      <a:lnTo>
                        <a:pt x="20861" y="14683"/>
                      </a:lnTo>
                      <a:lnTo>
                        <a:pt x="18849" y="18162"/>
                      </a:lnTo>
                      <a:lnTo>
                        <a:pt x="15481" y="20589"/>
                      </a:lnTo>
                      <a:lnTo>
                        <a:pt x="10800" y="21600"/>
                      </a:lnTo>
                      <a:lnTo>
                        <a:pt x="6037" y="20589"/>
                      </a:lnTo>
                      <a:lnTo>
                        <a:pt x="2669" y="18162"/>
                      </a:lnTo>
                      <a:lnTo>
                        <a:pt x="657" y="14683"/>
                      </a:lnTo>
                      <a:lnTo>
                        <a:pt x="0" y="10800"/>
                      </a:lnTo>
                      <a:lnTo>
                        <a:pt x="657" y="6755"/>
                      </a:lnTo>
                      <a:lnTo>
                        <a:pt x="2669" y="3357"/>
                      </a:lnTo>
                      <a:lnTo>
                        <a:pt x="6037" y="89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5F5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6" name="Freeform 203"/>
                <p:cNvSpPr/>
                <p:nvPr/>
              </p:nvSpPr>
              <p:spPr>
                <a:xfrm>
                  <a:off x="892290" y="1767839"/>
                  <a:ext cx="331246" cy="3657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45" y="0"/>
                      </a:moveTo>
                      <a:lnTo>
                        <a:pt x="15525" y="887"/>
                      </a:lnTo>
                      <a:lnTo>
                        <a:pt x="18900" y="3326"/>
                      </a:lnTo>
                      <a:lnTo>
                        <a:pt x="20880" y="6830"/>
                      </a:lnTo>
                      <a:lnTo>
                        <a:pt x="21600" y="10778"/>
                      </a:lnTo>
                      <a:lnTo>
                        <a:pt x="20880" y="14681"/>
                      </a:lnTo>
                      <a:lnTo>
                        <a:pt x="18900" y="18185"/>
                      </a:lnTo>
                      <a:lnTo>
                        <a:pt x="15525" y="20624"/>
                      </a:lnTo>
                      <a:lnTo>
                        <a:pt x="10845" y="21600"/>
                      </a:lnTo>
                      <a:lnTo>
                        <a:pt x="6030" y="20624"/>
                      </a:lnTo>
                      <a:lnTo>
                        <a:pt x="2655" y="18185"/>
                      </a:lnTo>
                      <a:lnTo>
                        <a:pt x="675" y="14681"/>
                      </a:lnTo>
                      <a:lnTo>
                        <a:pt x="0" y="10778"/>
                      </a:lnTo>
                      <a:lnTo>
                        <a:pt x="675" y="6830"/>
                      </a:lnTo>
                      <a:lnTo>
                        <a:pt x="2655" y="3326"/>
                      </a:lnTo>
                      <a:lnTo>
                        <a:pt x="6030" y="887"/>
                      </a:lnTo>
                      <a:lnTo>
                        <a:pt x="10845" y="0"/>
                      </a:lnTo>
                      <a:close/>
                    </a:path>
                  </a:pathLst>
                </a:custGeom>
                <a:solidFill>
                  <a:srgbClr val="F5F5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7" name="Freeform 204"/>
                <p:cNvSpPr/>
                <p:nvPr/>
              </p:nvSpPr>
              <p:spPr>
                <a:xfrm>
                  <a:off x="910923" y="1788160"/>
                  <a:ext cx="296051" cy="3296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76" y="0"/>
                      </a:moveTo>
                      <a:lnTo>
                        <a:pt x="15508" y="937"/>
                      </a:lnTo>
                      <a:lnTo>
                        <a:pt x="18931" y="3353"/>
                      </a:lnTo>
                      <a:lnTo>
                        <a:pt x="20895" y="6805"/>
                      </a:lnTo>
                      <a:lnTo>
                        <a:pt x="21600" y="10751"/>
                      </a:lnTo>
                      <a:lnTo>
                        <a:pt x="20895" y="14696"/>
                      </a:lnTo>
                      <a:lnTo>
                        <a:pt x="18931" y="18148"/>
                      </a:lnTo>
                      <a:lnTo>
                        <a:pt x="15508" y="20614"/>
                      </a:lnTo>
                      <a:lnTo>
                        <a:pt x="10876" y="21600"/>
                      </a:lnTo>
                      <a:lnTo>
                        <a:pt x="6092" y="20614"/>
                      </a:lnTo>
                      <a:lnTo>
                        <a:pt x="2719" y="18148"/>
                      </a:lnTo>
                      <a:lnTo>
                        <a:pt x="655" y="14696"/>
                      </a:lnTo>
                      <a:lnTo>
                        <a:pt x="0" y="10751"/>
                      </a:lnTo>
                      <a:lnTo>
                        <a:pt x="655" y="6805"/>
                      </a:lnTo>
                      <a:lnTo>
                        <a:pt x="2719" y="3353"/>
                      </a:lnTo>
                      <a:lnTo>
                        <a:pt x="6092" y="937"/>
                      </a:lnTo>
                      <a:lnTo>
                        <a:pt x="10876" y="0"/>
                      </a:lnTo>
                      <a:close/>
                    </a:path>
                  </a:pathLst>
                </a:custGeom>
                <a:solidFill>
                  <a:srgbClr val="FAFA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8" name="Freeform 205"/>
                <p:cNvSpPr/>
                <p:nvPr/>
              </p:nvSpPr>
              <p:spPr>
                <a:xfrm>
                  <a:off x="929556" y="1808480"/>
                  <a:ext cx="264996" cy="2912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6" y="0"/>
                      </a:moveTo>
                      <a:lnTo>
                        <a:pt x="15525" y="891"/>
                      </a:lnTo>
                      <a:lnTo>
                        <a:pt x="18900" y="3340"/>
                      </a:lnTo>
                      <a:lnTo>
                        <a:pt x="20925" y="6792"/>
                      </a:lnTo>
                      <a:lnTo>
                        <a:pt x="21600" y="10800"/>
                      </a:lnTo>
                      <a:lnTo>
                        <a:pt x="20925" y="14697"/>
                      </a:lnTo>
                      <a:lnTo>
                        <a:pt x="18900" y="18148"/>
                      </a:lnTo>
                      <a:lnTo>
                        <a:pt x="15525" y="20598"/>
                      </a:lnTo>
                      <a:lnTo>
                        <a:pt x="10856" y="21600"/>
                      </a:lnTo>
                      <a:lnTo>
                        <a:pt x="6019" y="20598"/>
                      </a:lnTo>
                      <a:lnTo>
                        <a:pt x="2700" y="18148"/>
                      </a:lnTo>
                      <a:lnTo>
                        <a:pt x="619" y="14697"/>
                      </a:lnTo>
                      <a:lnTo>
                        <a:pt x="0" y="10800"/>
                      </a:lnTo>
                      <a:lnTo>
                        <a:pt x="619" y="6792"/>
                      </a:lnTo>
                      <a:lnTo>
                        <a:pt x="2700" y="3340"/>
                      </a:lnTo>
                      <a:lnTo>
                        <a:pt x="6019" y="891"/>
                      </a:lnTo>
                      <a:lnTo>
                        <a:pt x="1085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9" name="Freeform 206"/>
                <p:cNvSpPr/>
                <p:nvPr/>
              </p:nvSpPr>
              <p:spPr>
                <a:xfrm>
                  <a:off x="842604" y="1715911"/>
                  <a:ext cx="113866" cy="1625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224" y="0"/>
                      </a:moveTo>
                      <a:lnTo>
                        <a:pt x="16916" y="500"/>
                      </a:lnTo>
                      <a:lnTo>
                        <a:pt x="18477" y="900"/>
                      </a:lnTo>
                      <a:lnTo>
                        <a:pt x="19908" y="1400"/>
                      </a:lnTo>
                      <a:lnTo>
                        <a:pt x="21600" y="2000"/>
                      </a:lnTo>
                      <a:lnTo>
                        <a:pt x="18737" y="4300"/>
                      </a:lnTo>
                      <a:lnTo>
                        <a:pt x="14053" y="8700"/>
                      </a:lnTo>
                      <a:lnTo>
                        <a:pt x="11971" y="11200"/>
                      </a:lnTo>
                      <a:lnTo>
                        <a:pt x="9889" y="13600"/>
                      </a:lnTo>
                      <a:lnTo>
                        <a:pt x="8198" y="16100"/>
                      </a:lnTo>
                      <a:lnTo>
                        <a:pt x="7027" y="18700"/>
                      </a:lnTo>
                      <a:lnTo>
                        <a:pt x="6246" y="21600"/>
                      </a:lnTo>
                      <a:lnTo>
                        <a:pt x="4424" y="21000"/>
                      </a:lnTo>
                      <a:lnTo>
                        <a:pt x="2993" y="20700"/>
                      </a:lnTo>
                      <a:lnTo>
                        <a:pt x="1431" y="20100"/>
                      </a:lnTo>
                      <a:lnTo>
                        <a:pt x="0" y="19700"/>
                      </a:lnTo>
                      <a:lnTo>
                        <a:pt x="911" y="16900"/>
                      </a:lnTo>
                      <a:lnTo>
                        <a:pt x="2342" y="14300"/>
                      </a:lnTo>
                      <a:lnTo>
                        <a:pt x="4164" y="11700"/>
                      </a:lnTo>
                      <a:lnTo>
                        <a:pt x="6246" y="9300"/>
                      </a:lnTo>
                      <a:lnTo>
                        <a:pt x="8198" y="6800"/>
                      </a:lnTo>
                      <a:lnTo>
                        <a:pt x="10670" y="4500"/>
                      </a:lnTo>
                      <a:lnTo>
                        <a:pt x="12882" y="2200"/>
                      </a:lnTo>
                      <a:lnTo>
                        <a:pt x="152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0" name="Freeform 207"/>
                <p:cNvSpPr/>
                <p:nvPr/>
              </p:nvSpPr>
              <p:spPr>
                <a:xfrm>
                  <a:off x="892290" y="1743004"/>
                  <a:ext cx="103516" cy="139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21" y="0"/>
                      </a:moveTo>
                      <a:lnTo>
                        <a:pt x="17309" y="350"/>
                      </a:lnTo>
                      <a:lnTo>
                        <a:pt x="18739" y="934"/>
                      </a:lnTo>
                      <a:lnTo>
                        <a:pt x="20170" y="1401"/>
                      </a:lnTo>
                      <a:lnTo>
                        <a:pt x="21600" y="1985"/>
                      </a:lnTo>
                      <a:lnTo>
                        <a:pt x="18882" y="4086"/>
                      </a:lnTo>
                      <a:lnTo>
                        <a:pt x="16307" y="6305"/>
                      </a:lnTo>
                      <a:lnTo>
                        <a:pt x="13875" y="8523"/>
                      </a:lnTo>
                      <a:lnTo>
                        <a:pt x="11730" y="11092"/>
                      </a:lnTo>
                      <a:lnTo>
                        <a:pt x="9584" y="13427"/>
                      </a:lnTo>
                      <a:lnTo>
                        <a:pt x="6437" y="18564"/>
                      </a:lnTo>
                      <a:lnTo>
                        <a:pt x="5579" y="21600"/>
                      </a:lnTo>
                      <a:lnTo>
                        <a:pt x="4005" y="21016"/>
                      </a:lnTo>
                      <a:lnTo>
                        <a:pt x="2861" y="20549"/>
                      </a:lnTo>
                      <a:lnTo>
                        <a:pt x="1287" y="20082"/>
                      </a:lnTo>
                      <a:lnTo>
                        <a:pt x="0" y="19732"/>
                      </a:lnTo>
                      <a:lnTo>
                        <a:pt x="1001" y="16813"/>
                      </a:lnTo>
                      <a:lnTo>
                        <a:pt x="2861" y="14244"/>
                      </a:lnTo>
                      <a:lnTo>
                        <a:pt x="4577" y="11676"/>
                      </a:lnTo>
                      <a:lnTo>
                        <a:pt x="6723" y="9224"/>
                      </a:lnTo>
                      <a:lnTo>
                        <a:pt x="8726" y="6772"/>
                      </a:lnTo>
                      <a:lnTo>
                        <a:pt x="11015" y="4554"/>
                      </a:lnTo>
                      <a:lnTo>
                        <a:pt x="13446" y="2218"/>
                      </a:lnTo>
                      <a:lnTo>
                        <a:pt x="1602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1" name="Freeform 226"/>
                <p:cNvSpPr/>
                <p:nvPr/>
              </p:nvSpPr>
              <p:spPr>
                <a:xfrm>
                  <a:off x="2039226" y="248355"/>
                  <a:ext cx="354019" cy="392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9" y="0"/>
                      </a:moveTo>
                      <a:lnTo>
                        <a:pt x="15477" y="910"/>
                      </a:lnTo>
                      <a:lnTo>
                        <a:pt x="18874" y="3310"/>
                      </a:lnTo>
                      <a:lnTo>
                        <a:pt x="20887" y="6786"/>
                      </a:lnTo>
                      <a:lnTo>
                        <a:pt x="21600" y="10800"/>
                      </a:lnTo>
                      <a:lnTo>
                        <a:pt x="20887" y="14690"/>
                      </a:lnTo>
                      <a:lnTo>
                        <a:pt x="18874" y="18166"/>
                      </a:lnTo>
                      <a:lnTo>
                        <a:pt x="15477" y="20607"/>
                      </a:lnTo>
                      <a:lnTo>
                        <a:pt x="10779" y="21600"/>
                      </a:lnTo>
                      <a:lnTo>
                        <a:pt x="5998" y="20607"/>
                      </a:lnTo>
                      <a:lnTo>
                        <a:pt x="2684" y="18166"/>
                      </a:lnTo>
                      <a:lnTo>
                        <a:pt x="629" y="14690"/>
                      </a:lnTo>
                      <a:lnTo>
                        <a:pt x="0" y="10800"/>
                      </a:lnTo>
                      <a:lnTo>
                        <a:pt x="629" y="6786"/>
                      </a:lnTo>
                      <a:lnTo>
                        <a:pt x="2684" y="3310"/>
                      </a:lnTo>
                      <a:lnTo>
                        <a:pt x="5998" y="910"/>
                      </a:lnTo>
                      <a:lnTo>
                        <a:pt x="107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2" name="Freeform 227"/>
                <p:cNvSpPr/>
                <p:nvPr/>
              </p:nvSpPr>
              <p:spPr>
                <a:xfrm>
                  <a:off x="2047507" y="257386"/>
                  <a:ext cx="337457" cy="3747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2" y="0"/>
                      </a:moveTo>
                      <a:lnTo>
                        <a:pt x="15504" y="915"/>
                      </a:lnTo>
                      <a:lnTo>
                        <a:pt x="18906" y="3353"/>
                      </a:lnTo>
                      <a:lnTo>
                        <a:pt x="20893" y="6794"/>
                      </a:lnTo>
                      <a:lnTo>
                        <a:pt x="21600" y="10800"/>
                      </a:lnTo>
                      <a:lnTo>
                        <a:pt x="20893" y="14719"/>
                      </a:lnTo>
                      <a:lnTo>
                        <a:pt x="18906" y="18203"/>
                      </a:lnTo>
                      <a:lnTo>
                        <a:pt x="15504" y="20642"/>
                      </a:lnTo>
                      <a:lnTo>
                        <a:pt x="10822" y="21600"/>
                      </a:lnTo>
                      <a:lnTo>
                        <a:pt x="6096" y="20642"/>
                      </a:lnTo>
                      <a:lnTo>
                        <a:pt x="2739" y="18203"/>
                      </a:lnTo>
                      <a:lnTo>
                        <a:pt x="663" y="14719"/>
                      </a:lnTo>
                      <a:lnTo>
                        <a:pt x="0" y="10800"/>
                      </a:lnTo>
                      <a:lnTo>
                        <a:pt x="663" y="6794"/>
                      </a:lnTo>
                      <a:lnTo>
                        <a:pt x="2739" y="3353"/>
                      </a:lnTo>
                      <a:lnTo>
                        <a:pt x="6096" y="915"/>
                      </a:lnTo>
                      <a:lnTo>
                        <a:pt x="10822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3" name="Freeform 228"/>
                <p:cNvSpPr/>
                <p:nvPr/>
              </p:nvSpPr>
              <p:spPr>
                <a:xfrm>
                  <a:off x="2059929" y="270933"/>
                  <a:ext cx="314683" cy="3499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4" y="0"/>
                      </a:moveTo>
                      <a:lnTo>
                        <a:pt x="15503" y="883"/>
                      </a:lnTo>
                      <a:lnTo>
                        <a:pt x="18859" y="3345"/>
                      </a:lnTo>
                      <a:lnTo>
                        <a:pt x="20891" y="6782"/>
                      </a:lnTo>
                      <a:lnTo>
                        <a:pt x="21600" y="10777"/>
                      </a:lnTo>
                      <a:lnTo>
                        <a:pt x="20891" y="14725"/>
                      </a:lnTo>
                      <a:lnTo>
                        <a:pt x="18859" y="18163"/>
                      </a:lnTo>
                      <a:lnTo>
                        <a:pt x="15503" y="20625"/>
                      </a:lnTo>
                      <a:lnTo>
                        <a:pt x="10824" y="21600"/>
                      </a:lnTo>
                      <a:lnTo>
                        <a:pt x="6003" y="20625"/>
                      </a:lnTo>
                      <a:lnTo>
                        <a:pt x="2647" y="18163"/>
                      </a:lnTo>
                      <a:lnTo>
                        <a:pt x="614" y="14725"/>
                      </a:lnTo>
                      <a:lnTo>
                        <a:pt x="0" y="10777"/>
                      </a:lnTo>
                      <a:lnTo>
                        <a:pt x="614" y="6782"/>
                      </a:lnTo>
                      <a:lnTo>
                        <a:pt x="2647" y="3345"/>
                      </a:lnTo>
                      <a:lnTo>
                        <a:pt x="6003" y="883"/>
                      </a:lnTo>
                      <a:lnTo>
                        <a:pt x="10824" y="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4" name="Freeform 229"/>
                <p:cNvSpPr/>
                <p:nvPr/>
              </p:nvSpPr>
              <p:spPr>
                <a:xfrm>
                  <a:off x="2070280" y="286737"/>
                  <a:ext cx="293981" cy="322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65" y="854"/>
                      </a:lnTo>
                      <a:lnTo>
                        <a:pt x="18862" y="3315"/>
                      </a:lnTo>
                      <a:lnTo>
                        <a:pt x="20890" y="6781"/>
                      </a:lnTo>
                      <a:lnTo>
                        <a:pt x="21600" y="10750"/>
                      </a:lnTo>
                      <a:lnTo>
                        <a:pt x="20890" y="14718"/>
                      </a:lnTo>
                      <a:lnTo>
                        <a:pt x="18862" y="18184"/>
                      </a:lnTo>
                      <a:lnTo>
                        <a:pt x="15465" y="20595"/>
                      </a:lnTo>
                      <a:lnTo>
                        <a:pt x="10800" y="21600"/>
                      </a:lnTo>
                      <a:lnTo>
                        <a:pt x="6034" y="20595"/>
                      </a:lnTo>
                      <a:lnTo>
                        <a:pt x="2637" y="18184"/>
                      </a:lnTo>
                      <a:lnTo>
                        <a:pt x="608" y="14718"/>
                      </a:lnTo>
                      <a:lnTo>
                        <a:pt x="0" y="10750"/>
                      </a:lnTo>
                      <a:lnTo>
                        <a:pt x="608" y="6781"/>
                      </a:lnTo>
                      <a:lnTo>
                        <a:pt x="2637" y="3315"/>
                      </a:lnTo>
                      <a:lnTo>
                        <a:pt x="6034" y="854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0F0F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5" name="Freeform 230"/>
                <p:cNvSpPr/>
                <p:nvPr/>
              </p:nvSpPr>
              <p:spPr>
                <a:xfrm>
                  <a:off x="2084772" y="300284"/>
                  <a:ext cx="269138" cy="298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8" y="0"/>
                      </a:moveTo>
                      <a:lnTo>
                        <a:pt x="15523" y="871"/>
                      </a:lnTo>
                      <a:lnTo>
                        <a:pt x="18893" y="3319"/>
                      </a:lnTo>
                      <a:lnTo>
                        <a:pt x="20882" y="6801"/>
                      </a:lnTo>
                      <a:lnTo>
                        <a:pt x="21600" y="10827"/>
                      </a:lnTo>
                      <a:lnTo>
                        <a:pt x="20882" y="14745"/>
                      </a:lnTo>
                      <a:lnTo>
                        <a:pt x="18893" y="18227"/>
                      </a:lnTo>
                      <a:lnTo>
                        <a:pt x="15523" y="20621"/>
                      </a:lnTo>
                      <a:lnTo>
                        <a:pt x="10828" y="21600"/>
                      </a:lnTo>
                      <a:lnTo>
                        <a:pt x="6021" y="20621"/>
                      </a:lnTo>
                      <a:lnTo>
                        <a:pt x="2652" y="18227"/>
                      </a:lnTo>
                      <a:lnTo>
                        <a:pt x="608" y="14745"/>
                      </a:lnTo>
                      <a:lnTo>
                        <a:pt x="0" y="10827"/>
                      </a:lnTo>
                      <a:lnTo>
                        <a:pt x="608" y="6801"/>
                      </a:lnTo>
                      <a:lnTo>
                        <a:pt x="2652" y="3319"/>
                      </a:lnTo>
                      <a:lnTo>
                        <a:pt x="6021" y="871"/>
                      </a:lnTo>
                      <a:lnTo>
                        <a:pt x="10828" y="0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6" name="Freeform 231"/>
                <p:cNvSpPr/>
                <p:nvPr/>
              </p:nvSpPr>
              <p:spPr>
                <a:xfrm>
                  <a:off x="2095124" y="313831"/>
                  <a:ext cx="248434" cy="273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60" y="0"/>
                      </a:moveTo>
                      <a:lnTo>
                        <a:pt x="15480" y="835"/>
                      </a:lnTo>
                      <a:lnTo>
                        <a:pt x="18840" y="3341"/>
                      </a:lnTo>
                      <a:lnTo>
                        <a:pt x="20820" y="6802"/>
                      </a:lnTo>
                      <a:lnTo>
                        <a:pt x="21600" y="10800"/>
                      </a:lnTo>
                      <a:lnTo>
                        <a:pt x="20820" y="14738"/>
                      </a:lnTo>
                      <a:lnTo>
                        <a:pt x="18840" y="18199"/>
                      </a:lnTo>
                      <a:lnTo>
                        <a:pt x="15480" y="20645"/>
                      </a:lnTo>
                      <a:lnTo>
                        <a:pt x="10860" y="21600"/>
                      </a:lnTo>
                      <a:lnTo>
                        <a:pt x="6060" y="20645"/>
                      </a:lnTo>
                      <a:lnTo>
                        <a:pt x="2700" y="18199"/>
                      </a:lnTo>
                      <a:lnTo>
                        <a:pt x="660" y="14738"/>
                      </a:lnTo>
                      <a:lnTo>
                        <a:pt x="0" y="10800"/>
                      </a:lnTo>
                      <a:lnTo>
                        <a:pt x="660" y="6802"/>
                      </a:lnTo>
                      <a:lnTo>
                        <a:pt x="2700" y="3341"/>
                      </a:lnTo>
                      <a:lnTo>
                        <a:pt x="6060" y="835"/>
                      </a:lnTo>
                      <a:lnTo>
                        <a:pt x="1086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7" name="Freeform 232"/>
                <p:cNvSpPr/>
                <p:nvPr/>
              </p:nvSpPr>
              <p:spPr>
                <a:xfrm>
                  <a:off x="2109615" y="327377"/>
                  <a:ext cx="223592" cy="2483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38" y="848"/>
                      </a:lnTo>
                      <a:lnTo>
                        <a:pt x="18817" y="3328"/>
                      </a:lnTo>
                      <a:lnTo>
                        <a:pt x="20871" y="6787"/>
                      </a:lnTo>
                      <a:lnTo>
                        <a:pt x="21600" y="10767"/>
                      </a:lnTo>
                      <a:lnTo>
                        <a:pt x="20871" y="14683"/>
                      </a:lnTo>
                      <a:lnTo>
                        <a:pt x="18817" y="18141"/>
                      </a:lnTo>
                      <a:lnTo>
                        <a:pt x="15438" y="20621"/>
                      </a:lnTo>
                      <a:lnTo>
                        <a:pt x="10800" y="21600"/>
                      </a:lnTo>
                      <a:lnTo>
                        <a:pt x="6029" y="20621"/>
                      </a:lnTo>
                      <a:lnTo>
                        <a:pt x="2650" y="18141"/>
                      </a:lnTo>
                      <a:lnTo>
                        <a:pt x="663" y="14683"/>
                      </a:lnTo>
                      <a:lnTo>
                        <a:pt x="0" y="10767"/>
                      </a:lnTo>
                      <a:lnTo>
                        <a:pt x="663" y="6787"/>
                      </a:lnTo>
                      <a:lnTo>
                        <a:pt x="2650" y="3328"/>
                      </a:lnTo>
                      <a:lnTo>
                        <a:pt x="6029" y="848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7F7F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8" name="Freeform 233"/>
                <p:cNvSpPr/>
                <p:nvPr/>
              </p:nvSpPr>
              <p:spPr>
                <a:xfrm>
                  <a:off x="2119967" y="340924"/>
                  <a:ext cx="202888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502" y="945"/>
                      </a:lnTo>
                      <a:lnTo>
                        <a:pt x="18882" y="3345"/>
                      </a:lnTo>
                      <a:lnTo>
                        <a:pt x="20865" y="6764"/>
                      </a:lnTo>
                      <a:lnTo>
                        <a:pt x="21600" y="10836"/>
                      </a:lnTo>
                      <a:lnTo>
                        <a:pt x="20865" y="14764"/>
                      </a:lnTo>
                      <a:lnTo>
                        <a:pt x="18882" y="18182"/>
                      </a:lnTo>
                      <a:lnTo>
                        <a:pt x="15502" y="20582"/>
                      </a:lnTo>
                      <a:lnTo>
                        <a:pt x="10800" y="21600"/>
                      </a:lnTo>
                      <a:lnTo>
                        <a:pt x="6024" y="20582"/>
                      </a:lnTo>
                      <a:lnTo>
                        <a:pt x="2718" y="18182"/>
                      </a:lnTo>
                      <a:lnTo>
                        <a:pt x="661" y="14764"/>
                      </a:lnTo>
                      <a:lnTo>
                        <a:pt x="0" y="10836"/>
                      </a:lnTo>
                      <a:lnTo>
                        <a:pt x="661" y="6764"/>
                      </a:lnTo>
                      <a:lnTo>
                        <a:pt x="2718" y="3345"/>
                      </a:lnTo>
                      <a:lnTo>
                        <a:pt x="6024" y="945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AFA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79" name="Freeform 234"/>
                <p:cNvSpPr/>
                <p:nvPr/>
              </p:nvSpPr>
              <p:spPr>
                <a:xfrm>
                  <a:off x="2132389" y="354471"/>
                  <a:ext cx="180115" cy="198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6" y="0"/>
                      </a:moveTo>
                      <a:lnTo>
                        <a:pt x="15535" y="903"/>
                      </a:lnTo>
                      <a:lnTo>
                        <a:pt x="18858" y="3285"/>
                      </a:lnTo>
                      <a:lnTo>
                        <a:pt x="20935" y="6735"/>
                      </a:lnTo>
                      <a:lnTo>
                        <a:pt x="21600" y="10759"/>
                      </a:lnTo>
                      <a:lnTo>
                        <a:pt x="20935" y="14701"/>
                      </a:lnTo>
                      <a:lnTo>
                        <a:pt x="18858" y="18151"/>
                      </a:lnTo>
                      <a:lnTo>
                        <a:pt x="15535" y="20614"/>
                      </a:lnTo>
                      <a:lnTo>
                        <a:pt x="10966" y="21600"/>
                      </a:lnTo>
                      <a:lnTo>
                        <a:pt x="6065" y="20614"/>
                      </a:lnTo>
                      <a:lnTo>
                        <a:pt x="2658" y="18151"/>
                      </a:lnTo>
                      <a:lnTo>
                        <a:pt x="665" y="14701"/>
                      </a:lnTo>
                      <a:lnTo>
                        <a:pt x="0" y="10759"/>
                      </a:lnTo>
                      <a:lnTo>
                        <a:pt x="665" y="6735"/>
                      </a:lnTo>
                      <a:lnTo>
                        <a:pt x="2658" y="3285"/>
                      </a:lnTo>
                      <a:lnTo>
                        <a:pt x="6065" y="903"/>
                      </a:lnTo>
                      <a:lnTo>
                        <a:pt x="1096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0" name="Freeform 235"/>
                <p:cNvSpPr/>
                <p:nvPr/>
              </p:nvSpPr>
              <p:spPr>
                <a:xfrm>
                  <a:off x="2072351" y="291253"/>
                  <a:ext cx="93163" cy="130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75" y="0"/>
                      </a:moveTo>
                      <a:lnTo>
                        <a:pt x="16925" y="494"/>
                      </a:lnTo>
                      <a:lnTo>
                        <a:pt x="18376" y="1111"/>
                      </a:lnTo>
                      <a:lnTo>
                        <a:pt x="19988" y="1481"/>
                      </a:lnTo>
                      <a:lnTo>
                        <a:pt x="21600" y="2098"/>
                      </a:lnTo>
                      <a:lnTo>
                        <a:pt x="18860" y="4320"/>
                      </a:lnTo>
                      <a:lnTo>
                        <a:pt x="16281" y="6542"/>
                      </a:lnTo>
                      <a:lnTo>
                        <a:pt x="13863" y="8763"/>
                      </a:lnTo>
                      <a:lnTo>
                        <a:pt x="11767" y="11232"/>
                      </a:lnTo>
                      <a:lnTo>
                        <a:pt x="9672" y="13454"/>
                      </a:lnTo>
                      <a:lnTo>
                        <a:pt x="8221" y="16169"/>
                      </a:lnTo>
                      <a:lnTo>
                        <a:pt x="6770" y="18761"/>
                      </a:lnTo>
                      <a:lnTo>
                        <a:pt x="6125" y="21600"/>
                      </a:lnTo>
                      <a:lnTo>
                        <a:pt x="4675" y="21106"/>
                      </a:lnTo>
                      <a:lnTo>
                        <a:pt x="3063" y="20613"/>
                      </a:lnTo>
                      <a:lnTo>
                        <a:pt x="1451" y="19995"/>
                      </a:lnTo>
                      <a:lnTo>
                        <a:pt x="0" y="19502"/>
                      </a:lnTo>
                      <a:lnTo>
                        <a:pt x="806" y="16663"/>
                      </a:lnTo>
                      <a:lnTo>
                        <a:pt x="4030" y="11479"/>
                      </a:lnTo>
                      <a:lnTo>
                        <a:pt x="6125" y="9257"/>
                      </a:lnTo>
                      <a:lnTo>
                        <a:pt x="8382" y="6789"/>
                      </a:lnTo>
                      <a:lnTo>
                        <a:pt x="10800" y="4567"/>
                      </a:lnTo>
                      <a:lnTo>
                        <a:pt x="13057" y="2345"/>
                      </a:lnTo>
                      <a:lnTo>
                        <a:pt x="154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1" name="Freeform 236"/>
                <p:cNvSpPr/>
                <p:nvPr/>
              </p:nvSpPr>
              <p:spPr>
                <a:xfrm>
                  <a:off x="2107545" y="311573"/>
                  <a:ext cx="74531" cy="99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53" y="0"/>
                      </a:moveTo>
                      <a:lnTo>
                        <a:pt x="17042" y="327"/>
                      </a:lnTo>
                      <a:lnTo>
                        <a:pt x="18628" y="982"/>
                      </a:lnTo>
                      <a:lnTo>
                        <a:pt x="20015" y="1473"/>
                      </a:lnTo>
                      <a:lnTo>
                        <a:pt x="21600" y="1964"/>
                      </a:lnTo>
                      <a:lnTo>
                        <a:pt x="18826" y="3927"/>
                      </a:lnTo>
                      <a:lnTo>
                        <a:pt x="16250" y="6218"/>
                      </a:lnTo>
                      <a:lnTo>
                        <a:pt x="13872" y="8673"/>
                      </a:lnTo>
                      <a:lnTo>
                        <a:pt x="11692" y="10964"/>
                      </a:lnTo>
                      <a:lnTo>
                        <a:pt x="9512" y="13418"/>
                      </a:lnTo>
                      <a:lnTo>
                        <a:pt x="8125" y="16036"/>
                      </a:lnTo>
                      <a:lnTo>
                        <a:pt x="6539" y="18655"/>
                      </a:lnTo>
                      <a:lnTo>
                        <a:pt x="5945" y="21600"/>
                      </a:lnTo>
                      <a:lnTo>
                        <a:pt x="4161" y="21109"/>
                      </a:lnTo>
                      <a:lnTo>
                        <a:pt x="2774" y="20618"/>
                      </a:lnTo>
                      <a:lnTo>
                        <a:pt x="1387" y="19964"/>
                      </a:lnTo>
                      <a:lnTo>
                        <a:pt x="0" y="19636"/>
                      </a:lnTo>
                      <a:lnTo>
                        <a:pt x="991" y="16691"/>
                      </a:lnTo>
                      <a:lnTo>
                        <a:pt x="2576" y="14073"/>
                      </a:lnTo>
                      <a:lnTo>
                        <a:pt x="4360" y="11618"/>
                      </a:lnTo>
                      <a:lnTo>
                        <a:pt x="6539" y="9164"/>
                      </a:lnTo>
                      <a:lnTo>
                        <a:pt x="8719" y="6873"/>
                      </a:lnTo>
                      <a:lnTo>
                        <a:pt x="11097" y="4582"/>
                      </a:lnTo>
                      <a:lnTo>
                        <a:pt x="13475" y="2127"/>
                      </a:lnTo>
                      <a:lnTo>
                        <a:pt x="1585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2" name="Freeform 255"/>
                <p:cNvSpPr/>
                <p:nvPr/>
              </p:nvSpPr>
              <p:spPr>
                <a:xfrm>
                  <a:off x="6210" y="2537742"/>
                  <a:ext cx="291911" cy="325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487" y="950"/>
                      </a:lnTo>
                      <a:lnTo>
                        <a:pt x="18849" y="3400"/>
                      </a:lnTo>
                      <a:lnTo>
                        <a:pt x="20836" y="6800"/>
                      </a:lnTo>
                      <a:lnTo>
                        <a:pt x="21600" y="10800"/>
                      </a:lnTo>
                      <a:lnTo>
                        <a:pt x="20836" y="14700"/>
                      </a:lnTo>
                      <a:lnTo>
                        <a:pt x="18849" y="18200"/>
                      </a:lnTo>
                      <a:lnTo>
                        <a:pt x="15487" y="20600"/>
                      </a:lnTo>
                      <a:lnTo>
                        <a:pt x="10800" y="21600"/>
                      </a:lnTo>
                      <a:lnTo>
                        <a:pt x="6062" y="20600"/>
                      </a:lnTo>
                      <a:lnTo>
                        <a:pt x="2649" y="18200"/>
                      </a:lnTo>
                      <a:lnTo>
                        <a:pt x="611" y="14700"/>
                      </a:lnTo>
                      <a:lnTo>
                        <a:pt x="0" y="10800"/>
                      </a:lnTo>
                      <a:lnTo>
                        <a:pt x="611" y="6800"/>
                      </a:lnTo>
                      <a:lnTo>
                        <a:pt x="2649" y="3400"/>
                      </a:lnTo>
                      <a:lnTo>
                        <a:pt x="6062" y="95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0F0FA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3" name="Freeform 256"/>
                <p:cNvSpPr/>
                <p:nvPr/>
              </p:nvSpPr>
              <p:spPr>
                <a:xfrm>
                  <a:off x="18632" y="2551289"/>
                  <a:ext cx="269138" cy="298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72" y="0"/>
                      </a:moveTo>
                      <a:lnTo>
                        <a:pt x="15468" y="871"/>
                      </a:lnTo>
                      <a:lnTo>
                        <a:pt x="18893" y="3319"/>
                      </a:lnTo>
                      <a:lnTo>
                        <a:pt x="20882" y="6801"/>
                      </a:lnTo>
                      <a:lnTo>
                        <a:pt x="21600" y="10773"/>
                      </a:lnTo>
                      <a:lnTo>
                        <a:pt x="20882" y="14690"/>
                      </a:lnTo>
                      <a:lnTo>
                        <a:pt x="18893" y="18172"/>
                      </a:lnTo>
                      <a:lnTo>
                        <a:pt x="15468" y="20566"/>
                      </a:lnTo>
                      <a:lnTo>
                        <a:pt x="10772" y="21600"/>
                      </a:lnTo>
                      <a:lnTo>
                        <a:pt x="6021" y="20566"/>
                      </a:lnTo>
                      <a:lnTo>
                        <a:pt x="2652" y="18172"/>
                      </a:lnTo>
                      <a:lnTo>
                        <a:pt x="608" y="14690"/>
                      </a:lnTo>
                      <a:lnTo>
                        <a:pt x="0" y="10773"/>
                      </a:lnTo>
                      <a:lnTo>
                        <a:pt x="608" y="6801"/>
                      </a:lnTo>
                      <a:lnTo>
                        <a:pt x="2652" y="3319"/>
                      </a:lnTo>
                      <a:lnTo>
                        <a:pt x="6021" y="871"/>
                      </a:lnTo>
                      <a:lnTo>
                        <a:pt x="10772" y="0"/>
                      </a:lnTo>
                      <a:close/>
                    </a:path>
                  </a:pathLst>
                </a:custGeom>
                <a:solidFill>
                  <a:srgbClr val="F2F2FC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4" name="Freeform 257"/>
                <p:cNvSpPr/>
                <p:nvPr/>
              </p:nvSpPr>
              <p:spPr>
                <a:xfrm>
                  <a:off x="28983" y="2564835"/>
                  <a:ext cx="248435" cy="273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0" y="0"/>
                      </a:moveTo>
                      <a:lnTo>
                        <a:pt x="15463" y="890"/>
                      </a:lnTo>
                      <a:lnTo>
                        <a:pt x="18892" y="3323"/>
                      </a:lnTo>
                      <a:lnTo>
                        <a:pt x="20878" y="6765"/>
                      </a:lnTo>
                      <a:lnTo>
                        <a:pt x="21600" y="10741"/>
                      </a:lnTo>
                      <a:lnTo>
                        <a:pt x="20878" y="14716"/>
                      </a:lnTo>
                      <a:lnTo>
                        <a:pt x="18892" y="18158"/>
                      </a:lnTo>
                      <a:lnTo>
                        <a:pt x="15463" y="20651"/>
                      </a:lnTo>
                      <a:lnTo>
                        <a:pt x="10830" y="21600"/>
                      </a:lnTo>
                      <a:lnTo>
                        <a:pt x="6077" y="20651"/>
                      </a:lnTo>
                      <a:lnTo>
                        <a:pt x="2647" y="18158"/>
                      </a:lnTo>
                      <a:lnTo>
                        <a:pt x="662" y="14716"/>
                      </a:lnTo>
                      <a:lnTo>
                        <a:pt x="0" y="10741"/>
                      </a:lnTo>
                      <a:lnTo>
                        <a:pt x="662" y="6765"/>
                      </a:lnTo>
                      <a:lnTo>
                        <a:pt x="2647" y="3323"/>
                      </a:lnTo>
                      <a:lnTo>
                        <a:pt x="6077" y="890"/>
                      </a:lnTo>
                      <a:lnTo>
                        <a:pt x="10830" y="0"/>
                      </a:lnTo>
                      <a:close/>
                    </a:path>
                  </a:pathLst>
                </a:custGeom>
                <a:solidFill>
                  <a:srgbClr val="F5F5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5" name="Freeform 258"/>
                <p:cNvSpPr/>
                <p:nvPr/>
              </p:nvSpPr>
              <p:spPr>
                <a:xfrm>
                  <a:off x="41405" y="2578382"/>
                  <a:ext cx="225662" cy="248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33" y="0"/>
                      </a:moveTo>
                      <a:lnTo>
                        <a:pt x="15571" y="851"/>
                      </a:lnTo>
                      <a:lnTo>
                        <a:pt x="18950" y="3338"/>
                      </a:lnTo>
                      <a:lnTo>
                        <a:pt x="20871" y="6807"/>
                      </a:lnTo>
                      <a:lnTo>
                        <a:pt x="21600" y="10800"/>
                      </a:lnTo>
                      <a:lnTo>
                        <a:pt x="20871" y="14727"/>
                      </a:lnTo>
                      <a:lnTo>
                        <a:pt x="18950" y="18196"/>
                      </a:lnTo>
                      <a:lnTo>
                        <a:pt x="15571" y="20684"/>
                      </a:lnTo>
                      <a:lnTo>
                        <a:pt x="10933" y="21600"/>
                      </a:lnTo>
                      <a:lnTo>
                        <a:pt x="6096" y="20684"/>
                      </a:lnTo>
                      <a:lnTo>
                        <a:pt x="2717" y="18196"/>
                      </a:lnTo>
                      <a:lnTo>
                        <a:pt x="663" y="14727"/>
                      </a:lnTo>
                      <a:lnTo>
                        <a:pt x="0" y="10800"/>
                      </a:lnTo>
                      <a:lnTo>
                        <a:pt x="663" y="6807"/>
                      </a:lnTo>
                      <a:lnTo>
                        <a:pt x="2717" y="3338"/>
                      </a:lnTo>
                      <a:lnTo>
                        <a:pt x="6096" y="851"/>
                      </a:lnTo>
                      <a:lnTo>
                        <a:pt x="10933" y="0"/>
                      </a:lnTo>
                      <a:close/>
                    </a:path>
                  </a:pathLst>
                </a:custGeom>
                <a:solidFill>
                  <a:srgbClr val="F5F7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6" name="Freeform 259"/>
                <p:cNvSpPr/>
                <p:nvPr/>
              </p:nvSpPr>
              <p:spPr>
                <a:xfrm>
                  <a:off x="55897" y="2591929"/>
                  <a:ext cx="202889" cy="2257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lnTo>
                        <a:pt x="15502" y="870"/>
                      </a:lnTo>
                      <a:lnTo>
                        <a:pt x="18882" y="3262"/>
                      </a:lnTo>
                      <a:lnTo>
                        <a:pt x="20865" y="6741"/>
                      </a:lnTo>
                      <a:lnTo>
                        <a:pt x="21600" y="10728"/>
                      </a:lnTo>
                      <a:lnTo>
                        <a:pt x="20865" y="14642"/>
                      </a:lnTo>
                      <a:lnTo>
                        <a:pt x="18882" y="18121"/>
                      </a:lnTo>
                      <a:lnTo>
                        <a:pt x="15502" y="20585"/>
                      </a:lnTo>
                      <a:lnTo>
                        <a:pt x="10800" y="21600"/>
                      </a:lnTo>
                      <a:lnTo>
                        <a:pt x="6024" y="20585"/>
                      </a:lnTo>
                      <a:lnTo>
                        <a:pt x="2718" y="18121"/>
                      </a:lnTo>
                      <a:lnTo>
                        <a:pt x="588" y="14642"/>
                      </a:lnTo>
                      <a:lnTo>
                        <a:pt x="0" y="10728"/>
                      </a:lnTo>
                      <a:lnTo>
                        <a:pt x="588" y="6741"/>
                      </a:lnTo>
                      <a:lnTo>
                        <a:pt x="2718" y="3262"/>
                      </a:lnTo>
                      <a:lnTo>
                        <a:pt x="6024" y="87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AFA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7" name="Freeform 260"/>
                <p:cNvSpPr/>
                <p:nvPr/>
              </p:nvSpPr>
              <p:spPr>
                <a:xfrm>
                  <a:off x="68319" y="2605475"/>
                  <a:ext cx="178045" cy="198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42" y="0"/>
                      </a:moveTo>
                      <a:lnTo>
                        <a:pt x="15429" y="900"/>
                      </a:lnTo>
                      <a:lnTo>
                        <a:pt x="18848" y="3355"/>
                      </a:lnTo>
                      <a:lnTo>
                        <a:pt x="20849" y="6709"/>
                      </a:lnTo>
                      <a:lnTo>
                        <a:pt x="21600" y="10718"/>
                      </a:lnTo>
                      <a:lnTo>
                        <a:pt x="20849" y="14645"/>
                      </a:lnTo>
                      <a:lnTo>
                        <a:pt x="18848" y="18164"/>
                      </a:lnTo>
                      <a:lnTo>
                        <a:pt x="15429" y="20536"/>
                      </a:lnTo>
                      <a:lnTo>
                        <a:pt x="10842" y="21600"/>
                      </a:lnTo>
                      <a:lnTo>
                        <a:pt x="6088" y="20536"/>
                      </a:lnTo>
                      <a:lnTo>
                        <a:pt x="2669" y="18164"/>
                      </a:lnTo>
                      <a:lnTo>
                        <a:pt x="667" y="14645"/>
                      </a:lnTo>
                      <a:lnTo>
                        <a:pt x="0" y="10718"/>
                      </a:lnTo>
                      <a:lnTo>
                        <a:pt x="667" y="6709"/>
                      </a:lnTo>
                      <a:lnTo>
                        <a:pt x="2669" y="3355"/>
                      </a:lnTo>
                      <a:lnTo>
                        <a:pt x="6088" y="900"/>
                      </a:lnTo>
                      <a:lnTo>
                        <a:pt x="108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8" name="Freeform 261"/>
                <p:cNvSpPr/>
                <p:nvPr/>
              </p:nvSpPr>
              <p:spPr>
                <a:xfrm>
                  <a:off x="18632" y="2555804"/>
                  <a:ext cx="78672" cy="110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347" y="0"/>
                      </a:moveTo>
                      <a:lnTo>
                        <a:pt x="16674" y="294"/>
                      </a:lnTo>
                      <a:lnTo>
                        <a:pt x="18379" y="882"/>
                      </a:lnTo>
                      <a:lnTo>
                        <a:pt x="19895" y="1176"/>
                      </a:lnTo>
                      <a:lnTo>
                        <a:pt x="21600" y="1763"/>
                      </a:lnTo>
                      <a:lnTo>
                        <a:pt x="18758" y="3967"/>
                      </a:lnTo>
                      <a:lnTo>
                        <a:pt x="13832" y="8669"/>
                      </a:lnTo>
                      <a:lnTo>
                        <a:pt x="11747" y="11167"/>
                      </a:lnTo>
                      <a:lnTo>
                        <a:pt x="9663" y="13518"/>
                      </a:lnTo>
                      <a:lnTo>
                        <a:pt x="8337" y="16016"/>
                      </a:lnTo>
                      <a:lnTo>
                        <a:pt x="7011" y="18661"/>
                      </a:lnTo>
                      <a:lnTo>
                        <a:pt x="6442" y="21600"/>
                      </a:lnTo>
                      <a:lnTo>
                        <a:pt x="4926" y="21012"/>
                      </a:lnTo>
                      <a:lnTo>
                        <a:pt x="3221" y="20571"/>
                      </a:lnTo>
                      <a:lnTo>
                        <a:pt x="1516" y="19984"/>
                      </a:lnTo>
                      <a:lnTo>
                        <a:pt x="0" y="19543"/>
                      </a:lnTo>
                      <a:lnTo>
                        <a:pt x="947" y="16751"/>
                      </a:lnTo>
                      <a:lnTo>
                        <a:pt x="2274" y="13959"/>
                      </a:lnTo>
                      <a:lnTo>
                        <a:pt x="4168" y="11461"/>
                      </a:lnTo>
                      <a:lnTo>
                        <a:pt x="8337" y="6759"/>
                      </a:lnTo>
                      <a:lnTo>
                        <a:pt x="10611" y="4555"/>
                      </a:lnTo>
                      <a:lnTo>
                        <a:pt x="12695" y="2204"/>
                      </a:lnTo>
                      <a:lnTo>
                        <a:pt x="1534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89" name="Freeform 262"/>
                <p:cNvSpPr/>
                <p:nvPr/>
              </p:nvSpPr>
              <p:spPr>
                <a:xfrm>
                  <a:off x="60038" y="2573866"/>
                  <a:ext cx="74531" cy="99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00" y="0"/>
                      </a:moveTo>
                      <a:lnTo>
                        <a:pt x="17200" y="487"/>
                      </a:lnTo>
                      <a:lnTo>
                        <a:pt x="18600" y="1137"/>
                      </a:lnTo>
                      <a:lnTo>
                        <a:pt x="20200" y="1462"/>
                      </a:lnTo>
                      <a:lnTo>
                        <a:pt x="21600" y="2111"/>
                      </a:lnTo>
                      <a:lnTo>
                        <a:pt x="18600" y="4223"/>
                      </a:lnTo>
                      <a:lnTo>
                        <a:pt x="13800" y="8770"/>
                      </a:lnTo>
                      <a:lnTo>
                        <a:pt x="11800" y="11206"/>
                      </a:lnTo>
                      <a:lnTo>
                        <a:pt x="9600" y="13642"/>
                      </a:lnTo>
                      <a:lnTo>
                        <a:pt x="6600" y="18514"/>
                      </a:lnTo>
                      <a:lnTo>
                        <a:pt x="5600" y="21600"/>
                      </a:lnTo>
                      <a:lnTo>
                        <a:pt x="4200" y="20950"/>
                      </a:lnTo>
                      <a:lnTo>
                        <a:pt x="2800" y="20626"/>
                      </a:lnTo>
                      <a:lnTo>
                        <a:pt x="0" y="19489"/>
                      </a:lnTo>
                      <a:lnTo>
                        <a:pt x="1000" y="16728"/>
                      </a:lnTo>
                      <a:lnTo>
                        <a:pt x="2400" y="14129"/>
                      </a:lnTo>
                      <a:lnTo>
                        <a:pt x="4400" y="11856"/>
                      </a:lnTo>
                      <a:lnTo>
                        <a:pt x="8800" y="6983"/>
                      </a:lnTo>
                      <a:lnTo>
                        <a:pt x="11000" y="4710"/>
                      </a:lnTo>
                      <a:lnTo>
                        <a:pt x="13600" y="2274"/>
                      </a:lnTo>
                      <a:lnTo>
                        <a:pt x="16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0" name="Freeform 281"/>
                <p:cNvSpPr/>
                <p:nvPr/>
              </p:nvSpPr>
              <p:spPr>
                <a:xfrm>
                  <a:off x="1726614" y="1587217"/>
                  <a:ext cx="596242" cy="659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5" y="0"/>
                      </a:moveTo>
                      <a:lnTo>
                        <a:pt x="15500" y="888"/>
                      </a:lnTo>
                      <a:lnTo>
                        <a:pt x="18900" y="3353"/>
                      </a:lnTo>
                      <a:lnTo>
                        <a:pt x="20900" y="6781"/>
                      </a:lnTo>
                      <a:lnTo>
                        <a:pt x="21600" y="10775"/>
                      </a:lnTo>
                      <a:lnTo>
                        <a:pt x="20900" y="14721"/>
                      </a:lnTo>
                      <a:lnTo>
                        <a:pt x="18900" y="18197"/>
                      </a:lnTo>
                      <a:lnTo>
                        <a:pt x="15500" y="20663"/>
                      </a:lnTo>
                      <a:lnTo>
                        <a:pt x="10825" y="21600"/>
                      </a:lnTo>
                      <a:lnTo>
                        <a:pt x="6075" y="20663"/>
                      </a:lnTo>
                      <a:lnTo>
                        <a:pt x="2700" y="18197"/>
                      </a:lnTo>
                      <a:lnTo>
                        <a:pt x="650" y="14721"/>
                      </a:lnTo>
                      <a:lnTo>
                        <a:pt x="0" y="10775"/>
                      </a:lnTo>
                      <a:lnTo>
                        <a:pt x="650" y="6781"/>
                      </a:lnTo>
                      <a:lnTo>
                        <a:pt x="2700" y="3353"/>
                      </a:lnTo>
                      <a:lnTo>
                        <a:pt x="6075" y="888"/>
                      </a:lnTo>
                      <a:lnTo>
                        <a:pt x="108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91" name="Freeform 282"/>
                <p:cNvSpPr/>
                <p:nvPr/>
              </p:nvSpPr>
              <p:spPr>
                <a:xfrm>
                  <a:off x="1743176" y="1605280"/>
                  <a:ext cx="565187" cy="625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lnTo>
                        <a:pt x="15523" y="908"/>
                      </a:lnTo>
                      <a:lnTo>
                        <a:pt x="18890" y="3371"/>
                      </a:lnTo>
                      <a:lnTo>
                        <a:pt x="20942" y="6820"/>
                      </a:lnTo>
                      <a:lnTo>
                        <a:pt x="21600" y="10787"/>
                      </a:lnTo>
                      <a:lnTo>
                        <a:pt x="20942" y="14728"/>
                      </a:lnTo>
                      <a:lnTo>
                        <a:pt x="18890" y="18203"/>
                      </a:lnTo>
                      <a:lnTo>
                        <a:pt x="15523" y="20641"/>
                      </a:lnTo>
                      <a:lnTo>
                        <a:pt x="10813" y="21600"/>
                      </a:lnTo>
                      <a:lnTo>
                        <a:pt x="6077" y="20641"/>
                      </a:lnTo>
                      <a:lnTo>
                        <a:pt x="2684" y="18203"/>
                      </a:lnTo>
                      <a:lnTo>
                        <a:pt x="658" y="14728"/>
                      </a:lnTo>
                      <a:lnTo>
                        <a:pt x="0" y="10787"/>
                      </a:lnTo>
                      <a:lnTo>
                        <a:pt x="658" y="6820"/>
                      </a:lnTo>
                      <a:lnTo>
                        <a:pt x="2684" y="3371"/>
                      </a:lnTo>
                      <a:lnTo>
                        <a:pt x="6077" y="908"/>
                      </a:lnTo>
                      <a:lnTo>
                        <a:pt x="10813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38100" dir="5400000">
                    <a:srgbClr val="000000">
                      <a:alpha val="32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defRPr sz="24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93" name="Freeform 283"/>
              <p:cNvSpPr/>
              <p:nvPr/>
            </p:nvSpPr>
            <p:spPr>
              <a:xfrm>
                <a:off x="279487" y="2318737"/>
                <a:ext cx="391284" cy="433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5494" y="941"/>
                    </a:lnTo>
                    <a:lnTo>
                      <a:pt x="18890" y="3387"/>
                    </a:lnTo>
                    <a:lnTo>
                      <a:pt x="20913" y="6774"/>
                    </a:lnTo>
                    <a:lnTo>
                      <a:pt x="21600" y="10800"/>
                    </a:lnTo>
                    <a:lnTo>
                      <a:pt x="20913" y="14714"/>
                    </a:lnTo>
                    <a:lnTo>
                      <a:pt x="18890" y="18176"/>
                    </a:lnTo>
                    <a:lnTo>
                      <a:pt x="15494" y="20622"/>
                    </a:lnTo>
                    <a:lnTo>
                      <a:pt x="10800" y="21600"/>
                    </a:lnTo>
                    <a:lnTo>
                      <a:pt x="6030" y="20622"/>
                    </a:lnTo>
                    <a:lnTo>
                      <a:pt x="2671" y="18176"/>
                    </a:lnTo>
                    <a:lnTo>
                      <a:pt x="649" y="14714"/>
                    </a:lnTo>
                    <a:lnTo>
                      <a:pt x="0" y="10800"/>
                    </a:lnTo>
                    <a:lnTo>
                      <a:pt x="649" y="6774"/>
                    </a:lnTo>
                    <a:lnTo>
                      <a:pt x="2671" y="3387"/>
                    </a:lnTo>
                    <a:lnTo>
                      <a:pt x="6030" y="941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A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Freeform 284"/>
              <p:cNvSpPr/>
              <p:nvPr/>
            </p:nvSpPr>
            <p:spPr>
              <a:xfrm>
                <a:off x="289839" y="2330026"/>
                <a:ext cx="370581" cy="410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5475" y="872"/>
                    </a:lnTo>
                    <a:lnTo>
                      <a:pt x="18900" y="3329"/>
                    </a:lnTo>
                    <a:lnTo>
                      <a:pt x="20915" y="6777"/>
                    </a:lnTo>
                    <a:lnTo>
                      <a:pt x="21600" y="10780"/>
                    </a:lnTo>
                    <a:lnTo>
                      <a:pt x="20915" y="14704"/>
                    </a:lnTo>
                    <a:lnTo>
                      <a:pt x="18900" y="18192"/>
                    </a:lnTo>
                    <a:lnTo>
                      <a:pt x="15475" y="20609"/>
                    </a:lnTo>
                    <a:lnTo>
                      <a:pt x="10800" y="21600"/>
                    </a:lnTo>
                    <a:lnTo>
                      <a:pt x="6045" y="20609"/>
                    </a:lnTo>
                    <a:lnTo>
                      <a:pt x="2660" y="18192"/>
                    </a:lnTo>
                    <a:lnTo>
                      <a:pt x="645" y="14704"/>
                    </a:lnTo>
                    <a:lnTo>
                      <a:pt x="0" y="10780"/>
                    </a:lnTo>
                    <a:lnTo>
                      <a:pt x="645" y="6777"/>
                    </a:lnTo>
                    <a:lnTo>
                      <a:pt x="2660" y="3329"/>
                    </a:lnTo>
                    <a:lnTo>
                      <a:pt x="6045" y="872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E6ED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Freeform 285"/>
              <p:cNvSpPr/>
              <p:nvPr/>
            </p:nvSpPr>
            <p:spPr>
              <a:xfrm>
                <a:off x="304331" y="2345831"/>
                <a:ext cx="345738" cy="381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2" y="0"/>
                    </a:moveTo>
                    <a:lnTo>
                      <a:pt x="15564" y="850"/>
                    </a:lnTo>
                    <a:lnTo>
                      <a:pt x="18927" y="3317"/>
                    </a:lnTo>
                    <a:lnTo>
                      <a:pt x="20953" y="6761"/>
                    </a:lnTo>
                    <a:lnTo>
                      <a:pt x="21600" y="10757"/>
                    </a:lnTo>
                    <a:lnTo>
                      <a:pt x="20953" y="14712"/>
                    </a:lnTo>
                    <a:lnTo>
                      <a:pt x="18927" y="18198"/>
                    </a:lnTo>
                    <a:lnTo>
                      <a:pt x="15564" y="20665"/>
                    </a:lnTo>
                    <a:lnTo>
                      <a:pt x="10822" y="21600"/>
                    </a:lnTo>
                    <a:lnTo>
                      <a:pt x="6036" y="20665"/>
                    </a:lnTo>
                    <a:lnTo>
                      <a:pt x="2716" y="18198"/>
                    </a:lnTo>
                    <a:lnTo>
                      <a:pt x="647" y="14712"/>
                    </a:lnTo>
                    <a:lnTo>
                      <a:pt x="0" y="10757"/>
                    </a:lnTo>
                    <a:lnTo>
                      <a:pt x="647" y="6761"/>
                    </a:lnTo>
                    <a:lnTo>
                      <a:pt x="2716" y="3317"/>
                    </a:lnTo>
                    <a:lnTo>
                      <a:pt x="6036" y="850"/>
                    </a:lnTo>
                    <a:lnTo>
                      <a:pt x="10822" y="0"/>
                    </a:lnTo>
                    <a:close/>
                  </a:path>
                </a:pathLst>
              </a:custGeom>
              <a:solidFill>
                <a:srgbClr val="E8F0F2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Freeform 286"/>
              <p:cNvSpPr/>
              <p:nvPr/>
            </p:nvSpPr>
            <p:spPr>
              <a:xfrm>
                <a:off x="316752" y="2359377"/>
                <a:ext cx="322965" cy="356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6" y="0"/>
                    </a:moveTo>
                    <a:lnTo>
                      <a:pt x="15482" y="913"/>
                    </a:lnTo>
                    <a:lnTo>
                      <a:pt x="18865" y="3379"/>
                    </a:lnTo>
                    <a:lnTo>
                      <a:pt x="20905" y="6759"/>
                    </a:lnTo>
                    <a:lnTo>
                      <a:pt x="21600" y="10823"/>
                    </a:lnTo>
                    <a:lnTo>
                      <a:pt x="20905" y="14704"/>
                    </a:lnTo>
                    <a:lnTo>
                      <a:pt x="18865" y="18175"/>
                    </a:lnTo>
                    <a:lnTo>
                      <a:pt x="15482" y="20641"/>
                    </a:lnTo>
                    <a:lnTo>
                      <a:pt x="10846" y="21600"/>
                    </a:lnTo>
                    <a:lnTo>
                      <a:pt x="6072" y="20641"/>
                    </a:lnTo>
                    <a:lnTo>
                      <a:pt x="2642" y="18175"/>
                    </a:lnTo>
                    <a:lnTo>
                      <a:pt x="603" y="14704"/>
                    </a:lnTo>
                    <a:lnTo>
                      <a:pt x="0" y="10823"/>
                    </a:lnTo>
                    <a:lnTo>
                      <a:pt x="603" y="6759"/>
                    </a:lnTo>
                    <a:lnTo>
                      <a:pt x="2642" y="3379"/>
                    </a:lnTo>
                    <a:lnTo>
                      <a:pt x="6072" y="913"/>
                    </a:lnTo>
                    <a:lnTo>
                      <a:pt x="10846" y="0"/>
                    </a:lnTo>
                    <a:close/>
                  </a:path>
                </a:pathLst>
              </a:custGeom>
              <a:solidFill>
                <a:srgbClr val="EBF2F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Freeform 287"/>
              <p:cNvSpPr/>
              <p:nvPr/>
            </p:nvSpPr>
            <p:spPr>
              <a:xfrm>
                <a:off x="331244" y="2375182"/>
                <a:ext cx="296052" cy="327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75" y="0"/>
                    </a:moveTo>
                    <a:lnTo>
                      <a:pt x="15479" y="892"/>
                    </a:lnTo>
                    <a:lnTo>
                      <a:pt x="18868" y="3319"/>
                    </a:lnTo>
                    <a:lnTo>
                      <a:pt x="20892" y="6787"/>
                    </a:lnTo>
                    <a:lnTo>
                      <a:pt x="21600" y="10800"/>
                    </a:lnTo>
                    <a:lnTo>
                      <a:pt x="20892" y="14714"/>
                    </a:lnTo>
                    <a:lnTo>
                      <a:pt x="18868" y="18182"/>
                    </a:lnTo>
                    <a:lnTo>
                      <a:pt x="15479" y="20609"/>
                    </a:lnTo>
                    <a:lnTo>
                      <a:pt x="10775" y="21600"/>
                    </a:lnTo>
                    <a:lnTo>
                      <a:pt x="6020" y="20609"/>
                    </a:lnTo>
                    <a:lnTo>
                      <a:pt x="2630" y="18182"/>
                    </a:lnTo>
                    <a:lnTo>
                      <a:pt x="607" y="14714"/>
                    </a:lnTo>
                    <a:lnTo>
                      <a:pt x="0" y="10800"/>
                    </a:lnTo>
                    <a:lnTo>
                      <a:pt x="607" y="6787"/>
                    </a:lnTo>
                    <a:lnTo>
                      <a:pt x="2630" y="3319"/>
                    </a:lnTo>
                    <a:lnTo>
                      <a:pt x="6020" y="892"/>
                    </a:lnTo>
                    <a:lnTo>
                      <a:pt x="10775" y="0"/>
                    </a:lnTo>
                    <a:close/>
                  </a:path>
                </a:pathLst>
              </a:custGeom>
              <a:solidFill>
                <a:srgbClr val="EDF5F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Freeform 288"/>
              <p:cNvSpPr/>
              <p:nvPr/>
            </p:nvSpPr>
            <p:spPr>
              <a:xfrm>
                <a:off x="345736" y="2390986"/>
                <a:ext cx="269138" cy="300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10" y="0"/>
                    </a:moveTo>
                    <a:lnTo>
                      <a:pt x="15539" y="868"/>
                    </a:lnTo>
                    <a:lnTo>
                      <a:pt x="18900" y="3311"/>
                    </a:lnTo>
                    <a:lnTo>
                      <a:pt x="20884" y="6784"/>
                    </a:lnTo>
                    <a:lnTo>
                      <a:pt x="21600" y="10746"/>
                    </a:lnTo>
                    <a:lnTo>
                      <a:pt x="20884" y="14708"/>
                    </a:lnTo>
                    <a:lnTo>
                      <a:pt x="18900" y="18127"/>
                    </a:lnTo>
                    <a:lnTo>
                      <a:pt x="15539" y="20623"/>
                    </a:lnTo>
                    <a:lnTo>
                      <a:pt x="10910" y="21600"/>
                    </a:lnTo>
                    <a:lnTo>
                      <a:pt x="6116" y="20623"/>
                    </a:lnTo>
                    <a:lnTo>
                      <a:pt x="2700" y="18127"/>
                    </a:lnTo>
                    <a:lnTo>
                      <a:pt x="606" y="14708"/>
                    </a:lnTo>
                    <a:lnTo>
                      <a:pt x="0" y="10746"/>
                    </a:lnTo>
                    <a:lnTo>
                      <a:pt x="606" y="6784"/>
                    </a:lnTo>
                    <a:lnTo>
                      <a:pt x="2700" y="3311"/>
                    </a:lnTo>
                    <a:lnTo>
                      <a:pt x="6116" y="868"/>
                    </a:lnTo>
                    <a:lnTo>
                      <a:pt x="10910" y="0"/>
                    </a:lnTo>
                    <a:close/>
                  </a:path>
                </a:pathLst>
              </a:custGeom>
              <a:solidFill>
                <a:srgbClr val="F0F7F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Freeform 289"/>
              <p:cNvSpPr/>
              <p:nvPr/>
            </p:nvSpPr>
            <p:spPr>
              <a:xfrm>
                <a:off x="358158" y="2406791"/>
                <a:ext cx="246364" cy="273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60" y="0"/>
                    </a:moveTo>
                    <a:lnTo>
                      <a:pt x="15506" y="893"/>
                    </a:lnTo>
                    <a:lnTo>
                      <a:pt x="18825" y="3392"/>
                    </a:lnTo>
                    <a:lnTo>
                      <a:pt x="20816" y="6783"/>
                    </a:lnTo>
                    <a:lnTo>
                      <a:pt x="21600" y="10830"/>
                    </a:lnTo>
                    <a:lnTo>
                      <a:pt x="20816" y="14757"/>
                    </a:lnTo>
                    <a:lnTo>
                      <a:pt x="18825" y="18149"/>
                    </a:lnTo>
                    <a:lnTo>
                      <a:pt x="15506" y="20648"/>
                    </a:lnTo>
                    <a:lnTo>
                      <a:pt x="10860" y="21600"/>
                    </a:lnTo>
                    <a:lnTo>
                      <a:pt x="6034" y="20648"/>
                    </a:lnTo>
                    <a:lnTo>
                      <a:pt x="2655" y="18149"/>
                    </a:lnTo>
                    <a:lnTo>
                      <a:pt x="664" y="14757"/>
                    </a:lnTo>
                    <a:lnTo>
                      <a:pt x="0" y="10830"/>
                    </a:lnTo>
                    <a:lnTo>
                      <a:pt x="664" y="6783"/>
                    </a:lnTo>
                    <a:lnTo>
                      <a:pt x="2655" y="3392"/>
                    </a:lnTo>
                    <a:lnTo>
                      <a:pt x="6034" y="893"/>
                    </a:lnTo>
                    <a:lnTo>
                      <a:pt x="10860" y="0"/>
                    </a:lnTo>
                    <a:close/>
                  </a:path>
                </a:pathLst>
              </a:custGeom>
              <a:solidFill>
                <a:srgbClr val="F2FAFC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Freeform 290"/>
              <p:cNvSpPr/>
              <p:nvPr/>
            </p:nvSpPr>
            <p:spPr>
              <a:xfrm>
                <a:off x="370580" y="2420337"/>
                <a:ext cx="223591" cy="246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33" y="0"/>
                    </a:moveTo>
                    <a:lnTo>
                      <a:pt x="15448" y="928"/>
                    </a:lnTo>
                    <a:lnTo>
                      <a:pt x="18858" y="3313"/>
                    </a:lnTo>
                    <a:lnTo>
                      <a:pt x="20864" y="6758"/>
                    </a:lnTo>
                    <a:lnTo>
                      <a:pt x="21600" y="10800"/>
                    </a:lnTo>
                    <a:lnTo>
                      <a:pt x="20864" y="14709"/>
                    </a:lnTo>
                    <a:lnTo>
                      <a:pt x="18858" y="18155"/>
                    </a:lnTo>
                    <a:lnTo>
                      <a:pt x="15448" y="20606"/>
                    </a:lnTo>
                    <a:lnTo>
                      <a:pt x="10833" y="21600"/>
                    </a:lnTo>
                    <a:lnTo>
                      <a:pt x="6085" y="20606"/>
                    </a:lnTo>
                    <a:lnTo>
                      <a:pt x="2742" y="18155"/>
                    </a:lnTo>
                    <a:lnTo>
                      <a:pt x="669" y="14709"/>
                    </a:lnTo>
                    <a:lnTo>
                      <a:pt x="0" y="10800"/>
                    </a:lnTo>
                    <a:lnTo>
                      <a:pt x="669" y="6758"/>
                    </a:lnTo>
                    <a:lnTo>
                      <a:pt x="2742" y="3313"/>
                    </a:lnTo>
                    <a:lnTo>
                      <a:pt x="6085" y="928"/>
                    </a:lnTo>
                    <a:lnTo>
                      <a:pt x="10833" y="0"/>
                    </a:lnTo>
                    <a:close/>
                  </a:path>
                </a:pathLst>
              </a:custGeom>
              <a:solidFill>
                <a:srgbClr val="F5FC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Freeform 291"/>
              <p:cNvSpPr/>
              <p:nvPr/>
            </p:nvSpPr>
            <p:spPr>
              <a:xfrm>
                <a:off x="385072" y="2436142"/>
                <a:ext cx="196677" cy="219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38" y="0"/>
                    </a:moveTo>
                    <a:lnTo>
                      <a:pt x="15537" y="816"/>
                    </a:lnTo>
                    <a:lnTo>
                      <a:pt x="18872" y="3340"/>
                    </a:lnTo>
                    <a:lnTo>
                      <a:pt x="20918" y="6829"/>
                    </a:lnTo>
                    <a:lnTo>
                      <a:pt x="21600" y="10763"/>
                    </a:lnTo>
                    <a:lnTo>
                      <a:pt x="20918" y="14697"/>
                    </a:lnTo>
                    <a:lnTo>
                      <a:pt x="18872" y="18186"/>
                    </a:lnTo>
                    <a:lnTo>
                      <a:pt x="15537" y="20635"/>
                    </a:lnTo>
                    <a:lnTo>
                      <a:pt x="10838" y="21600"/>
                    </a:lnTo>
                    <a:lnTo>
                      <a:pt x="6063" y="20635"/>
                    </a:lnTo>
                    <a:lnTo>
                      <a:pt x="2653" y="18186"/>
                    </a:lnTo>
                    <a:lnTo>
                      <a:pt x="606" y="14697"/>
                    </a:lnTo>
                    <a:lnTo>
                      <a:pt x="0" y="10763"/>
                    </a:lnTo>
                    <a:lnTo>
                      <a:pt x="606" y="6829"/>
                    </a:lnTo>
                    <a:lnTo>
                      <a:pt x="2653" y="3340"/>
                    </a:lnTo>
                    <a:lnTo>
                      <a:pt x="6063" y="816"/>
                    </a:lnTo>
                    <a:lnTo>
                      <a:pt x="10838" y="0"/>
                    </a:lnTo>
                    <a:close/>
                  </a:path>
                </a:pathLst>
              </a:custGeom>
              <a:solidFill>
                <a:srgbClr val="FA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Freeform 292"/>
              <p:cNvSpPr/>
              <p:nvPr/>
            </p:nvSpPr>
            <p:spPr>
              <a:xfrm>
                <a:off x="318823" y="2366151"/>
                <a:ext cx="86953" cy="121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52" y="0"/>
                    </a:moveTo>
                    <a:lnTo>
                      <a:pt x="16762" y="402"/>
                    </a:lnTo>
                    <a:lnTo>
                      <a:pt x="18490" y="939"/>
                    </a:lnTo>
                    <a:lnTo>
                      <a:pt x="21600" y="2147"/>
                    </a:lnTo>
                    <a:lnTo>
                      <a:pt x="18835" y="4293"/>
                    </a:lnTo>
                    <a:lnTo>
                      <a:pt x="16416" y="6574"/>
                    </a:lnTo>
                    <a:lnTo>
                      <a:pt x="13824" y="8855"/>
                    </a:lnTo>
                    <a:lnTo>
                      <a:pt x="11923" y="11270"/>
                    </a:lnTo>
                    <a:lnTo>
                      <a:pt x="9850" y="13550"/>
                    </a:lnTo>
                    <a:lnTo>
                      <a:pt x="8294" y="16234"/>
                    </a:lnTo>
                    <a:lnTo>
                      <a:pt x="6739" y="18648"/>
                    </a:lnTo>
                    <a:lnTo>
                      <a:pt x="6221" y="21600"/>
                    </a:lnTo>
                    <a:lnTo>
                      <a:pt x="4493" y="21198"/>
                    </a:lnTo>
                    <a:lnTo>
                      <a:pt x="2938" y="20661"/>
                    </a:lnTo>
                    <a:lnTo>
                      <a:pt x="1555" y="20124"/>
                    </a:lnTo>
                    <a:lnTo>
                      <a:pt x="0" y="19722"/>
                    </a:lnTo>
                    <a:lnTo>
                      <a:pt x="1037" y="16770"/>
                    </a:lnTo>
                    <a:lnTo>
                      <a:pt x="2592" y="14221"/>
                    </a:lnTo>
                    <a:lnTo>
                      <a:pt x="4320" y="11806"/>
                    </a:lnTo>
                    <a:lnTo>
                      <a:pt x="6394" y="9391"/>
                    </a:lnTo>
                    <a:lnTo>
                      <a:pt x="8294" y="6842"/>
                    </a:lnTo>
                    <a:lnTo>
                      <a:pt x="10714" y="4561"/>
                    </a:lnTo>
                    <a:lnTo>
                      <a:pt x="12960" y="2281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Freeform 293"/>
              <p:cNvSpPr/>
              <p:nvPr/>
            </p:nvSpPr>
            <p:spPr>
              <a:xfrm>
                <a:off x="356088" y="2388729"/>
                <a:ext cx="84882" cy="110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80" y="0"/>
                    </a:moveTo>
                    <a:lnTo>
                      <a:pt x="17210" y="580"/>
                    </a:lnTo>
                    <a:lnTo>
                      <a:pt x="18790" y="1015"/>
                    </a:lnTo>
                    <a:lnTo>
                      <a:pt x="20020" y="1450"/>
                    </a:lnTo>
                    <a:lnTo>
                      <a:pt x="21600" y="2174"/>
                    </a:lnTo>
                    <a:lnTo>
                      <a:pt x="18966" y="4204"/>
                    </a:lnTo>
                    <a:lnTo>
                      <a:pt x="16332" y="6379"/>
                    </a:lnTo>
                    <a:lnTo>
                      <a:pt x="13873" y="8698"/>
                    </a:lnTo>
                    <a:lnTo>
                      <a:pt x="11941" y="11162"/>
                    </a:lnTo>
                    <a:lnTo>
                      <a:pt x="9659" y="13482"/>
                    </a:lnTo>
                    <a:lnTo>
                      <a:pt x="8078" y="16091"/>
                    </a:lnTo>
                    <a:lnTo>
                      <a:pt x="6673" y="18846"/>
                    </a:lnTo>
                    <a:lnTo>
                      <a:pt x="5620" y="21600"/>
                    </a:lnTo>
                    <a:lnTo>
                      <a:pt x="4039" y="21165"/>
                    </a:lnTo>
                    <a:lnTo>
                      <a:pt x="2810" y="20585"/>
                    </a:lnTo>
                    <a:lnTo>
                      <a:pt x="1405" y="20005"/>
                    </a:lnTo>
                    <a:lnTo>
                      <a:pt x="0" y="19715"/>
                    </a:lnTo>
                    <a:lnTo>
                      <a:pt x="1054" y="16816"/>
                    </a:lnTo>
                    <a:lnTo>
                      <a:pt x="2810" y="14207"/>
                    </a:lnTo>
                    <a:lnTo>
                      <a:pt x="4566" y="11742"/>
                    </a:lnTo>
                    <a:lnTo>
                      <a:pt x="6673" y="9423"/>
                    </a:lnTo>
                    <a:lnTo>
                      <a:pt x="8780" y="6958"/>
                    </a:lnTo>
                    <a:lnTo>
                      <a:pt x="11239" y="4639"/>
                    </a:lnTo>
                    <a:lnTo>
                      <a:pt x="13522" y="2319"/>
                    </a:lnTo>
                    <a:lnTo>
                      <a:pt x="159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Freeform 312"/>
              <p:cNvSpPr/>
              <p:nvPr/>
            </p:nvSpPr>
            <p:spPr>
              <a:xfrm>
                <a:off x="118006" y="1454008"/>
                <a:ext cx="608663" cy="675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5502" y="915"/>
                    </a:lnTo>
                    <a:lnTo>
                      <a:pt x="18906" y="3371"/>
                    </a:lnTo>
                    <a:lnTo>
                      <a:pt x="20914" y="6815"/>
                    </a:lnTo>
                    <a:lnTo>
                      <a:pt x="21600" y="10788"/>
                    </a:lnTo>
                    <a:lnTo>
                      <a:pt x="20914" y="14737"/>
                    </a:lnTo>
                    <a:lnTo>
                      <a:pt x="18906" y="18205"/>
                    </a:lnTo>
                    <a:lnTo>
                      <a:pt x="15502" y="20661"/>
                    </a:lnTo>
                    <a:lnTo>
                      <a:pt x="10800" y="21600"/>
                    </a:lnTo>
                    <a:lnTo>
                      <a:pt x="6049" y="20661"/>
                    </a:lnTo>
                    <a:lnTo>
                      <a:pt x="2694" y="18205"/>
                    </a:lnTo>
                    <a:lnTo>
                      <a:pt x="637" y="14737"/>
                    </a:lnTo>
                    <a:lnTo>
                      <a:pt x="0" y="10788"/>
                    </a:lnTo>
                    <a:lnTo>
                      <a:pt x="637" y="6815"/>
                    </a:lnTo>
                    <a:lnTo>
                      <a:pt x="2694" y="3371"/>
                    </a:lnTo>
                    <a:lnTo>
                      <a:pt x="6049" y="915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EDE8F2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Freeform 313"/>
              <p:cNvSpPr/>
              <p:nvPr/>
            </p:nvSpPr>
            <p:spPr>
              <a:xfrm>
                <a:off x="138708" y="1478844"/>
                <a:ext cx="569328" cy="629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3" y="0"/>
                    </a:moveTo>
                    <a:lnTo>
                      <a:pt x="15526" y="930"/>
                    </a:lnTo>
                    <a:lnTo>
                      <a:pt x="18903" y="3359"/>
                    </a:lnTo>
                    <a:lnTo>
                      <a:pt x="20919" y="6821"/>
                    </a:lnTo>
                    <a:lnTo>
                      <a:pt x="21600" y="10800"/>
                    </a:lnTo>
                    <a:lnTo>
                      <a:pt x="20919" y="14727"/>
                    </a:lnTo>
                    <a:lnTo>
                      <a:pt x="18903" y="18215"/>
                    </a:lnTo>
                    <a:lnTo>
                      <a:pt x="15526" y="20644"/>
                    </a:lnTo>
                    <a:lnTo>
                      <a:pt x="10813" y="21600"/>
                    </a:lnTo>
                    <a:lnTo>
                      <a:pt x="6074" y="20644"/>
                    </a:lnTo>
                    <a:lnTo>
                      <a:pt x="2697" y="18215"/>
                    </a:lnTo>
                    <a:lnTo>
                      <a:pt x="681" y="14727"/>
                    </a:lnTo>
                    <a:lnTo>
                      <a:pt x="0" y="10800"/>
                    </a:lnTo>
                    <a:lnTo>
                      <a:pt x="681" y="6821"/>
                    </a:lnTo>
                    <a:lnTo>
                      <a:pt x="2697" y="3359"/>
                    </a:lnTo>
                    <a:lnTo>
                      <a:pt x="6074" y="930"/>
                    </a:lnTo>
                    <a:lnTo>
                      <a:pt x="10813" y="0"/>
                    </a:lnTo>
                    <a:close/>
                  </a:path>
                </a:pathLst>
              </a:custGeom>
              <a:solidFill>
                <a:srgbClr val="EDE8F2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Freeform 314"/>
              <p:cNvSpPr/>
              <p:nvPr/>
            </p:nvSpPr>
            <p:spPr>
              <a:xfrm>
                <a:off x="161481" y="1503680"/>
                <a:ext cx="527923" cy="584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8" y="0"/>
                    </a:moveTo>
                    <a:lnTo>
                      <a:pt x="15537" y="890"/>
                    </a:lnTo>
                    <a:lnTo>
                      <a:pt x="18921" y="3336"/>
                    </a:lnTo>
                    <a:lnTo>
                      <a:pt x="20923" y="6811"/>
                    </a:lnTo>
                    <a:lnTo>
                      <a:pt x="21600" y="10786"/>
                    </a:lnTo>
                    <a:lnTo>
                      <a:pt x="20923" y="14761"/>
                    </a:lnTo>
                    <a:lnTo>
                      <a:pt x="18921" y="18181"/>
                    </a:lnTo>
                    <a:lnTo>
                      <a:pt x="15537" y="20627"/>
                    </a:lnTo>
                    <a:lnTo>
                      <a:pt x="10828" y="21600"/>
                    </a:lnTo>
                    <a:lnTo>
                      <a:pt x="6063" y="20627"/>
                    </a:lnTo>
                    <a:lnTo>
                      <a:pt x="2707" y="18181"/>
                    </a:lnTo>
                    <a:lnTo>
                      <a:pt x="677" y="14761"/>
                    </a:lnTo>
                    <a:lnTo>
                      <a:pt x="0" y="10786"/>
                    </a:lnTo>
                    <a:lnTo>
                      <a:pt x="677" y="6811"/>
                    </a:lnTo>
                    <a:lnTo>
                      <a:pt x="2707" y="3336"/>
                    </a:lnTo>
                    <a:lnTo>
                      <a:pt x="6063" y="890"/>
                    </a:lnTo>
                    <a:lnTo>
                      <a:pt x="10828" y="0"/>
                    </a:lnTo>
                    <a:close/>
                  </a:path>
                </a:pathLst>
              </a:custGeom>
              <a:solidFill>
                <a:srgbClr val="F0EBF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Freeform 315"/>
              <p:cNvSpPr/>
              <p:nvPr/>
            </p:nvSpPr>
            <p:spPr>
              <a:xfrm>
                <a:off x="184255" y="1528515"/>
                <a:ext cx="486516" cy="539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5542" y="904"/>
                    </a:lnTo>
                    <a:lnTo>
                      <a:pt x="18908" y="3374"/>
                    </a:lnTo>
                    <a:lnTo>
                      <a:pt x="20927" y="6808"/>
                    </a:lnTo>
                    <a:lnTo>
                      <a:pt x="21600" y="10785"/>
                    </a:lnTo>
                    <a:lnTo>
                      <a:pt x="20927" y="14731"/>
                    </a:lnTo>
                    <a:lnTo>
                      <a:pt x="18908" y="18196"/>
                    </a:lnTo>
                    <a:lnTo>
                      <a:pt x="15542" y="20636"/>
                    </a:lnTo>
                    <a:lnTo>
                      <a:pt x="10800" y="21600"/>
                    </a:lnTo>
                    <a:lnTo>
                      <a:pt x="6088" y="20636"/>
                    </a:lnTo>
                    <a:lnTo>
                      <a:pt x="2723" y="18196"/>
                    </a:lnTo>
                    <a:lnTo>
                      <a:pt x="673" y="14731"/>
                    </a:lnTo>
                    <a:lnTo>
                      <a:pt x="0" y="10785"/>
                    </a:lnTo>
                    <a:lnTo>
                      <a:pt x="673" y="6808"/>
                    </a:lnTo>
                    <a:lnTo>
                      <a:pt x="2723" y="3374"/>
                    </a:lnTo>
                    <a:lnTo>
                      <a:pt x="6088" y="90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2F0F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Freeform 316"/>
              <p:cNvSpPr/>
              <p:nvPr/>
            </p:nvSpPr>
            <p:spPr>
              <a:xfrm>
                <a:off x="207028" y="1555608"/>
                <a:ext cx="445111" cy="492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0" y="0"/>
                    </a:moveTo>
                    <a:lnTo>
                      <a:pt x="15524" y="857"/>
                    </a:lnTo>
                    <a:lnTo>
                      <a:pt x="18896" y="3331"/>
                    </a:lnTo>
                    <a:lnTo>
                      <a:pt x="20932" y="6760"/>
                    </a:lnTo>
                    <a:lnTo>
                      <a:pt x="21600" y="10784"/>
                    </a:lnTo>
                    <a:lnTo>
                      <a:pt x="20932" y="14741"/>
                    </a:lnTo>
                    <a:lnTo>
                      <a:pt x="18896" y="18203"/>
                    </a:lnTo>
                    <a:lnTo>
                      <a:pt x="15524" y="20611"/>
                    </a:lnTo>
                    <a:lnTo>
                      <a:pt x="10850" y="21600"/>
                    </a:lnTo>
                    <a:lnTo>
                      <a:pt x="6076" y="20611"/>
                    </a:lnTo>
                    <a:lnTo>
                      <a:pt x="2704" y="18203"/>
                    </a:lnTo>
                    <a:lnTo>
                      <a:pt x="668" y="14741"/>
                    </a:lnTo>
                    <a:lnTo>
                      <a:pt x="0" y="10784"/>
                    </a:lnTo>
                    <a:lnTo>
                      <a:pt x="668" y="6760"/>
                    </a:lnTo>
                    <a:lnTo>
                      <a:pt x="2704" y="3331"/>
                    </a:lnTo>
                    <a:lnTo>
                      <a:pt x="6076" y="857"/>
                    </a:lnTo>
                    <a:lnTo>
                      <a:pt x="10850" y="0"/>
                    </a:lnTo>
                    <a:close/>
                  </a:path>
                </a:pathLst>
              </a:custGeom>
              <a:solidFill>
                <a:srgbClr val="F5F0F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Freeform 317"/>
              <p:cNvSpPr/>
              <p:nvPr/>
            </p:nvSpPr>
            <p:spPr>
              <a:xfrm>
                <a:off x="227730" y="1580444"/>
                <a:ext cx="405776" cy="44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5539" y="871"/>
                    </a:lnTo>
                    <a:lnTo>
                      <a:pt x="18918" y="3340"/>
                    </a:lnTo>
                    <a:lnTo>
                      <a:pt x="20939" y="6789"/>
                    </a:lnTo>
                    <a:lnTo>
                      <a:pt x="21600" y="10782"/>
                    </a:lnTo>
                    <a:lnTo>
                      <a:pt x="20939" y="14703"/>
                    </a:lnTo>
                    <a:lnTo>
                      <a:pt x="18918" y="18188"/>
                    </a:lnTo>
                    <a:lnTo>
                      <a:pt x="15539" y="20620"/>
                    </a:lnTo>
                    <a:lnTo>
                      <a:pt x="10800" y="21600"/>
                    </a:lnTo>
                    <a:lnTo>
                      <a:pt x="6098" y="20620"/>
                    </a:lnTo>
                    <a:lnTo>
                      <a:pt x="2718" y="18188"/>
                    </a:lnTo>
                    <a:lnTo>
                      <a:pt x="661" y="14703"/>
                    </a:lnTo>
                    <a:lnTo>
                      <a:pt x="0" y="10782"/>
                    </a:lnTo>
                    <a:lnTo>
                      <a:pt x="661" y="6789"/>
                    </a:lnTo>
                    <a:lnTo>
                      <a:pt x="2718" y="3340"/>
                    </a:lnTo>
                    <a:lnTo>
                      <a:pt x="6098" y="871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7F5F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Freeform 318"/>
              <p:cNvSpPr/>
              <p:nvPr/>
            </p:nvSpPr>
            <p:spPr>
              <a:xfrm>
                <a:off x="250503" y="1605280"/>
                <a:ext cx="364371" cy="401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0" y="0"/>
                    </a:moveTo>
                    <a:lnTo>
                      <a:pt x="15516" y="888"/>
                    </a:lnTo>
                    <a:lnTo>
                      <a:pt x="18905" y="3351"/>
                    </a:lnTo>
                    <a:lnTo>
                      <a:pt x="20906" y="6742"/>
                    </a:lnTo>
                    <a:lnTo>
                      <a:pt x="21600" y="10780"/>
                    </a:lnTo>
                    <a:lnTo>
                      <a:pt x="20906" y="14656"/>
                    </a:lnTo>
                    <a:lnTo>
                      <a:pt x="18905" y="18168"/>
                    </a:lnTo>
                    <a:lnTo>
                      <a:pt x="15516" y="20591"/>
                    </a:lnTo>
                    <a:lnTo>
                      <a:pt x="10820" y="21600"/>
                    </a:lnTo>
                    <a:lnTo>
                      <a:pt x="6043" y="20591"/>
                    </a:lnTo>
                    <a:lnTo>
                      <a:pt x="2695" y="18168"/>
                    </a:lnTo>
                    <a:lnTo>
                      <a:pt x="653" y="14656"/>
                    </a:lnTo>
                    <a:lnTo>
                      <a:pt x="0" y="10780"/>
                    </a:lnTo>
                    <a:lnTo>
                      <a:pt x="653" y="6742"/>
                    </a:lnTo>
                    <a:lnTo>
                      <a:pt x="2695" y="3351"/>
                    </a:lnTo>
                    <a:lnTo>
                      <a:pt x="6043" y="888"/>
                    </a:lnTo>
                    <a:lnTo>
                      <a:pt x="10820" y="0"/>
                    </a:lnTo>
                    <a:close/>
                  </a:path>
                </a:pathLst>
              </a:custGeom>
              <a:solidFill>
                <a:srgbClr val="FAF7FC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Freeform 319"/>
              <p:cNvSpPr/>
              <p:nvPr/>
            </p:nvSpPr>
            <p:spPr>
              <a:xfrm>
                <a:off x="273277" y="1630115"/>
                <a:ext cx="322964" cy="356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3" y="0"/>
                    </a:moveTo>
                    <a:lnTo>
                      <a:pt x="15521" y="862"/>
                    </a:lnTo>
                    <a:lnTo>
                      <a:pt x="18929" y="3313"/>
                    </a:lnTo>
                    <a:lnTo>
                      <a:pt x="20955" y="6761"/>
                    </a:lnTo>
                    <a:lnTo>
                      <a:pt x="21600" y="10755"/>
                    </a:lnTo>
                    <a:lnTo>
                      <a:pt x="20955" y="14703"/>
                    </a:lnTo>
                    <a:lnTo>
                      <a:pt x="18929" y="18151"/>
                    </a:lnTo>
                    <a:lnTo>
                      <a:pt x="15521" y="20602"/>
                    </a:lnTo>
                    <a:lnTo>
                      <a:pt x="10823" y="21600"/>
                    </a:lnTo>
                    <a:lnTo>
                      <a:pt x="6079" y="20602"/>
                    </a:lnTo>
                    <a:lnTo>
                      <a:pt x="2717" y="18151"/>
                    </a:lnTo>
                    <a:lnTo>
                      <a:pt x="691" y="14703"/>
                    </a:lnTo>
                    <a:lnTo>
                      <a:pt x="0" y="10755"/>
                    </a:lnTo>
                    <a:lnTo>
                      <a:pt x="691" y="6761"/>
                    </a:lnTo>
                    <a:lnTo>
                      <a:pt x="2717" y="3313"/>
                    </a:lnTo>
                    <a:lnTo>
                      <a:pt x="6079" y="862"/>
                    </a:lnTo>
                    <a:lnTo>
                      <a:pt x="10823" y="0"/>
                    </a:lnTo>
                    <a:close/>
                  </a:path>
                </a:pathLst>
              </a:custGeom>
              <a:solidFill>
                <a:srgbClr val="FFFC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Freeform 338"/>
              <p:cNvSpPr/>
              <p:nvPr/>
            </p:nvSpPr>
            <p:spPr>
              <a:xfrm>
                <a:off x="165622" y="1514968"/>
                <a:ext cx="140780" cy="200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59" y="0"/>
                    </a:moveTo>
                    <a:lnTo>
                      <a:pt x="16094" y="244"/>
                    </a:lnTo>
                    <a:lnTo>
                      <a:pt x="16941" y="406"/>
                    </a:lnTo>
                    <a:lnTo>
                      <a:pt x="17682" y="568"/>
                    </a:lnTo>
                    <a:lnTo>
                      <a:pt x="18424" y="893"/>
                    </a:lnTo>
                    <a:lnTo>
                      <a:pt x="19271" y="1137"/>
                    </a:lnTo>
                    <a:lnTo>
                      <a:pt x="20012" y="1380"/>
                    </a:lnTo>
                    <a:lnTo>
                      <a:pt x="20753" y="1705"/>
                    </a:lnTo>
                    <a:lnTo>
                      <a:pt x="21600" y="2030"/>
                    </a:lnTo>
                    <a:lnTo>
                      <a:pt x="18847" y="4223"/>
                    </a:lnTo>
                    <a:lnTo>
                      <a:pt x="16200" y="6496"/>
                    </a:lnTo>
                    <a:lnTo>
                      <a:pt x="13871" y="8770"/>
                    </a:lnTo>
                    <a:lnTo>
                      <a:pt x="11859" y="11125"/>
                    </a:lnTo>
                    <a:lnTo>
                      <a:pt x="9741" y="13561"/>
                    </a:lnTo>
                    <a:lnTo>
                      <a:pt x="8153" y="16159"/>
                    </a:lnTo>
                    <a:lnTo>
                      <a:pt x="6882" y="18677"/>
                    </a:lnTo>
                    <a:lnTo>
                      <a:pt x="6141" y="21600"/>
                    </a:lnTo>
                    <a:lnTo>
                      <a:pt x="5294" y="21275"/>
                    </a:lnTo>
                    <a:lnTo>
                      <a:pt x="4553" y="21113"/>
                    </a:lnTo>
                    <a:lnTo>
                      <a:pt x="3812" y="20788"/>
                    </a:lnTo>
                    <a:lnTo>
                      <a:pt x="2965" y="20626"/>
                    </a:lnTo>
                    <a:lnTo>
                      <a:pt x="1482" y="19976"/>
                    </a:lnTo>
                    <a:lnTo>
                      <a:pt x="635" y="19814"/>
                    </a:lnTo>
                    <a:lnTo>
                      <a:pt x="0" y="19570"/>
                    </a:lnTo>
                    <a:lnTo>
                      <a:pt x="953" y="16809"/>
                    </a:lnTo>
                    <a:lnTo>
                      <a:pt x="2329" y="14129"/>
                    </a:lnTo>
                    <a:lnTo>
                      <a:pt x="4024" y="11612"/>
                    </a:lnTo>
                    <a:lnTo>
                      <a:pt x="6141" y="9257"/>
                    </a:lnTo>
                    <a:lnTo>
                      <a:pt x="8365" y="6902"/>
                    </a:lnTo>
                    <a:lnTo>
                      <a:pt x="13024" y="2192"/>
                    </a:lnTo>
                    <a:lnTo>
                      <a:pt x="1545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Freeform 339"/>
              <p:cNvSpPr/>
              <p:nvPr/>
            </p:nvSpPr>
            <p:spPr>
              <a:xfrm>
                <a:off x="225660" y="1548835"/>
                <a:ext cx="122148" cy="162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108" y="0"/>
                    </a:moveTo>
                    <a:lnTo>
                      <a:pt x="20136" y="1500"/>
                    </a:lnTo>
                    <a:lnTo>
                      <a:pt x="21600" y="2000"/>
                    </a:lnTo>
                    <a:lnTo>
                      <a:pt x="18915" y="4200"/>
                    </a:lnTo>
                    <a:lnTo>
                      <a:pt x="16353" y="6400"/>
                    </a:lnTo>
                    <a:lnTo>
                      <a:pt x="13912" y="8700"/>
                    </a:lnTo>
                    <a:lnTo>
                      <a:pt x="11837" y="11200"/>
                    </a:lnTo>
                    <a:lnTo>
                      <a:pt x="9763" y="13500"/>
                    </a:lnTo>
                    <a:lnTo>
                      <a:pt x="6590" y="18700"/>
                    </a:lnTo>
                    <a:lnTo>
                      <a:pt x="5736" y="21600"/>
                    </a:lnTo>
                    <a:lnTo>
                      <a:pt x="4271" y="21000"/>
                    </a:lnTo>
                    <a:lnTo>
                      <a:pt x="2929" y="20600"/>
                    </a:lnTo>
                    <a:lnTo>
                      <a:pt x="1342" y="20000"/>
                    </a:lnTo>
                    <a:lnTo>
                      <a:pt x="0" y="19600"/>
                    </a:lnTo>
                    <a:lnTo>
                      <a:pt x="1098" y="16800"/>
                    </a:lnTo>
                    <a:lnTo>
                      <a:pt x="2685" y="14200"/>
                    </a:lnTo>
                    <a:lnTo>
                      <a:pt x="4393" y="11700"/>
                    </a:lnTo>
                    <a:lnTo>
                      <a:pt x="8786" y="6900"/>
                    </a:lnTo>
                    <a:lnTo>
                      <a:pt x="11105" y="4600"/>
                    </a:lnTo>
                    <a:lnTo>
                      <a:pt x="13546" y="2200"/>
                    </a:lnTo>
                    <a:lnTo>
                      <a:pt x="161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38100" dir="5400000">
                  <a:srgbClr val="000000">
                    <a:alpha val="32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16" name="NOT Because:"/>
          <p:cNvSpPr/>
          <p:nvPr/>
        </p:nvSpPr>
        <p:spPr>
          <a:xfrm>
            <a:off x="2417226" y="1670501"/>
            <a:ext cx="8170348" cy="1143001"/>
          </a:xfrm>
          <a:prstGeom prst="roundRect">
            <a:avLst>
              <a:gd name="adj" fmla="val 16667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NOT Because:</a:t>
            </a:r>
          </a:p>
        </p:txBody>
      </p:sp>
      <p:sp>
        <p:nvSpPr>
          <p:cNvPr id="417" name="Inherited Depravity – Ez 18…"/>
          <p:cNvSpPr txBox="1"/>
          <p:nvPr/>
        </p:nvSpPr>
        <p:spPr>
          <a:xfrm>
            <a:off x="6086571" y="2976679"/>
            <a:ext cx="6750944" cy="6464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Inherited Depravity – Ez 18</a:t>
            </a:r>
          </a:p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Sinful nature – Ps. 51; Ge 3,4  </a:t>
            </a:r>
          </a:p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Lack of ability – 1 Jn 2:1</a:t>
            </a:r>
          </a:p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Unable to Bear – 1 Cor. 10:13</a:t>
            </a:r>
          </a:p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Can’t Understand – Ep. 5:17</a:t>
            </a:r>
          </a:p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Not Tempted – Jam 1:13-14</a:t>
            </a:r>
          </a:p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Predestination – Jam 1:12,17</a:t>
            </a:r>
          </a:p>
          <a:p>
            <a:pPr marL="685799" indent="-685799" algn="l">
              <a:spcBef>
                <a:spcPts val="1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Fulfill Scripture – Rom 3:23</a:t>
            </a:r>
          </a:p>
        </p:txBody>
      </p:sp>
      <p:sp>
        <p:nvSpPr>
          <p:cNvPr id="418" name="Can We Refuse?"/>
          <p:cNvSpPr txBox="1"/>
          <p:nvPr/>
        </p:nvSpPr>
        <p:spPr>
          <a:xfrm>
            <a:off x="8118543" y="450679"/>
            <a:ext cx="450591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19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20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4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500"/>
                                        <p:tgtEl>
                                          <p:spTgt spid="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500"/>
                                        <p:tgtEl>
                                          <p:spTgt spid="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" grpId="1"/>
      <p:bldP build="p" bldLvl="5" animBg="1" rev="0" advAuto="0" spid="41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We Sin Because …"/>
          <p:cNvSpPr/>
          <p:nvPr/>
        </p:nvSpPr>
        <p:spPr>
          <a:xfrm>
            <a:off x="2417226" y="1670501"/>
            <a:ext cx="8170348" cy="1143001"/>
          </a:xfrm>
          <a:prstGeom prst="roundRect">
            <a:avLst>
              <a:gd name="adj" fmla="val 16667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We Sin Because …</a:t>
            </a:r>
          </a:p>
        </p:txBody>
      </p:sp>
      <p:sp>
        <p:nvSpPr>
          <p:cNvPr id="424" name="Because men do not fear the consequences of sin – (Prov 1:7; 16:6;       Jer 2:18; Rom 3:18; Mat 5:29,30)…"/>
          <p:cNvSpPr txBox="1"/>
          <p:nvPr/>
        </p:nvSpPr>
        <p:spPr>
          <a:xfrm>
            <a:off x="199813" y="2886793"/>
            <a:ext cx="9421651" cy="657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000"/>
              </a:spcBef>
              <a:buSzPct val="76000"/>
              <a:buBlip>
                <a:blip r:embed="rId4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Because men do not fear the consequences of sin – (Prov 1:7; 16:6;       Jer 2:18; Rom 3:18; Mat 5:29,30)</a:t>
            </a:r>
          </a:p>
          <a:p>
            <a:pPr marL="685799" indent="-685799" algn="l">
              <a:spcBef>
                <a:spcPts val="1000"/>
              </a:spcBef>
              <a:buSzPct val="76000"/>
              <a:buBlip>
                <a:blip r:embed="rId4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Because it is often easier to sin than to do that which is right – (Mat 7:13,14)</a:t>
            </a:r>
          </a:p>
          <a:p>
            <a:pPr marL="685799" indent="-685799" algn="l">
              <a:spcBef>
                <a:spcPts val="1000"/>
              </a:spcBef>
              <a:buSzPct val="76000"/>
              <a:buBlip>
                <a:blip r:embed="rId4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Because of habit – (2 Pet 2:14)</a:t>
            </a:r>
          </a:p>
          <a:p>
            <a:pPr marL="685799" indent="-685799" algn="l">
              <a:spcBef>
                <a:spcPts val="1000"/>
              </a:spcBef>
              <a:buSzPct val="76000"/>
              <a:buBlip>
                <a:blip r:embed="rId4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Because of the momentary pleasure which that sin brings them – (Heb 11:25; Jas 5:5)</a:t>
            </a:r>
          </a:p>
          <a:p>
            <a:pPr marL="685799" indent="-685799" algn="l">
              <a:spcBef>
                <a:spcPts val="1000"/>
              </a:spcBef>
              <a:buSzPct val="76000"/>
              <a:buBlip>
                <a:blip r:embed="rId4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Because of its deceptiveness – (Heb 3:13)</a:t>
            </a:r>
          </a:p>
          <a:p>
            <a:pPr marL="685799" indent="-685799" algn="l">
              <a:spcBef>
                <a:spcPts val="1000"/>
              </a:spcBef>
              <a:buSzPct val="76000"/>
              <a:buBlip>
                <a:blip r:embed="rId4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Wants to (Jas. 1: 14,15).</a:t>
            </a:r>
          </a:p>
        </p:txBody>
      </p:sp>
      <p:sp>
        <p:nvSpPr>
          <p:cNvPr id="425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26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27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4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Not watchful (Mat. 26:41, Gal.  6:1).…"/>
          <p:cNvSpPr txBox="1"/>
          <p:nvPr/>
        </p:nvSpPr>
        <p:spPr>
          <a:xfrm>
            <a:off x="199813" y="2953201"/>
            <a:ext cx="8919554" cy="662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Not watchful (Mat. 26:41, Gal.  6:1).</a:t>
            </a:r>
          </a:p>
          <a:p>
            <a:pPr marL="685799" indent="-685799" algn="l">
              <a:spcBef>
                <a:spcPts val="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Lacks self-control (I Cor.  9:27).</a:t>
            </a:r>
          </a:p>
          <a:p>
            <a:pPr marL="685799" indent="-685799" algn="l">
              <a:spcBef>
                <a:spcPts val="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To fit in with the crowd, (Prov. 1:10;           1 Cor. 15:33; 1 Tim.  5:22).</a:t>
            </a:r>
          </a:p>
          <a:p>
            <a:pPr marL="685799" indent="-685799" algn="l">
              <a:spcBef>
                <a:spcPts val="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Does not control his thoughts        (Prov. 22:3; 15:26, 23:7, Phil  4:8).</a:t>
            </a:r>
          </a:p>
          <a:p>
            <a:pPr marL="685799" indent="-685799" algn="l">
              <a:spcBef>
                <a:spcPts val="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Don’t resist the devil (Jas.  4:7).</a:t>
            </a:r>
          </a:p>
          <a:p>
            <a:pPr marL="685799" indent="-685799" algn="l">
              <a:spcBef>
                <a:spcPts val="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Selfishness (cp. Lk. 15:12; 18:22,23).</a:t>
            </a:r>
          </a:p>
          <a:p>
            <a:pPr marL="685799" indent="-685799" algn="l">
              <a:spcBef>
                <a:spcPts val="900"/>
              </a:spcBef>
              <a:buSzPct val="76000"/>
              <a:buBlip>
                <a:blip r:embed="rId3"/>
              </a:buBlip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Doesn’t have the word hidden in his heart – (Ps. 119:11).</a:t>
            </a:r>
          </a:p>
        </p:txBody>
      </p:sp>
      <p:sp>
        <p:nvSpPr>
          <p:cNvPr id="431" name="We Sin Because …"/>
          <p:cNvSpPr/>
          <p:nvPr/>
        </p:nvSpPr>
        <p:spPr>
          <a:xfrm>
            <a:off x="2417226" y="1670501"/>
            <a:ext cx="8170348" cy="1143001"/>
          </a:xfrm>
          <a:prstGeom prst="roundRect">
            <a:avLst>
              <a:gd name="adj" fmla="val 16667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We Sin Because …</a:t>
            </a:r>
          </a:p>
        </p:txBody>
      </p:sp>
      <p:sp>
        <p:nvSpPr>
          <p:cNvPr id="432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33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34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4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4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065" y="1610522"/>
            <a:ext cx="9697500" cy="8132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9" name="Image"/>
          <p:cNvGrpSpPr/>
          <p:nvPr/>
        </p:nvGrpSpPr>
        <p:grpSpPr>
          <a:xfrm>
            <a:off x="213608" y="2924893"/>
            <a:ext cx="5781097" cy="6613963"/>
            <a:chOff x="0" y="0"/>
            <a:chExt cx="5781095" cy="6613961"/>
          </a:xfrm>
        </p:grpSpPr>
        <p:pic>
          <p:nvPicPr>
            <p:cNvPr id="4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437" t="9094" r="14437" b="9094"/>
            <a:stretch>
              <a:fillRect/>
            </a:stretch>
          </p:blipFill>
          <p:spPr>
            <a:xfrm>
              <a:off x="203200" y="215899"/>
              <a:ext cx="5374697" cy="61821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7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81096" cy="6613963"/>
            </a:xfrm>
            <a:prstGeom prst="rect">
              <a:avLst/>
            </a:prstGeom>
            <a:effectLst/>
          </p:spPr>
        </p:pic>
      </p:grpSp>
      <p:sp>
        <p:nvSpPr>
          <p:cNvPr id="440" name="We Sin Because …"/>
          <p:cNvSpPr/>
          <p:nvPr/>
        </p:nvSpPr>
        <p:spPr>
          <a:xfrm>
            <a:off x="2417226" y="1670501"/>
            <a:ext cx="8170348" cy="1143001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  <a:effectLst>
                  <a:outerShdw sx="100000" sy="100000" kx="0" ky="0" algn="b" rotWithShape="0" blurRad="63500" dist="63500" dir="2909407">
                    <a:srgbClr val="000000">
                      <a:alpha val="80000"/>
                    </a:srgbClr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We Sin Because …</a:t>
            </a:r>
          </a:p>
        </p:txBody>
      </p:sp>
      <p:sp>
        <p:nvSpPr>
          <p:cNvPr id="441" name="Can We Refuse?"/>
          <p:cNvSpPr txBox="1"/>
          <p:nvPr/>
        </p:nvSpPr>
        <p:spPr>
          <a:xfrm>
            <a:off x="8118543" y="450679"/>
            <a:ext cx="45059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4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Can We Refuse?</a:t>
            </a:r>
          </a:p>
        </p:txBody>
      </p:sp>
      <p:sp>
        <p:nvSpPr>
          <p:cNvPr id="442" name="WHY do we SIN"/>
          <p:cNvSpPr txBox="1"/>
          <p:nvPr/>
        </p:nvSpPr>
        <p:spPr>
          <a:xfrm>
            <a:off x="289345" y="28049"/>
            <a:ext cx="8076532" cy="16072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9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Didot"/>
                <a:ea typeface="Didot"/>
                <a:cs typeface="Didot"/>
                <a:sym typeface="Didot"/>
              </a:defRPr>
            </a:pPr>
            <a:r>
              <a:rPr>
                <a:solidFill>
                  <a:srgbClr val="EDAC0F"/>
                </a:solidFill>
              </a:rPr>
              <a:t>WHY </a:t>
            </a:r>
            <a:r>
              <a:rPr b="0">
                <a:solidFill>
                  <a:srgbClr val="C9C9C9"/>
                </a:solidFill>
                <a:latin typeface="Vivaldi"/>
                <a:ea typeface="Vivaldi"/>
                <a:cs typeface="Vivaldi"/>
                <a:sym typeface="Vivaldi"/>
              </a:rPr>
              <a:t>do we</a:t>
            </a:r>
            <a:r>
              <a:t> </a:t>
            </a:r>
            <a:r>
              <a:rPr>
                <a:solidFill>
                  <a:srgbClr val="F15A45"/>
                </a:solidFill>
              </a:rPr>
              <a:t>SIN</a:t>
            </a:r>
          </a:p>
        </p:txBody>
      </p:sp>
      <p:sp>
        <p:nvSpPr>
          <p:cNvPr id="443" name="Line"/>
          <p:cNvSpPr/>
          <p:nvPr/>
        </p:nvSpPr>
        <p:spPr>
          <a:xfrm>
            <a:off x="977344" y="1441590"/>
            <a:ext cx="10786501" cy="1"/>
          </a:xfrm>
          <a:prstGeom prst="line">
            <a:avLst/>
          </a:prstGeom>
          <a:ln w="114300">
            <a:solidFill>
              <a:srgbClr val="FF9300">
                <a:alpha val="61791"/>
              </a:srgbClr>
            </a:solidFill>
            <a:miter lim="400000"/>
            <a:headEnd type="triangle" len="sm"/>
            <a:tailEnd type="stealth"/>
          </a:ln>
          <a:effectLst>
            <a:outerShdw sx="100000" sy="100000" kx="0" ky="0" algn="b" rotWithShape="0" blurRad="50800" dist="50800" dir="3344082">
              <a:srgbClr val="000000">
                <a:alpha val="9929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