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b="def" i="def"/>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b="def" i="def"/>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p:nvPr>
            <p:ph type="sldImg"/>
          </p:nvPr>
        </p:nvSpPr>
        <p:spPr>
          <a:xfrm>
            <a:off x="1143000" y="685800"/>
            <a:ext cx="4572000" cy="3429000"/>
          </a:xfrm>
          <a:prstGeom prst="rect">
            <a:avLst/>
          </a:prstGeom>
        </p:spPr>
        <p:txBody>
          <a:bodyPr/>
          <a:lstStyle/>
          <a:p>
            <a:pPr/>
          </a:p>
        </p:txBody>
      </p:sp>
      <p:sp>
        <p:nvSpPr>
          <p:cNvPr id="207" name="Shape 20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5.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amp; Subtitle">
    <p:spTree>
      <p:nvGrpSpPr>
        <p:cNvPr id="1" name=""/>
        <p:cNvGrpSpPr/>
        <p:nvPr/>
      </p:nvGrpSpPr>
      <p:grpSpPr>
        <a:xfrm>
          <a:off x="0" y="0"/>
          <a:ext cx="0" cy="0"/>
          <a:chOff x="0" y="0"/>
          <a:chExt cx="0" cy="0"/>
        </a:xfrm>
      </p:grpSpPr>
      <p:sp>
        <p:nvSpPr>
          <p:cNvPr id="13" name="Line"/>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Line"/>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 name="Date"/>
          <p:cNvSpPr txBox="1"/>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i="1" sz="1800">
                <a:solidFill>
                  <a:srgbClr val="5C86B9"/>
                </a:solidFill>
              </a:defRPr>
            </a:lvl1pPr>
          </a:lstStyle>
          <a:p>
            <a:pPr/>
            <a:r>
              <a:t>Date</a:t>
            </a:r>
          </a:p>
        </p:txBody>
      </p:sp>
      <p:sp>
        <p:nvSpPr>
          <p:cNvPr id="16" name="Title Text"/>
          <p:cNvSpPr txBox="1"/>
          <p:nvPr>
            <p:ph type="title"/>
          </p:nvPr>
        </p:nvSpPr>
        <p:spPr>
          <a:xfrm>
            <a:off x="355600" y="5905500"/>
            <a:ext cx="12293600" cy="2108200"/>
          </a:xfrm>
          <a:prstGeom prst="rect">
            <a:avLst/>
          </a:prstGeom>
        </p:spPr>
        <p:txBody>
          <a:bodyPr anchor="b"/>
          <a:lstStyle/>
          <a:p>
            <a:pPr/>
            <a:r>
              <a:t>Title Text</a:t>
            </a:r>
          </a:p>
        </p:txBody>
      </p:sp>
      <p:sp>
        <p:nvSpPr>
          <p:cNvPr id="17" name="Body Level One…"/>
          <p:cNvSpPr txBox="1"/>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18"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
        <p:nvSpPr>
          <p:cNvPr id="107" name="“Type a quote here.”"/>
          <p:cNvSpPr txBox="1"/>
          <p:nvPr>
            <p:ph type="body" sz="quarter" idx="13"/>
          </p:nvPr>
        </p:nvSpPr>
        <p:spPr>
          <a:xfrm>
            <a:off x="1270000" y="4305300"/>
            <a:ext cx="10464800" cy="609600"/>
          </a:xfrm>
          <a:prstGeom prst="rect">
            <a:avLst/>
          </a:prstGeom>
        </p:spPr>
        <p:txBody>
          <a:bodyPr>
            <a:spAutoFit/>
          </a:bodyPr>
          <a:lstStyle>
            <a:lvl1pPr marL="0" indent="0" algn="ctr">
              <a:buClrTx/>
              <a:buSzTx/>
              <a:buFontTx/>
              <a:buNone/>
              <a:defRPr sz="3000"/>
            </a:lvl1pPr>
          </a:lstStyle>
          <a:p>
            <a:pPr/>
            <a:r>
              <a:t>“Type a quote here.” </a:t>
            </a:r>
          </a:p>
        </p:txBody>
      </p:sp>
      <p:sp>
        <p:nvSpPr>
          <p:cNvPr id="108" name="–Johnny Appleseed"/>
          <p:cNvSpPr txBox="1"/>
          <p:nvPr>
            <p:ph type="body" sz="quarter" idx="14"/>
          </p:nvPr>
        </p:nvSpPr>
        <p:spPr>
          <a:xfrm>
            <a:off x="1270000" y="6362700"/>
            <a:ext cx="10464800" cy="609600"/>
          </a:xfrm>
          <a:prstGeom prst="rect">
            <a:avLst/>
          </a:prstGeom>
        </p:spPr>
        <p:txBody>
          <a:bodyPr anchor="t">
            <a:spAutoFit/>
          </a:bodyPr>
          <a:lstStyle>
            <a:lvl1pPr marL="0" indent="0" algn="ctr">
              <a:spcBef>
                <a:spcPts val="1200"/>
              </a:spcBef>
              <a:buClrTx/>
              <a:buSzTx/>
              <a:buFontTx/>
              <a:buNone/>
              <a:defRPr i="1" sz="3000">
                <a:solidFill>
                  <a:srgbClr val="5C86B9"/>
                </a:solidFill>
              </a:defRPr>
            </a:lvl1pPr>
          </a:lstStyle>
          <a:p>
            <a:pPr/>
            <a:r>
              <a:t>–Johnny Appleseed</a:t>
            </a:r>
          </a:p>
        </p:txBody>
      </p:sp>
      <p:sp>
        <p:nvSpPr>
          <p:cNvPr id="109"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
        <p:nvSpPr>
          <p:cNvPr id="116"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7"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124"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FF"/>
        </a:solidFill>
      </p:bgPr>
    </p:bg>
    <p:spTree>
      <p:nvGrpSpPr>
        <p:cNvPr id="1" name=""/>
        <p:cNvGrpSpPr/>
        <p:nvPr/>
      </p:nvGrpSpPr>
      <p:grpSpPr>
        <a:xfrm>
          <a:off x="0" y="0"/>
          <a:ext cx="0" cy="0"/>
          <a:chOff x="0" y="0"/>
          <a:chExt cx="0" cy="0"/>
        </a:xfrm>
      </p:grpSpPr>
      <p:pic>
        <p:nvPicPr>
          <p:cNvPr id="131" name="image.png" descr="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32" name="Slide Number"/>
          <p:cNvSpPr txBox="1"/>
          <p:nvPr>
            <p:ph type="sldNum" sz="quarter" idx="2"/>
          </p:nvPr>
        </p:nvSpPr>
        <p:spPr>
          <a:xfrm>
            <a:off x="9320107" y="8882098"/>
            <a:ext cx="3034454" cy="389270"/>
          </a:xfrm>
          <a:prstGeom prst="rect">
            <a:avLst/>
          </a:prstGeom>
        </p:spPr>
        <p:txBody>
          <a:bodyPr wrap="square" lIns="65023" tIns="65023" rIns="65023" bIns="65023" anchor="t"/>
          <a:lstStyle>
            <a:lvl1pPr algn="r" defTabSz="1300480">
              <a:defRPr sz="1800">
                <a:solidFill>
                  <a:srgbClr val="000000"/>
                </a:solidFill>
                <a:latin typeface="Arial"/>
                <a:ea typeface="Arial"/>
                <a:cs typeface="Arial"/>
                <a:sym typeface="Arial"/>
              </a:defRPr>
            </a:lvl1pPr>
          </a:lstStyle>
          <a:p>
            <a:pPr/>
            <a:fld id="{86CB4B4D-7CA3-9044-876B-883B54F8677D}" type="slidenum"/>
          </a:p>
        </p:txBody>
      </p:sp>
      <p:sp>
        <p:nvSpPr>
          <p:cNvPr id="133" name="Title Text"/>
          <p:cNvSpPr txBox="1"/>
          <p:nvPr>
            <p:ph type="title"/>
          </p:nvPr>
        </p:nvSpPr>
        <p:spPr>
          <a:xfrm>
            <a:off x="975359" y="2623537"/>
            <a:ext cx="11054082" cy="2903503"/>
          </a:xfrm>
          <a:prstGeom prst="rect">
            <a:avLst/>
          </a:prstGeom>
        </p:spPr>
        <p:txBody>
          <a:bodyPr lIns="65023" tIns="65023" rIns="65023" bIns="65023">
            <a:noAutofit/>
          </a:bodyPr>
          <a:lstStyle>
            <a:lvl1pPr algn="ctr" defTabSz="1300480">
              <a:defRPr spc="0" sz="6200">
                <a:solidFill>
                  <a:srgbClr val="000000"/>
                </a:solidFill>
                <a:latin typeface="Arial"/>
                <a:ea typeface="Arial"/>
                <a:cs typeface="Arial"/>
                <a:sym typeface="Arial"/>
              </a:defRPr>
            </a:lvl1pPr>
          </a:lstStyle>
          <a:p>
            <a:pPr/>
            <a:r>
              <a:t>Title Text</a:t>
            </a:r>
          </a:p>
        </p:txBody>
      </p:sp>
      <p:sp>
        <p:nvSpPr>
          <p:cNvPr id="134" name="Body Level One…"/>
          <p:cNvSpPr txBox="1"/>
          <p:nvPr>
            <p:ph type="body" sz="half" idx="1"/>
          </p:nvPr>
        </p:nvSpPr>
        <p:spPr>
          <a:xfrm>
            <a:off x="1950719" y="5527040"/>
            <a:ext cx="9103361" cy="4226561"/>
          </a:xfrm>
          <a:prstGeom prst="rect">
            <a:avLst/>
          </a:prstGeom>
        </p:spPr>
        <p:txBody>
          <a:bodyPr lIns="65023" tIns="65023" rIns="65023" bIns="65023" anchor="t">
            <a:noAutofit/>
          </a:bodyPr>
          <a:lstStyle>
            <a:lvl1pPr marL="0" indent="0" algn="ctr" defTabSz="1300480">
              <a:spcBef>
                <a:spcPts val="1000"/>
              </a:spcBef>
              <a:buClrTx/>
              <a:buSzTx/>
              <a:buFontTx/>
              <a:buNone/>
              <a:defRPr sz="4400">
                <a:latin typeface="Arial"/>
                <a:ea typeface="Arial"/>
                <a:cs typeface="Arial"/>
                <a:sym typeface="Arial"/>
              </a:defRPr>
            </a:lvl1pPr>
            <a:lvl2pPr marL="0" indent="457200" algn="ctr" defTabSz="1300480">
              <a:spcBef>
                <a:spcPts val="1000"/>
              </a:spcBef>
              <a:buClrTx/>
              <a:buSzTx/>
              <a:buFontTx/>
              <a:buNone/>
              <a:defRPr sz="4400">
                <a:latin typeface="Arial"/>
                <a:ea typeface="Arial"/>
                <a:cs typeface="Arial"/>
                <a:sym typeface="Arial"/>
              </a:defRPr>
            </a:lvl2pPr>
            <a:lvl3pPr marL="0" indent="914400" algn="ctr" defTabSz="1300480">
              <a:spcBef>
                <a:spcPts val="1000"/>
              </a:spcBef>
              <a:buClrTx/>
              <a:buSzTx/>
              <a:buFontTx/>
              <a:buNone/>
              <a:defRPr sz="4400">
                <a:latin typeface="Arial"/>
                <a:ea typeface="Arial"/>
                <a:cs typeface="Arial"/>
                <a:sym typeface="Arial"/>
              </a:defRPr>
            </a:lvl3pPr>
            <a:lvl4pPr marL="0" indent="1371600" algn="ctr" defTabSz="1300480">
              <a:spcBef>
                <a:spcPts val="1000"/>
              </a:spcBef>
              <a:buClrTx/>
              <a:buSzTx/>
              <a:buFontTx/>
              <a:buNone/>
              <a:defRPr sz="4400">
                <a:latin typeface="Arial"/>
                <a:ea typeface="Arial"/>
                <a:cs typeface="Arial"/>
                <a:sym typeface="Arial"/>
              </a:defRPr>
            </a:lvl4pPr>
            <a:lvl5pPr marL="0" indent="1828800" algn="ctr" defTabSz="1300480">
              <a:spcBef>
                <a:spcPts val="1000"/>
              </a:spcBef>
              <a:buClrTx/>
              <a:buSzTx/>
              <a:buFont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FF"/>
        </a:solidFill>
      </p:bgPr>
    </p:bg>
    <p:spTree>
      <p:nvGrpSpPr>
        <p:cNvPr id="1" name=""/>
        <p:cNvGrpSpPr/>
        <p:nvPr/>
      </p:nvGrpSpPr>
      <p:grpSpPr>
        <a:xfrm>
          <a:off x="0" y="0"/>
          <a:ext cx="0" cy="0"/>
          <a:chOff x="0" y="0"/>
          <a:chExt cx="0" cy="0"/>
        </a:xfrm>
      </p:grpSpPr>
      <p:pic>
        <p:nvPicPr>
          <p:cNvPr id="141" name="image.png" descr="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42" name="Slide Number"/>
          <p:cNvSpPr txBox="1"/>
          <p:nvPr>
            <p:ph type="sldNum" sz="quarter" idx="2"/>
          </p:nvPr>
        </p:nvSpPr>
        <p:spPr>
          <a:xfrm>
            <a:off x="9320107" y="8882098"/>
            <a:ext cx="3034454" cy="389270"/>
          </a:xfrm>
          <a:prstGeom prst="rect">
            <a:avLst/>
          </a:prstGeom>
        </p:spPr>
        <p:txBody>
          <a:bodyPr wrap="square" lIns="65023" tIns="65023" rIns="65023" bIns="65023" anchor="t"/>
          <a:lstStyle>
            <a:lvl1pPr algn="r" defTabSz="1300480">
              <a:defRPr sz="18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lide Number"/>
          <p:cNvSpPr txBox="1"/>
          <p:nvPr>
            <p:ph type="sldNum" sz="quarter" idx="2"/>
          </p:nvPr>
        </p:nvSpPr>
        <p:spPr>
          <a:xfrm>
            <a:off x="6324599" y="9004300"/>
            <a:ext cx="342901" cy="368300"/>
          </a:xfrm>
          <a:prstGeom prst="rect">
            <a:avLst/>
          </a:prstGeom>
        </p:spPr>
        <p:txBody>
          <a:bodyPr anchor="t"/>
          <a:lstStyle>
            <a:lvl1pPr>
              <a:defRPr sz="1800">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6"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7" name="Title Text"/>
          <p:cNvSpPr txBox="1"/>
          <p:nvPr>
            <p:ph type="title"/>
          </p:nvPr>
        </p:nvSpPr>
        <p:spPr>
          <a:xfrm>
            <a:off x="1270000" y="254000"/>
            <a:ext cx="10464800" cy="1714500"/>
          </a:xfrm>
          <a:prstGeom prst="rect">
            <a:avLst/>
          </a:prstGeom>
        </p:spPr>
        <p:txBody>
          <a:bodyPr anchor="b"/>
          <a:lstStyle>
            <a:lvl1pPr algn="ctr">
              <a:defRPr spc="0">
                <a:solidFill>
                  <a:srgbClr val="000000"/>
                </a:solidFill>
                <a:latin typeface="Copperplate"/>
                <a:ea typeface="Copperplate"/>
                <a:cs typeface="Copperplate"/>
                <a:sym typeface="Copperplate"/>
              </a:defRPr>
            </a:lvl1pPr>
          </a:lstStyle>
          <a:p>
            <a:pPr/>
            <a:r>
              <a:t>Title Text</a:t>
            </a:r>
          </a:p>
        </p:txBody>
      </p:sp>
      <p:sp>
        <p:nvSpPr>
          <p:cNvPr id="158"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sz="1800">
                <a:solidFill>
                  <a:srgbClr val="515151"/>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5"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2"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73" name="Title Text"/>
          <p:cNvSpPr txBox="1"/>
          <p:nvPr>
            <p:ph type="title"/>
          </p:nvPr>
        </p:nvSpPr>
        <p:spPr>
          <a:xfrm>
            <a:off x="1270000" y="635000"/>
            <a:ext cx="10464800" cy="2108200"/>
          </a:xfrm>
          <a:prstGeom prst="rect">
            <a:avLst/>
          </a:prstGeom>
        </p:spPr>
        <p:txBody>
          <a:bodyPr/>
          <a:lstStyle>
            <a:lvl1pPr>
              <a:defRPr spc="0" sz="7200">
                <a:solidFill>
                  <a:srgbClr val="3E231A"/>
                </a:solidFill>
                <a:latin typeface="Papyrus"/>
                <a:ea typeface="Papyrus"/>
                <a:cs typeface="Papyrus"/>
                <a:sym typeface="Papyrus"/>
              </a:defRPr>
            </a:lvl1pPr>
          </a:lstStyle>
          <a:p>
            <a:pPr/>
            <a:r>
              <a:t>Title Text</a:t>
            </a:r>
          </a:p>
        </p:txBody>
      </p:sp>
      <p:sp>
        <p:nvSpPr>
          <p:cNvPr id="174" name="Body Level One…"/>
          <p:cNvSpPr txBox="1"/>
          <p:nvPr>
            <p:ph type="body" idx="1"/>
          </p:nvPr>
        </p:nvSpPr>
        <p:spPr>
          <a:xfrm>
            <a:off x="1270000" y="2819400"/>
            <a:ext cx="10464800" cy="5842000"/>
          </a:xfrm>
          <a:prstGeom prst="rect">
            <a:avLst/>
          </a:prstGeom>
        </p:spPr>
        <p:txBody>
          <a:bodyPr/>
          <a:lstStyle>
            <a:lvl1pPr marL="863600" indent="-558800">
              <a:spcBef>
                <a:spcPts val="1200"/>
              </a:spcBef>
              <a:buClrTx/>
              <a:buSzPct val="30000"/>
              <a:buFontTx/>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FontTx/>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FontTx/>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FontTx/>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FontTx/>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75"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sz="1800">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2"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83" name="Title Text"/>
          <p:cNvSpPr txBox="1"/>
          <p:nvPr>
            <p:ph type="title"/>
          </p:nvPr>
        </p:nvSpPr>
        <p:spPr>
          <a:xfrm>
            <a:off x="1079500" y="152400"/>
            <a:ext cx="10845800" cy="2095500"/>
          </a:xfrm>
          <a:prstGeom prst="rect">
            <a:avLst/>
          </a:prstGeom>
        </p:spPr>
        <p:txBody>
          <a:bodyPr/>
          <a:lstStyle>
            <a:lvl1pPr algn="ctr">
              <a:defRPr spc="0" sz="7000">
                <a:solidFill>
                  <a:srgbClr val="FFFFFF"/>
                </a:solidFill>
                <a:latin typeface="American Typewriter"/>
                <a:ea typeface="American Typewriter"/>
                <a:cs typeface="American Typewriter"/>
                <a:sym typeface="American Typewriter"/>
              </a:defRPr>
            </a:lvl1pPr>
          </a:lstStyle>
          <a:p>
            <a:pPr/>
            <a:r>
              <a:t>Title Text</a:t>
            </a:r>
          </a:p>
        </p:txBody>
      </p:sp>
      <p:sp>
        <p:nvSpPr>
          <p:cNvPr id="184" name="Body Level One…"/>
          <p:cNvSpPr txBox="1"/>
          <p:nvPr>
            <p:ph type="body" idx="1"/>
          </p:nvPr>
        </p:nvSpPr>
        <p:spPr>
          <a:xfrm>
            <a:off x="1079500" y="2527300"/>
            <a:ext cx="10845800" cy="6108700"/>
          </a:xfrm>
          <a:prstGeom prst="rect">
            <a:avLst/>
          </a:prstGeom>
        </p:spPr>
        <p:txBody>
          <a:bodyPr/>
          <a:lstStyle>
            <a:lvl1pPr marL="904390"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85"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sz="1800">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sp>
        <p:nvSpPr>
          <p:cNvPr id="25" name="Line"/>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6" name="Line"/>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7" name="Date"/>
          <p:cNvSpPr txBox="1"/>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i="1" sz="1800">
                <a:solidFill>
                  <a:srgbClr val="5C86B9"/>
                </a:solidFill>
              </a:defRPr>
            </a:lvl1pPr>
          </a:lstStyle>
          <a:p>
            <a:pPr/>
            <a:r>
              <a:t>Date</a:t>
            </a:r>
          </a:p>
        </p:txBody>
      </p:sp>
      <p:sp>
        <p:nvSpPr>
          <p:cNvPr id="28" name="Image"/>
          <p:cNvSpPr/>
          <p:nvPr>
            <p:ph type="pic" idx="14"/>
          </p:nvPr>
        </p:nvSpPr>
        <p:spPr>
          <a:xfrm>
            <a:off x="368300" y="444500"/>
            <a:ext cx="12268200" cy="6324600"/>
          </a:xfrm>
          <a:prstGeom prst="rect">
            <a:avLst/>
          </a:prstGeom>
        </p:spPr>
        <p:txBody>
          <a:bodyPr lIns="91439" tIns="45719" rIns="91439" bIns="45719" anchor="t">
            <a:noAutofit/>
          </a:bodyPr>
          <a:lstStyle/>
          <a:p>
            <a:pPr/>
          </a:p>
        </p:txBody>
      </p:sp>
      <p:sp>
        <p:nvSpPr>
          <p:cNvPr id="29" name="Title Text"/>
          <p:cNvSpPr txBox="1"/>
          <p:nvPr>
            <p:ph type="title"/>
          </p:nvPr>
        </p:nvSpPr>
        <p:spPr>
          <a:xfrm>
            <a:off x="355600" y="6908800"/>
            <a:ext cx="12293600" cy="1104900"/>
          </a:xfrm>
          <a:prstGeom prst="rect">
            <a:avLst/>
          </a:prstGeom>
        </p:spPr>
        <p:txBody>
          <a:bodyPr anchor="b"/>
          <a:lstStyle/>
          <a:p>
            <a:pPr/>
            <a:r>
              <a:t>Title Text</a:t>
            </a:r>
          </a:p>
        </p:txBody>
      </p:sp>
      <p:sp>
        <p:nvSpPr>
          <p:cNvPr id="30" name="Body Level One…"/>
          <p:cNvSpPr txBox="1"/>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Bullets">
    <p:bg>
      <p:bgPr>
        <a:solidFill>
          <a:srgbClr val="000000"/>
        </a:solidFill>
      </p:bgPr>
    </p:bg>
    <p:spTree>
      <p:nvGrpSpPr>
        <p:cNvPr id="1" name=""/>
        <p:cNvGrpSpPr/>
        <p:nvPr/>
      </p:nvGrpSpPr>
      <p:grpSpPr>
        <a:xfrm>
          <a:off x="0" y="0"/>
          <a:ext cx="0" cy="0"/>
          <a:chOff x="0" y="0"/>
          <a:chExt cx="0" cy="0"/>
        </a:xfrm>
      </p:grpSpPr>
      <p:sp>
        <p:nvSpPr>
          <p:cNvPr id="192" name="Body Level One…"/>
          <p:cNvSpPr txBox="1"/>
          <p:nvPr>
            <p:ph type="body" idx="1"/>
          </p:nvPr>
        </p:nvSpPr>
        <p:spPr>
          <a:xfrm>
            <a:off x="1270000" y="1270000"/>
            <a:ext cx="10464800" cy="7213600"/>
          </a:xfrm>
          <a:prstGeom prst="rect">
            <a:avLst/>
          </a:prstGeom>
        </p:spPr>
        <p:txBody>
          <a:bodyPr/>
          <a:lstStyle>
            <a:lvl1pPr marL="889000" indent="-571500">
              <a:spcBef>
                <a:spcPts val="4800"/>
              </a:spcBef>
              <a:buClrTx/>
              <a:buSzPct val="171000"/>
              <a:buFontTx/>
              <a:buChar char="•"/>
              <a:defRPr sz="4200">
                <a:solidFill>
                  <a:srgbClr val="FFFFFF"/>
                </a:solidFill>
                <a:latin typeface="Gill Sans"/>
                <a:ea typeface="Gill Sans"/>
                <a:cs typeface="Gill Sans"/>
                <a:sym typeface="Gill Sans"/>
              </a:defRPr>
            </a:lvl1pPr>
            <a:lvl2pPr marL="1333500" indent="-571500">
              <a:spcBef>
                <a:spcPts val="4800"/>
              </a:spcBef>
              <a:buClrTx/>
              <a:buSzPct val="171000"/>
              <a:buFontTx/>
              <a:buChar char="•"/>
              <a:defRPr sz="4200">
                <a:solidFill>
                  <a:srgbClr val="FFFFFF"/>
                </a:solidFill>
                <a:latin typeface="Gill Sans"/>
                <a:ea typeface="Gill Sans"/>
                <a:cs typeface="Gill Sans"/>
                <a:sym typeface="Gill Sans"/>
              </a:defRPr>
            </a:lvl2pPr>
            <a:lvl3pPr marL="1778000" indent="-571500">
              <a:spcBef>
                <a:spcPts val="4800"/>
              </a:spcBef>
              <a:buClrTx/>
              <a:buSzPct val="171000"/>
              <a:buFontTx/>
              <a:buChar char="•"/>
              <a:defRPr sz="4200">
                <a:solidFill>
                  <a:srgbClr val="FFFFFF"/>
                </a:solidFill>
                <a:latin typeface="Gill Sans"/>
                <a:ea typeface="Gill Sans"/>
                <a:cs typeface="Gill Sans"/>
                <a:sym typeface="Gill Sans"/>
              </a:defRPr>
            </a:lvl3pPr>
            <a:lvl4pPr marL="2222500" indent="-571500">
              <a:spcBef>
                <a:spcPts val="4800"/>
              </a:spcBef>
              <a:buClrTx/>
              <a:buSzPct val="171000"/>
              <a:buFontTx/>
              <a:buChar char="•"/>
              <a:defRPr sz="4200">
                <a:solidFill>
                  <a:srgbClr val="FFFFFF"/>
                </a:solidFill>
                <a:latin typeface="Gill Sans"/>
                <a:ea typeface="Gill Sans"/>
                <a:cs typeface="Gill Sans"/>
                <a:sym typeface="Gill Sans"/>
              </a:defRPr>
            </a:lvl4pPr>
            <a:lvl5pPr marL="2667000" indent="-571500">
              <a:spcBef>
                <a:spcPts val="4800"/>
              </a:spcBef>
              <a:buClrTx/>
              <a:buSzPct val="171000"/>
              <a:buFontTx/>
              <a:buChar char="•"/>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93"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sz="1800">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solidFill>
          <a:srgbClr val="FFFFFF"/>
        </a:solidFill>
      </p:bgPr>
    </p:bg>
    <p:spTree>
      <p:nvGrpSpPr>
        <p:cNvPr id="1" name=""/>
        <p:cNvGrpSpPr/>
        <p:nvPr/>
      </p:nvGrpSpPr>
      <p:grpSpPr>
        <a:xfrm>
          <a:off x="0" y="0"/>
          <a:ext cx="0" cy="0"/>
          <a:chOff x="0" y="0"/>
          <a:chExt cx="0" cy="0"/>
        </a:xfrm>
      </p:grpSpPr>
      <p:sp>
        <p:nvSpPr>
          <p:cNvPr id="200" name="Slide Number"/>
          <p:cNvSpPr txBox="1"/>
          <p:nvPr>
            <p:ph type="sldNum" sz="quarter" idx="2"/>
          </p:nvPr>
        </p:nvSpPr>
        <p:spPr>
          <a:xfrm>
            <a:off x="12005833" y="9130186"/>
            <a:ext cx="348727" cy="339202"/>
          </a:xfrm>
          <a:prstGeom prst="rect">
            <a:avLst/>
          </a:prstGeom>
        </p:spPr>
        <p:txBody>
          <a:bodyPr lIns="65023" tIns="65023" rIns="65023" bIns="65023"/>
          <a:lstStyle>
            <a:lvl1pPr algn="r" defTabSz="130048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38" name="Line"/>
          <p:cNvSpPr/>
          <p:nvPr/>
        </p:nvSpPr>
        <p:spPr>
          <a:xfrm>
            <a:off x="406400" y="486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9" name="Line"/>
          <p:cNvSpPr/>
          <p:nvPr/>
        </p:nvSpPr>
        <p:spPr>
          <a:xfrm>
            <a:off x="406400" y="49149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0" name="Title Text"/>
          <p:cNvSpPr txBox="1"/>
          <p:nvPr>
            <p:ph type="title"/>
          </p:nvPr>
        </p:nvSpPr>
        <p:spPr>
          <a:xfrm>
            <a:off x="355600" y="2628900"/>
            <a:ext cx="12293600" cy="2108200"/>
          </a:xfrm>
          <a:prstGeom prst="rect">
            <a:avLst/>
          </a:prstGeom>
        </p:spPr>
        <p:txBody>
          <a:bodyPr anchor="b"/>
          <a:lstStyle/>
          <a:p>
            <a:pPr/>
            <a:r>
              <a:t>Title Text</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sp>
        <p:nvSpPr>
          <p:cNvPr id="48" name="Line"/>
          <p:cNvSpPr/>
          <p:nvPr/>
        </p:nvSpPr>
        <p:spPr>
          <a:xfrm>
            <a:off x="406400" y="52705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9" name="Line"/>
          <p:cNvSpPr/>
          <p:nvPr/>
        </p:nvSpPr>
        <p:spPr>
          <a:xfrm>
            <a:off x="406400" y="53213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0" name="Image"/>
          <p:cNvSpPr/>
          <p:nvPr>
            <p:ph type="pic" idx="13"/>
          </p:nvPr>
        </p:nvSpPr>
        <p:spPr>
          <a:xfrm>
            <a:off x="6502400" y="0"/>
            <a:ext cx="6502400" cy="9753600"/>
          </a:xfrm>
          <a:prstGeom prst="rect">
            <a:avLst/>
          </a:prstGeom>
        </p:spPr>
        <p:txBody>
          <a:bodyPr lIns="91439" tIns="45719" rIns="91439" bIns="45719" anchor="t">
            <a:noAutofit/>
          </a:bodyPr>
          <a:lstStyle/>
          <a:p>
            <a:pPr/>
          </a:p>
        </p:txBody>
      </p:sp>
      <p:sp>
        <p:nvSpPr>
          <p:cNvPr id="51" name="Title Text"/>
          <p:cNvSpPr txBox="1"/>
          <p:nvPr>
            <p:ph type="title"/>
          </p:nvPr>
        </p:nvSpPr>
        <p:spPr>
          <a:xfrm>
            <a:off x="355600" y="1930400"/>
            <a:ext cx="5816600" cy="3238500"/>
          </a:xfrm>
          <a:prstGeom prst="rect">
            <a:avLst/>
          </a:prstGeom>
        </p:spPr>
        <p:txBody>
          <a:bodyPr anchor="b"/>
          <a:lstStyle/>
          <a:p>
            <a:pPr/>
            <a:r>
              <a:t>Title Text</a:t>
            </a:r>
          </a:p>
        </p:txBody>
      </p:sp>
      <p:sp>
        <p:nvSpPr>
          <p:cNvPr id="52" name="Body Level One…"/>
          <p:cNvSpPr txBox="1"/>
          <p:nvPr>
            <p:ph type="body" sz="quarter" idx="1"/>
          </p:nvPr>
        </p:nvSpPr>
        <p:spPr>
          <a:xfrm>
            <a:off x="355600" y="5410200"/>
            <a:ext cx="5816600" cy="33655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53"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60" name="Title Text"/>
          <p:cNvSpPr txBox="1"/>
          <p:nvPr>
            <p:ph type="title"/>
          </p:nvPr>
        </p:nvSpPr>
        <p:spPr>
          <a:prstGeom prst="rect">
            <a:avLst/>
          </a:prstGeom>
        </p:spPr>
        <p:txBody>
          <a:bodyPr/>
          <a:lstStyle/>
          <a:p>
            <a:pPr/>
            <a:r>
              <a:t>Title Text</a:t>
            </a:r>
          </a:p>
        </p:txBody>
      </p:sp>
      <p:sp>
        <p:nvSpPr>
          <p:cNvPr id="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68" name="Title Text"/>
          <p:cNvSpPr txBox="1"/>
          <p:nvPr>
            <p:ph type="title"/>
          </p:nvPr>
        </p:nvSpPr>
        <p:spPr>
          <a:prstGeom prst="rect">
            <a:avLst/>
          </a:prstGeom>
        </p:spPr>
        <p:txBody>
          <a:bodyPr/>
          <a:lstStyle/>
          <a:p>
            <a:pPr/>
            <a:r>
              <a:t>Title Text</a:t>
            </a:r>
          </a:p>
        </p:txBody>
      </p:sp>
      <p:sp>
        <p:nvSpPr>
          <p:cNvPr id="69" name="Body Level One…"/>
          <p:cNvSpPr txBox="1"/>
          <p:nvPr>
            <p:ph type="body" idx="1"/>
          </p:nvPr>
        </p:nvSpPr>
        <p:spPr>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pPr/>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spTree>
      <p:nvGrpSpPr>
        <p:cNvPr id="1" name=""/>
        <p:cNvGrpSpPr/>
        <p:nvPr/>
      </p:nvGrpSpPr>
      <p:grpSpPr>
        <a:xfrm>
          <a:off x="0" y="0"/>
          <a:ext cx="0" cy="0"/>
          <a:chOff x="0" y="0"/>
          <a:chExt cx="0" cy="0"/>
        </a:xfrm>
      </p:grpSpPr>
      <p:sp>
        <p:nvSpPr>
          <p:cNvPr id="77" name="Line"/>
          <p:cNvSpPr/>
          <p:nvPr/>
        </p:nvSpPr>
        <p:spPr>
          <a:xfrm>
            <a:off x="406400" y="25654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8" name="Line"/>
          <p:cNvSpPr/>
          <p:nvPr/>
        </p:nvSpPr>
        <p:spPr>
          <a:xfrm>
            <a:off x="406400" y="26162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9" name="Image"/>
          <p:cNvSpPr/>
          <p:nvPr>
            <p:ph type="pic" idx="13"/>
          </p:nvPr>
        </p:nvSpPr>
        <p:spPr>
          <a:xfrm>
            <a:off x="6502400" y="0"/>
            <a:ext cx="6502400" cy="9753600"/>
          </a:xfrm>
          <a:prstGeom prst="rect">
            <a:avLst/>
          </a:prstGeom>
        </p:spPr>
        <p:txBody>
          <a:bodyPr lIns="91439" tIns="45719" rIns="91439" bIns="45719" anchor="t">
            <a:noAutofit/>
          </a:bodyPr>
          <a:lstStyle/>
          <a:p>
            <a:pPr/>
          </a:p>
        </p:txBody>
      </p:sp>
      <p:sp>
        <p:nvSpPr>
          <p:cNvPr id="80" name="Title Text"/>
          <p:cNvSpPr txBox="1"/>
          <p:nvPr>
            <p:ph type="title"/>
          </p:nvPr>
        </p:nvSpPr>
        <p:spPr>
          <a:xfrm>
            <a:off x="355600" y="444500"/>
            <a:ext cx="5816600" cy="2044700"/>
          </a:xfrm>
          <a:prstGeom prst="rect">
            <a:avLst/>
          </a:prstGeom>
        </p:spPr>
        <p:txBody>
          <a:bodyPr/>
          <a:lstStyle/>
          <a:p>
            <a:pPr/>
            <a:r>
              <a:t>Title Text</a:t>
            </a:r>
          </a:p>
        </p:txBody>
      </p:sp>
      <p:sp>
        <p:nvSpPr>
          <p:cNvPr id="81" name="Body Level One…"/>
          <p:cNvSpPr txBox="1"/>
          <p:nvPr>
            <p:ph type="body" sz="half" idx="1"/>
          </p:nvPr>
        </p:nvSpPr>
        <p:spPr>
          <a:xfrm>
            <a:off x="355600" y="2984500"/>
            <a:ext cx="5816600" cy="6324600"/>
          </a:xfrm>
          <a:prstGeom prst="rect">
            <a:avLst/>
          </a:prstGeom>
        </p:spPr>
        <p:txBody>
          <a:bodyPr/>
          <a:lstStyle>
            <a:lvl1pPr marL="381000" indent="-381000">
              <a:defRPr sz="3000"/>
            </a:lvl1pPr>
            <a:lvl2pPr marL="762000" indent="-381000">
              <a:defRPr sz="3000"/>
            </a:lvl2pPr>
            <a:lvl3pPr marL="1143000" indent="-381000">
              <a:defRPr sz="3000"/>
            </a:lvl3pPr>
            <a:lvl4pPr marL="1524000" indent="-381000">
              <a:defRPr sz="3000"/>
            </a:lvl4pPr>
            <a:lvl5pPr marL="1905000" indent="-381000">
              <a:defRPr sz="30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89" name="Body Level One…"/>
          <p:cNvSpPr txBox="1"/>
          <p:nvPr>
            <p:ph type="body" idx="1"/>
          </p:nvPr>
        </p:nvSpPr>
        <p:spPr>
          <a:xfrm>
            <a:off x="355600" y="444500"/>
            <a:ext cx="12293600" cy="8864600"/>
          </a:xfrm>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spTree>
      <p:nvGrpSpPr>
        <p:cNvPr id="1" name=""/>
        <p:cNvGrpSpPr/>
        <p:nvPr/>
      </p:nvGrpSpPr>
      <p:grpSpPr>
        <a:xfrm>
          <a:off x="0" y="0"/>
          <a:ext cx="0" cy="0"/>
          <a:chOff x="0" y="0"/>
          <a:chExt cx="0" cy="0"/>
        </a:xfrm>
      </p:grpSpPr>
      <p:sp>
        <p:nvSpPr>
          <p:cNvPr id="97" name="Image"/>
          <p:cNvSpPr/>
          <p:nvPr>
            <p:ph type="pic" sz="half" idx="13"/>
          </p:nvPr>
        </p:nvSpPr>
        <p:spPr>
          <a:xfrm>
            <a:off x="6502400" y="4813300"/>
            <a:ext cx="6121400" cy="4356100"/>
          </a:xfrm>
          <a:prstGeom prst="rect">
            <a:avLst/>
          </a:prstGeom>
        </p:spPr>
        <p:txBody>
          <a:bodyPr lIns="91439" tIns="45719" rIns="91439" bIns="45719" anchor="t">
            <a:noAutofit/>
          </a:bodyPr>
          <a:lstStyle/>
          <a:p>
            <a:pPr/>
          </a:p>
        </p:txBody>
      </p:sp>
      <p:sp>
        <p:nvSpPr>
          <p:cNvPr id="98" name="Image"/>
          <p:cNvSpPr/>
          <p:nvPr>
            <p:ph type="pic" sz="half" idx="14"/>
          </p:nvPr>
        </p:nvSpPr>
        <p:spPr>
          <a:xfrm>
            <a:off x="6502400" y="444500"/>
            <a:ext cx="6121400" cy="4368800"/>
          </a:xfrm>
          <a:prstGeom prst="rect">
            <a:avLst/>
          </a:prstGeom>
        </p:spPr>
        <p:txBody>
          <a:bodyPr lIns="91439" tIns="45719" rIns="91439" bIns="45719" anchor="t">
            <a:noAutofit/>
          </a:bodyPr>
          <a:lstStyle/>
          <a:p>
            <a:pPr/>
          </a:p>
        </p:txBody>
      </p:sp>
      <p:sp>
        <p:nvSpPr>
          <p:cNvPr id="99" name="Image"/>
          <p:cNvSpPr/>
          <p:nvPr>
            <p:ph type="pic" idx="15"/>
          </p:nvPr>
        </p:nvSpPr>
        <p:spPr>
          <a:xfrm>
            <a:off x="368300" y="444500"/>
            <a:ext cx="6121400" cy="8724900"/>
          </a:xfrm>
          <a:prstGeom prst="rect">
            <a:avLst/>
          </a:prstGeom>
        </p:spPr>
        <p:txBody>
          <a:bodyPr lIns="91439" tIns="45719" rIns="91439" bIns="45719" anchor="t">
            <a:noAutofit/>
          </a:bodyPr>
          <a:lstStyle/>
          <a:p>
            <a:pPr/>
          </a:p>
        </p:txBody>
      </p:sp>
      <p:sp>
        <p:nvSpPr>
          <p:cNvPr id="100"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Line"/>
          <p:cNvSpPr/>
          <p:nvPr/>
        </p:nvSpPr>
        <p:spPr>
          <a:xfrm>
            <a:off x="406400" y="25654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406400" y="26162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Title Text"/>
          <p:cNvSpPr txBox="1"/>
          <p:nvPr>
            <p:ph type="title"/>
          </p:nvPr>
        </p:nvSpPr>
        <p:spPr>
          <a:xfrm>
            <a:off x="355600" y="444500"/>
            <a:ext cx="12293600" cy="204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5" name="Body Level One…"/>
          <p:cNvSpPr txBox="1"/>
          <p:nvPr>
            <p:ph type="body" idx="1"/>
          </p:nvPr>
        </p:nvSpPr>
        <p:spPr>
          <a:xfrm>
            <a:off x="355600" y="2984500"/>
            <a:ext cx="12293600" cy="632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12331700" y="9220199"/>
            <a:ext cx="317500" cy="355601"/>
          </a:xfrm>
          <a:prstGeom prst="rect">
            <a:avLst/>
          </a:prstGeom>
          <a:ln w="12700">
            <a:miter lim="400000"/>
          </a:ln>
        </p:spPr>
        <p:txBody>
          <a:bodyPr wrap="none" lIns="50800" tIns="50800" rIns="50800" bIns="50800" anchor="ctr">
            <a:spAutoFit/>
          </a:bodyPr>
          <a:lstStyle>
            <a:lvl1pPr>
              <a:defRPr sz="1600">
                <a:solidFill>
                  <a:schemeClr val="accent1">
                    <a:hueOff val="54750"/>
                    <a:satOff val="-1697"/>
                    <a:lumOff val="-18038"/>
                  </a:scheme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1pPr>
      <a:lvl2pPr marL="0" marR="0" indent="2286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2pPr>
      <a:lvl3pPr marL="0" marR="0" indent="4572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3pPr>
      <a:lvl4pPr marL="0" marR="0" indent="6858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4pPr>
      <a:lvl5pPr marL="0" marR="0" indent="9144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5pPr>
      <a:lvl6pPr marL="0" marR="0" indent="11430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6pPr>
      <a:lvl7pPr marL="0" marR="0" indent="13716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7pPr>
      <a:lvl8pPr marL="0" marR="0" indent="16002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8pPr>
      <a:lvl9pPr marL="0" marR="0" indent="18288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9pPr>
    </p:titleStyle>
    <p:body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6.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6.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6.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6.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6.tif"/><Relationship Id="rId4" Type="http://schemas.openxmlformats.org/officeDocument/2006/relationships/image" Target="../media/image8.tif"/><Relationship Id="rId5" Type="http://schemas.openxmlformats.org/officeDocument/2006/relationships/image" Target="../media/image1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9.tif"/><Relationship Id="rId4" Type="http://schemas.openxmlformats.org/officeDocument/2006/relationships/image" Target="../media/image15.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6.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6.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6.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5.tif"/><Relationship Id="rId4" Type="http://schemas.openxmlformats.org/officeDocument/2006/relationships/image" Target="../media/image1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9.tif"/><Relationship Id="rId4" Type="http://schemas.openxmlformats.org/officeDocument/2006/relationships/image" Target="../media/image15.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6.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hyperlink" Target="http://w65stchurchofchrist.org/coc/" TargetMode="Externa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4.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5.tif"/><Relationship Id="rId4" Type="http://schemas.openxmlformats.org/officeDocument/2006/relationships/image" Target="../media/image11.png"/><Relationship Id="rId5" Type="http://schemas.openxmlformats.org/officeDocument/2006/relationships/image" Target="../media/image6.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5.tif"/><Relationship Id="rId4" Type="http://schemas.openxmlformats.org/officeDocument/2006/relationships/image" Target="../media/image11.png"/><Relationship Id="rId5" Type="http://schemas.openxmlformats.org/officeDocument/2006/relationships/image" Target="../media/image6.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5.tif"/><Relationship Id="rId4" Type="http://schemas.openxmlformats.org/officeDocument/2006/relationships/image" Target="../media/image11.png"/><Relationship Id="rId5" Type="http://schemas.openxmlformats.org/officeDocument/2006/relationships/image" Target="../media/image6.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12.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1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6.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9" name="Image" descr="Image"/>
          <p:cNvPicPr>
            <a:picLocks noChangeAspect="1"/>
          </p:cNvPicPr>
          <p:nvPr>
            <p:ph type="pic" idx="13"/>
          </p:nvPr>
        </p:nvPicPr>
        <p:blipFill>
          <a:blip r:embed="rId2">
            <a:extLst/>
          </a:blip>
          <a:srcRect l="10232" t="0" r="509" b="0"/>
          <a:stretch>
            <a:fillRect/>
          </a:stretch>
        </p:blipFill>
        <p:spPr>
          <a:xfrm>
            <a:off x="0" y="0"/>
            <a:ext cx="13004800" cy="9753600"/>
          </a:xfrm>
          <a:prstGeom prst="rect">
            <a:avLst/>
          </a:prstGeom>
        </p:spPr>
      </p:pic>
      <p:sp>
        <p:nvSpPr>
          <p:cNvPr id="210" name="The Need To Finish"/>
          <p:cNvSpPr txBox="1"/>
          <p:nvPr/>
        </p:nvSpPr>
        <p:spPr>
          <a:xfrm>
            <a:off x="564373" y="7506337"/>
            <a:ext cx="11963491" cy="199390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226" sz="11300">
                <a:solidFill>
                  <a:schemeClr val="accent3">
                    <a:satOff val="9363"/>
                    <a:lumOff val="10544"/>
                    <a:alpha val="81929"/>
                  </a:schemeClr>
                </a:solidFill>
                <a:effectLst>
                  <a:outerShdw sx="100000" sy="100000" kx="0" ky="0" algn="b" rotWithShape="0" blurRad="63500" dist="63500" dir="3300123">
                    <a:srgbClr val="000000"/>
                  </a:outerShdw>
                </a:effectLst>
              </a:defRPr>
            </a:lvl1pPr>
          </a:lstStyle>
          <a:p>
            <a:pPr/>
            <a:r>
              <a:t>The Need To Finish</a:t>
            </a:r>
          </a:p>
        </p:txBody>
      </p:sp>
      <p:pic>
        <p:nvPicPr>
          <p:cNvPr id="211" name="Lessons From The Life of King Asa…" descr="Lessons From The Life of King Asa…"/>
          <p:cNvPicPr>
            <a:picLocks noChangeAspect="0"/>
          </p:cNvPicPr>
          <p:nvPr/>
        </p:nvPicPr>
        <p:blipFill>
          <a:blip r:embed="rId3">
            <a:extLst/>
          </a:blip>
          <a:stretch>
            <a:fillRect/>
          </a:stretch>
        </p:blipFill>
        <p:spPr>
          <a:xfrm>
            <a:off x="1500417" y="5769787"/>
            <a:ext cx="10003966" cy="2070101"/>
          </a:xfrm>
          <a:prstGeom prst="rect">
            <a:avLst/>
          </a:prstGeom>
          <a:effectLst>
            <a:outerShdw sx="100000" sy="100000" kx="0" ky="0" algn="b" rotWithShape="0" blurRad="63500" dist="25400" dir="5400000">
              <a:srgbClr val="000000">
                <a:alpha val="34951"/>
              </a:srgbClr>
            </a:outerShdw>
          </a:effectLst>
        </p:spPr>
      </p:pic>
      <p:sp>
        <p:nvSpPr>
          <p:cNvPr id="212" name="2 Chronicles 14:2 (NKJV)…"/>
          <p:cNvSpPr txBox="1"/>
          <p:nvPr/>
        </p:nvSpPr>
        <p:spPr>
          <a:xfrm>
            <a:off x="8169124" y="694731"/>
            <a:ext cx="4410078" cy="2557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1900"/>
              </a:spcBef>
              <a:defRPr>
                <a:solidFill>
                  <a:srgbClr val="FFFFFF"/>
                </a:solidFill>
              </a:defRPr>
            </a:pPr>
            <a:r>
              <a:t>2 Chronicles 14:2 (NKJV)</a:t>
            </a:r>
          </a:p>
          <a:p>
            <a:pPr defTabSz="457200">
              <a:lnSpc>
                <a:spcPct val="80000"/>
              </a:lnSpc>
              <a:spcBef>
                <a:spcPts val="1900"/>
              </a:spcBef>
              <a:defRPr sz="4300">
                <a:solidFill>
                  <a:srgbClr val="FFFFFF"/>
                </a:solidFill>
                <a:latin typeface="Vivaldi"/>
                <a:ea typeface="Vivaldi"/>
                <a:cs typeface="Vivaldi"/>
                <a:sym typeface="Vivaldi"/>
              </a:defRPr>
            </a:pPr>
            <a:r>
              <a:rPr baseline="31999"/>
              <a:t>2</a:t>
            </a:r>
            <a:r>
              <a:t> Asa did </a:t>
            </a:r>
            <a:r>
              <a:t>what was</a:t>
            </a:r>
            <a:r>
              <a:t> good and right in the eyes of the Lord his God,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11"/>
                                        </p:tgtEl>
                                        <p:attrNameLst>
                                          <p:attrName>style.visibility</p:attrName>
                                        </p:attrNameLst>
                                      </p:cBhvr>
                                      <p:to>
                                        <p:strVal val="visible"/>
                                      </p:to>
                                    </p:set>
                                    <p:anim calcmode="lin" valueType="num">
                                      <p:cBhvr>
                                        <p:cTn id="7" dur="2500" fill="hold"/>
                                        <p:tgtEl>
                                          <p:spTgt spid="211"/>
                                        </p:tgtEl>
                                        <p:attrNameLst>
                                          <p:attrName>ppt_w</p:attrName>
                                        </p:attrNameLst>
                                      </p:cBhvr>
                                      <p:tavLst>
                                        <p:tav tm="0">
                                          <p:val>
                                            <p:fltVal val="0"/>
                                          </p:val>
                                        </p:tav>
                                        <p:tav tm="100000">
                                          <p:val>
                                            <p:strVal val="#ppt_w"/>
                                          </p:val>
                                        </p:tav>
                                      </p:tavLst>
                                    </p:anim>
                                    <p:anim calcmode="lin" valueType="num">
                                      <p:cBhvr>
                                        <p:cTn id="8" dur="2500" fill="hold"/>
                                        <p:tgtEl>
                                          <p:spTgt spid="2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1"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9" name="Image" descr="Image"/>
          <p:cNvPicPr>
            <a:picLocks noChangeAspect="1"/>
          </p:cNvPicPr>
          <p:nvPr>
            <p:ph type="pic" idx="13"/>
          </p:nvPr>
        </p:nvPicPr>
        <p:blipFill>
          <a:blip r:embed="rId2">
            <a:extLst/>
          </a:blip>
          <a:srcRect l="5371" t="0" r="5371" b="0"/>
          <a:stretch>
            <a:fillRect/>
          </a:stretch>
        </p:blipFill>
        <p:spPr>
          <a:prstGeom prst="rect">
            <a:avLst/>
          </a:prstGeom>
        </p:spPr>
      </p:pic>
      <p:pic>
        <p:nvPicPr>
          <p:cNvPr id="280" name="Image" descr="Image"/>
          <p:cNvPicPr>
            <a:picLocks noChangeAspect="0"/>
          </p:cNvPicPr>
          <p:nvPr/>
        </p:nvPicPr>
        <p:blipFill>
          <a:blip r:embed="rId3">
            <a:extLst/>
          </a:blip>
          <a:stretch>
            <a:fillRect/>
          </a:stretch>
        </p:blipFill>
        <p:spPr>
          <a:xfrm>
            <a:off x="127493" y="5879903"/>
            <a:ext cx="13969691" cy="1156844"/>
          </a:xfrm>
          <a:prstGeom prst="rect">
            <a:avLst/>
          </a:prstGeom>
          <a:ln w="12700">
            <a:miter lim="400000"/>
          </a:ln>
        </p:spPr>
      </p:pic>
      <p:sp>
        <p:nvSpPr>
          <p:cNvPr id="281" name="King Asa Acted Foolishly - 2 Chron 16:9"/>
          <p:cNvSpPr txBox="1"/>
          <p:nvPr/>
        </p:nvSpPr>
        <p:spPr>
          <a:xfrm>
            <a:off x="662610" y="5994774"/>
            <a:ext cx="11934567" cy="927101"/>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900">
                <a:solidFill>
                  <a:srgbClr val="FFFFFF"/>
                </a:solidFill>
                <a:effectLst>
                  <a:outerShdw sx="100000" sy="100000" kx="0" ky="0" algn="b" rotWithShape="0" blurRad="63500" dist="63500" dir="3012384">
                    <a:srgbClr val="000000"/>
                  </a:outerShdw>
                </a:effectLst>
              </a:defRPr>
            </a:lvl1pPr>
          </a:lstStyle>
          <a:p>
            <a:pPr/>
            <a:r>
              <a:t>King Asa Acted Foolishly - 2 Chron 16:9</a:t>
            </a:r>
          </a:p>
        </p:txBody>
      </p:sp>
      <p:sp>
        <p:nvSpPr>
          <p:cNvPr id="282" name="Punished Hanani the prophet for telling him the truth – 2 Chr. 16:10"/>
          <p:cNvSpPr txBox="1"/>
          <p:nvPr/>
        </p:nvSpPr>
        <p:spPr>
          <a:xfrm>
            <a:off x="665460" y="7466763"/>
            <a:ext cx="11673880" cy="1930401"/>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effectLst>
                  <a:outerShdw sx="100000" sy="100000" kx="0" ky="0" algn="b" rotWithShape="0" blurRad="63500" dist="63500" dir="3153346">
                    <a:srgbClr val="000000"/>
                  </a:outerShdw>
                </a:effectLst>
              </a:defRPr>
            </a:lvl1pPr>
          </a:lstStyle>
          <a:p>
            <a:pPr/>
            <a:r>
              <a:t>Punished Hanani the prophet for telling him the truth – 2 Chr. 16:10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4" name="Image" descr="Image"/>
          <p:cNvPicPr>
            <a:picLocks noChangeAspect="1"/>
          </p:cNvPicPr>
          <p:nvPr>
            <p:ph type="pic" idx="13"/>
          </p:nvPr>
        </p:nvPicPr>
        <p:blipFill>
          <a:blip r:embed="rId2">
            <a:extLst/>
          </a:blip>
          <a:srcRect l="5371" t="0" r="5371" b="0"/>
          <a:stretch>
            <a:fillRect/>
          </a:stretch>
        </p:blipFill>
        <p:spPr>
          <a:prstGeom prst="rect">
            <a:avLst/>
          </a:prstGeom>
        </p:spPr>
      </p:pic>
      <p:pic>
        <p:nvPicPr>
          <p:cNvPr id="285" name="Image" descr="Image"/>
          <p:cNvPicPr>
            <a:picLocks noChangeAspect="0"/>
          </p:cNvPicPr>
          <p:nvPr/>
        </p:nvPicPr>
        <p:blipFill>
          <a:blip r:embed="rId3">
            <a:extLst/>
          </a:blip>
          <a:stretch>
            <a:fillRect/>
          </a:stretch>
        </p:blipFill>
        <p:spPr>
          <a:xfrm>
            <a:off x="127493" y="5879903"/>
            <a:ext cx="13969691" cy="1156844"/>
          </a:xfrm>
          <a:prstGeom prst="rect">
            <a:avLst/>
          </a:prstGeom>
          <a:ln w="12700">
            <a:miter lim="400000"/>
          </a:ln>
        </p:spPr>
      </p:pic>
      <p:sp>
        <p:nvSpPr>
          <p:cNvPr id="286" name="King Asa Acted Foolishly - 2 Chron 16:9"/>
          <p:cNvSpPr txBox="1"/>
          <p:nvPr/>
        </p:nvSpPr>
        <p:spPr>
          <a:xfrm>
            <a:off x="662610" y="5994774"/>
            <a:ext cx="11934567" cy="927101"/>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900">
                <a:solidFill>
                  <a:srgbClr val="FFFFFF"/>
                </a:solidFill>
                <a:effectLst>
                  <a:outerShdw sx="100000" sy="100000" kx="0" ky="0" algn="b" rotWithShape="0" blurRad="63500" dist="63500" dir="3012384">
                    <a:srgbClr val="000000"/>
                  </a:outerShdw>
                </a:effectLst>
              </a:defRPr>
            </a:lvl1pPr>
          </a:lstStyle>
          <a:p>
            <a:pPr/>
            <a:r>
              <a:t>King Asa Acted Foolishly - 2 Chron 16:9</a:t>
            </a:r>
          </a:p>
        </p:txBody>
      </p:sp>
      <p:sp>
        <p:nvSpPr>
          <p:cNvPr id="287" name="Oppressed some of the people – 2 Chr. 16:10"/>
          <p:cNvSpPr txBox="1"/>
          <p:nvPr/>
        </p:nvSpPr>
        <p:spPr>
          <a:xfrm>
            <a:off x="665460" y="7993813"/>
            <a:ext cx="11673880" cy="876301"/>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4600">
                <a:solidFill>
                  <a:srgbClr val="FFFFFF"/>
                </a:solidFill>
                <a:effectLst>
                  <a:outerShdw sx="100000" sy="100000" kx="0" ky="0" algn="b" rotWithShape="0" blurRad="63500" dist="63500" dir="3153346">
                    <a:srgbClr val="000000"/>
                  </a:outerShdw>
                </a:effectLst>
              </a:defRPr>
            </a:pPr>
            <a:r>
              <a:t>Oppressed </a:t>
            </a:r>
            <a:r>
              <a:rPr i="1"/>
              <a:t>some</a:t>
            </a:r>
            <a:r>
              <a:t> of the people – 2 Chr. 16:10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9" name="Image" descr="Image"/>
          <p:cNvPicPr>
            <a:picLocks noChangeAspect="1"/>
          </p:cNvPicPr>
          <p:nvPr>
            <p:ph type="pic" idx="13"/>
          </p:nvPr>
        </p:nvPicPr>
        <p:blipFill>
          <a:blip r:embed="rId2">
            <a:extLst/>
          </a:blip>
          <a:srcRect l="5371" t="0" r="5371" b="0"/>
          <a:stretch>
            <a:fillRect/>
          </a:stretch>
        </p:blipFill>
        <p:spPr>
          <a:prstGeom prst="rect">
            <a:avLst/>
          </a:prstGeom>
        </p:spPr>
      </p:pic>
      <p:pic>
        <p:nvPicPr>
          <p:cNvPr id="290" name="Image" descr="Image"/>
          <p:cNvPicPr>
            <a:picLocks noChangeAspect="0"/>
          </p:cNvPicPr>
          <p:nvPr/>
        </p:nvPicPr>
        <p:blipFill>
          <a:blip r:embed="rId3">
            <a:extLst/>
          </a:blip>
          <a:stretch>
            <a:fillRect/>
          </a:stretch>
        </p:blipFill>
        <p:spPr>
          <a:xfrm>
            <a:off x="127493" y="5879903"/>
            <a:ext cx="13969691" cy="1156844"/>
          </a:xfrm>
          <a:prstGeom prst="rect">
            <a:avLst/>
          </a:prstGeom>
          <a:ln w="12700">
            <a:miter lim="400000"/>
          </a:ln>
        </p:spPr>
      </p:pic>
      <p:sp>
        <p:nvSpPr>
          <p:cNvPr id="291" name="King Asa Acted Foolishly - 2 Chron 16:9"/>
          <p:cNvSpPr txBox="1"/>
          <p:nvPr/>
        </p:nvSpPr>
        <p:spPr>
          <a:xfrm>
            <a:off x="662610" y="5994774"/>
            <a:ext cx="11934567" cy="927101"/>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900">
                <a:solidFill>
                  <a:srgbClr val="FFFFFF"/>
                </a:solidFill>
                <a:effectLst>
                  <a:outerShdw sx="100000" sy="100000" kx="0" ky="0" algn="b" rotWithShape="0" blurRad="63500" dist="63500" dir="3012384">
                    <a:srgbClr val="000000"/>
                  </a:outerShdw>
                </a:effectLst>
              </a:defRPr>
            </a:lvl1pPr>
          </a:lstStyle>
          <a:p>
            <a:pPr/>
            <a:r>
              <a:t>King Asa Acted Foolishly - 2 Chron 16:9</a:t>
            </a:r>
          </a:p>
        </p:txBody>
      </p:sp>
      <p:sp>
        <p:nvSpPr>
          <p:cNvPr id="292" name="In 39th year of his reign, didn’t seek God during illness - 2 Chr. 16:12"/>
          <p:cNvSpPr txBox="1"/>
          <p:nvPr/>
        </p:nvSpPr>
        <p:spPr>
          <a:xfrm>
            <a:off x="665460" y="7466763"/>
            <a:ext cx="11673880" cy="1930401"/>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FFFFFF"/>
                </a:solidFill>
                <a:effectLst>
                  <a:outerShdw sx="100000" sy="100000" kx="0" ky="0" algn="b" rotWithShape="0" blurRad="63500" dist="63500" dir="3153346">
                    <a:srgbClr val="000000"/>
                  </a:outerShdw>
                </a:effectLst>
              </a:defRPr>
            </a:lvl1pPr>
          </a:lstStyle>
          <a:p>
            <a:pPr/>
            <a:r>
              <a:t>In 39th year of his reign, didn’t seek God during illness - 2 Chr. 16:12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295"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sp>
        <p:nvSpPr>
          <p:cNvPr id="296" name="We fail to seek God’s help to overcome our enemy &amp; instead seek aide by compromising with another enemy – (Isaiah 31:1-3; 2 Cor. 6:14-16)…"/>
          <p:cNvSpPr txBox="1"/>
          <p:nvPr/>
        </p:nvSpPr>
        <p:spPr>
          <a:xfrm>
            <a:off x="4732307" y="3486386"/>
            <a:ext cx="8179635" cy="6070601"/>
          </a:xfrm>
          <a:prstGeom prst="rect">
            <a:avLst/>
          </a:prstGeom>
          <a:ln w="12700">
            <a:miter lim="400000"/>
          </a:ln>
          <a:effectLst>
            <a:outerShdw sx="100000" sy="100000" kx="0" ky="0" algn="b" rotWithShape="0" blurRad="88900" dist="25400" dir="2700000">
              <a:srgbClr val="000000">
                <a:alpha val="2618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20842" indent="-320842" algn="l">
              <a:spcBef>
                <a:spcPts val="1000"/>
              </a:spcBef>
              <a:buSzPct val="55000"/>
              <a:buBlip>
                <a:blip r:embed="rId2"/>
              </a:buBlip>
              <a:defRPr sz="3400">
                <a:solidFill>
                  <a:srgbClr val="000000"/>
                </a:solidFill>
              </a:defRPr>
            </a:pPr>
            <a:r>
              <a:t>We fail to seek God’s help to overcome our enemy &amp; instead seek aide by compromising with another enemy – (</a:t>
            </a:r>
            <a:r>
              <a:rPr i="1"/>
              <a:t>Isaiah 31:1-3; 2 Cor. 6:14-16</a:t>
            </a:r>
            <a:r>
              <a:t>)</a:t>
            </a:r>
          </a:p>
          <a:p>
            <a:pPr marL="320842" indent="-320842" algn="l">
              <a:spcBef>
                <a:spcPts val="1000"/>
              </a:spcBef>
              <a:buSzPct val="55000"/>
              <a:buBlip>
                <a:blip r:embed="rId2"/>
              </a:buBlip>
              <a:defRPr sz="3400">
                <a:solidFill>
                  <a:srgbClr val="000000"/>
                </a:solidFill>
              </a:defRPr>
            </a:pPr>
            <a:r>
              <a:t>We reject &amp; persecute those who tell us the truth - (</a:t>
            </a:r>
            <a:r>
              <a:rPr i="1"/>
              <a:t>Gal 4:16</a:t>
            </a:r>
            <a:r>
              <a:t>)</a:t>
            </a:r>
          </a:p>
          <a:p>
            <a:pPr marL="320842" indent="-320842" algn="l">
              <a:spcBef>
                <a:spcPts val="1000"/>
              </a:spcBef>
              <a:buSzPct val="55000"/>
              <a:buBlip>
                <a:blip r:embed="rId2"/>
              </a:buBlip>
              <a:defRPr sz="3400">
                <a:solidFill>
                  <a:srgbClr val="000000"/>
                </a:solidFill>
              </a:defRPr>
            </a:pPr>
            <a:r>
              <a:t>We take our guilt and frustrations out on others – (</a:t>
            </a:r>
            <a:r>
              <a:rPr i="1"/>
              <a:t>Mat 18:28-30</a:t>
            </a:r>
            <a:r>
              <a:t>)</a:t>
            </a:r>
          </a:p>
          <a:p>
            <a:pPr marL="320842" indent="-320842" algn="l">
              <a:spcBef>
                <a:spcPts val="1000"/>
              </a:spcBef>
              <a:buSzPct val="55000"/>
              <a:buBlip>
                <a:blip r:embed="rId2"/>
              </a:buBlip>
              <a:defRPr sz="3400">
                <a:solidFill>
                  <a:srgbClr val="000000"/>
                </a:solidFill>
              </a:defRPr>
            </a:pPr>
            <a:r>
              <a:t>We fail to trust God to provide aide in suffering - (</a:t>
            </a:r>
            <a:r>
              <a:rPr i="1"/>
              <a:t>Ps 146:3-6; Jam 5:13-18</a:t>
            </a:r>
            <a:r>
              <a:t>)</a:t>
            </a:r>
          </a:p>
        </p:txBody>
      </p:sp>
      <p:pic>
        <p:nvPicPr>
          <p:cNvPr id="297" name="Image" descr="Image"/>
          <p:cNvPicPr>
            <a:picLocks noChangeAspect="0"/>
          </p:cNvPicPr>
          <p:nvPr/>
        </p:nvPicPr>
        <p:blipFill>
          <a:blip r:embed="rId3">
            <a:extLst/>
          </a:blip>
          <a:stretch>
            <a:fillRect/>
          </a:stretch>
        </p:blipFill>
        <p:spPr>
          <a:xfrm>
            <a:off x="0" y="2154254"/>
            <a:ext cx="13969690" cy="1156844"/>
          </a:xfrm>
          <a:prstGeom prst="rect">
            <a:avLst/>
          </a:prstGeom>
          <a:ln w="12700">
            <a:miter lim="400000"/>
          </a:ln>
        </p:spPr>
      </p:pic>
      <p:sp>
        <p:nvSpPr>
          <p:cNvPr id="298" name="We Also Act Foolishly If …"/>
          <p:cNvSpPr txBox="1"/>
          <p:nvPr/>
        </p:nvSpPr>
        <p:spPr>
          <a:xfrm>
            <a:off x="535116" y="2186576"/>
            <a:ext cx="11934567" cy="1092201"/>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900">
                <a:solidFill>
                  <a:srgbClr val="FFFFFF"/>
                </a:solidFill>
                <a:effectLst>
                  <a:outerShdw sx="100000" sy="100000" kx="0" ky="0" algn="b" rotWithShape="0" blurRad="63500" dist="63500" dir="3012384">
                    <a:srgbClr val="000000"/>
                  </a:outerShdw>
                </a:effectLst>
              </a:defRPr>
            </a:lvl1pPr>
          </a:lstStyle>
          <a:p>
            <a:pPr/>
            <a:r>
              <a:t>We Also Act Foolishly If …</a:t>
            </a:r>
          </a:p>
        </p:txBody>
      </p:sp>
      <p:grpSp>
        <p:nvGrpSpPr>
          <p:cNvPr id="301" name="Image"/>
          <p:cNvGrpSpPr/>
          <p:nvPr/>
        </p:nvGrpSpPr>
        <p:grpSpPr>
          <a:xfrm>
            <a:off x="162029" y="3460014"/>
            <a:ext cx="4598924" cy="6391074"/>
            <a:chOff x="0" y="0"/>
            <a:chExt cx="4598922" cy="6391073"/>
          </a:xfrm>
        </p:grpSpPr>
        <p:pic>
          <p:nvPicPr>
            <p:cNvPr id="300" name="Image" descr="Image"/>
            <p:cNvPicPr>
              <a:picLocks noChangeAspect="1"/>
            </p:cNvPicPr>
            <p:nvPr/>
          </p:nvPicPr>
          <p:blipFill>
            <a:blip r:embed="rId4">
              <a:extLst/>
            </a:blip>
            <a:srcRect l="5051" t="0" r="46839" b="0"/>
            <a:stretch>
              <a:fillRect/>
            </a:stretch>
          </p:blipFill>
          <p:spPr>
            <a:xfrm>
              <a:off x="215900" y="139700"/>
              <a:ext cx="4167123" cy="5832273"/>
            </a:xfrm>
            <a:prstGeom prst="rect">
              <a:avLst/>
            </a:prstGeom>
            <a:ln>
              <a:noFill/>
            </a:ln>
            <a:effectLst/>
          </p:spPr>
        </p:pic>
        <p:pic>
          <p:nvPicPr>
            <p:cNvPr id="299" name="Image" descr="Image"/>
            <p:cNvPicPr>
              <a:picLocks noChangeAspect="0"/>
            </p:cNvPicPr>
            <p:nvPr/>
          </p:nvPicPr>
          <p:blipFill>
            <a:blip r:embed="rId5">
              <a:extLst/>
            </a:blip>
            <a:stretch>
              <a:fillRect/>
            </a:stretch>
          </p:blipFill>
          <p:spPr>
            <a:xfrm>
              <a:off x="0" y="-1"/>
              <a:ext cx="4598923" cy="6391074"/>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6">
                                            <p:bg/>
                                          </p:spTgt>
                                        </p:tgtEl>
                                        <p:attrNameLst>
                                          <p:attrName>style.visibility</p:attrName>
                                        </p:attrNameLst>
                                      </p:cBhvr>
                                      <p:to>
                                        <p:strVal val="visible"/>
                                      </p:to>
                                    </p:set>
                                    <p:animEffect filter="fade" transition="in">
                                      <p:cBhvr>
                                        <p:cTn id="7" dur="1500"/>
                                        <p:tgtEl>
                                          <p:spTgt spid="29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96">
                                            <p:txEl>
                                              <p:pRg st="0" end="0"/>
                                            </p:txEl>
                                          </p:spTgt>
                                        </p:tgtEl>
                                        <p:attrNameLst>
                                          <p:attrName>style.visibility</p:attrName>
                                        </p:attrNameLst>
                                      </p:cBhvr>
                                      <p:to>
                                        <p:strVal val="visible"/>
                                      </p:to>
                                    </p:set>
                                    <p:animEffect filter="fade" transition="in">
                                      <p:cBhvr>
                                        <p:cTn id="10" dur="1500"/>
                                        <p:tgtEl>
                                          <p:spTgt spid="29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96">
                                            <p:txEl>
                                              <p:pRg st="1" end="1"/>
                                            </p:txEl>
                                          </p:spTgt>
                                        </p:tgtEl>
                                        <p:attrNameLst>
                                          <p:attrName>style.visibility</p:attrName>
                                        </p:attrNameLst>
                                      </p:cBhvr>
                                      <p:to>
                                        <p:strVal val="visible"/>
                                      </p:to>
                                    </p:set>
                                    <p:animEffect filter="fade" transition="in">
                                      <p:cBhvr>
                                        <p:cTn id="15" dur="1500"/>
                                        <p:tgtEl>
                                          <p:spTgt spid="29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96">
                                            <p:txEl>
                                              <p:pRg st="2" end="2"/>
                                            </p:txEl>
                                          </p:spTgt>
                                        </p:tgtEl>
                                        <p:attrNameLst>
                                          <p:attrName>style.visibility</p:attrName>
                                        </p:attrNameLst>
                                      </p:cBhvr>
                                      <p:to>
                                        <p:strVal val="visible"/>
                                      </p:to>
                                    </p:set>
                                    <p:animEffect filter="fade" transition="in">
                                      <p:cBhvr>
                                        <p:cTn id="20" dur="1500"/>
                                        <p:tgtEl>
                                          <p:spTgt spid="29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96">
                                            <p:txEl>
                                              <p:pRg st="3" end="3"/>
                                            </p:txEl>
                                          </p:spTgt>
                                        </p:tgtEl>
                                        <p:attrNameLst>
                                          <p:attrName>style.visibility</p:attrName>
                                        </p:attrNameLst>
                                      </p:cBhvr>
                                      <p:to>
                                        <p:strVal val="visible"/>
                                      </p:to>
                                    </p:set>
                                    <p:animEffect filter="fade" transition="in">
                                      <p:cBhvr>
                                        <p:cTn id="25" dur="1500"/>
                                        <p:tgtEl>
                                          <p:spTgt spid="29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6"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One of the saddest and most discouraging things in life is to see a fellow Christian lose faith and stop serving God. - 2 Peter 2:22…"/>
          <p:cNvSpPr txBox="1"/>
          <p:nvPr/>
        </p:nvSpPr>
        <p:spPr>
          <a:xfrm>
            <a:off x="5304534" y="3146117"/>
            <a:ext cx="7564910" cy="642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20842" indent="-320842" algn="l">
              <a:spcBef>
                <a:spcPts val="1400"/>
              </a:spcBef>
              <a:buSzPct val="55000"/>
              <a:buBlip>
                <a:blip r:embed="rId2"/>
              </a:buBlip>
              <a:defRPr sz="3400"/>
            </a:pPr>
            <a:r>
              <a:t>One of the saddest and most discouraging things in life is to see a fellow Christian lose faith and stop serving God. - 2 Peter 2:22</a:t>
            </a:r>
          </a:p>
          <a:p>
            <a:pPr marL="320842" indent="-320842" algn="l">
              <a:spcBef>
                <a:spcPts val="1400"/>
              </a:spcBef>
              <a:buSzPct val="55000"/>
              <a:buBlip>
                <a:blip r:embed="rId2"/>
              </a:buBlip>
              <a:defRPr sz="3400"/>
            </a:pPr>
            <a:r>
              <a:t>In the Bible, we see a pattern:  By faith obey, by faith continue to obey; by faith receive the prize — perseverance, persistence, then the prize! - 1 Cor. 9:24-27; 15:58; Gal 6:7-10; Heb 3:14-19; 10:35-39; 2 Pet. 1:5-11; Rev 2:10,11; 1 Jn 1:9,10</a:t>
            </a:r>
          </a:p>
        </p:txBody>
      </p:sp>
      <p:sp>
        <p:nvSpPr>
          <p:cNvPr id="304"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305"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sp>
        <p:nvSpPr>
          <p:cNvPr id="306" name="2 Chronicles 14:2-16:14; 1 Kings 15:9-24"/>
          <p:cNvSpPr txBox="1"/>
          <p:nvPr/>
        </p:nvSpPr>
        <p:spPr>
          <a:xfrm>
            <a:off x="3118705" y="2267201"/>
            <a:ext cx="6854826" cy="6350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3200">
                <a:solidFill>
                  <a:srgbClr val="5C86B9"/>
                </a:solidFill>
              </a:defRPr>
            </a:lvl1pPr>
          </a:lstStyle>
          <a:p>
            <a:pPr/>
            <a:r>
              <a:t>2 Chronicles 14:2-16:14; 1 Kings 15:9-24</a:t>
            </a:r>
          </a:p>
        </p:txBody>
      </p:sp>
      <p:grpSp>
        <p:nvGrpSpPr>
          <p:cNvPr id="309" name="Image"/>
          <p:cNvGrpSpPr/>
          <p:nvPr/>
        </p:nvGrpSpPr>
        <p:grpSpPr>
          <a:xfrm>
            <a:off x="176204" y="2942336"/>
            <a:ext cx="5051761" cy="6833763"/>
            <a:chOff x="0" y="0"/>
            <a:chExt cx="5051760" cy="6833761"/>
          </a:xfrm>
        </p:grpSpPr>
        <p:pic>
          <p:nvPicPr>
            <p:cNvPr id="308" name="Image" descr="Image"/>
            <p:cNvPicPr>
              <a:picLocks noChangeAspect="1"/>
            </p:cNvPicPr>
            <p:nvPr/>
          </p:nvPicPr>
          <p:blipFill>
            <a:blip r:embed="rId3">
              <a:extLst/>
            </a:blip>
            <a:srcRect l="9841" t="0" r="34939" b="0"/>
            <a:stretch>
              <a:fillRect/>
            </a:stretch>
          </p:blipFill>
          <p:spPr>
            <a:xfrm>
              <a:off x="215900" y="139700"/>
              <a:ext cx="4619961" cy="6274962"/>
            </a:xfrm>
            <a:prstGeom prst="rect">
              <a:avLst/>
            </a:prstGeom>
            <a:ln>
              <a:noFill/>
            </a:ln>
            <a:effectLst/>
          </p:spPr>
        </p:pic>
        <p:pic>
          <p:nvPicPr>
            <p:cNvPr id="307" name="Image" descr="Image"/>
            <p:cNvPicPr>
              <a:picLocks noChangeAspect="0"/>
            </p:cNvPicPr>
            <p:nvPr/>
          </p:nvPicPr>
          <p:blipFill>
            <a:blip r:embed="rId4">
              <a:extLst/>
            </a:blip>
            <a:stretch>
              <a:fillRect/>
            </a:stretch>
          </p:blipFill>
          <p:spPr>
            <a:xfrm>
              <a:off x="-1" y="0"/>
              <a:ext cx="5051762" cy="6833762"/>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3">
                                            <p:txEl>
                                              <p:pRg st="1" end="1"/>
                                            </p:txEl>
                                          </p:spTgt>
                                        </p:tgtEl>
                                        <p:attrNameLst>
                                          <p:attrName>style.visibility</p:attrName>
                                        </p:attrNameLst>
                                      </p:cBhvr>
                                      <p:to>
                                        <p:strVal val="visible"/>
                                      </p:to>
                                    </p:set>
                                    <p:animEffect filter="fade" transition="in">
                                      <p:cBhvr>
                                        <p:cTn id="7" dur="1500"/>
                                        <p:tgtEl>
                                          <p:spTgt spid="30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3"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13" name="1 Corinthians 9:24–27 (NKJV)…"/>
          <p:cNvGrpSpPr/>
          <p:nvPr/>
        </p:nvGrpSpPr>
        <p:grpSpPr>
          <a:xfrm>
            <a:off x="41777" y="3011209"/>
            <a:ext cx="12921246" cy="6888320"/>
            <a:chOff x="0" y="0"/>
            <a:chExt cx="12921244" cy="6888318"/>
          </a:xfrm>
        </p:grpSpPr>
        <p:sp>
          <p:nvSpPr>
            <p:cNvPr id="312" name="1 Corinthians 9:24–27 (NKJV)…"/>
            <p:cNvSpPr/>
            <p:nvPr/>
          </p:nvSpPr>
          <p:spPr>
            <a:xfrm>
              <a:off x="215900" y="139700"/>
              <a:ext cx="12489445" cy="6329519"/>
            </a:xfrm>
            <a:prstGeom prst="rect">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sz="3500">
                  <a:solidFill>
                    <a:srgbClr val="FFFFFF"/>
                  </a:solidFill>
                  <a:effectLst>
                    <a:outerShdw sx="100000" sy="100000" kx="0" ky="0" algn="b" rotWithShape="0" blurRad="63500" dist="63500" dir="3003816">
                      <a:srgbClr val="000000"/>
                    </a:outerShdw>
                  </a:effectLst>
                </a:defRPr>
              </a:pPr>
              <a:r>
                <a:t>1 Corinthians 9:24–27 (NKJV)</a:t>
              </a:r>
            </a:p>
            <a:p>
              <a:pPr>
                <a:defRPr sz="3500">
                  <a:solidFill>
                    <a:srgbClr val="FFFFFF"/>
                  </a:solidFill>
                  <a:effectLst>
                    <a:outerShdw sx="100000" sy="100000" kx="0" ky="0" algn="b" rotWithShape="0" blurRad="63500" dist="63500" dir="3003816">
                      <a:srgbClr val="000000"/>
                    </a:outerShdw>
                  </a:effectLst>
                </a:defRPr>
              </a:pPr>
              <a:r>
                <a:rPr baseline="31999"/>
                <a:t>24</a:t>
              </a:r>
              <a:r>
                <a:t> Do you not know that those who run in a race all run, but one receives the prize? Run in such a way that you may obtain </a:t>
              </a:r>
              <a:r>
                <a:rPr i="1"/>
                <a:t>it</a:t>
              </a:r>
              <a:r>
                <a:t>. </a:t>
              </a:r>
              <a:r>
                <a:rPr baseline="31999"/>
                <a:t>25</a:t>
              </a:r>
              <a:r>
                <a:t> And everyone who competes </a:t>
              </a:r>
              <a:r>
                <a:rPr i="1"/>
                <a:t>for the prize</a:t>
              </a:r>
              <a:r>
                <a:t> is temperate in all things. Now they </a:t>
              </a:r>
              <a:r>
                <a:rPr i="1"/>
                <a:t>do it</a:t>
              </a:r>
              <a:r>
                <a:t> to obtain a perishable crown, but we </a:t>
              </a:r>
              <a:r>
                <a:rPr i="1"/>
                <a:t>for</a:t>
              </a:r>
              <a:r>
                <a:t> an imperishable </a:t>
              </a:r>
              <a:r>
                <a:rPr i="1"/>
                <a:t>crown</a:t>
              </a:r>
              <a:r>
                <a:t>. </a:t>
              </a:r>
              <a:r>
                <a:rPr baseline="31999"/>
                <a:t>26</a:t>
              </a:r>
              <a:r>
                <a:t> Therefore I run thus: not with uncertainty. Thus I fight: not as </a:t>
              </a:r>
              <a:r>
                <a:rPr i="1"/>
                <a:t>one who</a:t>
              </a:r>
              <a:r>
                <a:t> beats the air. </a:t>
              </a:r>
              <a:r>
                <a:rPr baseline="31999"/>
                <a:t>27</a:t>
              </a:r>
              <a:r>
                <a:t> But I discipline my body and bring </a:t>
              </a:r>
              <a:r>
                <a:rPr i="1"/>
                <a:t>it</a:t>
              </a:r>
              <a:r>
                <a:t> into subjection, lest, when I have preached to others, I myself should become disqualified.</a:t>
              </a:r>
            </a:p>
          </p:txBody>
        </p:sp>
        <p:pic>
          <p:nvPicPr>
            <p:cNvPr id="311" name="1 Corinthians 9:24–27 (NKJV)…" descr="1 Corinthians 9:24–27 (NKJV)…"/>
            <p:cNvPicPr>
              <a:picLocks noChangeAspect="0"/>
            </p:cNvPicPr>
            <p:nvPr/>
          </p:nvPicPr>
          <p:blipFill>
            <a:blip r:embed="rId3">
              <a:extLst/>
            </a:blip>
            <a:stretch>
              <a:fillRect/>
            </a:stretch>
          </p:blipFill>
          <p:spPr>
            <a:xfrm>
              <a:off x="0" y="0"/>
              <a:ext cx="12921245" cy="6888319"/>
            </a:xfrm>
            <a:prstGeom prst="rect">
              <a:avLst/>
            </a:prstGeom>
            <a:effectLst/>
          </p:spPr>
        </p:pic>
      </p:grpSp>
      <p:sp>
        <p:nvSpPr>
          <p:cNvPr id="314"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315"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sp>
        <p:nvSpPr>
          <p:cNvPr id="316" name="2 Chronicles 14:2-16:14; 1 Kings 15:9-24"/>
          <p:cNvSpPr txBox="1"/>
          <p:nvPr/>
        </p:nvSpPr>
        <p:spPr>
          <a:xfrm>
            <a:off x="3118705" y="2267201"/>
            <a:ext cx="6854826" cy="6350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3200">
                <a:solidFill>
                  <a:srgbClr val="5C86B9"/>
                </a:solidFill>
              </a:defRPr>
            </a:lvl1pPr>
          </a:lstStyle>
          <a:p>
            <a:pPr/>
            <a:r>
              <a:t>2 Chronicles 14:2-16:14; 1 Kings 15:9-24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20" name="Galatians 6:7–9 (NKJV)…"/>
          <p:cNvGrpSpPr/>
          <p:nvPr/>
        </p:nvGrpSpPr>
        <p:grpSpPr>
          <a:xfrm>
            <a:off x="41777" y="3011209"/>
            <a:ext cx="12921246" cy="6888320"/>
            <a:chOff x="0" y="0"/>
            <a:chExt cx="12921244" cy="6888318"/>
          </a:xfrm>
        </p:grpSpPr>
        <p:sp>
          <p:nvSpPr>
            <p:cNvPr id="319" name="Galatians 6:7–9 (NKJV)…"/>
            <p:cNvSpPr/>
            <p:nvPr/>
          </p:nvSpPr>
          <p:spPr>
            <a:xfrm>
              <a:off x="215900" y="139700"/>
              <a:ext cx="12489445" cy="6329519"/>
            </a:xfrm>
            <a:prstGeom prst="rect">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sz="4300">
                  <a:solidFill>
                    <a:srgbClr val="FFFFFF"/>
                  </a:solidFill>
                  <a:effectLst>
                    <a:outerShdw sx="100000" sy="100000" kx="0" ky="0" algn="b" rotWithShape="0" blurRad="63500" dist="63500" dir="3003816">
                      <a:srgbClr val="000000"/>
                    </a:outerShdw>
                  </a:effectLst>
                </a:defRPr>
              </a:pPr>
              <a:r>
                <a:t>Galatians 6:7–9 (NKJV)</a:t>
              </a:r>
            </a:p>
            <a:p>
              <a:pPr>
                <a:defRPr sz="4300">
                  <a:solidFill>
                    <a:srgbClr val="FFFFFF"/>
                  </a:solidFill>
                  <a:effectLst>
                    <a:outerShdw sx="100000" sy="100000" kx="0" ky="0" algn="b" rotWithShape="0" blurRad="63500" dist="63500" dir="3003816">
                      <a:srgbClr val="000000"/>
                    </a:outerShdw>
                  </a:effectLst>
                </a:defRPr>
              </a:pPr>
              <a:r>
                <a:rPr baseline="31999"/>
                <a:t>7</a:t>
              </a:r>
              <a:r>
                <a:t> Do not be deceived, God is not mocked; for whatever a man sows, that he will also reap. </a:t>
              </a:r>
              <a:r>
                <a:rPr baseline="31999"/>
                <a:t>8</a:t>
              </a:r>
              <a:r>
                <a:t> For he who sows to his flesh will of the flesh reap corruption, but he who sows to the Spirit will of the Spirit reap everlasting life. </a:t>
              </a:r>
              <a:r>
                <a:rPr baseline="31999"/>
                <a:t>9</a:t>
              </a:r>
              <a:r>
                <a:t> And let us not grow weary while doing good, for in due season we shall reap if we do not lose heart.</a:t>
              </a:r>
            </a:p>
          </p:txBody>
        </p:sp>
        <p:pic>
          <p:nvPicPr>
            <p:cNvPr id="318" name="Galatians 6:7–9 (NKJV)…" descr="Galatians 6:7–9 (NKJV)…"/>
            <p:cNvPicPr>
              <a:picLocks noChangeAspect="0"/>
            </p:cNvPicPr>
            <p:nvPr/>
          </p:nvPicPr>
          <p:blipFill>
            <a:blip r:embed="rId3">
              <a:extLst/>
            </a:blip>
            <a:stretch>
              <a:fillRect/>
            </a:stretch>
          </p:blipFill>
          <p:spPr>
            <a:xfrm>
              <a:off x="0" y="0"/>
              <a:ext cx="12921245" cy="6888319"/>
            </a:xfrm>
            <a:prstGeom prst="rect">
              <a:avLst/>
            </a:prstGeom>
            <a:effectLst/>
          </p:spPr>
        </p:pic>
      </p:grpSp>
      <p:sp>
        <p:nvSpPr>
          <p:cNvPr id="321"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322"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sp>
        <p:nvSpPr>
          <p:cNvPr id="323" name="2 Chronicles 14:2-16:14; 1 Kings 15:9-24"/>
          <p:cNvSpPr txBox="1"/>
          <p:nvPr/>
        </p:nvSpPr>
        <p:spPr>
          <a:xfrm>
            <a:off x="3118705" y="2267201"/>
            <a:ext cx="6854826" cy="6350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3200">
                <a:solidFill>
                  <a:srgbClr val="5C86B9"/>
                </a:solidFill>
              </a:defRPr>
            </a:lvl1pPr>
          </a:lstStyle>
          <a:p>
            <a:pPr/>
            <a:r>
              <a:t>2 Chronicles 14:2-16:14; 1 Kings 15:9-24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27" name="Hebrews 3:14–19 (NKJV)…"/>
          <p:cNvGrpSpPr/>
          <p:nvPr/>
        </p:nvGrpSpPr>
        <p:grpSpPr>
          <a:xfrm>
            <a:off x="41777" y="3011209"/>
            <a:ext cx="12921246" cy="6888320"/>
            <a:chOff x="0" y="0"/>
            <a:chExt cx="12921244" cy="6888318"/>
          </a:xfrm>
        </p:grpSpPr>
        <p:sp>
          <p:nvSpPr>
            <p:cNvPr id="326" name="Hebrews 3:14–19 (NKJV)…"/>
            <p:cNvSpPr/>
            <p:nvPr/>
          </p:nvSpPr>
          <p:spPr>
            <a:xfrm>
              <a:off x="215900" y="139700"/>
              <a:ext cx="12489445" cy="6329519"/>
            </a:xfrm>
            <a:prstGeom prst="rect">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sz="4300">
                  <a:solidFill>
                    <a:srgbClr val="FFFFFF"/>
                  </a:solidFill>
                  <a:effectLst>
                    <a:outerShdw sx="100000" sy="100000" kx="0" ky="0" algn="b" rotWithShape="0" blurRad="63500" dist="63500" dir="3003816">
                      <a:srgbClr val="000000"/>
                    </a:outerShdw>
                  </a:effectLst>
                </a:defRPr>
              </a:pPr>
              <a:r>
                <a:t>Hebrews 3:14–19 (NKJV)</a:t>
              </a:r>
            </a:p>
            <a:p>
              <a:pPr>
                <a:defRPr sz="3300">
                  <a:solidFill>
                    <a:srgbClr val="FFFFFF"/>
                  </a:solidFill>
                  <a:effectLst>
                    <a:outerShdw sx="100000" sy="100000" kx="0" ky="0" algn="b" rotWithShape="0" blurRad="63500" dist="63500" dir="3003816">
                      <a:srgbClr val="000000"/>
                    </a:outerShdw>
                  </a:effectLst>
                </a:defRPr>
              </a:pPr>
              <a:r>
                <a:rPr baseline="31999"/>
                <a:t>14</a:t>
              </a:r>
              <a:r>
                <a:t> For we have become partakers of Christ if we hold the beginning of our confidence steadfast to the end, </a:t>
              </a:r>
              <a:r>
                <a:rPr baseline="31999"/>
                <a:t>15</a:t>
              </a:r>
              <a:r>
                <a:t> while it is said: </a:t>
              </a:r>
              <a:r>
                <a:rPr i="1"/>
                <a:t>“Today, if you will hear His voice,</a:t>
              </a:r>
              <a:r>
                <a:t> </a:t>
              </a:r>
              <a:r>
                <a:rPr i="1"/>
                <a:t>Do not harden your hearts as in the rebellion.”</a:t>
              </a:r>
              <a:r>
                <a:t> </a:t>
              </a:r>
              <a:r>
                <a:rPr baseline="31999"/>
                <a:t>16</a:t>
              </a:r>
              <a:r>
                <a:t> For who, having heard, rebelled? Indeed, </a:t>
              </a:r>
              <a:r>
                <a:rPr i="1"/>
                <a:t>was it</a:t>
              </a:r>
              <a:r>
                <a:t> not all who came out of Egypt, </a:t>
              </a:r>
              <a:r>
                <a:rPr i="1"/>
                <a:t>led</a:t>
              </a:r>
              <a:r>
                <a:t> by Moses? </a:t>
              </a:r>
              <a:r>
                <a:rPr baseline="31999"/>
                <a:t>17</a:t>
              </a:r>
              <a:r>
                <a:t> Now with whom was He angry forty years? </a:t>
              </a:r>
              <a:r>
                <a:rPr i="1"/>
                <a:t>Was it</a:t>
              </a:r>
              <a:r>
                <a:t> not with those who sinned, whose corpses fell in the wilderness? </a:t>
              </a:r>
              <a:r>
                <a:rPr baseline="31999"/>
                <a:t>18</a:t>
              </a:r>
              <a:r>
                <a:t> And to whom did He swear that they would not enter His rest, but to those who did not obey? </a:t>
              </a:r>
              <a:r>
                <a:rPr baseline="31999"/>
                <a:t>19</a:t>
              </a:r>
              <a:r>
                <a:t> So we see that they could not enter in because of unbelief.</a:t>
              </a:r>
            </a:p>
          </p:txBody>
        </p:sp>
        <p:pic>
          <p:nvPicPr>
            <p:cNvPr id="325" name="Hebrews 3:14–19 (NKJV)…" descr="Hebrews 3:14–19 (NKJV)…"/>
            <p:cNvPicPr>
              <a:picLocks noChangeAspect="0"/>
            </p:cNvPicPr>
            <p:nvPr/>
          </p:nvPicPr>
          <p:blipFill>
            <a:blip r:embed="rId3">
              <a:extLst/>
            </a:blip>
            <a:stretch>
              <a:fillRect/>
            </a:stretch>
          </p:blipFill>
          <p:spPr>
            <a:xfrm>
              <a:off x="0" y="0"/>
              <a:ext cx="12921245" cy="6888319"/>
            </a:xfrm>
            <a:prstGeom prst="rect">
              <a:avLst/>
            </a:prstGeom>
            <a:effectLst/>
          </p:spPr>
        </p:pic>
      </p:grpSp>
      <p:sp>
        <p:nvSpPr>
          <p:cNvPr id="328"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329"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sp>
        <p:nvSpPr>
          <p:cNvPr id="330" name="2 Chronicles 14:2-16:14; 1 Kings 15:9-24"/>
          <p:cNvSpPr txBox="1"/>
          <p:nvPr/>
        </p:nvSpPr>
        <p:spPr>
          <a:xfrm>
            <a:off x="3118705" y="2267201"/>
            <a:ext cx="6854826" cy="6350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3200">
                <a:solidFill>
                  <a:srgbClr val="5C86B9"/>
                </a:solidFill>
              </a:defRPr>
            </a:lvl1pPr>
          </a:lstStyle>
          <a:p>
            <a:pPr/>
            <a:r>
              <a:t>2 Chronicles 14:2-16:14; 1 Kings 15:9-24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34" name="2 Peter 1:5–11 (NKJV)…"/>
          <p:cNvGrpSpPr/>
          <p:nvPr/>
        </p:nvGrpSpPr>
        <p:grpSpPr>
          <a:xfrm>
            <a:off x="41777" y="3011209"/>
            <a:ext cx="12921246" cy="6888320"/>
            <a:chOff x="0" y="0"/>
            <a:chExt cx="12921244" cy="6888318"/>
          </a:xfrm>
        </p:grpSpPr>
        <p:sp>
          <p:nvSpPr>
            <p:cNvPr id="333" name="2 Peter 1:5–11 (NKJV)…"/>
            <p:cNvSpPr/>
            <p:nvPr/>
          </p:nvSpPr>
          <p:spPr>
            <a:xfrm>
              <a:off x="215900" y="139700"/>
              <a:ext cx="12489445" cy="6329519"/>
            </a:xfrm>
            <a:prstGeom prst="rect">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defRPr b="1" sz="4300">
                  <a:solidFill>
                    <a:srgbClr val="FFFFFF"/>
                  </a:solidFill>
                  <a:effectLst>
                    <a:outerShdw sx="100000" sy="100000" kx="0" ky="0" algn="b" rotWithShape="0" blurRad="63500" dist="63500" dir="3003816">
                      <a:srgbClr val="000000"/>
                    </a:outerShdw>
                  </a:effectLst>
                </a:defRPr>
              </a:pPr>
              <a:r>
                <a:t>2 Peter 1:5–11 (NKJV)</a:t>
              </a:r>
            </a:p>
            <a:p>
              <a:pPr>
                <a:defRPr sz="3600">
                  <a:solidFill>
                    <a:srgbClr val="FFFFFF"/>
                  </a:solidFill>
                  <a:effectLst>
                    <a:outerShdw sx="100000" sy="100000" kx="0" ky="0" algn="b" rotWithShape="0" blurRad="63500" dist="63500" dir="3003816">
                      <a:srgbClr val="000000"/>
                    </a:outerShdw>
                  </a:effectLst>
                </a:defRPr>
              </a:pPr>
              <a:r>
                <a:rPr baseline="31999"/>
                <a:t>5</a:t>
              </a:r>
              <a:r>
                <a:t> But also for this very reason, giving all diligence, add to your faith virtue, to virtue knowledge, </a:t>
              </a:r>
              <a:r>
                <a:rPr baseline="31999"/>
                <a:t>6</a:t>
              </a:r>
              <a:r>
                <a:t> to knowledge self-control, to self-control perseverance, to perseverance godliness, </a:t>
              </a:r>
              <a:r>
                <a:rPr baseline="31999"/>
                <a:t>7</a:t>
              </a:r>
              <a:r>
                <a:t> to godliness brotherly kindness, and to brotherly kindness love. </a:t>
              </a:r>
              <a:r>
                <a:rPr baseline="31999"/>
                <a:t>8</a:t>
              </a:r>
              <a:r>
                <a:t> For if these things are yours and abound, </a:t>
              </a:r>
              <a:r>
                <a:rPr i="1"/>
                <a:t>you will be</a:t>
              </a:r>
              <a:r>
                <a:t> neither barren nor unfruitful in the knowledge of our Lord Jesus Christ. </a:t>
              </a:r>
              <a:r>
                <a:rPr baseline="31999"/>
                <a:t>9</a:t>
              </a:r>
              <a:r>
                <a:t> For he who lacks these things is shortsighted, even to blindness, and has forgotten that he was cleansed from his old sins. </a:t>
              </a:r>
            </a:p>
          </p:txBody>
        </p:sp>
        <p:pic>
          <p:nvPicPr>
            <p:cNvPr id="332" name="2 Peter 1:5–11 (NKJV)…" descr="2 Peter 1:5–11 (NKJV)…"/>
            <p:cNvPicPr>
              <a:picLocks noChangeAspect="0"/>
            </p:cNvPicPr>
            <p:nvPr/>
          </p:nvPicPr>
          <p:blipFill>
            <a:blip r:embed="rId3">
              <a:extLst/>
            </a:blip>
            <a:stretch>
              <a:fillRect/>
            </a:stretch>
          </p:blipFill>
          <p:spPr>
            <a:xfrm>
              <a:off x="0" y="0"/>
              <a:ext cx="12921245" cy="6888319"/>
            </a:xfrm>
            <a:prstGeom prst="rect">
              <a:avLst/>
            </a:prstGeom>
            <a:effectLst/>
          </p:spPr>
        </p:pic>
      </p:grpSp>
      <p:sp>
        <p:nvSpPr>
          <p:cNvPr id="335"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336"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sp>
        <p:nvSpPr>
          <p:cNvPr id="337" name="2 Chronicles 14:2-16:14; 1 Kings 15:9-24"/>
          <p:cNvSpPr txBox="1"/>
          <p:nvPr/>
        </p:nvSpPr>
        <p:spPr>
          <a:xfrm>
            <a:off x="3118705" y="2267201"/>
            <a:ext cx="6854826" cy="6350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3200">
                <a:solidFill>
                  <a:srgbClr val="5C86B9"/>
                </a:solidFill>
              </a:defRPr>
            </a:lvl1pPr>
          </a:lstStyle>
          <a:p>
            <a:pPr/>
            <a:r>
              <a:t>2 Chronicles 14:2-16:14; 1 Kings 15:9-24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41" name="2 Peter 1:5–11 (NKJV)…"/>
          <p:cNvGrpSpPr/>
          <p:nvPr/>
        </p:nvGrpSpPr>
        <p:grpSpPr>
          <a:xfrm>
            <a:off x="41777" y="3011209"/>
            <a:ext cx="12921246" cy="6888320"/>
            <a:chOff x="0" y="0"/>
            <a:chExt cx="12921244" cy="6888318"/>
          </a:xfrm>
        </p:grpSpPr>
        <p:sp>
          <p:nvSpPr>
            <p:cNvPr id="340" name="2 Peter 1:5–11 (NKJV)…"/>
            <p:cNvSpPr/>
            <p:nvPr/>
          </p:nvSpPr>
          <p:spPr>
            <a:xfrm>
              <a:off x="215900" y="139700"/>
              <a:ext cx="12489445" cy="6329519"/>
            </a:xfrm>
            <a:prstGeom prst="rect">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defRPr b="1" sz="4300">
                  <a:solidFill>
                    <a:srgbClr val="FFFFFF"/>
                  </a:solidFill>
                  <a:effectLst>
                    <a:outerShdw sx="100000" sy="100000" kx="0" ky="0" algn="b" rotWithShape="0" blurRad="63500" dist="63500" dir="3003816">
                      <a:srgbClr val="000000"/>
                    </a:outerShdw>
                  </a:effectLst>
                </a:defRPr>
              </a:pPr>
              <a:r>
                <a:t>2 Peter 1:5–11 (NKJV)</a:t>
              </a:r>
            </a:p>
            <a:p>
              <a:pPr>
                <a:defRPr sz="4900">
                  <a:solidFill>
                    <a:srgbClr val="FFFFFF"/>
                  </a:solidFill>
                  <a:effectLst>
                    <a:outerShdw sx="100000" sy="100000" kx="0" ky="0" algn="b" rotWithShape="0" blurRad="63500" dist="63500" dir="3003816">
                      <a:srgbClr val="000000"/>
                    </a:outerShdw>
                  </a:effectLst>
                </a:defRPr>
              </a:pPr>
              <a:r>
                <a:rPr baseline="31999"/>
                <a:t>10</a:t>
              </a:r>
              <a:r>
                <a:t> Therefore, brethren, be even more diligent to make your call and election sure, for if you do these things you will never stumble; </a:t>
              </a:r>
              <a:r>
                <a:rPr baseline="31999"/>
                <a:t>11</a:t>
              </a:r>
              <a:r>
                <a:t> for so an entrance will be supplied to you abundantly into the everlasting kingdom of our Lord and Savior Jesus Christ.</a:t>
              </a:r>
            </a:p>
          </p:txBody>
        </p:sp>
        <p:pic>
          <p:nvPicPr>
            <p:cNvPr id="339" name="2 Peter 1:5–11 (NKJV)…" descr="2 Peter 1:5–11 (NKJV)…"/>
            <p:cNvPicPr>
              <a:picLocks noChangeAspect="0"/>
            </p:cNvPicPr>
            <p:nvPr/>
          </p:nvPicPr>
          <p:blipFill>
            <a:blip r:embed="rId3">
              <a:extLst/>
            </a:blip>
            <a:stretch>
              <a:fillRect/>
            </a:stretch>
          </p:blipFill>
          <p:spPr>
            <a:xfrm>
              <a:off x="0" y="0"/>
              <a:ext cx="12921245" cy="6888319"/>
            </a:xfrm>
            <a:prstGeom prst="rect">
              <a:avLst/>
            </a:prstGeom>
            <a:effectLst/>
          </p:spPr>
        </p:pic>
      </p:grpSp>
      <p:sp>
        <p:nvSpPr>
          <p:cNvPr id="342"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343"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sp>
        <p:nvSpPr>
          <p:cNvPr id="344" name="2 Chronicles 14:2-16:14; 1 Kings 15:9-24"/>
          <p:cNvSpPr txBox="1"/>
          <p:nvPr/>
        </p:nvSpPr>
        <p:spPr>
          <a:xfrm>
            <a:off x="3118705" y="2267201"/>
            <a:ext cx="6854826" cy="6350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3200">
                <a:solidFill>
                  <a:srgbClr val="5C86B9"/>
                </a:solidFill>
              </a:defRPr>
            </a:lvl1pPr>
          </a:lstStyle>
          <a:p>
            <a:pPr/>
            <a:r>
              <a:t>2 Chronicles 14:2-16:14; 1 Kings 15:9-24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Lessons From The Life of King Asa…"/>
          <p:cNvSpPr txBox="1"/>
          <p:nvPr/>
        </p:nvSpPr>
        <p:spPr>
          <a:xfrm>
            <a:off x="1792517" y="1648942"/>
            <a:ext cx="9419766"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000"/>
              </a:spcBef>
              <a:defRPr sz="4500">
                <a:solidFill>
                  <a:schemeClr val="accent1"/>
                </a:solidFill>
              </a:defRPr>
            </a:pPr>
            <a:r>
              <a:t>Lessons From The Life of King Asa</a:t>
            </a:r>
          </a:p>
          <a:p>
            <a:pPr>
              <a:defRPr i="1" sz="3200">
                <a:solidFill>
                  <a:schemeClr val="accent1"/>
                </a:solidFill>
              </a:defRPr>
            </a:pPr>
            <a:r>
              <a:t>2 Chronicles 14:2-16:14; 1 Kings 15:9-24</a:t>
            </a:r>
          </a:p>
        </p:txBody>
      </p:sp>
      <p:pic>
        <p:nvPicPr>
          <p:cNvPr id="215" name="Image" descr="Image"/>
          <p:cNvPicPr>
            <a:picLocks noChangeAspect="1"/>
          </p:cNvPicPr>
          <p:nvPr/>
        </p:nvPicPr>
        <p:blipFill>
          <a:blip r:embed="rId2">
            <a:extLst/>
          </a:blip>
          <a:srcRect l="3687" t="2199" r="2372" b="2"/>
          <a:stretch>
            <a:fillRect/>
          </a:stretch>
        </p:blipFill>
        <p:spPr>
          <a:xfrm flipH="1">
            <a:off x="-739494" y="2822462"/>
            <a:ext cx="10662881" cy="6987659"/>
          </a:xfrm>
          <a:custGeom>
            <a:avLst/>
            <a:gdLst/>
            <a:ahLst/>
            <a:cxnLst>
              <a:cxn ang="0">
                <a:pos x="wd2" y="hd2"/>
              </a:cxn>
              <a:cxn ang="5400000">
                <a:pos x="wd2" y="hd2"/>
              </a:cxn>
              <a:cxn ang="10800000">
                <a:pos x="wd2" y="hd2"/>
              </a:cxn>
              <a:cxn ang="16200000">
                <a:pos x="wd2" y="hd2"/>
              </a:cxn>
            </a:cxnLst>
            <a:rect l="0" t="0" r="r" b="b"/>
            <a:pathLst>
              <a:path w="21590" h="21588" fill="norm" stroke="1" extrusionOk="0">
                <a:moveTo>
                  <a:pt x="15047" y="1"/>
                </a:moveTo>
                <a:cubicBezTo>
                  <a:pt x="14928" y="-12"/>
                  <a:pt x="14600" y="122"/>
                  <a:pt x="14600" y="190"/>
                </a:cubicBezTo>
                <a:cubicBezTo>
                  <a:pt x="14600" y="216"/>
                  <a:pt x="14546" y="277"/>
                  <a:pt x="14481" y="324"/>
                </a:cubicBezTo>
                <a:cubicBezTo>
                  <a:pt x="14452" y="346"/>
                  <a:pt x="14426" y="369"/>
                  <a:pt x="14405" y="391"/>
                </a:cubicBezTo>
                <a:cubicBezTo>
                  <a:pt x="14386" y="419"/>
                  <a:pt x="14368" y="442"/>
                  <a:pt x="14347" y="475"/>
                </a:cubicBezTo>
                <a:cubicBezTo>
                  <a:pt x="14345" y="478"/>
                  <a:pt x="14337" y="488"/>
                  <a:pt x="14335" y="491"/>
                </a:cubicBezTo>
                <a:cubicBezTo>
                  <a:pt x="14302" y="547"/>
                  <a:pt x="14190" y="689"/>
                  <a:pt x="14034" y="864"/>
                </a:cubicBezTo>
                <a:cubicBezTo>
                  <a:pt x="13924" y="988"/>
                  <a:pt x="13903" y="1023"/>
                  <a:pt x="13850" y="1090"/>
                </a:cubicBezTo>
                <a:cubicBezTo>
                  <a:pt x="13802" y="1155"/>
                  <a:pt x="13759" y="1215"/>
                  <a:pt x="13729" y="1264"/>
                </a:cubicBezTo>
                <a:cubicBezTo>
                  <a:pt x="13722" y="1286"/>
                  <a:pt x="13708" y="1317"/>
                  <a:pt x="13684" y="1354"/>
                </a:cubicBezTo>
                <a:cubicBezTo>
                  <a:pt x="13661" y="1392"/>
                  <a:pt x="13638" y="1417"/>
                  <a:pt x="13611" y="1435"/>
                </a:cubicBezTo>
                <a:cubicBezTo>
                  <a:pt x="13607" y="1439"/>
                  <a:pt x="13601" y="1444"/>
                  <a:pt x="13597" y="1446"/>
                </a:cubicBezTo>
                <a:cubicBezTo>
                  <a:pt x="13589" y="1451"/>
                  <a:pt x="13577" y="1452"/>
                  <a:pt x="13568" y="1455"/>
                </a:cubicBezTo>
                <a:cubicBezTo>
                  <a:pt x="13567" y="1455"/>
                  <a:pt x="13567" y="1457"/>
                  <a:pt x="13566" y="1457"/>
                </a:cubicBezTo>
                <a:cubicBezTo>
                  <a:pt x="13566" y="1457"/>
                  <a:pt x="13565" y="1457"/>
                  <a:pt x="13565" y="1457"/>
                </a:cubicBezTo>
                <a:cubicBezTo>
                  <a:pt x="13525" y="1471"/>
                  <a:pt x="13480" y="1477"/>
                  <a:pt x="13405" y="1478"/>
                </a:cubicBezTo>
                <a:cubicBezTo>
                  <a:pt x="13292" y="1480"/>
                  <a:pt x="13181" y="1504"/>
                  <a:pt x="13158" y="1532"/>
                </a:cubicBezTo>
                <a:cubicBezTo>
                  <a:pt x="13135" y="1560"/>
                  <a:pt x="13062" y="1598"/>
                  <a:pt x="12994" y="1617"/>
                </a:cubicBezTo>
                <a:cubicBezTo>
                  <a:pt x="12655" y="1710"/>
                  <a:pt x="12255" y="2163"/>
                  <a:pt x="12051" y="2685"/>
                </a:cubicBezTo>
                <a:cubicBezTo>
                  <a:pt x="11971" y="2889"/>
                  <a:pt x="11905" y="3085"/>
                  <a:pt x="11904" y="3120"/>
                </a:cubicBezTo>
                <a:cubicBezTo>
                  <a:pt x="11903" y="3155"/>
                  <a:pt x="11865" y="3279"/>
                  <a:pt x="11819" y="3393"/>
                </a:cubicBezTo>
                <a:cubicBezTo>
                  <a:pt x="11772" y="3508"/>
                  <a:pt x="11711" y="3671"/>
                  <a:pt x="11682" y="3756"/>
                </a:cubicBezTo>
                <a:cubicBezTo>
                  <a:pt x="11539" y="4179"/>
                  <a:pt x="11431" y="4382"/>
                  <a:pt x="11326" y="4423"/>
                </a:cubicBezTo>
                <a:cubicBezTo>
                  <a:pt x="11264" y="4448"/>
                  <a:pt x="11184" y="4330"/>
                  <a:pt x="10916" y="3818"/>
                </a:cubicBezTo>
                <a:cubicBezTo>
                  <a:pt x="10808" y="3610"/>
                  <a:pt x="10658" y="3472"/>
                  <a:pt x="10544" y="3472"/>
                </a:cubicBezTo>
                <a:cubicBezTo>
                  <a:pt x="10520" y="3472"/>
                  <a:pt x="10445" y="3406"/>
                  <a:pt x="10376" y="3327"/>
                </a:cubicBezTo>
                <a:cubicBezTo>
                  <a:pt x="10168" y="3088"/>
                  <a:pt x="10125" y="3068"/>
                  <a:pt x="9794" y="3059"/>
                </a:cubicBezTo>
                <a:cubicBezTo>
                  <a:pt x="9681" y="3056"/>
                  <a:pt x="9628" y="3047"/>
                  <a:pt x="9571" y="3035"/>
                </a:cubicBezTo>
                <a:cubicBezTo>
                  <a:pt x="9539" y="3126"/>
                  <a:pt x="9537" y="3127"/>
                  <a:pt x="9447" y="3029"/>
                </a:cubicBezTo>
                <a:cubicBezTo>
                  <a:pt x="9423" y="3003"/>
                  <a:pt x="9394" y="2962"/>
                  <a:pt x="9368" y="2929"/>
                </a:cubicBezTo>
                <a:cubicBezTo>
                  <a:pt x="9354" y="2915"/>
                  <a:pt x="9342" y="2905"/>
                  <a:pt x="9326" y="2887"/>
                </a:cubicBezTo>
                <a:cubicBezTo>
                  <a:pt x="9222" y="2774"/>
                  <a:pt x="9061" y="2496"/>
                  <a:pt x="8979" y="2316"/>
                </a:cubicBezTo>
                <a:cubicBezTo>
                  <a:pt x="8967" y="2290"/>
                  <a:pt x="8958" y="2269"/>
                  <a:pt x="8950" y="2248"/>
                </a:cubicBezTo>
                <a:cubicBezTo>
                  <a:pt x="8925" y="2194"/>
                  <a:pt x="8897" y="2138"/>
                  <a:pt x="8883" y="2096"/>
                </a:cubicBezTo>
                <a:cubicBezTo>
                  <a:pt x="8873" y="2065"/>
                  <a:pt x="8862" y="2048"/>
                  <a:pt x="8852" y="2023"/>
                </a:cubicBezTo>
                <a:cubicBezTo>
                  <a:pt x="8782" y="1942"/>
                  <a:pt x="8688" y="1863"/>
                  <a:pt x="8664" y="1885"/>
                </a:cubicBezTo>
                <a:cubicBezTo>
                  <a:pt x="8658" y="1891"/>
                  <a:pt x="8655" y="1901"/>
                  <a:pt x="8651" y="1909"/>
                </a:cubicBezTo>
                <a:cubicBezTo>
                  <a:pt x="8646" y="1919"/>
                  <a:pt x="8641" y="1927"/>
                  <a:pt x="8636" y="1939"/>
                </a:cubicBezTo>
                <a:cubicBezTo>
                  <a:pt x="8602" y="2071"/>
                  <a:pt x="8672" y="2368"/>
                  <a:pt x="8806" y="2652"/>
                </a:cubicBezTo>
                <a:cubicBezTo>
                  <a:pt x="8816" y="2673"/>
                  <a:pt x="8847" y="2725"/>
                  <a:pt x="8844" y="2725"/>
                </a:cubicBezTo>
                <a:cubicBezTo>
                  <a:pt x="8835" y="2725"/>
                  <a:pt x="8878" y="2806"/>
                  <a:pt x="8939" y="2904"/>
                </a:cubicBezTo>
                <a:cubicBezTo>
                  <a:pt x="8999" y="3003"/>
                  <a:pt x="9049" y="3109"/>
                  <a:pt x="9049" y="3140"/>
                </a:cubicBezTo>
                <a:cubicBezTo>
                  <a:pt x="9049" y="3170"/>
                  <a:pt x="9083" y="3249"/>
                  <a:pt x="9123" y="3315"/>
                </a:cubicBezTo>
                <a:lnTo>
                  <a:pt x="9197" y="3434"/>
                </a:lnTo>
                <a:lnTo>
                  <a:pt x="9174" y="3458"/>
                </a:lnTo>
                <a:cubicBezTo>
                  <a:pt x="9181" y="3479"/>
                  <a:pt x="9191" y="3502"/>
                  <a:pt x="9198" y="3523"/>
                </a:cubicBezTo>
                <a:cubicBezTo>
                  <a:pt x="9230" y="3624"/>
                  <a:pt x="9287" y="3756"/>
                  <a:pt x="9323" y="3818"/>
                </a:cubicBezTo>
                <a:cubicBezTo>
                  <a:pt x="9377" y="3910"/>
                  <a:pt x="9381" y="3950"/>
                  <a:pt x="9348" y="4043"/>
                </a:cubicBezTo>
                <a:cubicBezTo>
                  <a:pt x="9327" y="4106"/>
                  <a:pt x="9317" y="4189"/>
                  <a:pt x="9327" y="4228"/>
                </a:cubicBezTo>
                <a:cubicBezTo>
                  <a:pt x="9337" y="4268"/>
                  <a:pt x="9330" y="4315"/>
                  <a:pt x="9312" y="4333"/>
                </a:cubicBezTo>
                <a:cubicBezTo>
                  <a:pt x="9294" y="4350"/>
                  <a:pt x="9287" y="4384"/>
                  <a:pt x="9297" y="4409"/>
                </a:cubicBezTo>
                <a:cubicBezTo>
                  <a:pt x="9307" y="4433"/>
                  <a:pt x="9300" y="4467"/>
                  <a:pt x="9282" y="4485"/>
                </a:cubicBezTo>
                <a:cubicBezTo>
                  <a:pt x="9245" y="4519"/>
                  <a:pt x="9102" y="4395"/>
                  <a:pt x="8984" y="4227"/>
                </a:cubicBezTo>
                <a:cubicBezTo>
                  <a:pt x="8944" y="4169"/>
                  <a:pt x="8859" y="4065"/>
                  <a:pt x="8796" y="3996"/>
                </a:cubicBezTo>
                <a:lnTo>
                  <a:pt x="8684" y="3868"/>
                </a:lnTo>
                <a:lnTo>
                  <a:pt x="8751" y="3996"/>
                </a:lnTo>
                <a:cubicBezTo>
                  <a:pt x="8851" y="4181"/>
                  <a:pt x="8905" y="4341"/>
                  <a:pt x="8905" y="4453"/>
                </a:cubicBezTo>
                <a:cubicBezTo>
                  <a:pt x="8905" y="4548"/>
                  <a:pt x="8663" y="4930"/>
                  <a:pt x="8603" y="4930"/>
                </a:cubicBezTo>
                <a:cubicBezTo>
                  <a:pt x="8563" y="4930"/>
                  <a:pt x="8291" y="4476"/>
                  <a:pt x="8291" y="4409"/>
                </a:cubicBezTo>
                <a:cubicBezTo>
                  <a:pt x="8291" y="4379"/>
                  <a:pt x="8261" y="4356"/>
                  <a:pt x="8224" y="4356"/>
                </a:cubicBezTo>
                <a:cubicBezTo>
                  <a:pt x="8223" y="4356"/>
                  <a:pt x="8221" y="4354"/>
                  <a:pt x="8220" y="4354"/>
                </a:cubicBezTo>
                <a:cubicBezTo>
                  <a:pt x="8196" y="4374"/>
                  <a:pt x="8167" y="4359"/>
                  <a:pt x="8138" y="4293"/>
                </a:cubicBezTo>
                <a:cubicBezTo>
                  <a:pt x="8069" y="4138"/>
                  <a:pt x="8010" y="4151"/>
                  <a:pt x="7969" y="4334"/>
                </a:cubicBezTo>
                <a:cubicBezTo>
                  <a:pt x="7951" y="4412"/>
                  <a:pt x="7933" y="4447"/>
                  <a:pt x="7915" y="4449"/>
                </a:cubicBezTo>
                <a:cubicBezTo>
                  <a:pt x="7853" y="4569"/>
                  <a:pt x="7778" y="4598"/>
                  <a:pt x="7731" y="4499"/>
                </a:cubicBezTo>
                <a:cubicBezTo>
                  <a:pt x="7682" y="4398"/>
                  <a:pt x="7541" y="4330"/>
                  <a:pt x="7541" y="4407"/>
                </a:cubicBezTo>
                <a:cubicBezTo>
                  <a:pt x="7541" y="4440"/>
                  <a:pt x="7558" y="4514"/>
                  <a:pt x="7578" y="4572"/>
                </a:cubicBezTo>
                <a:cubicBezTo>
                  <a:pt x="7591" y="4609"/>
                  <a:pt x="7592" y="4647"/>
                  <a:pt x="7587" y="4683"/>
                </a:cubicBezTo>
                <a:cubicBezTo>
                  <a:pt x="7592" y="4740"/>
                  <a:pt x="7584" y="4779"/>
                  <a:pt x="7549" y="4818"/>
                </a:cubicBezTo>
                <a:cubicBezTo>
                  <a:pt x="7516" y="4855"/>
                  <a:pt x="7486" y="4866"/>
                  <a:pt x="7456" y="4867"/>
                </a:cubicBezTo>
                <a:cubicBezTo>
                  <a:pt x="7439" y="4877"/>
                  <a:pt x="7424" y="4889"/>
                  <a:pt x="7404" y="4895"/>
                </a:cubicBezTo>
                <a:cubicBezTo>
                  <a:pt x="7331" y="4918"/>
                  <a:pt x="7303" y="4955"/>
                  <a:pt x="7303" y="5034"/>
                </a:cubicBezTo>
                <a:cubicBezTo>
                  <a:pt x="7303" y="5094"/>
                  <a:pt x="7287" y="5188"/>
                  <a:pt x="7268" y="5242"/>
                </a:cubicBezTo>
                <a:cubicBezTo>
                  <a:pt x="7233" y="5343"/>
                  <a:pt x="7277" y="5555"/>
                  <a:pt x="7379" y="5777"/>
                </a:cubicBezTo>
                <a:cubicBezTo>
                  <a:pt x="7415" y="5857"/>
                  <a:pt x="7411" y="5884"/>
                  <a:pt x="7355" y="5948"/>
                </a:cubicBezTo>
                <a:cubicBezTo>
                  <a:pt x="7318" y="5989"/>
                  <a:pt x="7279" y="6022"/>
                  <a:pt x="7265" y="6022"/>
                </a:cubicBezTo>
                <a:cubicBezTo>
                  <a:pt x="7197" y="6022"/>
                  <a:pt x="6991" y="5645"/>
                  <a:pt x="6897" y="5347"/>
                </a:cubicBezTo>
                <a:cubicBezTo>
                  <a:pt x="6838" y="5163"/>
                  <a:pt x="6760" y="4963"/>
                  <a:pt x="6723" y="4903"/>
                </a:cubicBezTo>
                <a:cubicBezTo>
                  <a:pt x="6686" y="4843"/>
                  <a:pt x="6646" y="4720"/>
                  <a:pt x="6634" y="4629"/>
                </a:cubicBezTo>
                <a:cubicBezTo>
                  <a:pt x="6622" y="4539"/>
                  <a:pt x="6584" y="4424"/>
                  <a:pt x="6549" y="4376"/>
                </a:cubicBezTo>
                <a:cubicBezTo>
                  <a:pt x="6513" y="4327"/>
                  <a:pt x="6484" y="4259"/>
                  <a:pt x="6484" y="4224"/>
                </a:cubicBezTo>
                <a:cubicBezTo>
                  <a:pt x="6484" y="4188"/>
                  <a:pt x="6460" y="4144"/>
                  <a:pt x="6432" y="4128"/>
                </a:cubicBezTo>
                <a:cubicBezTo>
                  <a:pt x="6401" y="4110"/>
                  <a:pt x="6382" y="4129"/>
                  <a:pt x="6382" y="4177"/>
                </a:cubicBezTo>
                <a:cubicBezTo>
                  <a:pt x="6382" y="4220"/>
                  <a:pt x="6359" y="4268"/>
                  <a:pt x="6331" y="4285"/>
                </a:cubicBezTo>
                <a:cubicBezTo>
                  <a:pt x="6264" y="4324"/>
                  <a:pt x="6293" y="4387"/>
                  <a:pt x="6449" y="4537"/>
                </a:cubicBezTo>
                <a:cubicBezTo>
                  <a:pt x="6584" y="4667"/>
                  <a:pt x="6697" y="4966"/>
                  <a:pt x="6735" y="5285"/>
                </a:cubicBezTo>
                <a:cubicBezTo>
                  <a:pt x="6747" y="5381"/>
                  <a:pt x="6794" y="5529"/>
                  <a:pt x="6840" y="5613"/>
                </a:cubicBezTo>
                <a:cubicBezTo>
                  <a:pt x="6927" y="5769"/>
                  <a:pt x="6985" y="6078"/>
                  <a:pt x="6947" y="6173"/>
                </a:cubicBezTo>
                <a:cubicBezTo>
                  <a:pt x="6918" y="6244"/>
                  <a:pt x="6846" y="6199"/>
                  <a:pt x="6609" y="5961"/>
                </a:cubicBezTo>
                <a:cubicBezTo>
                  <a:pt x="6500" y="5851"/>
                  <a:pt x="6391" y="5762"/>
                  <a:pt x="6366" y="5762"/>
                </a:cubicBezTo>
                <a:cubicBezTo>
                  <a:pt x="6342" y="5762"/>
                  <a:pt x="6304" y="5728"/>
                  <a:pt x="6281" y="5686"/>
                </a:cubicBezTo>
                <a:cubicBezTo>
                  <a:pt x="6259" y="5645"/>
                  <a:pt x="6219" y="5625"/>
                  <a:pt x="6193" y="5640"/>
                </a:cubicBezTo>
                <a:cubicBezTo>
                  <a:pt x="6167" y="5655"/>
                  <a:pt x="6080" y="5615"/>
                  <a:pt x="6000" y="5551"/>
                </a:cubicBezTo>
                <a:cubicBezTo>
                  <a:pt x="5405" y="5082"/>
                  <a:pt x="5170" y="4956"/>
                  <a:pt x="4897" y="4958"/>
                </a:cubicBezTo>
                <a:cubicBezTo>
                  <a:pt x="4706" y="4959"/>
                  <a:pt x="4614" y="4990"/>
                  <a:pt x="4454" y="5105"/>
                </a:cubicBezTo>
                <a:cubicBezTo>
                  <a:pt x="4342" y="5185"/>
                  <a:pt x="4220" y="5269"/>
                  <a:pt x="4182" y="5293"/>
                </a:cubicBezTo>
                <a:cubicBezTo>
                  <a:pt x="4126" y="5329"/>
                  <a:pt x="3895" y="5427"/>
                  <a:pt x="3644" y="5526"/>
                </a:cubicBezTo>
                <a:lnTo>
                  <a:pt x="3636" y="5537"/>
                </a:lnTo>
                <a:lnTo>
                  <a:pt x="3632" y="5529"/>
                </a:lnTo>
                <a:cubicBezTo>
                  <a:pt x="3370" y="5632"/>
                  <a:pt x="3084" y="5737"/>
                  <a:pt x="2931" y="5782"/>
                </a:cubicBezTo>
                <a:cubicBezTo>
                  <a:pt x="2824" y="5814"/>
                  <a:pt x="2717" y="5869"/>
                  <a:pt x="2693" y="5905"/>
                </a:cubicBezTo>
                <a:cubicBezTo>
                  <a:pt x="2642" y="5982"/>
                  <a:pt x="2351" y="5991"/>
                  <a:pt x="2303" y="5917"/>
                </a:cubicBezTo>
                <a:cubicBezTo>
                  <a:pt x="2269" y="5866"/>
                  <a:pt x="2214" y="5872"/>
                  <a:pt x="1406" y="6025"/>
                </a:cubicBezTo>
                <a:cubicBezTo>
                  <a:pt x="1338" y="6037"/>
                  <a:pt x="1275" y="6059"/>
                  <a:pt x="1216" y="6080"/>
                </a:cubicBezTo>
                <a:cubicBezTo>
                  <a:pt x="1173" y="6094"/>
                  <a:pt x="1140" y="6109"/>
                  <a:pt x="1114" y="6125"/>
                </a:cubicBezTo>
                <a:cubicBezTo>
                  <a:pt x="1084" y="6141"/>
                  <a:pt x="1046" y="6156"/>
                  <a:pt x="1031" y="6171"/>
                </a:cubicBezTo>
                <a:cubicBezTo>
                  <a:pt x="983" y="6221"/>
                  <a:pt x="904" y="6291"/>
                  <a:pt x="857" y="6325"/>
                </a:cubicBezTo>
                <a:cubicBezTo>
                  <a:pt x="686" y="6452"/>
                  <a:pt x="534" y="6608"/>
                  <a:pt x="490" y="6704"/>
                </a:cubicBezTo>
                <a:cubicBezTo>
                  <a:pt x="465" y="6758"/>
                  <a:pt x="429" y="6803"/>
                  <a:pt x="409" y="6803"/>
                </a:cubicBezTo>
                <a:cubicBezTo>
                  <a:pt x="327" y="6803"/>
                  <a:pt x="109" y="7129"/>
                  <a:pt x="71" y="7312"/>
                </a:cubicBezTo>
                <a:cubicBezTo>
                  <a:pt x="49" y="7419"/>
                  <a:pt x="19" y="7527"/>
                  <a:pt x="4" y="7551"/>
                </a:cubicBezTo>
                <a:cubicBezTo>
                  <a:pt x="-10" y="7575"/>
                  <a:pt x="16" y="7702"/>
                  <a:pt x="54" y="7847"/>
                </a:cubicBezTo>
                <a:cubicBezTo>
                  <a:pt x="55" y="7850"/>
                  <a:pt x="56" y="7852"/>
                  <a:pt x="57" y="7855"/>
                </a:cubicBezTo>
                <a:cubicBezTo>
                  <a:pt x="106" y="8006"/>
                  <a:pt x="153" y="8141"/>
                  <a:pt x="193" y="8258"/>
                </a:cubicBezTo>
                <a:cubicBezTo>
                  <a:pt x="200" y="8272"/>
                  <a:pt x="208" y="8294"/>
                  <a:pt x="214" y="8307"/>
                </a:cubicBezTo>
                <a:cubicBezTo>
                  <a:pt x="241" y="8359"/>
                  <a:pt x="255" y="8413"/>
                  <a:pt x="261" y="8465"/>
                </a:cubicBezTo>
                <a:cubicBezTo>
                  <a:pt x="279" y="8530"/>
                  <a:pt x="289" y="8589"/>
                  <a:pt x="282" y="8607"/>
                </a:cubicBezTo>
                <a:cubicBezTo>
                  <a:pt x="280" y="8612"/>
                  <a:pt x="267" y="8613"/>
                  <a:pt x="261" y="8617"/>
                </a:cubicBezTo>
                <a:cubicBezTo>
                  <a:pt x="262" y="8653"/>
                  <a:pt x="268" y="8678"/>
                  <a:pt x="287" y="8678"/>
                </a:cubicBezTo>
                <a:cubicBezTo>
                  <a:pt x="353" y="8678"/>
                  <a:pt x="585" y="9067"/>
                  <a:pt x="585" y="9178"/>
                </a:cubicBezTo>
                <a:cubicBezTo>
                  <a:pt x="585" y="9233"/>
                  <a:pt x="615" y="9306"/>
                  <a:pt x="652" y="9341"/>
                </a:cubicBezTo>
                <a:cubicBezTo>
                  <a:pt x="689" y="9377"/>
                  <a:pt x="745" y="9481"/>
                  <a:pt x="776" y="9573"/>
                </a:cubicBezTo>
                <a:cubicBezTo>
                  <a:pt x="807" y="9665"/>
                  <a:pt x="876" y="9799"/>
                  <a:pt x="930" y="9871"/>
                </a:cubicBezTo>
                <a:cubicBezTo>
                  <a:pt x="984" y="9943"/>
                  <a:pt x="1028" y="10022"/>
                  <a:pt x="1028" y="10045"/>
                </a:cubicBezTo>
                <a:cubicBezTo>
                  <a:pt x="1028" y="10069"/>
                  <a:pt x="1058" y="10150"/>
                  <a:pt x="1095" y="10228"/>
                </a:cubicBezTo>
                <a:cubicBezTo>
                  <a:pt x="1186" y="10420"/>
                  <a:pt x="1275" y="10846"/>
                  <a:pt x="1250" y="10967"/>
                </a:cubicBezTo>
                <a:cubicBezTo>
                  <a:pt x="1231" y="11059"/>
                  <a:pt x="1022" y="11319"/>
                  <a:pt x="768" y="11567"/>
                </a:cubicBezTo>
                <a:cubicBezTo>
                  <a:pt x="651" y="11681"/>
                  <a:pt x="283" y="12307"/>
                  <a:pt x="279" y="12397"/>
                </a:cubicBezTo>
                <a:cubicBezTo>
                  <a:pt x="280" y="12401"/>
                  <a:pt x="280" y="12404"/>
                  <a:pt x="280" y="12408"/>
                </a:cubicBezTo>
                <a:cubicBezTo>
                  <a:pt x="284" y="12493"/>
                  <a:pt x="473" y="13048"/>
                  <a:pt x="561" y="13232"/>
                </a:cubicBezTo>
                <a:cubicBezTo>
                  <a:pt x="768" y="13664"/>
                  <a:pt x="864" y="13853"/>
                  <a:pt x="1166" y="14405"/>
                </a:cubicBezTo>
                <a:cubicBezTo>
                  <a:pt x="1347" y="14735"/>
                  <a:pt x="1501" y="15032"/>
                  <a:pt x="1509" y="15065"/>
                </a:cubicBezTo>
                <a:cubicBezTo>
                  <a:pt x="1516" y="15098"/>
                  <a:pt x="1621" y="15280"/>
                  <a:pt x="1740" y="15470"/>
                </a:cubicBezTo>
                <a:cubicBezTo>
                  <a:pt x="1946" y="15796"/>
                  <a:pt x="2097" y="15955"/>
                  <a:pt x="2290" y="16045"/>
                </a:cubicBezTo>
                <a:cubicBezTo>
                  <a:pt x="2337" y="16067"/>
                  <a:pt x="2533" y="16187"/>
                  <a:pt x="2725" y="16312"/>
                </a:cubicBezTo>
                <a:cubicBezTo>
                  <a:pt x="2918" y="16437"/>
                  <a:pt x="3102" y="16547"/>
                  <a:pt x="3134" y="16555"/>
                </a:cubicBezTo>
                <a:cubicBezTo>
                  <a:pt x="3224" y="16577"/>
                  <a:pt x="3381" y="16749"/>
                  <a:pt x="3381" y="16826"/>
                </a:cubicBezTo>
                <a:cubicBezTo>
                  <a:pt x="3381" y="16863"/>
                  <a:pt x="3414" y="16987"/>
                  <a:pt x="3454" y="17102"/>
                </a:cubicBezTo>
                <a:cubicBezTo>
                  <a:pt x="3527" y="17310"/>
                  <a:pt x="3634" y="17423"/>
                  <a:pt x="3757" y="17423"/>
                </a:cubicBezTo>
                <a:cubicBezTo>
                  <a:pt x="3867" y="17423"/>
                  <a:pt x="3904" y="17609"/>
                  <a:pt x="3879" y="18043"/>
                </a:cubicBezTo>
                <a:cubicBezTo>
                  <a:pt x="3867" y="18260"/>
                  <a:pt x="3842" y="18556"/>
                  <a:pt x="3825" y="18699"/>
                </a:cubicBezTo>
                <a:cubicBezTo>
                  <a:pt x="3807" y="18842"/>
                  <a:pt x="3777" y="19129"/>
                  <a:pt x="3757" y="19337"/>
                </a:cubicBezTo>
                <a:cubicBezTo>
                  <a:pt x="3724" y="19681"/>
                  <a:pt x="3477" y="21312"/>
                  <a:pt x="3428" y="21507"/>
                </a:cubicBezTo>
                <a:cubicBezTo>
                  <a:pt x="3412" y="21573"/>
                  <a:pt x="4809" y="21583"/>
                  <a:pt x="10631" y="21586"/>
                </a:cubicBezTo>
                <a:cubicBezTo>
                  <a:pt x="11332" y="21586"/>
                  <a:pt x="11362" y="21588"/>
                  <a:pt x="12221" y="21588"/>
                </a:cubicBezTo>
                <a:lnTo>
                  <a:pt x="21035" y="21588"/>
                </a:lnTo>
                <a:lnTo>
                  <a:pt x="21058" y="21136"/>
                </a:lnTo>
                <a:cubicBezTo>
                  <a:pt x="21071" y="20887"/>
                  <a:pt x="21104" y="20606"/>
                  <a:pt x="21130" y="20511"/>
                </a:cubicBezTo>
                <a:cubicBezTo>
                  <a:pt x="21173" y="20357"/>
                  <a:pt x="21191" y="20339"/>
                  <a:pt x="21315" y="20339"/>
                </a:cubicBezTo>
                <a:cubicBezTo>
                  <a:pt x="21490" y="20339"/>
                  <a:pt x="21590" y="20199"/>
                  <a:pt x="21590" y="19955"/>
                </a:cubicBezTo>
                <a:cubicBezTo>
                  <a:pt x="21590" y="19858"/>
                  <a:pt x="21567" y="19750"/>
                  <a:pt x="21539" y="19714"/>
                </a:cubicBezTo>
                <a:cubicBezTo>
                  <a:pt x="21507" y="19674"/>
                  <a:pt x="21486" y="19558"/>
                  <a:pt x="21486" y="19409"/>
                </a:cubicBezTo>
                <a:cubicBezTo>
                  <a:pt x="21485" y="19277"/>
                  <a:pt x="21463" y="19122"/>
                  <a:pt x="21436" y="19067"/>
                </a:cubicBezTo>
                <a:cubicBezTo>
                  <a:pt x="21397" y="18990"/>
                  <a:pt x="21395" y="18950"/>
                  <a:pt x="21426" y="18893"/>
                </a:cubicBezTo>
                <a:cubicBezTo>
                  <a:pt x="21480" y="18793"/>
                  <a:pt x="21489" y="18605"/>
                  <a:pt x="21437" y="18672"/>
                </a:cubicBezTo>
                <a:cubicBezTo>
                  <a:pt x="21411" y="18705"/>
                  <a:pt x="21372" y="18695"/>
                  <a:pt x="21323" y="18643"/>
                </a:cubicBezTo>
                <a:cubicBezTo>
                  <a:pt x="21237" y="18551"/>
                  <a:pt x="21226" y="18423"/>
                  <a:pt x="21300" y="18379"/>
                </a:cubicBezTo>
                <a:cubicBezTo>
                  <a:pt x="21328" y="18363"/>
                  <a:pt x="21351" y="18297"/>
                  <a:pt x="21351" y="18233"/>
                </a:cubicBezTo>
                <a:cubicBezTo>
                  <a:pt x="21351" y="18170"/>
                  <a:pt x="21362" y="18101"/>
                  <a:pt x="21375" y="18081"/>
                </a:cubicBezTo>
                <a:cubicBezTo>
                  <a:pt x="21418" y="18016"/>
                  <a:pt x="21419" y="17852"/>
                  <a:pt x="21376" y="17800"/>
                </a:cubicBezTo>
                <a:cubicBezTo>
                  <a:pt x="21353" y="17773"/>
                  <a:pt x="21250" y="17709"/>
                  <a:pt x="21146" y="17658"/>
                </a:cubicBezTo>
                <a:cubicBezTo>
                  <a:pt x="21043" y="17608"/>
                  <a:pt x="20935" y="17534"/>
                  <a:pt x="20905" y="17495"/>
                </a:cubicBezTo>
                <a:cubicBezTo>
                  <a:pt x="20876" y="17456"/>
                  <a:pt x="20835" y="17423"/>
                  <a:pt x="20816" y="17423"/>
                </a:cubicBezTo>
                <a:cubicBezTo>
                  <a:pt x="20797" y="17423"/>
                  <a:pt x="20729" y="17330"/>
                  <a:pt x="20665" y="17214"/>
                </a:cubicBezTo>
                <a:cubicBezTo>
                  <a:pt x="20601" y="17099"/>
                  <a:pt x="20502" y="16962"/>
                  <a:pt x="20444" y="16909"/>
                </a:cubicBezTo>
                <a:cubicBezTo>
                  <a:pt x="20383" y="16853"/>
                  <a:pt x="20304" y="16704"/>
                  <a:pt x="20258" y="16557"/>
                </a:cubicBezTo>
                <a:cubicBezTo>
                  <a:pt x="20148" y="16210"/>
                  <a:pt x="20046" y="15987"/>
                  <a:pt x="19851" y="15671"/>
                </a:cubicBezTo>
                <a:cubicBezTo>
                  <a:pt x="19760" y="15523"/>
                  <a:pt x="19633" y="15276"/>
                  <a:pt x="19568" y="15123"/>
                </a:cubicBezTo>
                <a:cubicBezTo>
                  <a:pt x="19504" y="14969"/>
                  <a:pt x="19399" y="14775"/>
                  <a:pt x="19335" y="14693"/>
                </a:cubicBezTo>
                <a:cubicBezTo>
                  <a:pt x="19271" y="14612"/>
                  <a:pt x="19185" y="14438"/>
                  <a:pt x="19143" y="14306"/>
                </a:cubicBezTo>
                <a:cubicBezTo>
                  <a:pt x="19069" y="14072"/>
                  <a:pt x="19070" y="14065"/>
                  <a:pt x="19132" y="13988"/>
                </a:cubicBezTo>
                <a:cubicBezTo>
                  <a:pt x="19187" y="13921"/>
                  <a:pt x="19193" y="13851"/>
                  <a:pt x="19183" y="13493"/>
                </a:cubicBezTo>
                <a:cubicBezTo>
                  <a:pt x="19171" y="13055"/>
                  <a:pt x="19219" y="12444"/>
                  <a:pt x="19273" y="12345"/>
                </a:cubicBezTo>
                <a:cubicBezTo>
                  <a:pt x="19313" y="12272"/>
                  <a:pt x="19272" y="11282"/>
                  <a:pt x="19230" y="11296"/>
                </a:cubicBezTo>
                <a:cubicBezTo>
                  <a:pt x="19147" y="11324"/>
                  <a:pt x="19062" y="10491"/>
                  <a:pt x="19140" y="10417"/>
                </a:cubicBezTo>
                <a:cubicBezTo>
                  <a:pt x="19180" y="10379"/>
                  <a:pt x="19176" y="9991"/>
                  <a:pt x="19135" y="9952"/>
                </a:cubicBezTo>
                <a:cubicBezTo>
                  <a:pt x="19116" y="9934"/>
                  <a:pt x="19100" y="9797"/>
                  <a:pt x="19100" y="9646"/>
                </a:cubicBezTo>
                <a:cubicBezTo>
                  <a:pt x="19100" y="9303"/>
                  <a:pt x="19047" y="9136"/>
                  <a:pt x="18834" y="8815"/>
                </a:cubicBezTo>
                <a:cubicBezTo>
                  <a:pt x="18684" y="8591"/>
                  <a:pt x="18658" y="8571"/>
                  <a:pt x="18598" y="8629"/>
                </a:cubicBezTo>
                <a:cubicBezTo>
                  <a:pt x="18538" y="8686"/>
                  <a:pt x="18512" y="8671"/>
                  <a:pt x="18389" y="8516"/>
                </a:cubicBezTo>
                <a:cubicBezTo>
                  <a:pt x="18302" y="8406"/>
                  <a:pt x="18248" y="8295"/>
                  <a:pt x="18248" y="8222"/>
                </a:cubicBezTo>
                <a:cubicBezTo>
                  <a:pt x="18247" y="8094"/>
                  <a:pt x="18244" y="8089"/>
                  <a:pt x="18165" y="8135"/>
                </a:cubicBezTo>
                <a:cubicBezTo>
                  <a:pt x="18136" y="8152"/>
                  <a:pt x="18111" y="8208"/>
                  <a:pt x="18111" y="8258"/>
                </a:cubicBezTo>
                <a:cubicBezTo>
                  <a:pt x="18111" y="8307"/>
                  <a:pt x="18101" y="8362"/>
                  <a:pt x="18089" y="8381"/>
                </a:cubicBezTo>
                <a:cubicBezTo>
                  <a:pt x="18059" y="8427"/>
                  <a:pt x="17941" y="8264"/>
                  <a:pt x="17941" y="8177"/>
                </a:cubicBezTo>
                <a:cubicBezTo>
                  <a:pt x="17941" y="8139"/>
                  <a:pt x="17894" y="8028"/>
                  <a:pt x="17837" y="7929"/>
                </a:cubicBezTo>
                <a:cubicBezTo>
                  <a:pt x="17774" y="7819"/>
                  <a:pt x="17749" y="7735"/>
                  <a:pt x="17771" y="7714"/>
                </a:cubicBezTo>
                <a:cubicBezTo>
                  <a:pt x="17793" y="7693"/>
                  <a:pt x="17779" y="7646"/>
                  <a:pt x="17734" y="7591"/>
                </a:cubicBezTo>
                <a:lnTo>
                  <a:pt x="17661" y="7501"/>
                </a:lnTo>
                <a:lnTo>
                  <a:pt x="17749" y="7412"/>
                </a:lnTo>
                <a:cubicBezTo>
                  <a:pt x="17798" y="7362"/>
                  <a:pt x="17838" y="7291"/>
                  <a:pt x="17838" y="7253"/>
                </a:cubicBezTo>
                <a:cubicBezTo>
                  <a:pt x="17838" y="7168"/>
                  <a:pt x="17990" y="6947"/>
                  <a:pt x="18018" y="6991"/>
                </a:cubicBezTo>
                <a:cubicBezTo>
                  <a:pt x="18030" y="7009"/>
                  <a:pt x="18038" y="6981"/>
                  <a:pt x="18036" y="6927"/>
                </a:cubicBezTo>
                <a:cubicBezTo>
                  <a:pt x="18034" y="6874"/>
                  <a:pt x="18125" y="6618"/>
                  <a:pt x="18239" y="6361"/>
                </a:cubicBezTo>
                <a:cubicBezTo>
                  <a:pt x="18353" y="6103"/>
                  <a:pt x="18480" y="5776"/>
                  <a:pt x="18522" y="5632"/>
                </a:cubicBezTo>
                <a:cubicBezTo>
                  <a:pt x="18646" y="5209"/>
                  <a:pt x="18664" y="5169"/>
                  <a:pt x="18896" y="4849"/>
                </a:cubicBezTo>
                <a:cubicBezTo>
                  <a:pt x="19181" y="4455"/>
                  <a:pt x="19215" y="4364"/>
                  <a:pt x="19264" y="3862"/>
                </a:cubicBezTo>
                <a:cubicBezTo>
                  <a:pt x="19334" y="3159"/>
                  <a:pt x="19318" y="2774"/>
                  <a:pt x="19201" y="2324"/>
                </a:cubicBezTo>
                <a:cubicBezTo>
                  <a:pt x="19162" y="2174"/>
                  <a:pt x="18917" y="1923"/>
                  <a:pt x="18692" y="1804"/>
                </a:cubicBezTo>
                <a:cubicBezTo>
                  <a:pt x="18607" y="1760"/>
                  <a:pt x="18476" y="1676"/>
                  <a:pt x="18401" y="1616"/>
                </a:cubicBezTo>
                <a:cubicBezTo>
                  <a:pt x="18326" y="1555"/>
                  <a:pt x="18196" y="1474"/>
                  <a:pt x="18111" y="1437"/>
                </a:cubicBezTo>
                <a:cubicBezTo>
                  <a:pt x="17960" y="1370"/>
                  <a:pt x="17786" y="1223"/>
                  <a:pt x="17719" y="1104"/>
                </a:cubicBezTo>
                <a:cubicBezTo>
                  <a:pt x="17618" y="924"/>
                  <a:pt x="17056" y="454"/>
                  <a:pt x="16937" y="451"/>
                </a:cubicBezTo>
                <a:cubicBezTo>
                  <a:pt x="16899" y="450"/>
                  <a:pt x="16829" y="414"/>
                  <a:pt x="16782" y="374"/>
                </a:cubicBezTo>
                <a:cubicBezTo>
                  <a:pt x="16735" y="333"/>
                  <a:pt x="16648" y="297"/>
                  <a:pt x="16587" y="296"/>
                </a:cubicBezTo>
                <a:cubicBezTo>
                  <a:pt x="16526" y="295"/>
                  <a:pt x="16380" y="252"/>
                  <a:pt x="16262" y="197"/>
                </a:cubicBezTo>
                <a:cubicBezTo>
                  <a:pt x="15864" y="12"/>
                  <a:pt x="15793" y="-7"/>
                  <a:pt x="15593" y="20"/>
                </a:cubicBezTo>
                <a:cubicBezTo>
                  <a:pt x="15565" y="24"/>
                  <a:pt x="15548" y="23"/>
                  <a:pt x="15525" y="24"/>
                </a:cubicBezTo>
                <a:cubicBezTo>
                  <a:pt x="15478" y="30"/>
                  <a:pt x="15433" y="28"/>
                  <a:pt x="15386" y="38"/>
                </a:cubicBezTo>
                <a:cubicBezTo>
                  <a:pt x="15256" y="65"/>
                  <a:pt x="15166" y="58"/>
                  <a:pt x="15098" y="15"/>
                </a:cubicBezTo>
                <a:cubicBezTo>
                  <a:pt x="15080" y="4"/>
                  <a:pt x="15063" y="7"/>
                  <a:pt x="15047" y="1"/>
                </a:cubicBezTo>
                <a:close/>
                <a:moveTo>
                  <a:pt x="21463" y="18432"/>
                </a:moveTo>
                <a:cubicBezTo>
                  <a:pt x="21459" y="18437"/>
                  <a:pt x="21457" y="18456"/>
                  <a:pt x="21456" y="18486"/>
                </a:cubicBezTo>
                <a:cubicBezTo>
                  <a:pt x="21454" y="18541"/>
                  <a:pt x="21462" y="18572"/>
                  <a:pt x="21473" y="18555"/>
                </a:cubicBezTo>
                <a:cubicBezTo>
                  <a:pt x="21485" y="18537"/>
                  <a:pt x="21487" y="18492"/>
                  <a:pt x="21477" y="18454"/>
                </a:cubicBezTo>
                <a:cubicBezTo>
                  <a:pt x="21471" y="18433"/>
                  <a:pt x="21467" y="18426"/>
                  <a:pt x="21463" y="18432"/>
                </a:cubicBezTo>
                <a:close/>
              </a:path>
            </a:pathLst>
          </a:custGeom>
          <a:ln w="12700">
            <a:miter lim="400000"/>
          </a:ln>
          <a:effectLst>
            <a:outerShdw sx="100000" sy="100000" kx="0" ky="0" algn="b" rotWithShape="0" blurRad="63500" dist="25400" dir="5400000">
              <a:srgbClr val="000000">
                <a:alpha val="50000"/>
              </a:srgbClr>
            </a:outerShdw>
          </a:effectLst>
        </p:spPr>
      </p:pic>
      <p:pic>
        <p:nvPicPr>
          <p:cNvPr id="216" name="Image" descr="Image"/>
          <p:cNvPicPr>
            <a:picLocks noChangeAspect="0"/>
          </p:cNvPicPr>
          <p:nvPr/>
        </p:nvPicPr>
        <p:blipFill>
          <a:blip r:embed="rId3">
            <a:extLst/>
          </a:blip>
          <a:stretch>
            <a:fillRect/>
          </a:stretch>
        </p:blipFill>
        <p:spPr>
          <a:xfrm>
            <a:off x="4311267" y="3139470"/>
            <a:ext cx="8510095" cy="6693626"/>
          </a:xfrm>
          <a:prstGeom prst="rect">
            <a:avLst/>
          </a:prstGeom>
          <a:ln w="12700">
            <a:miter lim="400000"/>
          </a:ln>
        </p:spPr>
      </p:pic>
      <p:sp>
        <p:nvSpPr>
          <p:cNvPr id="217"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218" name="2 Chronicles 15:1–2 (NKJV)…"/>
          <p:cNvSpPr txBox="1"/>
          <p:nvPr/>
        </p:nvSpPr>
        <p:spPr>
          <a:xfrm>
            <a:off x="4683439" y="3585603"/>
            <a:ext cx="7765752" cy="58013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i="1" sz="5300">
                <a:solidFill>
                  <a:srgbClr val="000000"/>
                </a:solidFill>
                <a:latin typeface="Hoefler Text"/>
                <a:ea typeface="Hoefler Text"/>
                <a:cs typeface="Hoefler Text"/>
                <a:sym typeface="Hoefler Text"/>
              </a:defRPr>
            </a:pPr>
            <a:r>
              <a:t>2 Chronicles 15:1–2 (NKJV)</a:t>
            </a:r>
          </a:p>
          <a:p>
            <a:pPr defTabSz="457200">
              <a:lnSpc>
                <a:spcPct val="80000"/>
              </a:lnSpc>
              <a:defRPr sz="3900">
                <a:solidFill>
                  <a:srgbClr val="000000"/>
                </a:solidFill>
              </a:defRPr>
            </a:pPr>
            <a:r>
              <a:rPr baseline="31999"/>
              <a:t>1</a:t>
            </a:r>
            <a:r>
              <a:t> Now the Spirit of God came upon Azariah the son of Oded. </a:t>
            </a:r>
            <a:r>
              <a:rPr baseline="31999"/>
              <a:t>2</a:t>
            </a:r>
            <a:r>
              <a:t> And he went out to meet Asa, and said to him: “Hear me, Asa, and all Judah and Benjamin. The Lord </a:t>
            </a:r>
            <a:r>
              <a:rPr i="1"/>
              <a:t>is</a:t>
            </a:r>
            <a:r>
              <a:t> with you while you are with Him. If you seek Him, He will be found by you; but if you forsake Him, He will forsake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48" name="Revelation 2:10–11 (NKJV)…"/>
          <p:cNvGrpSpPr/>
          <p:nvPr/>
        </p:nvGrpSpPr>
        <p:grpSpPr>
          <a:xfrm>
            <a:off x="41777" y="3011209"/>
            <a:ext cx="12921246" cy="6888320"/>
            <a:chOff x="0" y="0"/>
            <a:chExt cx="12921244" cy="6888318"/>
          </a:xfrm>
        </p:grpSpPr>
        <p:sp>
          <p:nvSpPr>
            <p:cNvPr id="347" name="Revelation 2:10–11 (NKJV)…"/>
            <p:cNvSpPr/>
            <p:nvPr/>
          </p:nvSpPr>
          <p:spPr>
            <a:xfrm>
              <a:off x="215900" y="139700"/>
              <a:ext cx="12489445" cy="6329519"/>
            </a:xfrm>
            <a:prstGeom prst="rect">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sz="4300">
                  <a:solidFill>
                    <a:srgbClr val="FFFFFF"/>
                  </a:solidFill>
                  <a:effectLst>
                    <a:outerShdw sx="100000" sy="100000" kx="0" ky="0" algn="b" rotWithShape="0" blurRad="63500" dist="63500" dir="3003816">
                      <a:srgbClr val="000000"/>
                    </a:outerShdw>
                  </a:effectLst>
                </a:defRPr>
              </a:pPr>
              <a:r>
                <a:t>Revelation 2:10–11 (NKJV)</a:t>
              </a:r>
            </a:p>
            <a:p>
              <a:pPr>
                <a:defRPr sz="3900">
                  <a:solidFill>
                    <a:srgbClr val="FFFFFF"/>
                  </a:solidFill>
                  <a:effectLst>
                    <a:outerShdw sx="100000" sy="100000" kx="0" ky="0" algn="b" rotWithShape="0" blurRad="63500" dist="63500" dir="3003816">
                      <a:srgbClr val="000000"/>
                    </a:outerShdw>
                  </a:effectLst>
                </a:defRPr>
              </a:pPr>
              <a:r>
                <a:rPr baseline="31999"/>
                <a:t>10</a:t>
              </a:r>
              <a:r>
                <a:t> Do not fear any of those things which you are about to suffer. Indeed, the devil is about to throw </a:t>
              </a:r>
              <a:r>
                <a:rPr i="1"/>
                <a:t>some</a:t>
              </a:r>
              <a:r>
                <a:t> of you into prison, that you may be tested, and you will have tribulation ten days. Be faithful until death, and I will give you the crown of life. </a:t>
              </a:r>
              <a:r>
                <a:rPr baseline="31999"/>
                <a:t>11</a:t>
              </a:r>
              <a:r>
                <a:t> “He who has an ear, let him hear what the Spirit says to the churches. He who overcomes shall not be hurt by the second death.” ’</a:t>
              </a:r>
            </a:p>
          </p:txBody>
        </p:sp>
        <p:pic>
          <p:nvPicPr>
            <p:cNvPr id="346" name="Revelation 2:10–11 (NKJV)…" descr="Revelation 2:10–11 (NKJV)…"/>
            <p:cNvPicPr>
              <a:picLocks noChangeAspect="0"/>
            </p:cNvPicPr>
            <p:nvPr/>
          </p:nvPicPr>
          <p:blipFill>
            <a:blip r:embed="rId3">
              <a:extLst/>
            </a:blip>
            <a:stretch>
              <a:fillRect/>
            </a:stretch>
          </p:blipFill>
          <p:spPr>
            <a:xfrm>
              <a:off x="0" y="0"/>
              <a:ext cx="12921245" cy="6888319"/>
            </a:xfrm>
            <a:prstGeom prst="rect">
              <a:avLst/>
            </a:prstGeom>
            <a:effectLst/>
          </p:spPr>
        </p:pic>
      </p:grpSp>
      <p:sp>
        <p:nvSpPr>
          <p:cNvPr id="349"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350"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sp>
        <p:nvSpPr>
          <p:cNvPr id="351" name="2 Chronicles 14:2-16:14; 1 Kings 15:9-24"/>
          <p:cNvSpPr txBox="1"/>
          <p:nvPr/>
        </p:nvSpPr>
        <p:spPr>
          <a:xfrm>
            <a:off x="3118705" y="2267201"/>
            <a:ext cx="6854826" cy="6350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3200">
                <a:solidFill>
                  <a:srgbClr val="5C86B9"/>
                </a:solidFill>
              </a:defRPr>
            </a:lvl1pPr>
          </a:lstStyle>
          <a:p>
            <a:pPr/>
            <a:r>
              <a:t>2 Chronicles 14:2-16:14; 1 Kings 15:9-24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55" name="2 Peter 2:20–22 (NKJV)…"/>
          <p:cNvGrpSpPr/>
          <p:nvPr/>
        </p:nvGrpSpPr>
        <p:grpSpPr>
          <a:xfrm>
            <a:off x="41777" y="3011209"/>
            <a:ext cx="12921246" cy="6888320"/>
            <a:chOff x="0" y="0"/>
            <a:chExt cx="12921244" cy="6888318"/>
          </a:xfrm>
        </p:grpSpPr>
        <p:sp>
          <p:nvSpPr>
            <p:cNvPr id="354" name="2 Peter 2:20–22 (NKJV)…"/>
            <p:cNvSpPr/>
            <p:nvPr/>
          </p:nvSpPr>
          <p:spPr>
            <a:xfrm>
              <a:off x="215900" y="139700"/>
              <a:ext cx="12489445" cy="6329519"/>
            </a:xfrm>
            <a:prstGeom prst="rect">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sz="4300">
                  <a:solidFill>
                    <a:srgbClr val="FFFFFF"/>
                  </a:solidFill>
                  <a:effectLst>
                    <a:outerShdw sx="100000" sy="100000" kx="0" ky="0" algn="b" rotWithShape="0" blurRad="63500" dist="63500" dir="3003816">
                      <a:srgbClr val="000000"/>
                    </a:outerShdw>
                  </a:effectLst>
                </a:defRPr>
              </a:pPr>
              <a:r>
                <a:t>2 Peter 2:20–22 (NKJV)</a:t>
              </a:r>
            </a:p>
            <a:p>
              <a:pPr>
                <a:defRPr sz="3400">
                  <a:solidFill>
                    <a:srgbClr val="FFFFFF"/>
                  </a:solidFill>
                  <a:effectLst>
                    <a:outerShdw sx="100000" sy="100000" kx="0" ky="0" algn="b" rotWithShape="0" blurRad="63500" dist="63500" dir="3003816">
                      <a:srgbClr val="000000"/>
                    </a:outerShdw>
                  </a:effectLst>
                </a:defRPr>
              </a:pPr>
              <a:r>
                <a:rPr baseline="31999"/>
                <a:t>20</a:t>
              </a:r>
              <a:r>
                <a:t> For if, after they have escaped the pollutions of the world through the knowledge of the Lord and Savior Jesus Christ, they are again entangled in them and overcome, the latter end is worse for them than the beginning. </a:t>
              </a:r>
              <a:r>
                <a:rPr baseline="31999"/>
                <a:t>21</a:t>
              </a:r>
              <a:r>
                <a:t> For it would have been better for them not to have known the way of righteousness, than having known </a:t>
              </a:r>
              <a:r>
                <a:rPr i="1"/>
                <a:t>it,</a:t>
              </a:r>
              <a:r>
                <a:t> to turn from the holy commandment delivered to them. </a:t>
              </a:r>
              <a:r>
                <a:rPr baseline="31999"/>
                <a:t>22</a:t>
              </a:r>
              <a:r>
                <a:t> But it has happened to them according to the true proverb: </a:t>
              </a:r>
              <a:r>
                <a:rPr i="1"/>
                <a:t>“A dog returns to his own vomit,”</a:t>
              </a:r>
              <a:r>
                <a:t> and, “a sow, having washed, to her wallowing in the mire.”</a:t>
              </a:r>
            </a:p>
          </p:txBody>
        </p:sp>
        <p:pic>
          <p:nvPicPr>
            <p:cNvPr id="353" name="2 Peter 2:20–22 (NKJV)…" descr="2 Peter 2:20–22 (NKJV)…"/>
            <p:cNvPicPr>
              <a:picLocks noChangeAspect="0"/>
            </p:cNvPicPr>
            <p:nvPr/>
          </p:nvPicPr>
          <p:blipFill>
            <a:blip r:embed="rId3">
              <a:extLst/>
            </a:blip>
            <a:stretch>
              <a:fillRect/>
            </a:stretch>
          </p:blipFill>
          <p:spPr>
            <a:xfrm>
              <a:off x="0" y="0"/>
              <a:ext cx="12921245" cy="6888319"/>
            </a:xfrm>
            <a:prstGeom prst="rect">
              <a:avLst/>
            </a:prstGeom>
            <a:effectLst/>
          </p:spPr>
        </p:pic>
      </p:grpSp>
      <p:sp>
        <p:nvSpPr>
          <p:cNvPr id="356"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357"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sp>
        <p:nvSpPr>
          <p:cNvPr id="358" name="2 Chronicles 14:2-16:14; 1 Kings 15:9-24"/>
          <p:cNvSpPr txBox="1"/>
          <p:nvPr/>
        </p:nvSpPr>
        <p:spPr>
          <a:xfrm>
            <a:off x="3118705" y="2267201"/>
            <a:ext cx="6854826" cy="6350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3200">
                <a:solidFill>
                  <a:srgbClr val="5C86B9"/>
                </a:solidFill>
              </a:defRPr>
            </a:lvl1pPr>
          </a:lstStyle>
          <a:p>
            <a:pPr/>
            <a:r>
              <a:t>2 Chronicles 14:2-16:14; 1 Kings 15:9-24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King Asa had a great beginning –…"/>
          <p:cNvSpPr txBox="1"/>
          <p:nvPr/>
        </p:nvSpPr>
        <p:spPr>
          <a:xfrm>
            <a:off x="5304534" y="3146117"/>
            <a:ext cx="7564910" cy="623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20842" indent="-320842" algn="l">
              <a:spcBef>
                <a:spcPts val="1400"/>
              </a:spcBef>
              <a:buSzPct val="55000"/>
              <a:buBlip>
                <a:blip r:embed="rId2"/>
              </a:buBlip>
              <a:defRPr sz="4900"/>
            </a:pPr>
            <a:r>
              <a:t>King Asa had a great beginning –</a:t>
            </a:r>
          </a:p>
          <a:p>
            <a:pPr marL="320842" indent="-320842" algn="l">
              <a:spcBef>
                <a:spcPts val="1400"/>
              </a:spcBef>
              <a:buSzPct val="55000"/>
              <a:buBlip>
                <a:blip r:embed="rId2"/>
              </a:buBlip>
              <a:defRPr sz="4900"/>
            </a:pPr>
            <a:r>
              <a:t>King Asa served the Lord for many years –</a:t>
            </a:r>
          </a:p>
          <a:p>
            <a:pPr marL="320842" indent="-320842" algn="l">
              <a:spcBef>
                <a:spcPts val="1400"/>
              </a:spcBef>
              <a:buSzPct val="55000"/>
              <a:buBlip>
                <a:blip r:embed="rId2"/>
              </a:buBlip>
              <a:defRPr sz="4900"/>
            </a:pPr>
            <a:r>
              <a:t>King Asa failed to seek and trust the Lord in his latter years –</a:t>
            </a:r>
          </a:p>
        </p:txBody>
      </p:sp>
      <p:sp>
        <p:nvSpPr>
          <p:cNvPr id="361"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362"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sp>
        <p:nvSpPr>
          <p:cNvPr id="363" name="2 Chronicles 14:2-16:14; 1 Kings 15:9-24"/>
          <p:cNvSpPr txBox="1"/>
          <p:nvPr/>
        </p:nvSpPr>
        <p:spPr>
          <a:xfrm>
            <a:off x="3118705" y="2267201"/>
            <a:ext cx="6854826" cy="6350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3200">
                <a:solidFill>
                  <a:srgbClr val="5C86B9"/>
                </a:solidFill>
              </a:defRPr>
            </a:lvl1pPr>
          </a:lstStyle>
          <a:p>
            <a:pPr/>
            <a:r>
              <a:t>2 Chronicles 14:2-16:14; 1 Kings 15:9-24</a:t>
            </a:r>
          </a:p>
        </p:txBody>
      </p:sp>
      <p:grpSp>
        <p:nvGrpSpPr>
          <p:cNvPr id="366" name="Image"/>
          <p:cNvGrpSpPr/>
          <p:nvPr/>
        </p:nvGrpSpPr>
        <p:grpSpPr>
          <a:xfrm>
            <a:off x="226459" y="3316682"/>
            <a:ext cx="4590078" cy="6426201"/>
            <a:chOff x="0" y="0"/>
            <a:chExt cx="4590077" cy="6426200"/>
          </a:xfrm>
        </p:grpSpPr>
        <p:pic>
          <p:nvPicPr>
            <p:cNvPr id="365" name="Image" descr="Image"/>
            <p:cNvPicPr>
              <a:picLocks noChangeAspect="1"/>
            </p:cNvPicPr>
            <p:nvPr/>
          </p:nvPicPr>
          <p:blipFill>
            <a:blip r:embed="rId3">
              <a:extLst/>
            </a:blip>
            <a:stretch>
              <a:fillRect/>
            </a:stretch>
          </p:blipFill>
          <p:spPr>
            <a:xfrm>
              <a:off x="215900" y="139700"/>
              <a:ext cx="4158278" cy="5867400"/>
            </a:xfrm>
            <a:prstGeom prst="rect">
              <a:avLst/>
            </a:prstGeom>
            <a:ln>
              <a:noFill/>
            </a:ln>
            <a:effectLst/>
          </p:spPr>
        </p:pic>
        <p:pic>
          <p:nvPicPr>
            <p:cNvPr id="364" name="Image" descr="Image"/>
            <p:cNvPicPr>
              <a:picLocks noChangeAspect="0"/>
            </p:cNvPicPr>
            <p:nvPr/>
          </p:nvPicPr>
          <p:blipFill>
            <a:blip r:embed="rId4">
              <a:extLst/>
            </a:blip>
            <a:stretch>
              <a:fillRect/>
            </a:stretch>
          </p:blipFill>
          <p:spPr>
            <a:xfrm>
              <a:off x="0" y="0"/>
              <a:ext cx="4590078" cy="64262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0">
                                            <p:txEl>
                                              <p:pRg st="1" end="1"/>
                                            </p:txEl>
                                          </p:spTgt>
                                        </p:tgtEl>
                                        <p:attrNameLst>
                                          <p:attrName>style.visibility</p:attrName>
                                        </p:attrNameLst>
                                      </p:cBhvr>
                                      <p:to>
                                        <p:strVal val="visible"/>
                                      </p:to>
                                    </p:set>
                                    <p:animEffect filter="wipe(left)" transition="in">
                                      <p:cBhvr>
                                        <p:cTn id="7" dur="1500"/>
                                        <p:tgtEl>
                                          <p:spTgt spid="36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0">
                                            <p:txEl>
                                              <p:pRg st="2" end="2"/>
                                            </p:txEl>
                                          </p:spTgt>
                                        </p:tgtEl>
                                        <p:attrNameLst>
                                          <p:attrName>style.visibility</p:attrName>
                                        </p:attrNameLst>
                                      </p:cBhvr>
                                      <p:to>
                                        <p:strVal val="visible"/>
                                      </p:to>
                                    </p:set>
                                    <p:animEffect filter="wipe(left)" transition="in">
                                      <p:cBhvr>
                                        <p:cTn id="12" dur="1500"/>
                                        <p:tgtEl>
                                          <p:spTgt spid="36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0"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Have you set your heart to seek and serve the Lord??…"/>
          <p:cNvSpPr txBox="1"/>
          <p:nvPr/>
        </p:nvSpPr>
        <p:spPr>
          <a:xfrm>
            <a:off x="5318700" y="3419167"/>
            <a:ext cx="7564910" cy="588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20842" indent="-320842" algn="l">
              <a:spcBef>
                <a:spcPts val="1400"/>
              </a:spcBef>
              <a:buSzPct val="55000"/>
              <a:buBlip>
                <a:blip r:embed="rId2"/>
              </a:buBlip>
              <a:defRPr sz="4600"/>
            </a:pPr>
            <a:r>
              <a:t>Have you set your heart to seek and serve the Lord?? </a:t>
            </a:r>
          </a:p>
          <a:p>
            <a:pPr marL="320842" indent="-320842" algn="l">
              <a:spcBef>
                <a:spcPts val="1400"/>
              </a:spcBef>
              <a:buSzPct val="55000"/>
              <a:buBlip>
                <a:blip r:embed="rId2"/>
              </a:buBlip>
              <a:defRPr sz="4600"/>
            </a:pPr>
            <a:r>
              <a:t>Are you serving the Lord as you should???</a:t>
            </a:r>
          </a:p>
          <a:p>
            <a:pPr marL="320842" indent="-320842" algn="l">
              <a:spcBef>
                <a:spcPts val="1400"/>
              </a:spcBef>
              <a:buSzPct val="55000"/>
              <a:buBlip>
                <a:blip r:embed="rId2"/>
              </a:buBlip>
              <a:defRPr sz="4600"/>
            </a:pPr>
            <a:r>
              <a:t>We must do more than start and serve for awhile – WE MUST FINISH!!</a:t>
            </a:r>
          </a:p>
        </p:txBody>
      </p:sp>
      <p:sp>
        <p:nvSpPr>
          <p:cNvPr id="369"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370"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sp>
        <p:nvSpPr>
          <p:cNvPr id="371" name="2 Chronicles 14:2-16:14; 1 Kings 15:9-24"/>
          <p:cNvSpPr txBox="1"/>
          <p:nvPr/>
        </p:nvSpPr>
        <p:spPr>
          <a:xfrm>
            <a:off x="3118705" y="2267201"/>
            <a:ext cx="6854826" cy="6350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3200">
                <a:solidFill>
                  <a:srgbClr val="5C86B9"/>
                </a:solidFill>
              </a:defRPr>
            </a:lvl1pPr>
          </a:lstStyle>
          <a:p>
            <a:pPr/>
            <a:r>
              <a:t>2 Chronicles 14:2-16:14; 1 Kings 15:9-24</a:t>
            </a:r>
          </a:p>
        </p:txBody>
      </p:sp>
      <p:grpSp>
        <p:nvGrpSpPr>
          <p:cNvPr id="374" name="Image"/>
          <p:cNvGrpSpPr/>
          <p:nvPr/>
        </p:nvGrpSpPr>
        <p:grpSpPr>
          <a:xfrm>
            <a:off x="176204" y="2942336"/>
            <a:ext cx="5051761" cy="6833763"/>
            <a:chOff x="0" y="0"/>
            <a:chExt cx="5051760" cy="6833761"/>
          </a:xfrm>
        </p:grpSpPr>
        <p:pic>
          <p:nvPicPr>
            <p:cNvPr id="373" name="Image" descr="Image"/>
            <p:cNvPicPr>
              <a:picLocks noChangeAspect="1"/>
            </p:cNvPicPr>
            <p:nvPr/>
          </p:nvPicPr>
          <p:blipFill>
            <a:blip r:embed="rId3">
              <a:extLst/>
            </a:blip>
            <a:srcRect l="9841" t="0" r="34939" b="0"/>
            <a:stretch>
              <a:fillRect/>
            </a:stretch>
          </p:blipFill>
          <p:spPr>
            <a:xfrm>
              <a:off x="215900" y="139700"/>
              <a:ext cx="4619961" cy="6274962"/>
            </a:xfrm>
            <a:prstGeom prst="rect">
              <a:avLst/>
            </a:prstGeom>
            <a:ln>
              <a:noFill/>
            </a:ln>
            <a:effectLst/>
          </p:spPr>
        </p:pic>
        <p:pic>
          <p:nvPicPr>
            <p:cNvPr id="372" name="Image" descr="Image"/>
            <p:cNvPicPr>
              <a:picLocks noChangeAspect="0"/>
            </p:cNvPicPr>
            <p:nvPr/>
          </p:nvPicPr>
          <p:blipFill>
            <a:blip r:embed="rId4">
              <a:extLst/>
            </a:blip>
            <a:stretch>
              <a:fillRect/>
            </a:stretch>
          </p:blipFill>
          <p:spPr>
            <a:xfrm>
              <a:off x="-1" y="0"/>
              <a:ext cx="5051762" cy="6833762"/>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8">
                                            <p:txEl>
                                              <p:pRg st="1" end="1"/>
                                            </p:txEl>
                                          </p:spTgt>
                                        </p:tgtEl>
                                        <p:attrNameLst>
                                          <p:attrName>style.visibility</p:attrName>
                                        </p:attrNameLst>
                                      </p:cBhvr>
                                      <p:to>
                                        <p:strVal val="visible"/>
                                      </p:to>
                                    </p:set>
                                    <p:animEffect filter="wipe(left)" transition="in">
                                      <p:cBhvr>
                                        <p:cTn id="7" dur="1500"/>
                                        <p:tgtEl>
                                          <p:spTgt spid="36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8">
                                            <p:txEl>
                                              <p:pRg st="2" end="2"/>
                                            </p:txEl>
                                          </p:spTgt>
                                        </p:tgtEl>
                                        <p:attrNameLst>
                                          <p:attrName>style.visibility</p:attrName>
                                        </p:attrNameLst>
                                      </p:cBhvr>
                                      <p:to>
                                        <p:strVal val="visible"/>
                                      </p:to>
                                    </p:set>
                                    <p:animEffect filter="wipe(left)" transition="in">
                                      <p:cBhvr>
                                        <p:cTn id="12" dur="1500"/>
                                        <p:tgtEl>
                                          <p:spTgt spid="36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8"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78" name="Hebrews 10:35–39 (NKJV)…"/>
          <p:cNvGrpSpPr/>
          <p:nvPr/>
        </p:nvGrpSpPr>
        <p:grpSpPr>
          <a:xfrm>
            <a:off x="41777" y="3011209"/>
            <a:ext cx="12921246" cy="6888320"/>
            <a:chOff x="0" y="0"/>
            <a:chExt cx="12921244" cy="6888318"/>
          </a:xfrm>
        </p:grpSpPr>
        <p:sp>
          <p:nvSpPr>
            <p:cNvPr id="377" name="Hebrews 10:35–39 (NKJV)…"/>
            <p:cNvSpPr/>
            <p:nvPr/>
          </p:nvSpPr>
          <p:spPr>
            <a:xfrm>
              <a:off x="215900" y="139700"/>
              <a:ext cx="12489445" cy="6329519"/>
            </a:xfrm>
            <a:prstGeom prst="rect">
              <a:avLst/>
            </a:prstGeom>
            <a:blipFill rotWithShape="1">
              <a:blip r:embed="rId2"/>
              <a:srcRect l="0" t="0" r="0" b="0"/>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1" sz="5000">
                  <a:solidFill>
                    <a:srgbClr val="FFFFFF"/>
                  </a:solidFill>
                  <a:effectLst>
                    <a:outerShdw sx="100000" sy="100000" kx="0" ky="0" algn="b" rotWithShape="0" blurRad="63500" dist="63500" dir="3003816">
                      <a:srgbClr val="000000"/>
                    </a:outerShdw>
                  </a:effectLst>
                </a:defRPr>
              </a:pPr>
              <a:r>
                <a:t>Hebrews 10:35–39 (NKJV)</a:t>
              </a:r>
            </a:p>
            <a:p>
              <a:pPr>
                <a:defRPr sz="3800">
                  <a:solidFill>
                    <a:srgbClr val="FFFFFF"/>
                  </a:solidFill>
                  <a:effectLst>
                    <a:outerShdw sx="100000" sy="100000" kx="0" ky="0" algn="b" rotWithShape="0" blurRad="63500" dist="63500" dir="3003816">
                      <a:srgbClr val="000000"/>
                    </a:outerShdw>
                  </a:effectLst>
                </a:defRPr>
              </a:pPr>
              <a:r>
                <a:rPr baseline="31999"/>
                <a:t>35</a:t>
              </a:r>
              <a:r>
                <a:t> Therefore do not cast away your confidence, which has great reward. </a:t>
              </a:r>
              <a:r>
                <a:rPr baseline="31999"/>
                <a:t>36</a:t>
              </a:r>
              <a:r>
                <a:t> For you have need of endurance, so that after you have done the will of God, you may receive the promise: </a:t>
              </a:r>
              <a:r>
                <a:rPr baseline="31999"/>
                <a:t>37</a:t>
              </a:r>
              <a:r>
                <a:t> </a:t>
              </a:r>
              <a:r>
                <a:rPr i="1"/>
                <a:t>“For</a:t>
              </a:r>
              <a:r>
                <a:t> </a:t>
              </a:r>
              <a:r>
                <a:rPr i="1"/>
                <a:t>yet a little while,</a:t>
              </a:r>
              <a:r>
                <a:t> </a:t>
              </a:r>
              <a:r>
                <a:rPr i="1"/>
                <a:t>And</a:t>
              </a:r>
              <a:r>
                <a:t> </a:t>
              </a:r>
              <a:r>
                <a:rPr i="1"/>
                <a:t>He</a:t>
              </a:r>
              <a:r>
                <a:t> </a:t>
              </a:r>
              <a:r>
                <a:rPr i="1"/>
                <a:t>who is coming will come and will not</a:t>
              </a:r>
              <a:r>
                <a:t> </a:t>
              </a:r>
              <a:r>
                <a:rPr i="1"/>
                <a:t>tarry</a:t>
              </a:r>
              <a:r>
                <a:t>. </a:t>
              </a:r>
              <a:r>
                <a:rPr baseline="31999"/>
                <a:t>38</a:t>
              </a:r>
              <a:r>
                <a:t> </a:t>
              </a:r>
              <a:r>
                <a:rPr i="1"/>
                <a:t>Now</a:t>
              </a:r>
              <a:r>
                <a:t> </a:t>
              </a:r>
              <a:r>
                <a:rPr i="1"/>
                <a:t>the</a:t>
              </a:r>
              <a:r>
                <a:t> </a:t>
              </a:r>
              <a:r>
                <a:rPr i="1"/>
                <a:t>just shall live by faith;</a:t>
              </a:r>
              <a:r>
                <a:t> </a:t>
              </a:r>
              <a:r>
                <a:rPr i="1"/>
                <a:t>But if anyone draws back,</a:t>
              </a:r>
              <a:r>
                <a:t> </a:t>
              </a:r>
              <a:r>
                <a:rPr i="1"/>
                <a:t>My soul has no pleasure in him.”</a:t>
              </a:r>
              <a:r>
                <a:t> </a:t>
              </a:r>
              <a:r>
                <a:rPr baseline="31999"/>
                <a:t>39</a:t>
              </a:r>
              <a:r>
                <a:t> But we are not of those who draw back to perdition, but of those who believe to the saving of the soul.</a:t>
              </a:r>
            </a:p>
          </p:txBody>
        </p:sp>
        <p:pic>
          <p:nvPicPr>
            <p:cNvPr id="376" name="Hebrews 10:35–39 (NKJV)…" descr="Hebrews 10:35–39 (NKJV)…"/>
            <p:cNvPicPr>
              <a:picLocks noChangeAspect="0"/>
            </p:cNvPicPr>
            <p:nvPr/>
          </p:nvPicPr>
          <p:blipFill>
            <a:blip r:embed="rId3">
              <a:extLst/>
            </a:blip>
            <a:stretch>
              <a:fillRect/>
            </a:stretch>
          </p:blipFill>
          <p:spPr>
            <a:xfrm>
              <a:off x="0" y="0"/>
              <a:ext cx="12921245" cy="6888319"/>
            </a:xfrm>
            <a:prstGeom prst="rect">
              <a:avLst/>
            </a:prstGeom>
            <a:effectLst/>
          </p:spPr>
        </p:pic>
      </p:grpSp>
      <p:sp>
        <p:nvSpPr>
          <p:cNvPr id="379"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380"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sp>
        <p:nvSpPr>
          <p:cNvPr id="381" name="2 Chronicles 14:2-16:14; 1 Kings 15:9-24"/>
          <p:cNvSpPr txBox="1"/>
          <p:nvPr/>
        </p:nvSpPr>
        <p:spPr>
          <a:xfrm>
            <a:off x="3118705" y="2267201"/>
            <a:ext cx="6854826" cy="6350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3200">
                <a:solidFill>
                  <a:srgbClr val="5C86B9"/>
                </a:solidFill>
              </a:defRPr>
            </a:lvl1pPr>
          </a:lstStyle>
          <a:p>
            <a:pPr/>
            <a:r>
              <a:t>2 Chronicles 14:2-16:14; 1 Kings 15:9-24</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1" isInverted="0"/>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Rectangle"/>
          <p:cNvSpPr/>
          <p:nvPr/>
        </p:nvSpPr>
        <p:spPr>
          <a:xfrm>
            <a:off x="-1" y="-1"/>
            <a:ext cx="13004802" cy="9753601"/>
          </a:xfrm>
          <a:prstGeom prst="rect">
            <a:avLst/>
          </a:prstGeom>
          <a:solidFill>
            <a:srgbClr val="000000"/>
          </a:solidFill>
          <a:ln w="12700">
            <a:solidFill>
              <a:srgbClr val="000000"/>
            </a:solidFill>
          </a:ln>
        </p:spPr>
        <p:txBody>
          <a:bodyPr lIns="65023" tIns="65023" rIns="65023" bIns="65023" anchor="ctr"/>
          <a:lstStyle/>
          <a:p>
            <a:pPr algn="l" defTabSz="1300480">
              <a:defRPr sz="2400">
                <a:solidFill>
                  <a:srgbClr val="000000"/>
                </a:solidFill>
                <a:latin typeface="Arial"/>
                <a:ea typeface="Arial"/>
                <a:cs typeface="Arial"/>
                <a:sym typeface="Aria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Hebrews 10:32–39 (NKJV)…"/>
          <p:cNvSpPr txBox="1"/>
          <p:nvPr/>
        </p:nvSpPr>
        <p:spPr>
          <a:xfrm>
            <a:off x="577897" y="459244"/>
            <a:ext cx="11849006" cy="864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sz="6800">
                <a:solidFill>
                  <a:srgbClr val="000000"/>
                </a:solidFill>
                <a:latin typeface="Arial Rounded MT Bold"/>
                <a:ea typeface="Arial Rounded MT Bold"/>
                <a:cs typeface="Arial Rounded MT Bold"/>
                <a:sym typeface="Arial Rounded MT Bold"/>
              </a:defRPr>
            </a:pPr>
            <a:r>
              <a:t>Hebrews 10:32–39 (NKJV)</a:t>
            </a:r>
          </a:p>
          <a:p>
            <a:pPr defTabSz="457200">
              <a:spcBef>
                <a:spcPts val="1500"/>
              </a:spcBef>
              <a:defRPr sz="4800">
                <a:solidFill>
                  <a:srgbClr val="000000"/>
                </a:solidFill>
                <a:latin typeface="Hoefler Text"/>
                <a:ea typeface="Hoefler Text"/>
                <a:cs typeface="Hoefler Text"/>
                <a:sym typeface="Hoefler Text"/>
              </a:defRPr>
            </a:pPr>
            <a:r>
              <a:rPr baseline="31999"/>
              <a:t>32</a:t>
            </a:r>
            <a:r>
              <a:t> But recall the former days in which, after you were illuminated, you endured a great struggle with sufferings: </a:t>
            </a:r>
            <a:r>
              <a:rPr baseline="31999"/>
              <a:t>33</a:t>
            </a:r>
            <a:r>
              <a:t> partly while you were made a spectacle both by reproaches and tribulations, and partly while you became companions of those who were so treated; </a:t>
            </a:r>
            <a:r>
              <a:rPr baseline="31999"/>
              <a:t>34</a:t>
            </a:r>
            <a:r>
              <a:t> for you had compassion on me in my chains, and joyfully accepted the plundering of your goods, knowing that you have a better and an enduring possession for yourselves in heaven. </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Hebrews 10:32–39 (NKJV)…"/>
          <p:cNvSpPr txBox="1"/>
          <p:nvPr/>
        </p:nvSpPr>
        <p:spPr>
          <a:xfrm>
            <a:off x="577897" y="459244"/>
            <a:ext cx="11849006" cy="839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sz="6800">
                <a:solidFill>
                  <a:srgbClr val="000000"/>
                </a:solidFill>
                <a:latin typeface="Arial Rounded MT Bold"/>
                <a:ea typeface="Arial Rounded MT Bold"/>
                <a:cs typeface="Arial Rounded MT Bold"/>
                <a:sym typeface="Arial Rounded MT Bold"/>
              </a:defRPr>
            </a:pPr>
            <a:r>
              <a:t>Hebrews 10:32–39 (NKJV)</a:t>
            </a:r>
          </a:p>
          <a:p>
            <a:pPr defTabSz="457200">
              <a:spcBef>
                <a:spcPts val="1500"/>
              </a:spcBef>
              <a:defRPr sz="4700">
                <a:solidFill>
                  <a:srgbClr val="000000"/>
                </a:solidFill>
                <a:latin typeface="Hoefler Text"/>
                <a:ea typeface="Hoefler Text"/>
                <a:cs typeface="Hoefler Text"/>
                <a:sym typeface="Hoefler Text"/>
              </a:defRPr>
            </a:pPr>
            <a:r>
              <a:rPr baseline="31999"/>
              <a:t>35</a:t>
            </a:r>
            <a:r>
              <a:t> Therefore do not cast away your confidence, which has great reward. </a:t>
            </a:r>
            <a:r>
              <a:rPr baseline="31999"/>
              <a:t>36</a:t>
            </a:r>
            <a:r>
              <a:t> For you have need of endurance, so that after you have done the will of God, you may receive the promise: </a:t>
            </a:r>
            <a:r>
              <a:rPr baseline="31999"/>
              <a:t>37</a:t>
            </a:r>
            <a:r>
              <a:t> </a:t>
            </a:r>
            <a:r>
              <a:rPr i="1"/>
              <a:t>“For</a:t>
            </a:r>
            <a:r>
              <a:t> </a:t>
            </a:r>
            <a:r>
              <a:rPr i="1"/>
              <a:t>yet a little while,</a:t>
            </a:r>
            <a:r>
              <a:t> </a:t>
            </a:r>
            <a:r>
              <a:rPr i="1"/>
              <a:t>And</a:t>
            </a:r>
            <a:r>
              <a:t> </a:t>
            </a:r>
            <a:r>
              <a:rPr i="1"/>
              <a:t>He</a:t>
            </a:r>
            <a:r>
              <a:t> </a:t>
            </a:r>
            <a:r>
              <a:rPr i="1"/>
              <a:t>who is coming will come and will not</a:t>
            </a:r>
            <a:r>
              <a:t> </a:t>
            </a:r>
            <a:r>
              <a:rPr i="1"/>
              <a:t>tarry</a:t>
            </a:r>
            <a:r>
              <a:t>. </a:t>
            </a:r>
            <a:r>
              <a:rPr baseline="31999"/>
              <a:t>38</a:t>
            </a:r>
            <a:r>
              <a:t> </a:t>
            </a:r>
            <a:r>
              <a:rPr i="1"/>
              <a:t>Now</a:t>
            </a:r>
            <a:r>
              <a:t> </a:t>
            </a:r>
            <a:r>
              <a:rPr i="1"/>
              <a:t>the</a:t>
            </a:r>
            <a:r>
              <a:t> </a:t>
            </a:r>
            <a:r>
              <a:rPr i="1"/>
              <a:t>just shall live by faith;</a:t>
            </a:r>
            <a:r>
              <a:t> </a:t>
            </a:r>
            <a:r>
              <a:rPr i="1"/>
              <a:t>But if anyone draws back,</a:t>
            </a:r>
            <a:r>
              <a:t> </a:t>
            </a:r>
            <a:r>
              <a:rPr i="1"/>
              <a:t>My soul has no pleasure in him.”</a:t>
            </a:r>
            <a:r>
              <a:t> </a:t>
            </a:r>
            <a:r>
              <a:rPr baseline="31999"/>
              <a:t>39</a:t>
            </a:r>
            <a:r>
              <a:t> But we are not of those who draw back to perdition, but of those who believe to the saving of the soul.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9" name="Image" descr="Image"/>
          <p:cNvPicPr>
            <a:picLocks noChangeAspect="1"/>
          </p:cNvPicPr>
          <p:nvPr/>
        </p:nvPicPr>
        <p:blipFill>
          <a:blip r:embed="rId2">
            <a:extLst/>
          </a:blip>
          <a:srcRect l="3687" t="2199" r="2372" b="2"/>
          <a:stretch>
            <a:fillRect/>
          </a:stretch>
        </p:blipFill>
        <p:spPr>
          <a:xfrm flipH="1">
            <a:off x="-739494" y="2822462"/>
            <a:ext cx="10662881" cy="6987659"/>
          </a:xfrm>
          <a:custGeom>
            <a:avLst/>
            <a:gdLst/>
            <a:ahLst/>
            <a:cxnLst>
              <a:cxn ang="0">
                <a:pos x="wd2" y="hd2"/>
              </a:cxn>
              <a:cxn ang="5400000">
                <a:pos x="wd2" y="hd2"/>
              </a:cxn>
              <a:cxn ang="10800000">
                <a:pos x="wd2" y="hd2"/>
              </a:cxn>
              <a:cxn ang="16200000">
                <a:pos x="wd2" y="hd2"/>
              </a:cxn>
            </a:cxnLst>
            <a:rect l="0" t="0" r="r" b="b"/>
            <a:pathLst>
              <a:path w="21590" h="21588" fill="norm" stroke="1" extrusionOk="0">
                <a:moveTo>
                  <a:pt x="15047" y="1"/>
                </a:moveTo>
                <a:cubicBezTo>
                  <a:pt x="14928" y="-12"/>
                  <a:pt x="14600" y="122"/>
                  <a:pt x="14600" y="190"/>
                </a:cubicBezTo>
                <a:cubicBezTo>
                  <a:pt x="14600" y="216"/>
                  <a:pt x="14546" y="277"/>
                  <a:pt x="14481" y="324"/>
                </a:cubicBezTo>
                <a:cubicBezTo>
                  <a:pt x="14452" y="346"/>
                  <a:pt x="14426" y="369"/>
                  <a:pt x="14405" y="391"/>
                </a:cubicBezTo>
                <a:cubicBezTo>
                  <a:pt x="14386" y="419"/>
                  <a:pt x="14368" y="442"/>
                  <a:pt x="14347" y="475"/>
                </a:cubicBezTo>
                <a:cubicBezTo>
                  <a:pt x="14345" y="478"/>
                  <a:pt x="14337" y="488"/>
                  <a:pt x="14335" y="491"/>
                </a:cubicBezTo>
                <a:cubicBezTo>
                  <a:pt x="14302" y="547"/>
                  <a:pt x="14190" y="689"/>
                  <a:pt x="14034" y="864"/>
                </a:cubicBezTo>
                <a:cubicBezTo>
                  <a:pt x="13924" y="988"/>
                  <a:pt x="13903" y="1023"/>
                  <a:pt x="13850" y="1090"/>
                </a:cubicBezTo>
                <a:cubicBezTo>
                  <a:pt x="13802" y="1155"/>
                  <a:pt x="13759" y="1215"/>
                  <a:pt x="13729" y="1264"/>
                </a:cubicBezTo>
                <a:cubicBezTo>
                  <a:pt x="13722" y="1286"/>
                  <a:pt x="13708" y="1317"/>
                  <a:pt x="13684" y="1354"/>
                </a:cubicBezTo>
                <a:cubicBezTo>
                  <a:pt x="13661" y="1392"/>
                  <a:pt x="13638" y="1417"/>
                  <a:pt x="13611" y="1435"/>
                </a:cubicBezTo>
                <a:cubicBezTo>
                  <a:pt x="13607" y="1439"/>
                  <a:pt x="13601" y="1444"/>
                  <a:pt x="13597" y="1446"/>
                </a:cubicBezTo>
                <a:cubicBezTo>
                  <a:pt x="13589" y="1451"/>
                  <a:pt x="13577" y="1452"/>
                  <a:pt x="13568" y="1455"/>
                </a:cubicBezTo>
                <a:cubicBezTo>
                  <a:pt x="13567" y="1455"/>
                  <a:pt x="13567" y="1457"/>
                  <a:pt x="13566" y="1457"/>
                </a:cubicBezTo>
                <a:cubicBezTo>
                  <a:pt x="13566" y="1457"/>
                  <a:pt x="13565" y="1457"/>
                  <a:pt x="13565" y="1457"/>
                </a:cubicBezTo>
                <a:cubicBezTo>
                  <a:pt x="13525" y="1471"/>
                  <a:pt x="13480" y="1477"/>
                  <a:pt x="13405" y="1478"/>
                </a:cubicBezTo>
                <a:cubicBezTo>
                  <a:pt x="13292" y="1480"/>
                  <a:pt x="13181" y="1504"/>
                  <a:pt x="13158" y="1532"/>
                </a:cubicBezTo>
                <a:cubicBezTo>
                  <a:pt x="13135" y="1560"/>
                  <a:pt x="13062" y="1598"/>
                  <a:pt x="12994" y="1617"/>
                </a:cubicBezTo>
                <a:cubicBezTo>
                  <a:pt x="12655" y="1710"/>
                  <a:pt x="12255" y="2163"/>
                  <a:pt x="12051" y="2685"/>
                </a:cubicBezTo>
                <a:cubicBezTo>
                  <a:pt x="11971" y="2889"/>
                  <a:pt x="11905" y="3085"/>
                  <a:pt x="11904" y="3120"/>
                </a:cubicBezTo>
                <a:cubicBezTo>
                  <a:pt x="11903" y="3155"/>
                  <a:pt x="11865" y="3279"/>
                  <a:pt x="11819" y="3393"/>
                </a:cubicBezTo>
                <a:cubicBezTo>
                  <a:pt x="11772" y="3508"/>
                  <a:pt x="11711" y="3671"/>
                  <a:pt x="11682" y="3756"/>
                </a:cubicBezTo>
                <a:cubicBezTo>
                  <a:pt x="11539" y="4179"/>
                  <a:pt x="11431" y="4382"/>
                  <a:pt x="11326" y="4423"/>
                </a:cubicBezTo>
                <a:cubicBezTo>
                  <a:pt x="11264" y="4448"/>
                  <a:pt x="11184" y="4330"/>
                  <a:pt x="10916" y="3818"/>
                </a:cubicBezTo>
                <a:cubicBezTo>
                  <a:pt x="10808" y="3610"/>
                  <a:pt x="10658" y="3472"/>
                  <a:pt x="10544" y="3472"/>
                </a:cubicBezTo>
                <a:cubicBezTo>
                  <a:pt x="10520" y="3472"/>
                  <a:pt x="10445" y="3406"/>
                  <a:pt x="10376" y="3327"/>
                </a:cubicBezTo>
                <a:cubicBezTo>
                  <a:pt x="10168" y="3088"/>
                  <a:pt x="10125" y="3068"/>
                  <a:pt x="9794" y="3059"/>
                </a:cubicBezTo>
                <a:cubicBezTo>
                  <a:pt x="9681" y="3056"/>
                  <a:pt x="9628" y="3047"/>
                  <a:pt x="9571" y="3035"/>
                </a:cubicBezTo>
                <a:cubicBezTo>
                  <a:pt x="9539" y="3126"/>
                  <a:pt x="9537" y="3127"/>
                  <a:pt x="9447" y="3029"/>
                </a:cubicBezTo>
                <a:cubicBezTo>
                  <a:pt x="9423" y="3003"/>
                  <a:pt x="9394" y="2962"/>
                  <a:pt x="9368" y="2929"/>
                </a:cubicBezTo>
                <a:cubicBezTo>
                  <a:pt x="9354" y="2915"/>
                  <a:pt x="9342" y="2905"/>
                  <a:pt x="9326" y="2887"/>
                </a:cubicBezTo>
                <a:cubicBezTo>
                  <a:pt x="9222" y="2774"/>
                  <a:pt x="9061" y="2496"/>
                  <a:pt x="8979" y="2316"/>
                </a:cubicBezTo>
                <a:cubicBezTo>
                  <a:pt x="8967" y="2290"/>
                  <a:pt x="8958" y="2269"/>
                  <a:pt x="8950" y="2248"/>
                </a:cubicBezTo>
                <a:cubicBezTo>
                  <a:pt x="8925" y="2194"/>
                  <a:pt x="8897" y="2138"/>
                  <a:pt x="8883" y="2096"/>
                </a:cubicBezTo>
                <a:cubicBezTo>
                  <a:pt x="8873" y="2065"/>
                  <a:pt x="8862" y="2048"/>
                  <a:pt x="8852" y="2023"/>
                </a:cubicBezTo>
                <a:cubicBezTo>
                  <a:pt x="8782" y="1942"/>
                  <a:pt x="8688" y="1863"/>
                  <a:pt x="8664" y="1885"/>
                </a:cubicBezTo>
                <a:cubicBezTo>
                  <a:pt x="8658" y="1891"/>
                  <a:pt x="8655" y="1901"/>
                  <a:pt x="8651" y="1909"/>
                </a:cubicBezTo>
                <a:cubicBezTo>
                  <a:pt x="8646" y="1919"/>
                  <a:pt x="8641" y="1927"/>
                  <a:pt x="8636" y="1939"/>
                </a:cubicBezTo>
                <a:cubicBezTo>
                  <a:pt x="8602" y="2071"/>
                  <a:pt x="8672" y="2368"/>
                  <a:pt x="8806" y="2652"/>
                </a:cubicBezTo>
                <a:cubicBezTo>
                  <a:pt x="8816" y="2673"/>
                  <a:pt x="8847" y="2725"/>
                  <a:pt x="8844" y="2725"/>
                </a:cubicBezTo>
                <a:cubicBezTo>
                  <a:pt x="8835" y="2725"/>
                  <a:pt x="8878" y="2806"/>
                  <a:pt x="8939" y="2904"/>
                </a:cubicBezTo>
                <a:cubicBezTo>
                  <a:pt x="8999" y="3003"/>
                  <a:pt x="9049" y="3109"/>
                  <a:pt x="9049" y="3140"/>
                </a:cubicBezTo>
                <a:cubicBezTo>
                  <a:pt x="9049" y="3170"/>
                  <a:pt x="9083" y="3249"/>
                  <a:pt x="9123" y="3315"/>
                </a:cubicBezTo>
                <a:lnTo>
                  <a:pt x="9197" y="3434"/>
                </a:lnTo>
                <a:lnTo>
                  <a:pt x="9174" y="3458"/>
                </a:lnTo>
                <a:cubicBezTo>
                  <a:pt x="9181" y="3479"/>
                  <a:pt x="9191" y="3502"/>
                  <a:pt x="9198" y="3523"/>
                </a:cubicBezTo>
                <a:cubicBezTo>
                  <a:pt x="9230" y="3624"/>
                  <a:pt x="9287" y="3756"/>
                  <a:pt x="9323" y="3818"/>
                </a:cubicBezTo>
                <a:cubicBezTo>
                  <a:pt x="9377" y="3910"/>
                  <a:pt x="9381" y="3950"/>
                  <a:pt x="9348" y="4043"/>
                </a:cubicBezTo>
                <a:cubicBezTo>
                  <a:pt x="9327" y="4106"/>
                  <a:pt x="9317" y="4189"/>
                  <a:pt x="9327" y="4228"/>
                </a:cubicBezTo>
                <a:cubicBezTo>
                  <a:pt x="9337" y="4268"/>
                  <a:pt x="9330" y="4315"/>
                  <a:pt x="9312" y="4333"/>
                </a:cubicBezTo>
                <a:cubicBezTo>
                  <a:pt x="9294" y="4350"/>
                  <a:pt x="9287" y="4384"/>
                  <a:pt x="9297" y="4409"/>
                </a:cubicBezTo>
                <a:cubicBezTo>
                  <a:pt x="9307" y="4433"/>
                  <a:pt x="9300" y="4467"/>
                  <a:pt x="9282" y="4485"/>
                </a:cubicBezTo>
                <a:cubicBezTo>
                  <a:pt x="9245" y="4519"/>
                  <a:pt x="9102" y="4395"/>
                  <a:pt x="8984" y="4227"/>
                </a:cubicBezTo>
                <a:cubicBezTo>
                  <a:pt x="8944" y="4169"/>
                  <a:pt x="8859" y="4065"/>
                  <a:pt x="8796" y="3996"/>
                </a:cubicBezTo>
                <a:lnTo>
                  <a:pt x="8684" y="3868"/>
                </a:lnTo>
                <a:lnTo>
                  <a:pt x="8751" y="3996"/>
                </a:lnTo>
                <a:cubicBezTo>
                  <a:pt x="8851" y="4181"/>
                  <a:pt x="8905" y="4341"/>
                  <a:pt x="8905" y="4453"/>
                </a:cubicBezTo>
                <a:cubicBezTo>
                  <a:pt x="8905" y="4548"/>
                  <a:pt x="8663" y="4930"/>
                  <a:pt x="8603" y="4930"/>
                </a:cubicBezTo>
                <a:cubicBezTo>
                  <a:pt x="8563" y="4930"/>
                  <a:pt x="8291" y="4476"/>
                  <a:pt x="8291" y="4409"/>
                </a:cubicBezTo>
                <a:cubicBezTo>
                  <a:pt x="8291" y="4379"/>
                  <a:pt x="8261" y="4356"/>
                  <a:pt x="8224" y="4356"/>
                </a:cubicBezTo>
                <a:cubicBezTo>
                  <a:pt x="8223" y="4356"/>
                  <a:pt x="8221" y="4354"/>
                  <a:pt x="8220" y="4354"/>
                </a:cubicBezTo>
                <a:cubicBezTo>
                  <a:pt x="8196" y="4374"/>
                  <a:pt x="8167" y="4359"/>
                  <a:pt x="8138" y="4293"/>
                </a:cubicBezTo>
                <a:cubicBezTo>
                  <a:pt x="8069" y="4138"/>
                  <a:pt x="8010" y="4151"/>
                  <a:pt x="7969" y="4334"/>
                </a:cubicBezTo>
                <a:cubicBezTo>
                  <a:pt x="7951" y="4412"/>
                  <a:pt x="7933" y="4447"/>
                  <a:pt x="7915" y="4449"/>
                </a:cubicBezTo>
                <a:cubicBezTo>
                  <a:pt x="7853" y="4569"/>
                  <a:pt x="7778" y="4598"/>
                  <a:pt x="7731" y="4499"/>
                </a:cubicBezTo>
                <a:cubicBezTo>
                  <a:pt x="7682" y="4398"/>
                  <a:pt x="7541" y="4330"/>
                  <a:pt x="7541" y="4407"/>
                </a:cubicBezTo>
                <a:cubicBezTo>
                  <a:pt x="7541" y="4440"/>
                  <a:pt x="7558" y="4514"/>
                  <a:pt x="7578" y="4572"/>
                </a:cubicBezTo>
                <a:cubicBezTo>
                  <a:pt x="7591" y="4609"/>
                  <a:pt x="7592" y="4647"/>
                  <a:pt x="7587" y="4683"/>
                </a:cubicBezTo>
                <a:cubicBezTo>
                  <a:pt x="7592" y="4740"/>
                  <a:pt x="7584" y="4779"/>
                  <a:pt x="7549" y="4818"/>
                </a:cubicBezTo>
                <a:cubicBezTo>
                  <a:pt x="7516" y="4855"/>
                  <a:pt x="7486" y="4866"/>
                  <a:pt x="7456" y="4867"/>
                </a:cubicBezTo>
                <a:cubicBezTo>
                  <a:pt x="7439" y="4877"/>
                  <a:pt x="7424" y="4889"/>
                  <a:pt x="7404" y="4895"/>
                </a:cubicBezTo>
                <a:cubicBezTo>
                  <a:pt x="7331" y="4918"/>
                  <a:pt x="7303" y="4955"/>
                  <a:pt x="7303" y="5034"/>
                </a:cubicBezTo>
                <a:cubicBezTo>
                  <a:pt x="7303" y="5094"/>
                  <a:pt x="7287" y="5188"/>
                  <a:pt x="7268" y="5242"/>
                </a:cubicBezTo>
                <a:cubicBezTo>
                  <a:pt x="7233" y="5343"/>
                  <a:pt x="7277" y="5555"/>
                  <a:pt x="7379" y="5777"/>
                </a:cubicBezTo>
                <a:cubicBezTo>
                  <a:pt x="7415" y="5857"/>
                  <a:pt x="7411" y="5884"/>
                  <a:pt x="7355" y="5948"/>
                </a:cubicBezTo>
                <a:cubicBezTo>
                  <a:pt x="7318" y="5989"/>
                  <a:pt x="7279" y="6022"/>
                  <a:pt x="7265" y="6022"/>
                </a:cubicBezTo>
                <a:cubicBezTo>
                  <a:pt x="7197" y="6022"/>
                  <a:pt x="6991" y="5645"/>
                  <a:pt x="6897" y="5347"/>
                </a:cubicBezTo>
                <a:cubicBezTo>
                  <a:pt x="6838" y="5163"/>
                  <a:pt x="6760" y="4963"/>
                  <a:pt x="6723" y="4903"/>
                </a:cubicBezTo>
                <a:cubicBezTo>
                  <a:pt x="6686" y="4843"/>
                  <a:pt x="6646" y="4720"/>
                  <a:pt x="6634" y="4629"/>
                </a:cubicBezTo>
                <a:cubicBezTo>
                  <a:pt x="6622" y="4539"/>
                  <a:pt x="6584" y="4424"/>
                  <a:pt x="6549" y="4376"/>
                </a:cubicBezTo>
                <a:cubicBezTo>
                  <a:pt x="6513" y="4327"/>
                  <a:pt x="6484" y="4259"/>
                  <a:pt x="6484" y="4224"/>
                </a:cubicBezTo>
                <a:cubicBezTo>
                  <a:pt x="6484" y="4188"/>
                  <a:pt x="6460" y="4144"/>
                  <a:pt x="6432" y="4128"/>
                </a:cubicBezTo>
                <a:cubicBezTo>
                  <a:pt x="6401" y="4110"/>
                  <a:pt x="6382" y="4129"/>
                  <a:pt x="6382" y="4177"/>
                </a:cubicBezTo>
                <a:cubicBezTo>
                  <a:pt x="6382" y="4220"/>
                  <a:pt x="6359" y="4268"/>
                  <a:pt x="6331" y="4285"/>
                </a:cubicBezTo>
                <a:cubicBezTo>
                  <a:pt x="6264" y="4324"/>
                  <a:pt x="6293" y="4387"/>
                  <a:pt x="6449" y="4537"/>
                </a:cubicBezTo>
                <a:cubicBezTo>
                  <a:pt x="6584" y="4667"/>
                  <a:pt x="6697" y="4966"/>
                  <a:pt x="6735" y="5285"/>
                </a:cubicBezTo>
                <a:cubicBezTo>
                  <a:pt x="6747" y="5381"/>
                  <a:pt x="6794" y="5529"/>
                  <a:pt x="6840" y="5613"/>
                </a:cubicBezTo>
                <a:cubicBezTo>
                  <a:pt x="6927" y="5769"/>
                  <a:pt x="6985" y="6078"/>
                  <a:pt x="6947" y="6173"/>
                </a:cubicBezTo>
                <a:cubicBezTo>
                  <a:pt x="6918" y="6244"/>
                  <a:pt x="6846" y="6199"/>
                  <a:pt x="6609" y="5961"/>
                </a:cubicBezTo>
                <a:cubicBezTo>
                  <a:pt x="6500" y="5851"/>
                  <a:pt x="6391" y="5762"/>
                  <a:pt x="6366" y="5762"/>
                </a:cubicBezTo>
                <a:cubicBezTo>
                  <a:pt x="6342" y="5762"/>
                  <a:pt x="6304" y="5728"/>
                  <a:pt x="6281" y="5686"/>
                </a:cubicBezTo>
                <a:cubicBezTo>
                  <a:pt x="6259" y="5645"/>
                  <a:pt x="6219" y="5625"/>
                  <a:pt x="6193" y="5640"/>
                </a:cubicBezTo>
                <a:cubicBezTo>
                  <a:pt x="6167" y="5655"/>
                  <a:pt x="6080" y="5615"/>
                  <a:pt x="6000" y="5551"/>
                </a:cubicBezTo>
                <a:cubicBezTo>
                  <a:pt x="5405" y="5082"/>
                  <a:pt x="5170" y="4956"/>
                  <a:pt x="4897" y="4958"/>
                </a:cubicBezTo>
                <a:cubicBezTo>
                  <a:pt x="4706" y="4959"/>
                  <a:pt x="4614" y="4990"/>
                  <a:pt x="4454" y="5105"/>
                </a:cubicBezTo>
                <a:cubicBezTo>
                  <a:pt x="4342" y="5185"/>
                  <a:pt x="4220" y="5269"/>
                  <a:pt x="4182" y="5293"/>
                </a:cubicBezTo>
                <a:cubicBezTo>
                  <a:pt x="4126" y="5329"/>
                  <a:pt x="3895" y="5427"/>
                  <a:pt x="3644" y="5526"/>
                </a:cubicBezTo>
                <a:lnTo>
                  <a:pt x="3636" y="5537"/>
                </a:lnTo>
                <a:lnTo>
                  <a:pt x="3632" y="5529"/>
                </a:lnTo>
                <a:cubicBezTo>
                  <a:pt x="3370" y="5632"/>
                  <a:pt x="3084" y="5737"/>
                  <a:pt x="2931" y="5782"/>
                </a:cubicBezTo>
                <a:cubicBezTo>
                  <a:pt x="2824" y="5814"/>
                  <a:pt x="2717" y="5869"/>
                  <a:pt x="2693" y="5905"/>
                </a:cubicBezTo>
                <a:cubicBezTo>
                  <a:pt x="2642" y="5982"/>
                  <a:pt x="2351" y="5991"/>
                  <a:pt x="2303" y="5917"/>
                </a:cubicBezTo>
                <a:cubicBezTo>
                  <a:pt x="2269" y="5866"/>
                  <a:pt x="2214" y="5872"/>
                  <a:pt x="1406" y="6025"/>
                </a:cubicBezTo>
                <a:cubicBezTo>
                  <a:pt x="1338" y="6037"/>
                  <a:pt x="1275" y="6059"/>
                  <a:pt x="1216" y="6080"/>
                </a:cubicBezTo>
                <a:cubicBezTo>
                  <a:pt x="1173" y="6094"/>
                  <a:pt x="1140" y="6109"/>
                  <a:pt x="1114" y="6125"/>
                </a:cubicBezTo>
                <a:cubicBezTo>
                  <a:pt x="1084" y="6141"/>
                  <a:pt x="1046" y="6156"/>
                  <a:pt x="1031" y="6171"/>
                </a:cubicBezTo>
                <a:cubicBezTo>
                  <a:pt x="983" y="6221"/>
                  <a:pt x="904" y="6291"/>
                  <a:pt x="857" y="6325"/>
                </a:cubicBezTo>
                <a:cubicBezTo>
                  <a:pt x="686" y="6452"/>
                  <a:pt x="534" y="6608"/>
                  <a:pt x="490" y="6704"/>
                </a:cubicBezTo>
                <a:cubicBezTo>
                  <a:pt x="465" y="6758"/>
                  <a:pt x="429" y="6803"/>
                  <a:pt x="409" y="6803"/>
                </a:cubicBezTo>
                <a:cubicBezTo>
                  <a:pt x="327" y="6803"/>
                  <a:pt x="109" y="7129"/>
                  <a:pt x="71" y="7312"/>
                </a:cubicBezTo>
                <a:cubicBezTo>
                  <a:pt x="49" y="7419"/>
                  <a:pt x="19" y="7527"/>
                  <a:pt x="4" y="7551"/>
                </a:cubicBezTo>
                <a:cubicBezTo>
                  <a:pt x="-10" y="7575"/>
                  <a:pt x="16" y="7702"/>
                  <a:pt x="54" y="7847"/>
                </a:cubicBezTo>
                <a:cubicBezTo>
                  <a:pt x="55" y="7850"/>
                  <a:pt x="56" y="7852"/>
                  <a:pt x="57" y="7855"/>
                </a:cubicBezTo>
                <a:cubicBezTo>
                  <a:pt x="106" y="8006"/>
                  <a:pt x="153" y="8141"/>
                  <a:pt x="193" y="8258"/>
                </a:cubicBezTo>
                <a:cubicBezTo>
                  <a:pt x="200" y="8272"/>
                  <a:pt x="208" y="8294"/>
                  <a:pt x="214" y="8307"/>
                </a:cubicBezTo>
                <a:cubicBezTo>
                  <a:pt x="241" y="8359"/>
                  <a:pt x="255" y="8413"/>
                  <a:pt x="261" y="8465"/>
                </a:cubicBezTo>
                <a:cubicBezTo>
                  <a:pt x="279" y="8530"/>
                  <a:pt x="289" y="8589"/>
                  <a:pt x="282" y="8607"/>
                </a:cubicBezTo>
                <a:cubicBezTo>
                  <a:pt x="280" y="8612"/>
                  <a:pt x="267" y="8613"/>
                  <a:pt x="261" y="8617"/>
                </a:cubicBezTo>
                <a:cubicBezTo>
                  <a:pt x="262" y="8653"/>
                  <a:pt x="268" y="8678"/>
                  <a:pt x="287" y="8678"/>
                </a:cubicBezTo>
                <a:cubicBezTo>
                  <a:pt x="353" y="8678"/>
                  <a:pt x="585" y="9067"/>
                  <a:pt x="585" y="9178"/>
                </a:cubicBezTo>
                <a:cubicBezTo>
                  <a:pt x="585" y="9233"/>
                  <a:pt x="615" y="9306"/>
                  <a:pt x="652" y="9341"/>
                </a:cubicBezTo>
                <a:cubicBezTo>
                  <a:pt x="689" y="9377"/>
                  <a:pt x="745" y="9481"/>
                  <a:pt x="776" y="9573"/>
                </a:cubicBezTo>
                <a:cubicBezTo>
                  <a:pt x="807" y="9665"/>
                  <a:pt x="876" y="9799"/>
                  <a:pt x="930" y="9871"/>
                </a:cubicBezTo>
                <a:cubicBezTo>
                  <a:pt x="984" y="9943"/>
                  <a:pt x="1028" y="10022"/>
                  <a:pt x="1028" y="10045"/>
                </a:cubicBezTo>
                <a:cubicBezTo>
                  <a:pt x="1028" y="10069"/>
                  <a:pt x="1058" y="10150"/>
                  <a:pt x="1095" y="10228"/>
                </a:cubicBezTo>
                <a:cubicBezTo>
                  <a:pt x="1186" y="10420"/>
                  <a:pt x="1275" y="10846"/>
                  <a:pt x="1250" y="10967"/>
                </a:cubicBezTo>
                <a:cubicBezTo>
                  <a:pt x="1231" y="11059"/>
                  <a:pt x="1022" y="11319"/>
                  <a:pt x="768" y="11567"/>
                </a:cubicBezTo>
                <a:cubicBezTo>
                  <a:pt x="651" y="11681"/>
                  <a:pt x="283" y="12307"/>
                  <a:pt x="279" y="12397"/>
                </a:cubicBezTo>
                <a:cubicBezTo>
                  <a:pt x="280" y="12401"/>
                  <a:pt x="280" y="12404"/>
                  <a:pt x="280" y="12408"/>
                </a:cubicBezTo>
                <a:cubicBezTo>
                  <a:pt x="284" y="12493"/>
                  <a:pt x="473" y="13048"/>
                  <a:pt x="561" y="13232"/>
                </a:cubicBezTo>
                <a:cubicBezTo>
                  <a:pt x="768" y="13664"/>
                  <a:pt x="864" y="13853"/>
                  <a:pt x="1166" y="14405"/>
                </a:cubicBezTo>
                <a:cubicBezTo>
                  <a:pt x="1347" y="14735"/>
                  <a:pt x="1501" y="15032"/>
                  <a:pt x="1509" y="15065"/>
                </a:cubicBezTo>
                <a:cubicBezTo>
                  <a:pt x="1516" y="15098"/>
                  <a:pt x="1621" y="15280"/>
                  <a:pt x="1740" y="15470"/>
                </a:cubicBezTo>
                <a:cubicBezTo>
                  <a:pt x="1946" y="15796"/>
                  <a:pt x="2097" y="15955"/>
                  <a:pt x="2290" y="16045"/>
                </a:cubicBezTo>
                <a:cubicBezTo>
                  <a:pt x="2337" y="16067"/>
                  <a:pt x="2533" y="16187"/>
                  <a:pt x="2725" y="16312"/>
                </a:cubicBezTo>
                <a:cubicBezTo>
                  <a:pt x="2918" y="16437"/>
                  <a:pt x="3102" y="16547"/>
                  <a:pt x="3134" y="16555"/>
                </a:cubicBezTo>
                <a:cubicBezTo>
                  <a:pt x="3224" y="16577"/>
                  <a:pt x="3381" y="16749"/>
                  <a:pt x="3381" y="16826"/>
                </a:cubicBezTo>
                <a:cubicBezTo>
                  <a:pt x="3381" y="16863"/>
                  <a:pt x="3414" y="16987"/>
                  <a:pt x="3454" y="17102"/>
                </a:cubicBezTo>
                <a:cubicBezTo>
                  <a:pt x="3527" y="17310"/>
                  <a:pt x="3634" y="17423"/>
                  <a:pt x="3757" y="17423"/>
                </a:cubicBezTo>
                <a:cubicBezTo>
                  <a:pt x="3867" y="17423"/>
                  <a:pt x="3904" y="17609"/>
                  <a:pt x="3879" y="18043"/>
                </a:cubicBezTo>
                <a:cubicBezTo>
                  <a:pt x="3867" y="18260"/>
                  <a:pt x="3842" y="18556"/>
                  <a:pt x="3825" y="18699"/>
                </a:cubicBezTo>
                <a:cubicBezTo>
                  <a:pt x="3807" y="18842"/>
                  <a:pt x="3777" y="19129"/>
                  <a:pt x="3757" y="19337"/>
                </a:cubicBezTo>
                <a:cubicBezTo>
                  <a:pt x="3724" y="19681"/>
                  <a:pt x="3477" y="21312"/>
                  <a:pt x="3428" y="21507"/>
                </a:cubicBezTo>
                <a:cubicBezTo>
                  <a:pt x="3412" y="21573"/>
                  <a:pt x="4809" y="21583"/>
                  <a:pt x="10631" y="21586"/>
                </a:cubicBezTo>
                <a:cubicBezTo>
                  <a:pt x="11332" y="21586"/>
                  <a:pt x="11362" y="21588"/>
                  <a:pt x="12221" y="21588"/>
                </a:cubicBezTo>
                <a:lnTo>
                  <a:pt x="21035" y="21588"/>
                </a:lnTo>
                <a:lnTo>
                  <a:pt x="21058" y="21136"/>
                </a:lnTo>
                <a:cubicBezTo>
                  <a:pt x="21071" y="20887"/>
                  <a:pt x="21104" y="20606"/>
                  <a:pt x="21130" y="20511"/>
                </a:cubicBezTo>
                <a:cubicBezTo>
                  <a:pt x="21173" y="20357"/>
                  <a:pt x="21191" y="20339"/>
                  <a:pt x="21315" y="20339"/>
                </a:cubicBezTo>
                <a:cubicBezTo>
                  <a:pt x="21490" y="20339"/>
                  <a:pt x="21590" y="20199"/>
                  <a:pt x="21590" y="19955"/>
                </a:cubicBezTo>
                <a:cubicBezTo>
                  <a:pt x="21590" y="19858"/>
                  <a:pt x="21567" y="19750"/>
                  <a:pt x="21539" y="19714"/>
                </a:cubicBezTo>
                <a:cubicBezTo>
                  <a:pt x="21507" y="19674"/>
                  <a:pt x="21486" y="19558"/>
                  <a:pt x="21486" y="19409"/>
                </a:cubicBezTo>
                <a:cubicBezTo>
                  <a:pt x="21485" y="19277"/>
                  <a:pt x="21463" y="19122"/>
                  <a:pt x="21436" y="19067"/>
                </a:cubicBezTo>
                <a:cubicBezTo>
                  <a:pt x="21397" y="18990"/>
                  <a:pt x="21395" y="18950"/>
                  <a:pt x="21426" y="18893"/>
                </a:cubicBezTo>
                <a:cubicBezTo>
                  <a:pt x="21480" y="18793"/>
                  <a:pt x="21489" y="18605"/>
                  <a:pt x="21437" y="18672"/>
                </a:cubicBezTo>
                <a:cubicBezTo>
                  <a:pt x="21411" y="18705"/>
                  <a:pt x="21372" y="18695"/>
                  <a:pt x="21323" y="18643"/>
                </a:cubicBezTo>
                <a:cubicBezTo>
                  <a:pt x="21237" y="18551"/>
                  <a:pt x="21226" y="18423"/>
                  <a:pt x="21300" y="18379"/>
                </a:cubicBezTo>
                <a:cubicBezTo>
                  <a:pt x="21328" y="18363"/>
                  <a:pt x="21351" y="18297"/>
                  <a:pt x="21351" y="18233"/>
                </a:cubicBezTo>
                <a:cubicBezTo>
                  <a:pt x="21351" y="18170"/>
                  <a:pt x="21362" y="18101"/>
                  <a:pt x="21375" y="18081"/>
                </a:cubicBezTo>
                <a:cubicBezTo>
                  <a:pt x="21418" y="18016"/>
                  <a:pt x="21419" y="17852"/>
                  <a:pt x="21376" y="17800"/>
                </a:cubicBezTo>
                <a:cubicBezTo>
                  <a:pt x="21353" y="17773"/>
                  <a:pt x="21250" y="17709"/>
                  <a:pt x="21146" y="17658"/>
                </a:cubicBezTo>
                <a:cubicBezTo>
                  <a:pt x="21043" y="17608"/>
                  <a:pt x="20935" y="17534"/>
                  <a:pt x="20905" y="17495"/>
                </a:cubicBezTo>
                <a:cubicBezTo>
                  <a:pt x="20876" y="17456"/>
                  <a:pt x="20835" y="17423"/>
                  <a:pt x="20816" y="17423"/>
                </a:cubicBezTo>
                <a:cubicBezTo>
                  <a:pt x="20797" y="17423"/>
                  <a:pt x="20729" y="17330"/>
                  <a:pt x="20665" y="17214"/>
                </a:cubicBezTo>
                <a:cubicBezTo>
                  <a:pt x="20601" y="17099"/>
                  <a:pt x="20502" y="16962"/>
                  <a:pt x="20444" y="16909"/>
                </a:cubicBezTo>
                <a:cubicBezTo>
                  <a:pt x="20383" y="16853"/>
                  <a:pt x="20304" y="16704"/>
                  <a:pt x="20258" y="16557"/>
                </a:cubicBezTo>
                <a:cubicBezTo>
                  <a:pt x="20148" y="16210"/>
                  <a:pt x="20046" y="15987"/>
                  <a:pt x="19851" y="15671"/>
                </a:cubicBezTo>
                <a:cubicBezTo>
                  <a:pt x="19760" y="15523"/>
                  <a:pt x="19633" y="15276"/>
                  <a:pt x="19568" y="15123"/>
                </a:cubicBezTo>
                <a:cubicBezTo>
                  <a:pt x="19504" y="14969"/>
                  <a:pt x="19399" y="14775"/>
                  <a:pt x="19335" y="14693"/>
                </a:cubicBezTo>
                <a:cubicBezTo>
                  <a:pt x="19271" y="14612"/>
                  <a:pt x="19185" y="14438"/>
                  <a:pt x="19143" y="14306"/>
                </a:cubicBezTo>
                <a:cubicBezTo>
                  <a:pt x="19069" y="14072"/>
                  <a:pt x="19070" y="14065"/>
                  <a:pt x="19132" y="13988"/>
                </a:cubicBezTo>
                <a:cubicBezTo>
                  <a:pt x="19187" y="13921"/>
                  <a:pt x="19193" y="13851"/>
                  <a:pt x="19183" y="13493"/>
                </a:cubicBezTo>
                <a:cubicBezTo>
                  <a:pt x="19171" y="13055"/>
                  <a:pt x="19219" y="12444"/>
                  <a:pt x="19273" y="12345"/>
                </a:cubicBezTo>
                <a:cubicBezTo>
                  <a:pt x="19313" y="12272"/>
                  <a:pt x="19272" y="11282"/>
                  <a:pt x="19230" y="11296"/>
                </a:cubicBezTo>
                <a:cubicBezTo>
                  <a:pt x="19147" y="11324"/>
                  <a:pt x="19062" y="10491"/>
                  <a:pt x="19140" y="10417"/>
                </a:cubicBezTo>
                <a:cubicBezTo>
                  <a:pt x="19180" y="10379"/>
                  <a:pt x="19176" y="9991"/>
                  <a:pt x="19135" y="9952"/>
                </a:cubicBezTo>
                <a:cubicBezTo>
                  <a:pt x="19116" y="9934"/>
                  <a:pt x="19100" y="9797"/>
                  <a:pt x="19100" y="9646"/>
                </a:cubicBezTo>
                <a:cubicBezTo>
                  <a:pt x="19100" y="9303"/>
                  <a:pt x="19047" y="9136"/>
                  <a:pt x="18834" y="8815"/>
                </a:cubicBezTo>
                <a:cubicBezTo>
                  <a:pt x="18684" y="8591"/>
                  <a:pt x="18658" y="8571"/>
                  <a:pt x="18598" y="8629"/>
                </a:cubicBezTo>
                <a:cubicBezTo>
                  <a:pt x="18538" y="8686"/>
                  <a:pt x="18512" y="8671"/>
                  <a:pt x="18389" y="8516"/>
                </a:cubicBezTo>
                <a:cubicBezTo>
                  <a:pt x="18302" y="8406"/>
                  <a:pt x="18248" y="8295"/>
                  <a:pt x="18248" y="8222"/>
                </a:cubicBezTo>
                <a:cubicBezTo>
                  <a:pt x="18247" y="8094"/>
                  <a:pt x="18244" y="8089"/>
                  <a:pt x="18165" y="8135"/>
                </a:cubicBezTo>
                <a:cubicBezTo>
                  <a:pt x="18136" y="8152"/>
                  <a:pt x="18111" y="8208"/>
                  <a:pt x="18111" y="8258"/>
                </a:cubicBezTo>
                <a:cubicBezTo>
                  <a:pt x="18111" y="8307"/>
                  <a:pt x="18101" y="8362"/>
                  <a:pt x="18089" y="8381"/>
                </a:cubicBezTo>
                <a:cubicBezTo>
                  <a:pt x="18059" y="8427"/>
                  <a:pt x="17941" y="8264"/>
                  <a:pt x="17941" y="8177"/>
                </a:cubicBezTo>
                <a:cubicBezTo>
                  <a:pt x="17941" y="8139"/>
                  <a:pt x="17894" y="8028"/>
                  <a:pt x="17837" y="7929"/>
                </a:cubicBezTo>
                <a:cubicBezTo>
                  <a:pt x="17774" y="7819"/>
                  <a:pt x="17749" y="7735"/>
                  <a:pt x="17771" y="7714"/>
                </a:cubicBezTo>
                <a:cubicBezTo>
                  <a:pt x="17793" y="7693"/>
                  <a:pt x="17779" y="7646"/>
                  <a:pt x="17734" y="7591"/>
                </a:cubicBezTo>
                <a:lnTo>
                  <a:pt x="17661" y="7501"/>
                </a:lnTo>
                <a:lnTo>
                  <a:pt x="17749" y="7412"/>
                </a:lnTo>
                <a:cubicBezTo>
                  <a:pt x="17798" y="7362"/>
                  <a:pt x="17838" y="7291"/>
                  <a:pt x="17838" y="7253"/>
                </a:cubicBezTo>
                <a:cubicBezTo>
                  <a:pt x="17838" y="7168"/>
                  <a:pt x="17990" y="6947"/>
                  <a:pt x="18018" y="6991"/>
                </a:cubicBezTo>
                <a:cubicBezTo>
                  <a:pt x="18030" y="7009"/>
                  <a:pt x="18038" y="6981"/>
                  <a:pt x="18036" y="6927"/>
                </a:cubicBezTo>
                <a:cubicBezTo>
                  <a:pt x="18034" y="6874"/>
                  <a:pt x="18125" y="6618"/>
                  <a:pt x="18239" y="6361"/>
                </a:cubicBezTo>
                <a:cubicBezTo>
                  <a:pt x="18353" y="6103"/>
                  <a:pt x="18480" y="5776"/>
                  <a:pt x="18522" y="5632"/>
                </a:cubicBezTo>
                <a:cubicBezTo>
                  <a:pt x="18646" y="5209"/>
                  <a:pt x="18664" y="5169"/>
                  <a:pt x="18896" y="4849"/>
                </a:cubicBezTo>
                <a:cubicBezTo>
                  <a:pt x="19181" y="4455"/>
                  <a:pt x="19215" y="4364"/>
                  <a:pt x="19264" y="3862"/>
                </a:cubicBezTo>
                <a:cubicBezTo>
                  <a:pt x="19334" y="3159"/>
                  <a:pt x="19318" y="2774"/>
                  <a:pt x="19201" y="2324"/>
                </a:cubicBezTo>
                <a:cubicBezTo>
                  <a:pt x="19162" y="2174"/>
                  <a:pt x="18917" y="1923"/>
                  <a:pt x="18692" y="1804"/>
                </a:cubicBezTo>
                <a:cubicBezTo>
                  <a:pt x="18607" y="1760"/>
                  <a:pt x="18476" y="1676"/>
                  <a:pt x="18401" y="1616"/>
                </a:cubicBezTo>
                <a:cubicBezTo>
                  <a:pt x="18326" y="1555"/>
                  <a:pt x="18196" y="1474"/>
                  <a:pt x="18111" y="1437"/>
                </a:cubicBezTo>
                <a:cubicBezTo>
                  <a:pt x="17960" y="1370"/>
                  <a:pt x="17786" y="1223"/>
                  <a:pt x="17719" y="1104"/>
                </a:cubicBezTo>
                <a:cubicBezTo>
                  <a:pt x="17618" y="924"/>
                  <a:pt x="17056" y="454"/>
                  <a:pt x="16937" y="451"/>
                </a:cubicBezTo>
                <a:cubicBezTo>
                  <a:pt x="16899" y="450"/>
                  <a:pt x="16829" y="414"/>
                  <a:pt x="16782" y="374"/>
                </a:cubicBezTo>
                <a:cubicBezTo>
                  <a:pt x="16735" y="333"/>
                  <a:pt x="16648" y="297"/>
                  <a:pt x="16587" y="296"/>
                </a:cubicBezTo>
                <a:cubicBezTo>
                  <a:pt x="16526" y="295"/>
                  <a:pt x="16380" y="252"/>
                  <a:pt x="16262" y="197"/>
                </a:cubicBezTo>
                <a:cubicBezTo>
                  <a:pt x="15864" y="12"/>
                  <a:pt x="15793" y="-7"/>
                  <a:pt x="15593" y="20"/>
                </a:cubicBezTo>
                <a:cubicBezTo>
                  <a:pt x="15565" y="24"/>
                  <a:pt x="15548" y="23"/>
                  <a:pt x="15525" y="24"/>
                </a:cubicBezTo>
                <a:cubicBezTo>
                  <a:pt x="15478" y="30"/>
                  <a:pt x="15433" y="28"/>
                  <a:pt x="15386" y="38"/>
                </a:cubicBezTo>
                <a:cubicBezTo>
                  <a:pt x="15256" y="65"/>
                  <a:pt x="15166" y="58"/>
                  <a:pt x="15098" y="15"/>
                </a:cubicBezTo>
                <a:cubicBezTo>
                  <a:pt x="15080" y="4"/>
                  <a:pt x="15063" y="7"/>
                  <a:pt x="15047" y="1"/>
                </a:cubicBezTo>
                <a:close/>
                <a:moveTo>
                  <a:pt x="21463" y="18432"/>
                </a:moveTo>
                <a:cubicBezTo>
                  <a:pt x="21459" y="18437"/>
                  <a:pt x="21457" y="18456"/>
                  <a:pt x="21456" y="18486"/>
                </a:cubicBezTo>
                <a:cubicBezTo>
                  <a:pt x="21454" y="18541"/>
                  <a:pt x="21462" y="18572"/>
                  <a:pt x="21473" y="18555"/>
                </a:cubicBezTo>
                <a:cubicBezTo>
                  <a:pt x="21485" y="18537"/>
                  <a:pt x="21487" y="18492"/>
                  <a:pt x="21477" y="18454"/>
                </a:cubicBezTo>
                <a:cubicBezTo>
                  <a:pt x="21471" y="18433"/>
                  <a:pt x="21467" y="18426"/>
                  <a:pt x="21463" y="18432"/>
                </a:cubicBezTo>
                <a:close/>
              </a:path>
            </a:pathLst>
          </a:custGeom>
          <a:ln w="12700">
            <a:miter lim="400000"/>
          </a:ln>
          <a:effectLst>
            <a:outerShdw sx="100000" sy="100000" kx="0" ky="0" algn="b" rotWithShape="0" blurRad="63500" dist="25400" dir="5400000">
              <a:srgbClr val="000000">
                <a:alpha val="50000"/>
              </a:srgbClr>
            </a:outerShdw>
          </a:effectLst>
        </p:spPr>
      </p:pic>
      <p:pic>
        <p:nvPicPr>
          <p:cNvPr id="390" name="Image" descr="Image"/>
          <p:cNvPicPr>
            <a:picLocks noChangeAspect="0"/>
          </p:cNvPicPr>
          <p:nvPr/>
        </p:nvPicPr>
        <p:blipFill>
          <a:blip r:embed="rId3">
            <a:extLst/>
          </a:blip>
          <a:stretch>
            <a:fillRect/>
          </a:stretch>
        </p:blipFill>
        <p:spPr>
          <a:xfrm>
            <a:off x="6005317" y="3303766"/>
            <a:ext cx="6688551" cy="1838933"/>
          </a:xfrm>
          <a:prstGeom prst="rect">
            <a:avLst/>
          </a:prstGeom>
          <a:ln w="12700">
            <a:miter lim="400000"/>
          </a:ln>
        </p:spPr>
      </p:pic>
      <p:sp>
        <p:nvSpPr>
          <p:cNvPr id="391"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392"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sp>
        <p:nvSpPr>
          <p:cNvPr id="393" name="2 Chronicles 14:2-16:14; 1 Kings 15:9-24"/>
          <p:cNvSpPr txBox="1"/>
          <p:nvPr/>
        </p:nvSpPr>
        <p:spPr>
          <a:xfrm>
            <a:off x="3118705" y="2267201"/>
            <a:ext cx="6854826" cy="6350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sz="3200">
                <a:solidFill>
                  <a:srgbClr val="5C86B9"/>
                </a:solidFill>
              </a:defRPr>
            </a:lvl1pPr>
          </a:lstStyle>
          <a:p>
            <a:pPr/>
            <a:r>
              <a:t>2 Chronicles 14:2-16:14; 1 Kings 15:9-24</a:t>
            </a:r>
          </a:p>
        </p:txBody>
      </p:sp>
      <p:sp>
        <p:nvSpPr>
          <p:cNvPr id="394" name="2 Chronicles 14:2 (NKJV)…"/>
          <p:cNvSpPr txBox="1"/>
          <p:nvPr/>
        </p:nvSpPr>
        <p:spPr>
          <a:xfrm>
            <a:off x="6199889" y="3303766"/>
            <a:ext cx="6299408" cy="17057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i="1" sz="4000">
                <a:solidFill>
                  <a:srgbClr val="000000"/>
                </a:solidFill>
                <a:latin typeface="Hoefler Text"/>
                <a:ea typeface="Hoefler Text"/>
                <a:cs typeface="Hoefler Text"/>
                <a:sym typeface="Hoefler Text"/>
              </a:defRPr>
            </a:pPr>
            <a:r>
              <a:t>2 Chronicles 14:2 (NKJV)</a:t>
            </a:r>
          </a:p>
          <a:p>
            <a:pPr defTabSz="457200">
              <a:lnSpc>
                <a:spcPct val="80000"/>
              </a:lnSpc>
              <a:defRPr sz="3600">
                <a:solidFill>
                  <a:srgbClr val="000000"/>
                </a:solidFill>
                <a:latin typeface="Vivaldi"/>
                <a:ea typeface="Vivaldi"/>
                <a:cs typeface="Vivaldi"/>
                <a:sym typeface="Vivaldi"/>
              </a:defRPr>
            </a:pPr>
            <a:r>
              <a:rPr baseline="31999"/>
              <a:t>2</a:t>
            </a:r>
            <a:r>
              <a:t> Asa did </a:t>
            </a:r>
            <a:r>
              <a:t>what was</a:t>
            </a:r>
            <a:r>
              <a:t> good and right in the eyes of the Lord his God,</a:t>
            </a:r>
          </a:p>
        </p:txBody>
      </p:sp>
      <p:sp>
        <p:nvSpPr>
          <p:cNvPr id="395" name="Charts by Don McClain / Preached October 22, 2017…"/>
          <p:cNvSpPr/>
          <p:nvPr/>
        </p:nvSpPr>
        <p:spPr>
          <a:xfrm>
            <a:off x="698152" y="6742763"/>
            <a:ext cx="11608496" cy="2047876"/>
          </a:xfrm>
          <a:prstGeom prst="rect">
            <a:avLst/>
          </a:prstGeom>
          <a:solidFill>
            <a:srgbClr val="929292">
              <a:alpha val="74590"/>
            </a:srgbClr>
          </a:solidFill>
          <a:ln w="12700">
            <a:miter lim="400000"/>
          </a:ln>
          <a:extLst>
            <a:ext uri="{C572A759-6A51-4108-AA02-DFA0A04FC94B}">
              <ma14:wrappingTextBoxFlag xmlns:ma14="http://schemas.microsoft.com/office/mac/drawingml/2011/main" val="1"/>
            </a:ext>
          </a:extLst>
        </p:spPr>
        <p:txBody>
          <a:bodyPr lIns="128587" tIns="128587" rIns="128587" bIns="128587">
            <a:spAutoFit/>
          </a:bodyPr>
          <a:lstStyle/>
          <a:p>
            <a:pPr defTabSz="1155278">
              <a:defRPr sz="3400">
                <a:solidFill>
                  <a:srgbClr val="FFFFFF"/>
                </a:solidFill>
                <a:effectLst>
                  <a:outerShdw sx="100000" sy="100000" kx="0" ky="0" algn="b" rotWithShape="0" blurRad="63500" dist="63500" dir="705536">
                    <a:srgbClr val="000000"/>
                  </a:outerShdw>
                </a:effectLst>
                <a:latin typeface="Cochin"/>
                <a:ea typeface="Cochin"/>
                <a:cs typeface="Cochin"/>
                <a:sym typeface="Cochin"/>
              </a:defRPr>
            </a:pPr>
            <a:r>
              <a:rPr>
                <a:latin typeface="Berlin Sans FB Demi"/>
                <a:ea typeface="Berlin Sans FB Demi"/>
                <a:cs typeface="Berlin Sans FB Demi"/>
                <a:sym typeface="Berlin Sans FB Demi"/>
              </a:rPr>
              <a:t>Charts by Don McClain </a:t>
            </a:r>
            <a:r>
              <a:rPr>
                <a:latin typeface="Book Antiqua"/>
                <a:ea typeface="Book Antiqua"/>
                <a:cs typeface="Book Antiqua"/>
                <a:sym typeface="Book Antiqua"/>
              </a:rPr>
              <a:t>/ Preached October 22, 2017</a:t>
            </a:r>
            <a:endParaRPr>
              <a:latin typeface="Book Antiqua"/>
              <a:ea typeface="Book Antiqua"/>
              <a:cs typeface="Book Antiqua"/>
              <a:sym typeface="Book Antiqua"/>
            </a:endParaRPr>
          </a:p>
          <a:p>
            <a:pPr defTabSz="1155278">
              <a:defRPr sz="1600">
                <a:solidFill>
                  <a:srgbClr val="FFFFFF"/>
                </a:solidFill>
                <a:effectLst>
                  <a:outerShdw sx="100000" sy="100000" kx="0" ky="0" algn="b" rotWithShape="0" blurRad="63500" dist="63500" dir="705536">
                    <a:srgbClr val="000000"/>
                  </a:outerShdw>
                </a:effectLst>
                <a:latin typeface="Cochin"/>
                <a:ea typeface="Cochin"/>
                <a:cs typeface="Cochin"/>
                <a:sym typeface="Cochin"/>
              </a:defRPr>
            </a:pPr>
            <a:r>
              <a:rPr>
                <a:latin typeface="Book Antiqua"/>
                <a:ea typeface="Book Antiqua"/>
                <a:cs typeface="Book Antiqua"/>
                <a:sym typeface="Book Antiqua"/>
              </a:rPr>
              <a:t>West 65</a:t>
            </a:r>
            <a:r>
              <a:rPr baseline="29500">
                <a:latin typeface="Book Antiqua"/>
                <a:ea typeface="Book Antiqua"/>
                <a:cs typeface="Book Antiqua"/>
                <a:sym typeface="Book Antiqua"/>
              </a:rPr>
              <a:t>th</a:t>
            </a:r>
            <a:r>
              <a:rPr>
                <a:latin typeface="Book Antiqua"/>
                <a:ea typeface="Book Antiqua"/>
                <a:cs typeface="Book Antiqua"/>
                <a:sym typeface="Book Antiqua"/>
              </a:rPr>
              <a:t> Street church of Christ P.O. Box 190062 / Little Rock AR 72219 /  501-568-1062 / Email – </a:t>
            </a:r>
            <a:r>
              <a:rPr u="sng">
                <a:latin typeface="Book Antiqua"/>
                <a:ea typeface="Book Antiqua"/>
                <a:cs typeface="Book Antiqua"/>
                <a:sym typeface="Book Antiqua"/>
              </a:rPr>
              <a:t>donmcclain@sbcglobal.net </a:t>
            </a:r>
            <a:r>
              <a:rPr>
                <a:latin typeface="Book Antiqua"/>
                <a:ea typeface="Book Antiqua"/>
                <a:cs typeface="Book Antiqua"/>
                <a:sym typeface="Book Antiqua"/>
              </a:rPr>
              <a:t> </a:t>
            </a:r>
            <a:endParaRPr>
              <a:latin typeface="Book Antiqua"/>
              <a:ea typeface="Book Antiqua"/>
              <a:cs typeface="Book Antiqua"/>
              <a:sym typeface="Book Antiqua"/>
            </a:endParaRPr>
          </a:p>
          <a:p>
            <a:pPr defTabSz="1155278">
              <a:defRPr sz="2400">
                <a:solidFill>
                  <a:srgbClr val="FFFFFF"/>
                </a:solidFill>
                <a:effectLst>
                  <a:outerShdw sx="100000" sy="100000" kx="0" ky="0" algn="b" rotWithShape="0" blurRad="63500" dist="63500" dir="705536">
                    <a:srgbClr val="000000"/>
                  </a:outerShdw>
                </a:effectLst>
                <a:latin typeface="Cochin"/>
                <a:ea typeface="Cochin"/>
                <a:cs typeface="Cochin"/>
                <a:sym typeface="Cochin"/>
              </a:defRPr>
            </a:pPr>
            <a:r>
              <a:rPr>
                <a:latin typeface="Book Antiqua"/>
                <a:ea typeface="Book Antiqua"/>
                <a:cs typeface="Book Antiqua"/>
                <a:sym typeface="Book Antiqua"/>
              </a:rPr>
              <a:t> Prepared using Keynote 2014 –  More PPT &amp; Audio Sermons:</a:t>
            </a:r>
            <a:endParaRPr>
              <a:latin typeface="Book Antiqua"/>
              <a:ea typeface="Book Antiqua"/>
              <a:cs typeface="Book Antiqua"/>
              <a:sym typeface="Book Antiqua"/>
            </a:endParaRPr>
          </a:p>
          <a:p>
            <a:pPr defTabSz="1155278">
              <a:defRPr sz="4200">
                <a:solidFill>
                  <a:srgbClr val="FFFFFF"/>
                </a:solidFill>
                <a:effectLst>
                  <a:outerShdw sx="100000" sy="100000" kx="0" ky="0" algn="b" rotWithShape="0" blurRad="63500" dist="63500" dir="705536">
                    <a:srgbClr val="000000"/>
                  </a:outerShdw>
                </a:effectLst>
                <a:latin typeface="Cochin"/>
                <a:ea typeface="Cochin"/>
                <a:cs typeface="Cochin"/>
                <a:sym typeface="Cochin"/>
              </a:defRPr>
            </a:pPr>
            <a:r>
              <a:rPr u="sng">
                <a:uFill>
                  <a:solidFill>
                    <a:srgbClr val="0000FF"/>
                  </a:solidFill>
                </a:uFill>
                <a:hlinkClick r:id="rId4" invalidUrl="" action="" tgtFrame="" tooltip="" history="1" highlightClick="0" endSnd="0"/>
              </a:rPr>
              <a:t>http://w65stchurchofchrist.org/coc/</a:t>
            </a:r>
            <a:r>
              <a:rPr>
                <a:latin typeface="Book Antiqua"/>
                <a:ea typeface="Book Antiqua"/>
                <a:cs typeface="Book Antiqua"/>
                <a:sym typeface="Book Antiqua"/>
              </a:rP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221"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pic>
        <p:nvPicPr>
          <p:cNvPr id="222" name="image.png" descr="image.png"/>
          <p:cNvPicPr>
            <a:picLocks noChangeAspect="0"/>
          </p:cNvPicPr>
          <p:nvPr/>
        </p:nvPicPr>
        <p:blipFill>
          <a:blip r:embed="rId2">
            <a:extLst/>
          </a:blip>
          <a:stretch>
            <a:fillRect/>
          </a:stretch>
        </p:blipFill>
        <p:spPr>
          <a:xfrm>
            <a:off x="216746" y="2445634"/>
            <a:ext cx="12571308" cy="7091220"/>
          </a:xfrm>
          <a:prstGeom prst="rect">
            <a:avLst/>
          </a:prstGeom>
          <a:ln w="12700">
            <a:miter lim="400000"/>
          </a:ln>
        </p:spPr>
      </p:pic>
      <p:pic>
        <p:nvPicPr>
          <p:cNvPr id="223" name="image.png" descr="image.png"/>
          <p:cNvPicPr>
            <a:picLocks noChangeAspect="0"/>
          </p:cNvPicPr>
          <p:nvPr/>
        </p:nvPicPr>
        <p:blipFill>
          <a:blip r:embed="rId3">
            <a:extLst/>
          </a:blip>
          <a:stretch>
            <a:fillRect/>
          </a:stretch>
        </p:blipFill>
        <p:spPr>
          <a:xfrm>
            <a:off x="9283982" y="6881339"/>
            <a:ext cx="1770098" cy="1842715"/>
          </a:xfrm>
          <a:prstGeom prst="rect">
            <a:avLst/>
          </a:prstGeom>
          <a:ln w="12700">
            <a:miter lim="400000"/>
          </a:ln>
        </p:spPr>
      </p:pic>
      <p:pic>
        <p:nvPicPr>
          <p:cNvPr id="224" name="image.png" descr="image.png"/>
          <p:cNvPicPr>
            <a:picLocks noChangeAspect="0"/>
          </p:cNvPicPr>
          <p:nvPr/>
        </p:nvPicPr>
        <p:blipFill>
          <a:blip r:embed="rId4">
            <a:extLst/>
          </a:blip>
          <a:stretch>
            <a:fillRect/>
          </a:stretch>
        </p:blipFill>
        <p:spPr>
          <a:xfrm>
            <a:off x="8356237" y="5775171"/>
            <a:ext cx="2960218" cy="1545635"/>
          </a:xfrm>
          <a:prstGeom prst="rect">
            <a:avLst/>
          </a:prstGeom>
          <a:ln w="12700">
            <a:miter lim="400000"/>
          </a:ln>
        </p:spPr>
      </p:pic>
      <p:sp>
        <p:nvSpPr>
          <p:cNvPr id="225" name="Line"/>
          <p:cNvSpPr/>
          <p:nvPr/>
        </p:nvSpPr>
        <p:spPr>
          <a:xfrm flipH="1" flipV="1">
            <a:off x="9956180" y="6677345"/>
            <a:ext cx="108375" cy="541868"/>
          </a:xfrm>
          <a:prstGeom prst="line">
            <a:avLst/>
          </a:prstGeom>
          <a:ln w="76200">
            <a:solidFill>
              <a:srgbClr val="FFFF00"/>
            </a:solidFill>
            <a:tailEnd type="triangle"/>
          </a:ln>
          <a:effectLst>
            <a:outerShdw sx="100000" sy="100000" kx="0" ky="0" algn="b" rotWithShape="0" blurRad="88900" dist="25400" dir="2700000">
              <a:srgbClr val="999900"/>
            </a:outerShdw>
          </a:effectLst>
        </p:spPr>
        <p:txBody>
          <a:bodyPr lIns="65023" tIns="65023" rIns="65023" bIns="65023"/>
          <a:lstStyle/>
          <a:p>
            <a:pPr algn="l" defTabSz="650240">
              <a:defRPr sz="1600">
                <a:solidFill>
                  <a:srgbClr val="000000"/>
                </a:solidFill>
                <a:latin typeface="Helvetica"/>
                <a:ea typeface="Helvetica"/>
                <a:cs typeface="Helvetica"/>
                <a:sym typeface="Helvetica"/>
              </a:defRPr>
            </a:pPr>
          </a:p>
        </p:txBody>
      </p:sp>
      <p:pic>
        <p:nvPicPr>
          <p:cNvPr id="226" name="Image" descr="Image"/>
          <p:cNvPicPr>
            <a:picLocks noChangeAspect="0"/>
          </p:cNvPicPr>
          <p:nvPr/>
        </p:nvPicPr>
        <p:blipFill>
          <a:blip r:embed="rId5">
            <a:extLst/>
          </a:blip>
          <a:stretch>
            <a:fillRect/>
          </a:stretch>
        </p:blipFill>
        <p:spPr>
          <a:xfrm>
            <a:off x="81675" y="6266264"/>
            <a:ext cx="7199965" cy="3180992"/>
          </a:xfrm>
          <a:prstGeom prst="rect">
            <a:avLst/>
          </a:prstGeom>
          <a:ln w="12700">
            <a:miter lim="400000"/>
          </a:ln>
        </p:spPr>
      </p:pic>
      <p:sp>
        <p:nvSpPr>
          <p:cNvPr id="227" name="Began in the 20th year of Jeroboam – 1 Kings 15:9;…"/>
          <p:cNvSpPr txBox="1"/>
          <p:nvPr/>
        </p:nvSpPr>
        <p:spPr>
          <a:xfrm>
            <a:off x="377331" y="6529609"/>
            <a:ext cx="6608653" cy="265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300"/>
              </a:spcBef>
              <a:defRPr sz="3500">
                <a:solidFill>
                  <a:srgbClr val="000000"/>
                </a:solidFill>
              </a:defRPr>
            </a:pPr>
            <a:r>
              <a:t>Began in the 20th year of Jeroboam – 1 Kings 15:9; </a:t>
            </a:r>
          </a:p>
          <a:p>
            <a:pPr>
              <a:spcBef>
                <a:spcPts val="1300"/>
              </a:spcBef>
              <a:defRPr sz="3500">
                <a:solidFill>
                  <a:srgbClr val="000000"/>
                </a:solidFill>
              </a:defRPr>
            </a:pPr>
            <a:r>
              <a:t>Reigned 41 years in Jerusalem –      1 Kings 15:10 - (911-870 BC)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25"/>
                                        </p:tgtEl>
                                        <p:attrNameLst>
                                          <p:attrName>style.visibility</p:attrName>
                                        </p:attrNameLst>
                                      </p:cBhvr>
                                      <p:to>
                                        <p:strVal val="visible"/>
                                      </p:to>
                                    </p:set>
                                    <p:anim calcmode="lin" valueType="num">
                                      <p:cBhvr>
                                        <p:cTn id="7" dur="500" fill="hold"/>
                                        <p:tgtEl>
                                          <p:spTgt spid="225"/>
                                        </p:tgtEl>
                                        <p:attrNameLst>
                                          <p:attrName>ppt_w</p:attrName>
                                        </p:attrNameLst>
                                      </p:cBhvr>
                                      <p:tavLst>
                                        <p:tav tm="0">
                                          <p:val>
                                            <p:fltVal val="0"/>
                                          </p:val>
                                        </p:tav>
                                        <p:tav tm="100000">
                                          <p:val>
                                            <p:strVal val="#ppt_w"/>
                                          </p:val>
                                        </p:tav>
                                      </p:tavLst>
                                    </p:anim>
                                    <p:anim calcmode="lin" valueType="num">
                                      <p:cBhvr>
                                        <p:cTn id="8" dur="500" fill="hold"/>
                                        <p:tgtEl>
                                          <p:spTgt spid="22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223"/>
                                        </p:tgtEl>
                                        <p:attrNameLst>
                                          <p:attrName>style.visibility</p:attrName>
                                        </p:attrNameLst>
                                      </p:cBhvr>
                                      <p:to>
                                        <p:strVal val="visible"/>
                                      </p:to>
                                    </p:set>
                                    <p:anim calcmode="lin" valueType="num">
                                      <p:cBhvr>
                                        <p:cTn id="12" dur="500" fill="hold"/>
                                        <p:tgtEl>
                                          <p:spTgt spid="223"/>
                                        </p:tgtEl>
                                        <p:attrNameLst>
                                          <p:attrName>ppt_w</p:attrName>
                                        </p:attrNameLst>
                                      </p:cBhvr>
                                      <p:tavLst>
                                        <p:tav tm="0">
                                          <p:val>
                                            <p:fltVal val="0"/>
                                          </p:val>
                                        </p:tav>
                                        <p:tav tm="100000">
                                          <p:val>
                                            <p:strVal val="#ppt_w"/>
                                          </p:val>
                                        </p:tav>
                                      </p:tavLst>
                                    </p:anim>
                                    <p:anim calcmode="lin" valueType="num">
                                      <p:cBhvr>
                                        <p:cTn id="13" dur="500" fill="hold"/>
                                        <p:tgtEl>
                                          <p:spTgt spid="22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Class="entr" nodeType="afterEffect" presetSubtype="16" presetID="23" grpId="3" fill="hold">
                                  <p:stCondLst>
                                    <p:cond delay="0"/>
                                  </p:stCondLst>
                                  <p:iterate type="el" backwards="0">
                                    <p:tmAbs val="0"/>
                                  </p:iterate>
                                  <p:childTnLst>
                                    <p:set>
                                      <p:cBhvr>
                                        <p:cTn id="16" fill="hold"/>
                                        <p:tgtEl>
                                          <p:spTgt spid="224"/>
                                        </p:tgtEl>
                                        <p:attrNameLst>
                                          <p:attrName>style.visibility</p:attrName>
                                        </p:attrNameLst>
                                      </p:cBhvr>
                                      <p:to>
                                        <p:strVal val="visible"/>
                                      </p:to>
                                    </p:set>
                                    <p:anim calcmode="lin" valueType="num">
                                      <p:cBhvr>
                                        <p:cTn id="17" dur="500" fill="hold"/>
                                        <p:tgtEl>
                                          <p:spTgt spid="224"/>
                                        </p:tgtEl>
                                        <p:attrNameLst>
                                          <p:attrName>ppt_w</p:attrName>
                                        </p:attrNameLst>
                                      </p:cBhvr>
                                      <p:tavLst>
                                        <p:tav tm="0">
                                          <p:val>
                                            <p:fltVal val="0"/>
                                          </p:val>
                                        </p:tav>
                                        <p:tav tm="100000">
                                          <p:val>
                                            <p:strVal val="#ppt_w"/>
                                          </p:val>
                                        </p:tav>
                                      </p:tavLst>
                                    </p:anim>
                                    <p:anim calcmode="lin" valueType="num">
                                      <p:cBhvr>
                                        <p:cTn id="18" dur="500" fill="hold"/>
                                        <p:tgtEl>
                                          <p:spTgt spid="2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5" grpId="1"/>
      <p:bldP build="whole" bldLvl="1" animBg="1" rev="0" advAuto="0" spid="224" grpId="3"/>
      <p:bldP build="whole" bldLvl="1" animBg="1" rev="0" advAuto="0" spid="223" grpId="2"/>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230"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sp>
        <p:nvSpPr>
          <p:cNvPr id="231" name="10 years of peace, including the removal of idolatrous altars, the high places &amp; fortifying Judah’s defenses - (2 Chr. 14:1-8).…"/>
          <p:cNvSpPr txBox="1"/>
          <p:nvPr/>
        </p:nvSpPr>
        <p:spPr>
          <a:xfrm>
            <a:off x="4951990" y="3532582"/>
            <a:ext cx="7917454" cy="5994401"/>
          </a:xfrm>
          <a:prstGeom prst="rect">
            <a:avLst/>
          </a:prstGeom>
          <a:ln w="12700">
            <a:miter lim="400000"/>
          </a:ln>
          <a:effectLst>
            <a:outerShdw sx="100000" sy="100000" kx="0" ky="0" algn="b" rotWithShape="0" blurRad="88900" dist="25400" dir="2700000">
              <a:srgbClr val="000000">
                <a:alpha val="2618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20842" indent="-320842" algn="l">
              <a:spcBef>
                <a:spcPts val="1400"/>
              </a:spcBef>
              <a:buSzPct val="55000"/>
              <a:buBlip>
                <a:blip r:embed="rId2"/>
              </a:buBlip>
              <a:defRPr sz="3800">
                <a:solidFill>
                  <a:srgbClr val="000000"/>
                </a:solidFill>
              </a:defRPr>
            </a:pPr>
            <a:r>
              <a:t>10 years of peace, including the removal of idolatrous altars, the high places &amp; fortifying Judah’s defenses - (2 Chr. 14:1-8). </a:t>
            </a:r>
          </a:p>
          <a:p>
            <a:pPr marL="320842" indent="-320842" algn="l">
              <a:spcBef>
                <a:spcPts val="1400"/>
              </a:spcBef>
              <a:buSzPct val="55000"/>
              <a:buBlip>
                <a:blip r:embed="rId2"/>
              </a:buBlip>
              <a:defRPr sz="3800">
                <a:solidFill>
                  <a:srgbClr val="000000"/>
                </a:solidFill>
              </a:defRPr>
            </a:pPr>
            <a:r>
              <a:t>Asa trusted in the Lord during his first conflict with Zerah the Ethiopian, a commander of the Egyptian King Osarkon I.  (2 Chron. 14:9-15). </a:t>
            </a:r>
          </a:p>
        </p:txBody>
      </p:sp>
      <p:grpSp>
        <p:nvGrpSpPr>
          <p:cNvPr id="234" name="Image"/>
          <p:cNvGrpSpPr/>
          <p:nvPr/>
        </p:nvGrpSpPr>
        <p:grpSpPr>
          <a:xfrm>
            <a:off x="226459" y="3316682"/>
            <a:ext cx="4590078" cy="6426201"/>
            <a:chOff x="0" y="0"/>
            <a:chExt cx="4590077" cy="6426200"/>
          </a:xfrm>
        </p:grpSpPr>
        <p:pic>
          <p:nvPicPr>
            <p:cNvPr id="233" name="Image" descr="Image"/>
            <p:cNvPicPr>
              <a:picLocks noChangeAspect="1"/>
            </p:cNvPicPr>
            <p:nvPr/>
          </p:nvPicPr>
          <p:blipFill>
            <a:blip r:embed="rId3">
              <a:extLst/>
            </a:blip>
            <a:stretch>
              <a:fillRect/>
            </a:stretch>
          </p:blipFill>
          <p:spPr>
            <a:xfrm>
              <a:off x="215900" y="139700"/>
              <a:ext cx="4158278" cy="5867400"/>
            </a:xfrm>
            <a:prstGeom prst="rect">
              <a:avLst/>
            </a:prstGeom>
            <a:ln>
              <a:noFill/>
            </a:ln>
            <a:effectLst/>
          </p:spPr>
        </p:pic>
        <p:pic>
          <p:nvPicPr>
            <p:cNvPr id="232" name="Image" descr="Image"/>
            <p:cNvPicPr>
              <a:picLocks noChangeAspect="0"/>
            </p:cNvPicPr>
            <p:nvPr/>
          </p:nvPicPr>
          <p:blipFill>
            <a:blip r:embed="rId4">
              <a:extLst/>
            </a:blip>
            <a:stretch>
              <a:fillRect/>
            </a:stretch>
          </p:blipFill>
          <p:spPr>
            <a:xfrm>
              <a:off x="0" y="0"/>
              <a:ext cx="4590078" cy="6426200"/>
            </a:xfrm>
            <a:prstGeom prst="rect">
              <a:avLst/>
            </a:prstGeom>
            <a:effectLst/>
          </p:spPr>
        </p:pic>
      </p:grpSp>
      <p:pic>
        <p:nvPicPr>
          <p:cNvPr id="235" name="Image" descr="Image"/>
          <p:cNvPicPr>
            <a:picLocks noChangeAspect="0"/>
          </p:cNvPicPr>
          <p:nvPr/>
        </p:nvPicPr>
        <p:blipFill>
          <a:blip r:embed="rId5">
            <a:extLst/>
          </a:blip>
          <a:stretch>
            <a:fillRect/>
          </a:stretch>
        </p:blipFill>
        <p:spPr>
          <a:xfrm>
            <a:off x="0" y="2154254"/>
            <a:ext cx="13969690" cy="1156844"/>
          </a:xfrm>
          <a:prstGeom prst="rect">
            <a:avLst/>
          </a:prstGeom>
          <a:ln w="12700">
            <a:miter lim="400000"/>
          </a:ln>
        </p:spPr>
      </p:pic>
      <p:sp>
        <p:nvSpPr>
          <p:cNvPr id="236" name="Did What Was Right In The Eyes of The Lord"/>
          <p:cNvSpPr txBox="1"/>
          <p:nvPr/>
        </p:nvSpPr>
        <p:spPr>
          <a:xfrm>
            <a:off x="535116" y="2326276"/>
            <a:ext cx="11934567" cy="812801"/>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300">
                <a:solidFill>
                  <a:srgbClr val="FFFFFF"/>
                </a:solidFill>
                <a:effectLst>
                  <a:outerShdw sx="100000" sy="100000" kx="0" ky="0" algn="b" rotWithShape="0" blurRad="63500" dist="63500" dir="3012384">
                    <a:srgbClr val="000000"/>
                  </a:outerShdw>
                </a:effectLst>
              </a:defRPr>
            </a:lvl1pPr>
          </a:lstStyle>
          <a:p>
            <a:pPr/>
            <a:r>
              <a:t>Did What Was Right In The Eyes of The Lord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1">
                                            <p:txEl>
                                              <p:pRg st="1" end="1"/>
                                            </p:txEl>
                                          </p:spTgt>
                                        </p:tgtEl>
                                        <p:attrNameLst>
                                          <p:attrName>style.visibility</p:attrName>
                                        </p:attrNameLst>
                                      </p:cBhvr>
                                      <p:to>
                                        <p:strVal val="visible"/>
                                      </p:to>
                                    </p:set>
                                    <p:animEffect filter="wipe(left)" transition="in">
                                      <p:cBhvr>
                                        <p:cTn id="7" dur="2000"/>
                                        <p:tgtEl>
                                          <p:spTgt spid="23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1"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239"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sp>
        <p:nvSpPr>
          <p:cNvPr id="240" name="Encouraged by Azariah, the son of Obed, to hold fast to the Lord &amp; to be strong, Asa embarks on another wave of reforms - (2 Chron. 15:1-18; 1 Kings 15:12-15)…"/>
          <p:cNvSpPr txBox="1"/>
          <p:nvPr/>
        </p:nvSpPr>
        <p:spPr>
          <a:xfrm>
            <a:off x="4951990" y="3361132"/>
            <a:ext cx="7917454" cy="6337301"/>
          </a:xfrm>
          <a:prstGeom prst="rect">
            <a:avLst/>
          </a:prstGeom>
          <a:ln w="12700">
            <a:miter lim="400000"/>
          </a:ln>
          <a:effectLst>
            <a:outerShdw sx="100000" sy="100000" kx="0" ky="0" algn="b" rotWithShape="0" blurRad="88900" dist="25400" dir="2700000">
              <a:srgbClr val="000000">
                <a:alpha val="2618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20842" indent="-320842" algn="l">
              <a:spcBef>
                <a:spcPts val="1400"/>
              </a:spcBef>
              <a:buSzPct val="55000"/>
              <a:buBlip>
                <a:blip r:embed="rId2"/>
              </a:buBlip>
              <a:defRPr sz="4000">
                <a:solidFill>
                  <a:srgbClr val="000000"/>
                </a:solidFill>
              </a:defRPr>
            </a:pPr>
            <a:r>
              <a:t>Encouraged by Azariah, the son of Obed, to hold fast to the Lord &amp; to be strong, Asa embarks on another wave of reforms - (2 Chron. 15:1-18; 1 Kings 15:12-15) </a:t>
            </a:r>
          </a:p>
          <a:p>
            <a:pPr marL="320842" indent="-320842" algn="l">
              <a:spcBef>
                <a:spcPts val="1400"/>
              </a:spcBef>
              <a:buSzPct val="55000"/>
              <a:buBlip>
                <a:blip r:embed="rId2"/>
              </a:buBlip>
              <a:defRPr sz="4000">
                <a:solidFill>
                  <a:srgbClr val="000000"/>
                </a:solidFill>
              </a:defRPr>
            </a:pPr>
            <a:r>
              <a:t>He and the people entered into a covenant with the Lord – to seek Him with all their heart &amp; soul – 2 Chr. 15:12,15</a:t>
            </a:r>
          </a:p>
        </p:txBody>
      </p:sp>
      <p:grpSp>
        <p:nvGrpSpPr>
          <p:cNvPr id="243" name="Image"/>
          <p:cNvGrpSpPr/>
          <p:nvPr/>
        </p:nvGrpSpPr>
        <p:grpSpPr>
          <a:xfrm>
            <a:off x="226459" y="3316682"/>
            <a:ext cx="4590078" cy="6426201"/>
            <a:chOff x="0" y="0"/>
            <a:chExt cx="4590077" cy="6426200"/>
          </a:xfrm>
        </p:grpSpPr>
        <p:pic>
          <p:nvPicPr>
            <p:cNvPr id="242" name="Image" descr="Image"/>
            <p:cNvPicPr>
              <a:picLocks noChangeAspect="1"/>
            </p:cNvPicPr>
            <p:nvPr/>
          </p:nvPicPr>
          <p:blipFill>
            <a:blip r:embed="rId3">
              <a:extLst/>
            </a:blip>
            <a:stretch>
              <a:fillRect/>
            </a:stretch>
          </p:blipFill>
          <p:spPr>
            <a:xfrm>
              <a:off x="215900" y="139700"/>
              <a:ext cx="4158278" cy="5867400"/>
            </a:xfrm>
            <a:prstGeom prst="rect">
              <a:avLst/>
            </a:prstGeom>
            <a:ln>
              <a:noFill/>
            </a:ln>
            <a:effectLst/>
          </p:spPr>
        </p:pic>
        <p:pic>
          <p:nvPicPr>
            <p:cNvPr id="241" name="Image" descr="Image"/>
            <p:cNvPicPr>
              <a:picLocks noChangeAspect="0"/>
            </p:cNvPicPr>
            <p:nvPr/>
          </p:nvPicPr>
          <p:blipFill>
            <a:blip r:embed="rId4">
              <a:extLst/>
            </a:blip>
            <a:stretch>
              <a:fillRect/>
            </a:stretch>
          </p:blipFill>
          <p:spPr>
            <a:xfrm>
              <a:off x="0" y="0"/>
              <a:ext cx="4590078" cy="6426200"/>
            </a:xfrm>
            <a:prstGeom prst="rect">
              <a:avLst/>
            </a:prstGeom>
            <a:effectLst/>
          </p:spPr>
        </p:pic>
      </p:grpSp>
      <p:pic>
        <p:nvPicPr>
          <p:cNvPr id="244" name="Image" descr="Image"/>
          <p:cNvPicPr>
            <a:picLocks noChangeAspect="0"/>
          </p:cNvPicPr>
          <p:nvPr/>
        </p:nvPicPr>
        <p:blipFill>
          <a:blip r:embed="rId5">
            <a:extLst/>
          </a:blip>
          <a:stretch>
            <a:fillRect/>
          </a:stretch>
        </p:blipFill>
        <p:spPr>
          <a:xfrm>
            <a:off x="0" y="2154254"/>
            <a:ext cx="13969690" cy="1156844"/>
          </a:xfrm>
          <a:prstGeom prst="rect">
            <a:avLst/>
          </a:prstGeom>
          <a:ln w="12700">
            <a:miter lim="400000"/>
          </a:ln>
        </p:spPr>
      </p:pic>
      <p:sp>
        <p:nvSpPr>
          <p:cNvPr id="245" name="Did What Was Right In The Eyes of The Lord"/>
          <p:cNvSpPr txBox="1"/>
          <p:nvPr/>
        </p:nvSpPr>
        <p:spPr>
          <a:xfrm>
            <a:off x="535116" y="2326276"/>
            <a:ext cx="11934567" cy="812801"/>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300">
                <a:solidFill>
                  <a:srgbClr val="FFFFFF"/>
                </a:solidFill>
                <a:effectLst>
                  <a:outerShdw sx="100000" sy="100000" kx="0" ky="0" algn="b" rotWithShape="0" blurRad="63500" dist="63500" dir="3012384">
                    <a:srgbClr val="000000"/>
                  </a:outerShdw>
                </a:effectLst>
              </a:defRPr>
            </a:lvl1pPr>
          </a:lstStyle>
          <a:p>
            <a:pPr/>
            <a:r>
              <a:t>Did What Was Right In The Eyes of The Lord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0">
                                            <p:txEl>
                                              <p:pRg st="1" end="1"/>
                                            </p:txEl>
                                          </p:spTgt>
                                        </p:tgtEl>
                                        <p:attrNameLst>
                                          <p:attrName>style.visibility</p:attrName>
                                        </p:attrNameLst>
                                      </p:cBhvr>
                                      <p:to>
                                        <p:strVal val="visible"/>
                                      </p:to>
                                    </p:set>
                                    <p:animEffect filter="wipe(left)" transition="in">
                                      <p:cBhvr>
                                        <p:cTn id="7" dur="1500"/>
                                        <p:tgtEl>
                                          <p:spTgt spid="24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0"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248"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sp>
        <p:nvSpPr>
          <p:cNvPr id="249" name="Put to death anyone who would not seek the Lord, banishing the “perverted persons” from the land - 1 Kings 14:12; – 2 Chr. 15:13…"/>
          <p:cNvSpPr txBox="1"/>
          <p:nvPr/>
        </p:nvSpPr>
        <p:spPr>
          <a:xfrm>
            <a:off x="4951990" y="3507182"/>
            <a:ext cx="7917454" cy="6045201"/>
          </a:xfrm>
          <a:prstGeom prst="rect">
            <a:avLst/>
          </a:prstGeom>
          <a:ln w="12700">
            <a:miter lim="400000"/>
          </a:ln>
          <a:effectLst>
            <a:outerShdw sx="100000" sy="100000" kx="0" ky="0" algn="b" rotWithShape="0" blurRad="88900" dist="25400" dir="2700000">
              <a:srgbClr val="000000">
                <a:alpha val="2618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20842" indent="-320842" algn="l">
              <a:spcBef>
                <a:spcPts val="1400"/>
              </a:spcBef>
              <a:buSzPct val="55000"/>
              <a:buBlip>
                <a:blip r:embed="rId2"/>
              </a:buBlip>
              <a:defRPr sz="3400">
                <a:solidFill>
                  <a:srgbClr val="000000"/>
                </a:solidFill>
              </a:defRPr>
            </a:pPr>
            <a:r>
              <a:t>Put to death anyone who would not seek the Lord, banishing the “perverted persons” from the land - 1 Kings 14:12; – 2 Chr. 15:13</a:t>
            </a:r>
          </a:p>
          <a:p>
            <a:pPr marL="320842" indent="-320842" algn="l">
              <a:spcBef>
                <a:spcPts val="1400"/>
              </a:spcBef>
              <a:buSzPct val="55000"/>
              <a:buBlip>
                <a:blip r:embed="rId2"/>
              </a:buBlip>
              <a:defRPr sz="3400">
                <a:solidFill>
                  <a:srgbClr val="000000"/>
                </a:solidFill>
              </a:defRPr>
            </a:pPr>
            <a:r>
              <a:t>Deposed his grandmother Maacah from the rank of a queen,– 1 Kings 14:13; 2 Chr. 15:16</a:t>
            </a:r>
          </a:p>
          <a:p>
            <a:pPr marL="320842" indent="-320842" algn="l">
              <a:spcBef>
                <a:spcPts val="1400"/>
              </a:spcBef>
              <a:buSzPct val="55000"/>
              <a:buBlip>
                <a:blip r:embed="rId2"/>
              </a:buBlip>
              <a:defRPr sz="3400">
                <a:solidFill>
                  <a:srgbClr val="000000"/>
                </a:solidFill>
              </a:defRPr>
            </a:pPr>
            <a:r>
              <a:t>He was loyal to God and removed the high places of Judah (</a:t>
            </a:r>
            <a:r>
              <a:rPr i="1"/>
              <a:t>but not of Israel</a:t>
            </a:r>
            <a:r>
              <a:t>, - 2 Chron. 14:3,5; 15:17; 1 Kings 14:14)</a:t>
            </a:r>
          </a:p>
        </p:txBody>
      </p:sp>
      <p:grpSp>
        <p:nvGrpSpPr>
          <p:cNvPr id="252" name="Image"/>
          <p:cNvGrpSpPr/>
          <p:nvPr/>
        </p:nvGrpSpPr>
        <p:grpSpPr>
          <a:xfrm>
            <a:off x="226459" y="3316682"/>
            <a:ext cx="4590078" cy="6426201"/>
            <a:chOff x="0" y="0"/>
            <a:chExt cx="4590077" cy="6426200"/>
          </a:xfrm>
        </p:grpSpPr>
        <p:pic>
          <p:nvPicPr>
            <p:cNvPr id="251" name="Image" descr="Image"/>
            <p:cNvPicPr>
              <a:picLocks noChangeAspect="1"/>
            </p:cNvPicPr>
            <p:nvPr/>
          </p:nvPicPr>
          <p:blipFill>
            <a:blip r:embed="rId3">
              <a:extLst/>
            </a:blip>
            <a:stretch>
              <a:fillRect/>
            </a:stretch>
          </p:blipFill>
          <p:spPr>
            <a:xfrm>
              <a:off x="215900" y="139700"/>
              <a:ext cx="4158278" cy="5867400"/>
            </a:xfrm>
            <a:prstGeom prst="rect">
              <a:avLst/>
            </a:prstGeom>
            <a:ln>
              <a:noFill/>
            </a:ln>
            <a:effectLst/>
          </p:spPr>
        </p:pic>
        <p:pic>
          <p:nvPicPr>
            <p:cNvPr id="250" name="Image" descr="Image"/>
            <p:cNvPicPr>
              <a:picLocks noChangeAspect="0"/>
            </p:cNvPicPr>
            <p:nvPr/>
          </p:nvPicPr>
          <p:blipFill>
            <a:blip r:embed="rId4">
              <a:extLst/>
            </a:blip>
            <a:stretch>
              <a:fillRect/>
            </a:stretch>
          </p:blipFill>
          <p:spPr>
            <a:xfrm>
              <a:off x="0" y="0"/>
              <a:ext cx="4590078" cy="6426200"/>
            </a:xfrm>
            <a:prstGeom prst="rect">
              <a:avLst/>
            </a:prstGeom>
            <a:effectLst/>
          </p:spPr>
        </p:pic>
      </p:grpSp>
      <p:pic>
        <p:nvPicPr>
          <p:cNvPr id="253" name="Image" descr="Image"/>
          <p:cNvPicPr>
            <a:picLocks noChangeAspect="0"/>
          </p:cNvPicPr>
          <p:nvPr/>
        </p:nvPicPr>
        <p:blipFill>
          <a:blip r:embed="rId5">
            <a:extLst/>
          </a:blip>
          <a:stretch>
            <a:fillRect/>
          </a:stretch>
        </p:blipFill>
        <p:spPr>
          <a:xfrm>
            <a:off x="0" y="2154254"/>
            <a:ext cx="13969690" cy="1156844"/>
          </a:xfrm>
          <a:prstGeom prst="rect">
            <a:avLst/>
          </a:prstGeom>
          <a:ln w="12700">
            <a:miter lim="400000"/>
          </a:ln>
        </p:spPr>
      </p:pic>
      <p:sp>
        <p:nvSpPr>
          <p:cNvPr id="254" name="Did What Was Right In The Eyes of The Lord"/>
          <p:cNvSpPr txBox="1"/>
          <p:nvPr/>
        </p:nvSpPr>
        <p:spPr>
          <a:xfrm>
            <a:off x="535116" y="2326276"/>
            <a:ext cx="11934567" cy="812801"/>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300">
                <a:solidFill>
                  <a:srgbClr val="FFFFFF"/>
                </a:solidFill>
                <a:effectLst>
                  <a:outerShdw sx="100000" sy="100000" kx="0" ky="0" algn="b" rotWithShape="0" blurRad="63500" dist="63500" dir="3012384">
                    <a:srgbClr val="000000"/>
                  </a:outerShdw>
                </a:effectLst>
              </a:defRPr>
            </a:lvl1pPr>
          </a:lstStyle>
          <a:p>
            <a:pPr/>
            <a:r>
              <a:t>Did What Was Right In The Eyes of The Lord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9">
                                            <p:txEl>
                                              <p:pRg st="1" end="1"/>
                                            </p:txEl>
                                          </p:spTgt>
                                        </p:tgtEl>
                                        <p:attrNameLst>
                                          <p:attrName>style.visibility</p:attrName>
                                        </p:attrNameLst>
                                      </p:cBhvr>
                                      <p:to>
                                        <p:strVal val="visible"/>
                                      </p:to>
                                    </p:set>
                                    <p:animEffect filter="wipe(left)" transition="in">
                                      <p:cBhvr>
                                        <p:cTn id="7" dur="500"/>
                                        <p:tgtEl>
                                          <p:spTgt spid="2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9">
                                            <p:txEl>
                                              <p:pRg st="2" end="2"/>
                                            </p:txEl>
                                          </p:spTgt>
                                        </p:tgtEl>
                                        <p:attrNameLst>
                                          <p:attrName>style.visibility</p:attrName>
                                        </p:attrNameLst>
                                      </p:cBhvr>
                                      <p:to>
                                        <p:strVal val="visible"/>
                                      </p:to>
                                    </p:set>
                                    <p:animEffect filter="wipe(left)" transition="in">
                                      <p:cBhvr>
                                        <p:cTn id="12" dur="500"/>
                                        <p:tgtEl>
                                          <p:spTgt spid="24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9"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257"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sp>
        <p:nvSpPr>
          <p:cNvPr id="258" name="Must turn away from false religion and conform our religious practices &amp; worship to God’s ways – (Prov. 14:12; Jer. 10:23; Mat 15:7-9; John 4:24)…"/>
          <p:cNvSpPr txBox="1"/>
          <p:nvPr/>
        </p:nvSpPr>
        <p:spPr>
          <a:xfrm>
            <a:off x="4951990" y="3507182"/>
            <a:ext cx="7917454" cy="6045201"/>
          </a:xfrm>
          <a:prstGeom prst="rect">
            <a:avLst/>
          </a:prstGeom>
          <a:ln w="12700">
            <a:miter lim="400000"/>
          </a:ln>
          <a:effectLst>
            <a:outerShdw sx="100000" sy="100000" kx="0" ky="0" algn="b" rotWithShape="0" blurRad="88900" dist="25400" dir="2700000">
              <a:srgbClr val="000000">
                <a:alpha val="2618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20842" indent="-320842" algn="l">
              <a:spcBef>
                <a:spcPts val="1400"/>
              </a:spcBef>
              <a:buSzPct val="55000"/>
              <a:buBlip>
                <a:blip r:embed="rId2"/>
              </a:buBlip>
              <a:defRPr sz="3400">
                <a:solidFill>
                  <a:srgbClr val="000000"/>
                </a:solidFill>
              </a:defRPr>
            </a:pPr>
            <a:r>
              <a:t>Must turn away from false religion and conform our religious practices &amp; worship to God’s ways – (Prov. 14:12; Jer. 10:23; Mat 15:7-9; John 4:24)</a:t>
            </a:r>
          </a:p>
          <a:p>
            <a:pPr marL="320842" indent="-320842" algn="l">
              <a:spcBef>
                <a:spcPts val="1400"/>
              </a:spcBef>
              <a:buSzPct val="55000"/>
              <a:buBlip>
                <a:blip r:embed="rId2"/>
              </a:buBlip>
              <a:defRPr sz="3400">
                <a:solidFill>
                  <a:srgbClr val="000000"/>
                </a:solidFill>
              </a:defRPr>
            </a:pPr>
            <a:r>
              <a:t>Trusting the Lord in all of our battles – (Eph 6:10-18; Rom 8:31; Phili 4:13 ) </a:t>
            </a:r>
          </a:p>
          <a:p>
            <a:pPr marL="320842" indent="-320842" algn="l">
              <a:spcBef>
                <a:spcPts val="1400"/>
              </a:spcBef>
              <a:buSzPct val="55000"/>
              <a:buBlip>
                <a:blip r:embed="rId2"/>
              </a:buBlip>
              <a:defRPr sz="3400">
                <a:solidFill>
                  <a:srgbClr val="000000"/>
                </a:solidFill>
              </a:defRPr>
            </a:pPr>
            <a:r>
              <a:t>Let us be encouraged by God’s word to be strong – knowing that we will reap if we faint not – 1 Cor. 16:13; Gal 6:9; Col 1:9-11</a:t>
            </a:r>
          </a:p>
        </p:txBody>
      </p:sp>
      <p:pic>
        <p:nvPicPr>
          <p:cNvPr id="259" name="Image" descr="Image"/>
          <p:cNvPicPr>
            <a:picLocks noChangeAspect="0"/>
          </p:cNvPicPr>
          <p:nvPr/>
        </p:nvPicPr>
        <p:blipFill>
          <a:blip r:embed="rId3">
            <a:extLst/>
          </a:blip>
          <a:stretch>
            <a:fillRect/>
          </a:stretch>
        </p:blipFill>
        <p:spPr>
          <a:xfrm>
            <a:off x="0" y="2154254"/>
            <a:ext cx="13969690" cy="1156844"/>
          </a:xfrm>
          <a:prstGeom prst="rect">
            <a:avLst/>
          </a:prstGeom>
          <a:ln w="12700">
            <a:miter lim="400000"/>
          </a:ln>
        </p:spPr>
      </p:pic>
      <p:sp>
        <p:nvSpPr>
          <p:cNvPr id="260" name="We Must Do What Is Right In The Eyes of The Lord"/>
          <p:cNvSpPr txBox="1"/>
          <p:nvPr/>
        </p:nvSpPr>
        <p:spPr>
          <a:xfrm>
            <a:off x="535116" y="2345326"/>
            <a:ext cx="11934567" cy="774701"/>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000">
                <a:solidFill>
                  <a:srgbClr val="FFFFFF"/>
                </a:solidFill>
                <a:effectLst>
                  <a:outerShdw sx="100000" sy="100000" kx="0" ky="0" algn="b" rotWithShape="0" blurRad="63500" dist="63500" dir="3012384">
                    <a:srgbClr val="000000"/>
                  </a:outerShdw>
                </a:effectLst>
              </a:defRPr>
            </a:lvl1pPr>
          </a:lstStyle>
          <a:p>
            <a:pPr/>
            <a:r>
              <a:t>We Must Do What Is Right In The Eyes of The Lord </a:t>
            </a:r>
          </a:p>
        </p:txBody>
      </p:sp>
      <p:grpSp>
        <p:nvGrpSpPr>
          <p:cNvPr id="263" name="Image"/>
          <p:cNvGrpSpPr/>
          <p:nvPr/>
        </p:nvGrpSpPr>
        <p:grpSpPr>
          <a:xfrm flipH="1">
            <a:off x="216328" y="3367482"/>
            <a:ext cx="4277796" cy="6324601"/>
            <a:chOff x="0" y="0"/>
            <a:chExt cx="4277795" cy="6324600"/>
          </a:xfrm>
        </p:grpSpPr>
        <p:pic>
          <p:nvPicPr>
            <p:cNvPr id="262" name="Image" descr="Image"/>
            <p:cNvPicPr>
              <a:picLocks noChangeAspect="1"/>
            </p:cNvPicPr>
            <p:nvPr/>
          </p:nvPicPr>
          <p:blipFill>
            <a:blip r:embed="rId4">
              <a:extLst/>
            </a:blip>
            <a:srcRect l="46673" t="0" r="3323" b="0"/>
            <a:stretch>
              <a:fillRect/>
            </a:stretch>
          </p:blipFill>
          <p:spPr>
            <a:xfrm>
              <a:off x="215900" y="139699"/>
              <a:ext cx="3845996" cy="5765801"/>
            </a:xfrm>
            <a:prstGeom prst="rect">
              <a:avLst/>
            </a:prstGeom>
            <a:ln>
              <a:noFill/>
            </a:ln>
            <a:effectLst/>
          </p:spPr>
        </p:pic>
        <p:pic>
          <p:nvPicPr>
            <p:cNvPr id="261" name="Image" descr="Image"/>
            <p:cNvPicPr>
              <a:picLocks noChangeAspect="0"/>
            </p:cNvPicPr>
            <p:nvPr/>
          </p:nvPicPr>
          <p:blipFill>
            <a:blip r:embed="rId5">
              <a:extLst/>
            </a:blip>
            <a:stretch>
              <a:fillRect/>
            </a:stretch>
          </p:blipFill>
          <p:spPr>
            <a:xfrm>
              <a:off x="0" y="-1"/>
              <a:ext cx="4277796" cy="6324602"/>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8">
                                            <p:bg/>
                                          </p:spTgt>
                                        </p:tgtEl>
                                        <p:attrNameLst>
                                          <p:attrName>style.visibility</p:attrName>
                                        </p:attrNameLst>
                                      </p:cBhvr>
                                      <p:to>
                                        <p:strVal val="visible"/>
                                      </p:to>
                                    </p:set>
                                    <p:animEffect filter="fade" transition="in">
                                      <p:cBhvr>
                                        <p:cTn id="7" dur="1500"/>
                                        <p:tgtEl>
                                          <p:spTgt spid="25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58">
                                            <p:txEl>
                                              <p:pRg st="0" end="0"/>
                                            </p:txEl>
                                          </p:spTgt>
                                        </p:tgtEl>
                                        <p:attrNameLst>
                                          <p:attrName>style.visibility</p:attrName>
                                        </p:attrNameLst>
                                      </p:cBhvr>
                                      <p:to>
                                        <p:strVal val="visible"/>
                                      </p:to>
                                    </p:set>
                                    <p:animEffect filter="fade" transition="in">
                                      <p:cBhvr>
                                        <p:cTn id="10" dur="1500"/>
                                        <p:tgtEl>
                                          <p:spTgt spid="25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58">
                                            <p:txEl>
                                              <p:pRg st="1" end="1"/>
                                            </p:txEl>
                                          </p:spTgt>
                                        </p:tgtEl>
                                        <p:attrNameLst>
                                          <p:attrName>style.visibility</p:attrName>
                                        </p:attrNameLst>
                                      </p:cBhvr>
                                      <p:to>
                                        <p:strVal val="visible"/>
                                      </p:to>
                                    </p:set>
                                    <p:animEffect filter="fade" transition="in">
                                      <p:cBhvr>
                                        <p:cTn id="15" dur="1500"/>
                                        <p:tgtEl>
                                          <p:spTgt spid="25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58">
                                            <p:txEl>
                                              <p:pRg st="2" end="2"/>
                                            </p:txEl>
                                          </p:spTgt>
                                        </p:tgtEl>
                                        <p:attrNameLst>
                                          <p:attrName>style.visibility</p:attrName>
                                        </p:attrNameLst>
                                      </p:cBhvr>
                                      <p:to>
                                        <p:strVal val="visible"/>
                                      </p:to>
                                    </p:set>
                                    <p:animEffect filter="fade" transition="in">
                                      <p:cBhvr>
                                        <p:cTn id="20" dur="1500"/>
                                        <p:tgtEl>
                                          <p:spTgt spid="25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8"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The Need To Finish"/>
          <p:cNvSpPr txBox="1"/>
          <p:nvPr/>
        </p:nvSpPr>
        <p:spPr>
          <a:xfrm>
            <a:off x="2084076" y="493328"/>
            <a:ext cx="8836648" cy="1372310"/>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62" sz="8100">
                <a:solidFill>
                  <a:schemeClr val="accent1">
                    <a:hueOff val="54750"/>
                    <a:satOff val="-1697"/>
                    <a:lumOff val="-18038"/>
                  </a:schemeClr>
                </a:solidFill>
                <a:latin typeface="+mn-lt"/>
                <a:ea typeface="+mn-ea"/>
                <a:cs typeface="+mn-cs"/>
                <a:sym typeface="Didot"/>
              </a:defRPr>
            </a:lvl1pPr>
          </a:lstStyle>
          <a:p>
            <a:pPr/>
            <a:r>
              <a:t>The Need To Finish</a:t>
            </a:r>
          </a:p>
        </p:txBody>
      </p:sp>
      <p:sp>
        <p:nvSpPr>
          <p:cNvPr id="266" name="Lessons From The Life of King Asa"/>
          <p:cNvSpPr txBox="1"/>
          <p:nvPr/>
        </p:nvSpPr>
        <p:spPr>
          <a:xfrm>
            <a:off x="2719945" y="1618643"/>
            <a:ext cx="7564910" cy="736601"/>
          </a:xfrm>
          <a:prstGeom prst="rect">
            <a:avLst/>
          </a:prstGeom>
          <a:ln w="12700">
            <a:miter lim="400000"/>
          </a:ln>
          <a:effectLst>
            <a:outerShdw sx="100000" sy="100000" kx="0" ky="0" algn="b" rotWithShape="0" blurRad="63500" dist="25400" dir="5400000">
              <a:srgbClr val="000000">
                <a:alpha val="3495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0"/>
              </a:spcBef>
              <a:defRPr sz="3800">
                <a:solidFill>
                  <a:srgbClr val="5C86B9"/>
                </a:solidFill>
              </a:defRPr>
            </a:lvl1pPr>
          </a:lstStyle>
          <a:p>
            <a:pPr/>
            <a:r>
              <a:t>Lessons From The Life of King Asa</a:t>
            </a:r>
          </a:p>
        </p:txBody>
      </p:sp>
      <p:sp>
        <p:nvSpPr>
          <p:cNvPr id="267" name="Commit ourselves to seeking the Lord with our WHOLE heart – (Mk 12:29-31)…"/>
          <p:cNvSpPr txBox="1"/>
          <p:nvPr/>
        </p:nvSpPr>
        <p:spPr>
          <a:xfrm>
            <a:off x="4689809" y="3507182"/>
            <a:ext cx="8179635" cy="6197601"/>
          </a:xfrm>
          <a:prstGeom prst="rect">
            <a:avLst/>
          </a:prstGeom>
          <a:ln w="12700">
            <a:miter lim="400000"/>
          </a:ln>
          <a:effectLst>
            <a:outerShdw sx="100000" sy="100000" kx="0" ky="0" algn="b" rotWithShape="0" blurRad="88900" dist="25400" dir="2700000">
              <a:srgbClr val="000000">
                <a:alpha val="2618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20842" indent="-320842" algn="l">
              <a:spcBef>
                <a:spcPts val="1000"/>
              </a:spcBef>
              <a:buSzPct val="55000"/>
              <a:buBlip>
                <a:blip r:embed="rId2"/>
              </a:buBlip>
              <a:defRPr sz="3400">
                <a:solidFill>
                  <a:srgbClr val="000000"/>
                </a:solidFill>
              </a:defRPr>
            </a:pPr>
            <a:r>
              <a:t>Commit ourselves to seeking the Lord with our WHOLE heart – (Mk 12:29-31)</a:t>
            </a:r>
          </a:p>
          <a:p>
            <a:pPr marL="320842" indent="-320842" algn="l">
              <a:spcBef>
                <a:spcPts val="1000"/>
              </a:spcBef>
              <a:buSzPct val="55000"/>
              <a:buBlip>
                <a:blip r:embed="rId2"/>
              </a:buBlip>
              <a:defRPr sz="3400">
                <a:solidFill>
                  <a:srgbClr val="000000"/>
                </a:solidFill>
              </a:defRPr>
            </a:pPr>
            <a:r>
              <a:t>Put to death sin in our lives – (Rom 6:2-11; 13:12-14; Col. 3:3-5; 1 Peter 4:1) </a:t>
            </a:r>
          </a:p>
          <a:p>
            <a:pPr marL="320842" indent="-320842" algn="l">
              <a:spcBef>
                <a:spcPts val="1000"/>
              </a:spcBef>
              <a:buSzPct val="55000"/>
              <a:buBlip>
                <a:blip r:embed="rId2"/>
              </a:buBlip>
              <a:defRPr sz="3400">
                <a:solidFill>
                  <a:srgbClr val="000000"/>
                </a:solidFill>
              </a:defRPr>
            </a:pPr>
            <a:r>
              <a:t>Stand opposed to evil!! (Eph 5:11; 1 Tim. 5:20; 2 Tim. 4:2; Titus 2:15; 2 Thes 3:6)</a:t>
            </a:r>
          </a:p>
          <a:p>
            <a:pPr marL="320842" indent="-320842" algn="l">
              <a:spcBef>
                <a:spcPts val="1000"/>
              </a:spcBef>
              <a:buSzPct val="55000"/>
              <a:buBlip>
                <a:blip r:embed="rId2"/>
              </a:buBlip>
              <a:defRPr sz="3400">
                <a:solidFill>
                  <a:srgbClr val="000000"/>
                </a:solidFill>
              </a:defRPr>
            </a:pPr>
            <a:r>
              <a:t>Family or not – we CANNOT condone evil!! – (1 Tim. 5:21; Jam 2:9; Mat 10:37)</a:t>
            </a:r>
          </a:p>
          <a:p>
            <a:pPr marL="320842" indent="-320842" algn="l">
              <a:spcBef>
                <a:spcPts val="1000"/>
              </a:spcBef>
              <a:buSzPct val="55000"/>
              <a:buBlip>
                <a:blip r:embed="rId2"/>
              </a:buBlip>
              <a:defRPr sz="3400">
                <a:solidFill>
                  <a:srgbClr val="000000"/>
                </a:solidFill>
              </a:defRPr>
            </a:pPr>
            <a:r>
              <a:t>Loyalty – Cannot serve both God &amp; Mammon!! – (Mat 6:24)</a:t>
            </a:r>
          </a:p>
        </p:txBody>
      </p:sp>
      <p:pic>
        <p:nvPicPr>
          <p:cNvPr id="268" name="Image" descr="Image"/>
          <p:cNvPicPr>
            <a:picLocks noChangeAspect="0"/>
          </p:cNvPicPr>
          <p:nvPr/>
        </p:nvPicPr>
        <p:blipFill>
          <a:blip r:embed="rId3">
            <a:extLst/>
          </a:blip>
          <a:stretch>
            <a:fillRect/>
          </a:stretch>
        </p:blipFill>
        <p:spPr>
          <a:xfrm>
            <a:off x="0" y="2154254"/>
            <a:ext cx="13969690" cy="1156844"/>
          </a:xfrm>
          <a:prstGeom prst="rect">
            <a:avLst/>
          </a:prstGeom>
          <a:ln w="12700">
            <a:miter lim="400000"/>
          </a:ln>
        </p:spPr>
      </p:pic>
      <p:sp>
        <p:nvSpPr>
          <p:cNvPr id="269" name="We Must Do What Is Right In The Eyes of The Lord"/>
          <p:cNvSpPr txBox="1"/>
          <p:nvPr/>
        </p:nvSpPr>
        <p:spPr>
          <a:xfrm>
            <a:off x="535116" y="2345326"/>
            <a:ext cx="11934567" cy="774701"/>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000">
                <a:solidFill>
                  <a:srgbClr val="FFFFFF"/>
                </a:solidFill>
                <a:effectLst>
                  <a:outerShdw sx="100000" sy="100000" kx="0" ky="0" algn="b" rotWithShape="0" blurRad="63500" dist="63500" dir="3012384">
                    <a:srgbClr val="000000"/>
                  </a:outerShdw>
                </a:effectLst>
              </a:defRPr>
            </a:lvl1pPr>
          </a:lstStyle>
          <a:p>
            <a:pPr/>
            <a:r>
              <a:t>We Must Do What Is Right In The Eyes of The Lord </a:t>
            </a:r>
          </a:p>
        </p:txBody>
      </p:sp>
      <p:grpSp>
        <p:nvGrpSpPr>
          <p:cNvPr id="272" name="Image"/>
          <p:cNvGrpSpPr/>
          <p:nvPr/>
        </p:nvGrpSpPr>
        <p:grpSpPr>
          <a:xfrm flipH="1">
            <a:off x="216328" y="3367482"/>
            <a:ext cx="4277796" cy="6324601"/>
            <a:chOff x="0" y="0"/>
            <a:chExt cx="4277795" cy="6324600"/>
          </a:xfrm>
        </p:grpSpPr>
        <p:pic>
          <p:nvPicPr>
            <p:cNvPr id="271" name="Image" descr="Image"/>
            <p:cNvPicPr>
              <a:picLocks noChangeAspect="1"/>
            </p:cNvPicPr>
            <p:nvPr/>
          </p:nvPicPr>
          <p:blipFill>
            <a:blip r:embed="rId4">
              <a:extLst/>
            </a:blip>
            <a:srcRect l="46673" t="0" r="3323" b="0"/>
            <a:stretch>
              <a:fillRect/>
            </a:stretch>
          </p:blipFill>
          <p:spPr>
            <a:xfrm>
              <a:off x="215900" y="139699"/>
              <a:ext cx="3845996" cy="5765801"/>
            </a:xfrm>
            <a:prstGeom prst="rect">
              <a:avLst/>
            </a:prstGeom>
            <a:ln>
              <a:noFill/>
            </a:ln>
            <a:effectLst/>
          </p:spPr>
        </p:pic>
        <p:pic>
          <p:nvPicPr>
            <p:cNvPr id="270" name="Image" descr="Image"/>
            <p:cNvPicPr>
              <a:picLocks noChangeAspect="0"/>
            </p:cNvPicPr>
            <p:nvPr/>
          </p:nvPicPr>
          <p:blipFill>
            <a:blip r:embed="rId5">
              <a:extLst/>
            </a:blip>
            <a:stretch>
              <a:fillRect/>
            </a:stretch>
          </p:blipFill>
          <p:spPr>
            <a:xfrm>
              <a:off x="0" y="-1"/>
              <a:ext cx="4277796" cy="6324602"/>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7">
                                            <p:txEl>
                                              <p:pRg st="1" end="1"/>
                                            </p:txEl>
                                          </p:spTgt>
                                        </p:tgtEl>
                                        <p:attrNameLst>
                                          <p:attrName>style.visibility</p:attrName>
                                        </p:attrNameLst>
                                      </p:cBhvr>
                                      <p:to>
                                        <p:strVal val="visible"/>
                                      </p:to>
                                    </p:set>
                                    <p:animEffect filter="fade" transition="in">
                                      <p:cBhvr>
                                        <p:cTn id="7" dur="1500"/>
                                        <p:tgtEl>
                                          <p:spTgt spid="2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67">
                                            <p:txEl>
                                              <p:pRg st="2" end="2"/>
                                            </p:txEl>
                                          </p:spTgt>
                                        </p:tgtEl>
                                        <p:attrNameLst>
                                          <p:attrName>style.visibility</p:attrName>
                                        </p:attrNameLst>
                                      </p:cBhvr>
                                      <p:to>
                                        <p:strVal val="visible"/>
                                      </p:to>
                                    </p:set>
                                    <p:animEffect filter="fade" transition="in">
                                      <p:cBhvr>
                                        <p:cTn id="12" dur="1500"/>
                                        <p:tgtEl>
                                          <p:spTgt spid="2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67">
                                            <p:txEl>
                                              <p:pRg st="3" end="3"/>
                                            </p:txEl>
                                          </p:spTgt>
                                        </p:tgtEl>
                                        <p:attrNameLst>
                                          <p:attrName>style.visibility</p:attrName>
                                        </p:attrNameLst>
                                      </p:cBhvr>
                                      <p:to>
                                        <p:strVal val="visible"/>
                                      </p:to>
                                    </p:set>
                                    <p:animEffect filter="fade" transition="in">
                                      <p:cBhvr>
                                        <p:cTn id="17" dur="1500"/>
                                        <p:tgtEl>
                                          <p:spTgt spid="26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67">
                                            <p:txEl>
                                              <p:pRg st="4" end="4"/>
                                            </p:txEl>
                                          </p:spTgt>
                                        </p:tgtEl>
                                        <p:attrNameLst>
                                          <p:attrName>style.visibility</p:attrName>
                                        </p:attrNameLst>
                                      </p:cBhvr>
                                      <p:to>
                                        <p:strVal val="visible"/>
                                      </p:to>
                                    </p:set>
                                    <p:animEffect filter="fade" transition="in">
                                      <p:cBhvr>
                                        <p:cTn id="22" dur="1500"/>
                                        <p:tgtEl>
                                          <p:spTgt spid="26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7"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4" name="Image" descr="Image"/>
          <p:cNvPicPr>
            <a:picLocks noChangeAspect="1"/>
          </p:cNvPicPr>
          <p:nvPr>
            <p:ph type="pic" idx="13"/>
          </p:nvPr>
        </p:nvPicPr>
        <p:blipFill>
          <a:blip r:embed="rId2">
            <a:extLst/>
          </a:blip>
          <a:srcRect l="5371" t="0" r="5371" b="0"/>
          <a:stretch>
            <a:fillRect/>
          </a:stretch>
        </p:blipFill>
        <p:spPr>
          <a:prstGeom prst="rect">
            <a:avLst/>
          </a:prstGeom>
        </p:spPr>
      </p:pic>
      <p:pic>
        <p:nvPicPr>
          <p:cNvPr id="275" name="Image" descr="Image"/>
          <p:cNvPicPr>
            <a:picLocks noChangeAspect="0"/>
          </p:cNvPicPr>
          <p:nvPr/>
        </p:nvPicPr>
        <p:blipFill>
          <a:blip r:embed="rId3">
            <a:extLst/>
          </a:blip>
          <a:stretch>
            <a:fillRect/>
          </a:stretch>
        </p:blipFill>
        <p:spPr>
          <a:xfrm>
            <a:off x="127493" y="5879903"/>
            <a:ext cx="13969691" cy="1156844"/>
          </a:xfrm>
          <a:prstGeom prst="rect">
            <a:avLst/>
          </a:prstGeom>
          <a:ln w="12700">
            <a:miter lim="400000"/>
          </a:ln>
        </p:spPr>
      </p:pic>
      <p:sp>
        <p:nvSpPr>
          <p:cNvPr id="276" name="King Asa Acted Foolishly - 2 Chron 16:9"/>
          <p:cNvSpPr txBox="1"/>
          <p:nvPr/>
        </p:nvSpPr>
        <p:spPr>
          <a:xfrm>
            <a:off x="662610" y="5994774"/>
            <a:ext cx="11934567" cy="927101"/>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900">
                <a:solidFill>
                  <a:srgbClr val="FFFFFF"/>
                </a:solidFill>
                <a:effectLst>
                  <a:outerShdw sx="100000" sy="100000" kx="0" ky="0" algn="b" rotWithShape="0" blurRad="63500" dist="63500" dir="3012384">
                    <a:srgbClr val="000000"/>
                  </a:outerShdw>
                </a:effectLst>
              </a:defRPr>
            </a:lvl1pPr>
          </a:lstStyle>
          <a:p>
            <a:pPr/>
            <a:r>
              <a:t>King Asa Acted Foolishly - 2 Chron 16:9</a:t>
            </a:r>
          </a:p>
        </p:txBody>
      </p:sp>
      <p:sp>
        <p:nvSpPr>
          <p:cNvPr id="277" name="Failed to rely on God &amp; made a treaty with Ben-Hadad, King of Syria - 2 Chr. 16:1-9;"/>
          <p:cNvSpPr txBox="1"/>
          <p:nvPr/>
        </p:nvSpPr>
        <p:spPr>
          <a:xfrm>
            <a:off x="665460" y="7606463"/>
            <a:ext cx="11673880" cy="1651001"/>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solidFill>
                  <a:srgbClr val="FFFFFF"/>
                </a:solidFill>
                <a:effectLst>
                  <a:outerShdw sx="100000" sy="100000" kx="0" ky="0" algn="b" rotWithShape="0" blurRad="63500" dist="63500" dir="3153346">
                    <a:srgbClr val="000000"/>
                  </a:outerShdw>
                </a:effectLst>
              </a:defRPr>
            </a:lvl1pPr>
          </a:lstStyle>
          <a:p>
            <a:pPr/>
            <a:r>
              <a:t>Failed to rely on God &amp; made a treaty with Ben-Hadad, King of Syria - 2 Chr. 16:1-9; </a:t>
            </a:r>
          </a:p>
        </p:txBody>
      </p:sp>
    </p:spTree>
  </p:cSld>
  <p:clrMapOvr>
    <a:masterClrMapping/>
  </p:clrMapOvr>
  <mc:AlternateContent xmlns:mc="http://schemas.openxmlformats.org/markup-compatibility/2006">
    <mc:Choice xmlns:p14="http://schemas.microsoft.com/office/powerpoint/2010/main" Requires="p14">
      <p:transition spd="slow" advClick="1" p14:dur="1500">
        <p14:warp/>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7"/>
                                        </p:tgtEl>
                                        <p:attrNameLst>
                                          <p:attrName>style.visibility</p:attrName>
                                        </p:attrNameLst>
                                      </p:cBhvr>
                                      <p:to>
                                        <p:strVal val="visible"/>
                                      </p:to>
                                    </p:set>
                                    <p:animEffect filter="fade" transition="in">
                                      <p:cBhvr>
                                        <p:cTn id="7" dur="15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7"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Editorial">
  <a:themeElements>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