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p:nvPr>
            <p:ph type="sldImg"/>
          </p:nvPr>
        </p:nvSpPr>
        <p:spPr>
          <a:xfrm>
            <a:off x="1143000" y="685800"/>
            <a:ext cx="4572000" cy="3429000"/>
          </a:xfrm>
          <a:prstGeom prst="rect">
            <a:avLst/>
          </a:prstGeom>
        </p:spPr>
        <p:txBody>
          <a:bodyPr/>
          <a:lstStyle/>
          <a:p>
            <a:pPr/>
          </a:p>
        </p:txBody>
      </p:sp>
      <p:sp>
        <p:nvSpPr>
          <p:cNvPr id="213" name="Shape 21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1957539" y="9170161"/>
            <a:ext cx="397021" cy="389271"/>
          </a:xfrm>
          <a:prstGeom prst="rect">
            <a:avLst/>
          </a:prstGeom>
        </p:spPr>
        <p:txBody>
          <a:bodyPr lIns="65023" tIns="65023" rIns="65023" bIns="65023" anchor="b"/>
          <a:lstStyle>
            <a:lvl1pPr algn="r" defTabSz="1300480">
              <a:defRPr>
                <a:solidFill>
                  <a:srgbClr val="FFFFFF"/>
                </a:solidFill>
                <a:effectLst>
                  <a:outerShdw sx="100000" sy="100000" kx="0" ky="0" algn="b" rotWithShape="0" blurRad="12700" dist="25400" dir="2700000">
                    <a:srgbClr val="003366"/>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124" name="Title Text"/>
          <p:cNvSpPr txBox="1"/>
          <p:nvPr>
            <p:ph type="title"/>
          </p:nvPr>
        </p:nvSpPr>
        <p:spPr>
          <a:xfrm>
            <a:off x="650239" y="541866"/>
            <a:ext cx="11704322" cy="1950721"/>
          </a:xfrm>
          <a:prstGeom prst="rect">
            <a:avLst/>
          </a:prstGeom>
        </p:spPr>
        <p:txBody>
          <a:bodyPr lIns="65023" tIns="65023" rIns="65023" bIns="65023"/>
          <a:lstStyle>
            <a:lvl1pPr defTabSz="1300480">
              <a:defRPr sz="6200">
                <a:solidFill>
                  <a:srgbClr val="E5FFFF"/>
                </a:solidFill>
                <a:effectLst>
                  <a:outerShdw sx="100000" sy="100000" kx="0" ky="0" algn="b" rotWithShape="0" blurRad="12700" dist="25400" dir="2700000">
                    <a:srgbClr val="FFFFFF"/>
                  </a:outerShdw>
                </a:effectLst>
                <a:latin typeface="Tahoma"/>
                <a:ea typeface="Tahoma"/>
                <a:cs typeface="Tahoma"/>
                <a:sym typeface="Tahoma"/>
              </a:defRPr>
            </a:lvl1pPr>
          </a:lstStyle>
          <a:p>
            <a:pPr/>
            <a:r>
              <a:t>Title Text</a:t>
            </a:r>
          </a:p>
        </p:txBody>
      </p:sp>
      <p:sp>
        <p:nvSpPr>
          <p:cNvPr id="125" name="Body Level One…"/>
          <p:cNvSpPr txBox="1"/>
          <p:nvPr>
            <p:ph type="body" idx="1"/>
          </p:nvPr>
        </p:nvSpPr>
        <p:spPr>
          <a:xfrm>
            <a:off x="650239" y="2817706"/>
            <a:ext cx="11704322" cy="5852161"/>
          </a:xfrm>
          <a:prstGeom prst="rect">
            <a:avLst/>
          </a:prstGeom>
        </p:spPr>
        <p:txBody>
          <a:bodyPr lIns="65023" tIns="65023" rIns="65023" bIns="65023" anchor="t"/>
          <a:lstStyle>
            <a:lvl1pPr marL="471487" indent="-471487" defTabSz="1300480">
              <a:spcBef>
                <a:spcPts val="1000"/>
              </a:spcBef>
              <a:buClr>
                <a:srgbClr val="00CCFF"/>
              </a:buClr>
              <a:buSzPct val="65000"/>
              <a:buChar char="■"/>
              <a:defRPr sz="4400">
                <a:solidFill>
                  <a:srgbClr val="FFFFFF"/>
                </a:solidFill>
                <a:effectLst>
                  <a:outerShdw sx="100000" sy="100000" kx="0" ky="0" algn="b" rotWithShape="0" blurRad="12700" dist="25400" dir="2700000">
                    <a:srgbClr val="003366"/>
                  </a:outerShdw>
                </a:effectLst>
                <a:latin typeface="Tahoma"/>
                <a:ea typeface="Tahoma"/>
                <a:cs typeface="Tahoma"/>
                <a:sym typeface="Tahoma"/>
              </a:defRPr>
            </a:lvl1pPr>
            <a:lvl2pPr marL="906235" indent="-449035" defTabSz="1300480">
              <a:spcBef>
                <a:spcPts val="1000"/>
              </a:spcBef>
              <a:buClr>
                <a:srgbClr val="00CCFF"/>
              </a:buClr>
              <a:buSzPct val="65000"/>
              <a:buChar char="■"/>
              <a:defRPr sz="4400">
                <a:solidFill>
                  <a:srgbClr val="FFFFFF"/>
                </a:solidFill>
                <a:effectLst>
                  <a:outerShdw sx="100000" sy="100000" kx="0" ky="0" algn="b" rotWithShape="0" blurRad="12700" dist="25400" dir="2700000">
                    <a:srgbClr val="003366"/>
                  </a:outerShdw>
                </a:effectLst>
                <a:latin typeface="Tahoma"/>
                <a:ea typeface="Tahoma"/>
                <a:cs typeface="Tahoma"/>
                <a:sym typeface="Tahoma"/>
              </a:defRPr>
            </a:lvl2pPr>
            <a:lvl3pPr marL="1333500" defTabSz="1300480">
              <a:spcBef>
                <a:spcPts val="1000"/>
              </a:spcBef>
              <a:buClr>
                <a:srgbClr val="00CCFF"/>
              </a:buClr>
              <a:buSzPct val="65000"/>
              <a:buChar char="■"/>
              <a:defRPr sz="4400">
                <a:solidFill>
                  <a:srgbClr val="FFFFFF"/>
                </a:solidFill>
                <a:effectLst>
                  <a:outerShdw sx="100000" sy="100000" kx="0" ky="0" algn="b" rotWithShape="0" blurRad="12700" dist="25400" dir="2700000">
                    <a:srgbClr val="003366"/>
                  </a:outerShdw>
                </a:effectLst>
                <a:latin typeface="Tahoma"/>
                <a:ea typeface="Tahoma"/>
                <a:cs typeface="Tahoma"/>
                <a:sym typeface="Tahoma"/>
              </a:defRPr>
            </a:lvl3pPr>
            <a:lvl4pPr marL="1874520" indent="-502920" defTabSz="1300480">
              <a:spcBef>
                <a:spcPts val="1000"/>
              </a:spcBef>
              <a:buClr>
                <a:srgbClr val="00CCFF"/>
              </a:buClr>
              <a:buSzPct val="65000"/>
              <a:buChar char="■"/>
              <a:defRPr sz="4400">
                <a:solidFill>
                  <a:srgbClr val="FFFFFF"/>
                </a:solidFill>
                <a:effectLst>
                  <a:outerShdw sx="100000" sy="100000" kx="0" ky="0" algn="b" rotWithShape="0" blurRad="12700" dist="25400" dir="2700000">
                    <a:srgbClr val="003366"/>
                  </a:outerShdw>
                </a:effectLst>
                <a:latin typeface="Tahoma"/>
                <a:ea typeface="Tahoma"/>
                <a:cs typeface="Tahoma"/>
                <a:sym typeface="Tahoma"/>
              </a:defRPr>
            </a:lvl4pPr>
            <a:lvl5pPr marL="2387600" indent="-558800" defTabSz="1300480">
              <a:spcBef>
                <a:spcPts val="1000"/>
              </a:spcBef>
              <a:buClr>
                <a:srgbClr val="00CCFF"/>
              </a:buClr>
              <a:buSzPct val="65000"/>
              <a:buChar char="■"/>
              <a:defRPr sz="4400">
                <a:solidFill>
                  <a:srgbClr val="FFFFFF"/>
                </a:solidFill>
                <a:effectLst>
                  <a:outerShdw sx="100000" sy="100000" kx="0" ky="0" algn="b" rotWithShape="0" blurRad="12700" dist="25400" dir="2700000">
                    <a:srgbClr val="003366"/>
                  </a:outerShdw>
                </a:effectLst>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xfrm>
            <a:off x="11957539" y="9170161"/>
            <a:ext cx="397021" cy="389271"/>
          </a:xfrm>
          <a:prstGeom prst="rect">
            <a:avLst/>
          </a:prstGeom>
        </p:spPr>
        <p:txBody>
          <a:bodyPr lIns="65023" tIns="65023" rIns="65023" bIns="65023" anchor="b"/>
          <a:lstStyle>
            <a:lvl1pPr algn="r" defTabSz="1300480">
              <a:defRPr>
                <a:solidFill>
                  <a:srgbClr val="FFFFFF"/>
                </a:solidFill>
                <a:effectLst>
                  <a:outerShdw sx="100000" sy="100000" kx="0" ky="0" algn="b" rotWithShape="0" blurRad="12700" dist="25400" dir="2700000">
                    <a:srgbClr val="003366"/>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Title Text"/>
          <p:cNvSpPr txBox="1"/>
          <p:nvPr>
            <p:ph type="title"/>
          </p:nvPr>
        </p:nvSpPr>
        <p:spPr>
          <a:xfrm>
            <a:off x="600220" y="1950719"/>
            <a:ext cx="11704321" cy="2600961"/>
          </a:xfrm>
          <a:prstGeom prst="rect">
            <a:avLst/>
          </a:prstGeom>
        </p:spPr>
        <p:txBody>
          <a:bodyPr lIns="0" tIns="0" rIns="0" bIns="0" anchor="b"/>
          <a:lstStyle>
            <a:lvl1pPr defTabSz="1300480">
              <a:defRPr cap="all" sz="6800">
                <a:solidFill>
                  <a:srgbClr val="E8D38A"/>
                </a:solidFill>
                <a:effectLst>
                  <a:outerShdw sx="100000" sy="100000" kx="0" ky="0" algn="b" rotWithShape="0" blurRad="127000" dist="200000" dir="2700000">
                    <a:srgbClr val="000000">
                      <a:alpha val="30000"/>
                    </a:srgbClr>
                  </a:outerShdw>
                </a:effectLst>
                <a:latin typeface="Lucida Sans"/>
                <a:ea typeface="Lucida Sans"/>
                <a:cs typeface="Lucida Sans"/>
                <a:sym typeface="Lucida Sans"/>
              </a:defRPr>
            </a:lvl1pPr>
          </a:lstStyle>
          <a:p>
            <a:pPr/>
            <a:r>
              <a:t>Title Text</a:t>
            </a:r>
          </a:p>
        </p:txBody>
      </p:sp>
      <p:sp>
        <p:nvSpPr>
          <p:cNvPr id="134" name="Slide Number"/>
          <p:cNvSpPr txBox="1"/>
          <p:nvPr>
            <p:ph type="sldNum" sz="quarter" idx="2"/>
          </p:nvPr>
        </p:nvSpPr>
        <p:spPr>
          <a:xfrm>
            <a:off x="12763500" y="239888"/>
            <a:ext cx="241301" cy="279401"/>
          </a:xfrm>
          <a:prstGeom prst="rect">
            <a:avLst/>
          </a:prstGeom>
        </p:spPr>
        <p:txBody>
          <a:bodyPr lIns="0" tIns="0" rIns="0" bIns="0" anchor="b"/>
          <a:lstStyle>
            <a:lvl1pPr algn="r" defTabSz="1300480">
              <a:defRPr i="1">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fld id="{86CB4B4D-7CA3-9044-876B-883B54F8677D}" type="slidenum"/>
          </a:p>
        </p:txBody>
      </p:sp>
      <p:sp>
        <p:nvSpPr>
          <p:cNvPr id="135" name="Body Level One…"/>
          <p:cNvSpPr txBox="1"/>
          <p:nvPr>
            <p:ph type="body" sz="quarter" idx="1"/>
          </p:nvPr>
        </p:nvSpPr>
        <p:spPr>
          <a:xfrm>
            <a:off x="1950719" y="4738415"/>
            <a:ext cx="9103362" cy="2492587"/>
          </a:xfrm>
          <a:prstGeom prst="rect">
            <a:avLst/>
          </a:prstGeom>
        </p:spPr>
        <p:txBody>
          <a:bodyPr lIns="65023" tIns="65023" rIns="65023" bIns="65023" anchor="t"/>
          <a:lstStyle>
            <a:lvl1pPr marL="0" indent="0" algn="ctr" defTabSz="1300480">
              <a:spcBef>
                <a:spcPts val="900"/>
              </a:spcBef>
              <a:buClrTx/>
              <a:buSzTx/>
              <a:buNone/>
              <a:defRPr sz="3800">
                <a:solidFill>
                  <a:srgbClr val="000000"/>
                </a:solidFill>
                <a:latin typeface="Book Antiqua"/>
                <a:ea typeface="Book Antiqua"/>
                <a:cs typeface="Book Antiqua"/>
                <a:sym typeface="Book Antiqua"/>
              </a:defRPr>
            </a:lvl1pPr>
            <a:lvl2pPr marL="0" indent="457200" algn="ctr" defTabSz="1300480">
              <a:spcBef>
                <a:spcPts val="900"/>
              </a:spcBef>
              <a:buClrTx/>
              <a:buSzTx/>
              <a:buNone/>
              <a:defRPr sz="3800">
                <a:solidFill>
                  <a:srgbClr val="000000"/>
                </a:solidFill>
                <a:latin typeface="Book Antiqua"/>
                <a:ea typeface="Book Antiqua"/>
                <a:cs typeface="Book Antiqua"/>
                <a:sym typeface="Book Antiqua"/>
              </a:defRPr>
            </a:lvl2pPr>
            <a:lvl3pPr marL="0" indent="914400" algn="ctr" defTabSz="1300480">
              <a:spcBef>
                <a:spcPts val="900"/>
              </a:spcBef>
              <a:buClrTx/>
              <a:buSzTx/>
              <a:buNone/>
              <a:defRPr sz="3800">
                <a:solidFill>
                  <a:srgbClr val="000000"/>
                </a:solidFill>
                <a:latin typeface="Book Antiqua"/>
                <a:ea typeface="Book Antiqua"/>
                <a:cs typeface="Book Antiqua"/>
                <a:sym typeface="Book Antiqua"/>
              </a:defRPr>
            </a:lvl3pPr>
            <a:lvl4pPr marL="0" indent="1371600" algn="ctr" defTabSz="1300480">
              <a:spcBef>
                <a:spcPts val="900"/>
              </a:spcBef>
              <a:buClrTx/>
              <a:buSzTx/>
              <a:buNone/>
              <a:defRPr sz="3800">
                <a:solidFill>
                  <a:srgbClr val="000000"/>
                </a:solidFill>
                <a:latin typeface="Book Antiqua"/>
                <a:ea typeface="Book Antiqua"/>
                <a:cs typeface="Book Antiqua"/>
                <a:sym typeface="Book Antiqua"/>
              </a:defRPr>
            </a:lvl4pPr>
            <a:lvl5pPr marL="0" indent="1828800" algn="ctr" defTabSz="1300480">
              <a:spcBef>
                <a:spcPts val="900"/>
              </a:spcBef>
              <a:buClrTx/>
              <a:buSzTx/>
              <a:buNone/>
              <a:defRPr sz="3800">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Title Text"/>
          <p:cNvSpPr txBox="1"/>
          <p:nvPr>
            <p:ph type="title"/>
          </p:nvPr>
        </p:nvSpPr>
        <p:spPr>
          <a:xfrm>
            <a:off x="650239" y="390596"/>
            <a:ext cx="11704322" cy="1625601"/>
          </a:xfrm>
          <a:prstGeom prst="rect">
            <a:avLst/>
          </a:prstGeom>
        </p:spPr>
        <p:txBody>
          <a:bodyPr lIns="65023" tIns="65023" rIns="65023" bIns="65023"/>
          <a:lstStyle>
            <a:lvl1pPr defTabSz="1300480">
              <a:defRPr sz="58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a:r>
              <a:t>Title Text</a:t>
            </a:r>
          </a:p>
        </p:txBody>
      </p:sp>
      <p:sp>
        <p:nvSpPr>
          <p:cNvPr id="143" name="Body Level One…"/>
          <p:cNvSpPr txBox="1"/>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000000"/>
              </a:buClr>
              <a:buSzPct val="65000"/>
              <a:buChar char=""/>
              <a:defRPr sz="3800">
                <a:solidFill>
                  <a:srgbClr val="000000"/>
                </a:solidFill>
                <a:latin typeface="Book Antiqua"/>
                <a:ea typeface="Book Antiqua"/>
                <a:cs typeface="Book Antiqua"/>
                <a:sym typeface="Book Antiqua"/>
              </a:defRPr>
            </a:lvl1pPr>
            <a:lvl2pPr marL="1034033" indent="-448817" defTabSz="1300480">
              <a:spcBef>
                <a:spcPts val="900"/>
              </a:spcBef>
              <a:buClr>
                <a:srgbClr val="000000"/>
              </a:buClr>
              <a:buSzPct val="80000"/>
              <a:buChar char="◼"/>
              <a:defRPr sz="3800">
                <a:solidFill>
                  <a:srgbClr val="000000"/>
                </a:solidFill>
                <a:latin typeface="Book Antiqua"/>
                <a:ea typeface="Book Antiqua"/>
                <a:cs typeface="Book Antiqua"/>
                <a:sym typeface="Book Antiqua"/>
              </a:defRPr>
            </a:lvl2pPr>
            <a:lvl3pPr marL="1300110" indent="-394854" defTabSz="1300480">
              <a:spcBef>
                <a:spcPts val="900"/>
              </a:spcBef>
              <a:buClr>
                <a:srgbClr val="000000"/>
              </a:buClr>
              <a:buSzPct val="95000"/>
              <a:buChar char="▫"/>
              <a:defRPr sz="3800">
                <a:solidFill>
                  <a:srgbClr val="000000"/>
                </a:solidFill>
                <a:latin typeface="Book Antiqua"/>
                <a:ea typeface="Book Antiqua"/>
                <a:cs typeface="Book Antiqua"/>
                <a:sym typeface="Book Antiqua"/>
              </a:defRPr>
            </a:lvl3pPr>
            <a:lvl4pPr marL="1517903" indent="-347472" defTabSz="1300480">
              <a:spcBef>
                <a:spcPts val="900"/>
              </a:spcBef>
              <a:buClr>
                <a:srgbClr val="000000"/>
              </a:buClr>
              <a:buChar char=""/>
              <a:defRPr sz="3800">
                <a:solidFill>
                  <a:srgbClr val="000000"/>
                </a:solidFill>
                <a:latin typeface="Book Antiqua"/>
                <a:ea typeface="Book Antiqua"/>
                <a:cs typeface="Book Antiqua"/>
                <a:sym typeface="Book Antiqua"/>
              </a:defRPr>
            </a:lvl4pPr>
            <a:lvl5pPr marL="1709927" indent="-347472" defTabSz="1300480">
              <a:spcBef>
                <a:spcPts val="900"/>
              </a:spcBef>
              <a:buClr>
                <a:srgbClr val="000000"/>
              </a:buClr>
              <a:buChar char="◾"/>
              <a:defRPr sz="3800">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2763500" y="239888"/>
            <a:ext cx="241301" cy="279401"/>
          </a:xfrm>
          <a:prstGeom prst="rect">
            <a:avLst/>
          </a:prstGeom>
        </p:spPr>
        <p:txBody>
          <a:bodyPr lIns="0" tIns="0" rIns="0" bIns="0" anchor="b"/>
          <a:lstStyle>
            <a:lvl1pPr algn="r" defTabSz="1300480">
              <a:defRPr i="1">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gradFill flip="none" rotWithShape="1">
          <a:gsLst>
            <a:gs pos="0">
              <a:srgbClr val="BFC4D3"/>
            </a:gs>
            <a:gs pos="12000">
              <a:srgbClr val="BFC4D3"/>
            </a:gs>
            <a:gs pos="20000">
              <a:srgbClr val="BDC3D1"/>
            </a:gs>
            <a:gs pos="100000">
              <a:srgbClr val="343945"/>
            </a:gs>
          </a:gsLst>
          <a:path path="circle">
            <a:fillToRect l="50000" t="50000" r="50000" b="50000"/>
          </a:path>
        </a:gradFill>
      </p:bgPr>
    </p:bg>
    <p:spTree>
      <p:nvGrpSpPr>
        <p:cNvPr id="1" name=""/>
        <p:cNvGrpSpPr/>
        <p:nvPr/>
      </p:nvGrpSpPr>
      <p:grpSpPr>
        <a:xfrm>
          <a:off x="0" y="0"/>
          <a:ext cx="0" cy="0"/>
          <a:chOff x="0" y="0"/>
          <a:chExt cx="0" cy="0"/>
        </a:xfrm>
      </p:grpSpPr>
      <p:sp>
        <p:nvSpPr>
          <p:cNvPr id="151" name="Rectangle 3"/>
          <p:cNvSpPr/>
          <p:nvPr/>
        </p:nvSpPr>
        <p:spPr>
          <a:xfrm>
            <a:off x="-1" y="-1"/>
            <a:ext cx="13004802" cy="7303913"/>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orbel"/>
                <a:ea typeface="Corbel"/>
                <a:cs typeface="Corbel"/>
                <a:sym typeface="Corbel"/>
              </a:defRPr>
            </a:pPr>
          </a:p>
        </p:txBody>
      </p:sp>
      <p:sp>
        <p:nvSpPr>
          <p:cNvPr id="152" name="Rectangle 4"/>
          <p:cNvSpPr/>
          <p:nvPr/>
        </p:nvSpPr>
        <p:spPr>
          <a:xfrm>
            <a:off x="-1" y="7292622"/>
            <a:ext cx="13004802" cy="65477"/>
          </a:xfrm>
          <a:prstGeom prst="rect">
            <a:avLst/>
          </a:prstGeom>
          <a:solidFill>
            <a:srgbClr val="FFFFFF"/>
          </a:solidFill>
          <a:ln w="12700">
            <a:miter lim="400000"/>
          </a:ln>
          <a:effectLst>
            <a:outerShdw sx="100000" sy="100000" kx="0" ky="0" algn="b" rotWithShape="0" blurRad="50800" dist="12700" dir="5400000">
              <a:srgbClr val="000000">
                <a:alpha val="60000"/>
              </a:srgbClr>
            </a:outerShdw>
          </a:effectLst>
        </p:spPr>
        <p:txBody>
          <a:bodyPr lIns="65023" tIns="65023" rIns="65023" bIns="65023" anchor="ctr"/>
          <a:lstStyle/>
          <a:p>
            <a:pPr defTabSz="1300480">
              <a:defRPr sz="2400">
                <a:solidFill>
                  <a:srgbClr val="FFFFFF"/>
                </a:solidFill>
                <a:latin typeface="Corbel"/>
                <a:ea typeface="Corbel"/>
                <a:cs typeface="Corbel"/>
                <a:sym typeface="Corbel"/>
              </a:defRPr>
            </a:pPr>
          </a:p>
        </p:txBody>
      </p:sp>
      <p:sp>
        <p:nvSpPr>
          <p:cNvPr id="153" name="Title Text"/>
          <p:cNvSpPr txBox="1"/>
          <p:nvPr>
            <p:ph type="title"/>
          </p:nvPr>
        </p:nvSpPr>
        <p:spPr>
          <a:xfrm>
            <a:off x="975359" y="4772761"/>
            <a:ext cx="11487575" cy="2379879"/>
          </a:xfrm>
          <a:prstGeom prst="rect">
            <a:avLst/>
          </a:prstGeom>
        </p:spPr>
        <p:txBody>
          <a:bodyPr lIns="0" tIns="0" rIns="0" bIns="0" anchor="t"/>
          <a:lstStyle>
            <a:lvl1pPr algn="l" defTabSz="1300480">
              <a:defRPr b="1" sz="6600">
                <a:solidFill>
                  <a:srgbClr val="FFC800"/>
                </a:solidFill>
                <a:latin typeface="Corbel"/>
                <a:ea typeface="Corbel"/>
                <a:cs typeface="Corbel"/>
                <a:sym typeface="Corbel"/>
              </a:defRPr>
            </a:lvl1pPr>
          </a:lstStyle>
          <a:p>
            <a:pPr/>
            <a:r>
              <a:t>Title Text</a:t>
            </a:r>
          </a:p>
        </p:txBody>
      </p:sp>
      <p:sp>
        <p:nvSpPr>
          <p:cNvPr id="154" name="Body Level One…"/>
          <p:cNvSpPr txBox="1"/>
          <p:nvPr>
            <p:ph type="body" sz="quarter" idx="1"/>
          </p:nvPr>
        </p:nvSpPr>
        <p:spPr>
          <a:xfrm>
            <a:off x="975359" y="2600959"/>
            <a:ext cx="11487575" cy="2132789"/>
          </a:xfrm>
          <a:prstGeom prst="rect">
            <a:avLst/>
          </a:prstGeom>
        </p:spPr>
        <p:txBody>
          <a:bodyPr lIns="0" tIns="0" rIns="0" bIns="0" anchor="b"/>
          <a:lstStyle>
            <a:lvl1pPr marL="0" indent="0" defTabSz="1300480">
              <a:spcBef>
                <a:spcPts val="0"/>
              </a:spcBef>
              <a:buClrTx/>
              <a:buSzTx/>
              <a:buNone/>
              <a:defRPr sz="2800">
                <a:solidFill>
                  <a:srgbClr val="FFFFFF"/>
                </a:solidFill>
                <a:latin typeface="Corbel"/>
                <a:ea typeface="Corbel"/>
                <a:cs typeface="Corbel"/>
                <a:sym typeface="Corbel"/>
              </a:defRPr>
            </a:lvl1pPr>
            <a:lvl2pPr marL="0" indent="457200" defTabSz="1300480">
              <a:spcBef>
                <a:spcPts val="0"/>
              </a:spcBef>
              <a:buClrTx/>
              <a:buSzTx/>
              <a:buNone/>
              <a:defRPr sz="2800">
                <a:solidFill>
                  <a:srgbClr val="FFFFFF"/>
                </a:solidFill>
                <a:latin typeface="Corbel"/>
                <a:ea typeface="Corbel"/>
                <a:cs typeface="Corbel"/>
                <a:sym typeface="Corbel"/>
              </a:defRPr>
            </a:lvl2pPr>
            <a:lvl3pPr marL="0" indent="914400" defTabSz="1300480">
              <a:spcBef>
                <a:spcPts val="0"/>
              </a:spcBef>
              <a:buClrTx/>
              <a:buSzTx/>
              <a:buNone/>
              <a:defRPr sz="2800">
                <a:solidFill>
                  <a:srgbClr val="FFFFFF"/>
                </a:solidFill>
                <a:latin typeface="Corbel"/>
                <a:ea typeface="Corbel"/>
                <a:cs typeface="Corbel"/>
                <a:sym typeface="Corbel"/>
              </a:defRPr>
            </a:lvl3pPr>
            <a:lvl4pPr marL="0" indent="1371600" defTabSz="1300480">
              <a:spcBef>
                <a:spcPts val="0"/>
              </a:spcBef>
              <a:buClrTx/>
              <a:buSzTx/>
              <a:buNone/>
              <a:defRPr sz="2800">
                <a:solidFill>
                  <a:srgbClr val="FFFFFF"/>
                </a:solidFill>
                <a:latin typeface="Corbel"/>
                <a:ea typeface="Corbel"/>
                <a:cs typeface="Corbel"/>
                <a:sym typeface="Corbel"/>
              </a:defRPr>
            </a:lvl4pPr>
            <a:lvl5pPr marL="0" indent="1828800" defTabSz="1300480">
              <a:spcBef>
                <a:spcPts val="0"/>
              </a:spcBef>
              <a:buClrTx/>
              <a:buSzTx/>
              <a:buNone/>
              <a:defRPr sz="2800">
                <a:solidFill>
                  <a:srgbClr val="FFFFFF"/>
                </a:solidFill>
                <a:latin typeface="Corbel"/>
                <a:ea typeface="Corbel"/>
                <a:cs typeface="Corbel"/>
                <a:sym typeface="Corbel"/>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12472568" y="9380377"/>
            <a:ext cx="238722" cy="221954"/>
          </a:xfrm>
          <a:prstGeom prst="rect">
            <a:avLst/>
          </a:prstGeom>
        </p:spPr>
        <p:txBody>
          <a:bodyPr lIns="0" tIns="0" rIns="0" bIns="0" anchor="b"/>
          <a:lstStyle>
            <a:lvl1pPr algn="r" defTabSz="1300480">
              <a:defRPr sz="1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62" name="Rectangle 9"/>
          <p:cNvSpPr/>
          <p:nvPr/>
        </p:nvSpPr>
        <p:spPr>
          <a:xfrm>
            <a:off x="-1" y="2043289"/>
            <a:ext cx="13004802" cy="63219"/>
          </a:xfrm>
          <a:prstGeom prst="rect">
            <a:avLst/>
          </a:prstGeom>
          <a:solidFill>
            <a:srgbClr val="FFFFFF"/>
          </a:solidFill>
          <a:ln w="12700">
            <a:miter lim="400000"/>
          </a:ln>
          <a:effectLst>
            <a:outerShdw sx="100000" sy="100000" kx="0" ky="0" algn="b" rotWithShape="0" blurRad="50800" dist="12700" dir="5400000">
              <a:srgbClr val="000000">
                <a:alpha val="60000"/>
              </a:srgbClr>
            </a:outerShdw>
          </a:effectLst>
        </p:spPr>
        <p:txBody>
          <a:bodyPr lIns="65023" tIns="65023" rIns="65023" bIns="65023" anchor="ctr"/>
          <a:lstStyle/>
          <a:p>
            <a:pPr defTabSz="1300480">
              <a:defRPr sz="2400">
                <a:solidFill>
                  <a:srgbClr val="FFFFFF"/>
                </a:solidFill>
                <a:latin typeface="Corbel"/>
                <a:ea typeface="Corbel"/>
                <a:cs typeface="Corbel"/>
                <a:sym typeface="Corbel"/>
              </a:defRPr>
            </a:pPr>
          </a:p>
        </p:txBody>
      </p:sp>
      <p:sp>
        <p:nvSpPr>
          <p:cNvPr id="163" name="Rectangle 6"/>
          <p:cNvSpPr/>
          <p:nvPr/>
        </p:nvSpPr>
        <p:spPr>
          <a:xfrm>
            <a:off x="-1" y="-1"/>
            <a:ext cx="13004802" cy="2038775"/>
          </a:xfrm>
          <a:prstGeom prst="rect">
            <a:avLst/>
          </a:prstGeom>
          <a:solidFill>
            <a:srgbClr val="000000"/>
          </a:solidFill>
          <a:ln w="12700">
            <a:miter lim="400000"/>
          </a:ln>
        </p:spPr>
        <p:txBody>
          <a:bodyPr lIns="65023" tIns="65023" rIns="65023" bIns="65023" anchor="ctr"/>
          <a:lstStyle/>
          <a:p>
            <a:pPr defTabSz="1300480">
              <a:defRPr sz="2400">
                <a:solidFill>
                  <a:srgbClr val="FFFFFF"/>
                </a:solidFill>
                <a:latin typeface="Corbel"/>
                <a:ea typeface="Corbel"/>
                <a:cs typeface="Corbel"/>
                <a:sym typeface="Corbel"/>
              </a:defRPr>
            </a:pPr>
          </a:p>
        </p:txBody>
      </p:sp>
      <p:sp>
        <p:nvSpPr>
          <p:cNvPr id="164" name="Title Text"/>
          <p:cNvSpPr txBox="1"/>
          <p:nvPr>
            <p:ph type="title"/>
          </p:nvPr>
        </p:nvSpPr>
        <p:spPr>
          <a:xfrm>
            <a:off x="650239" y="221081"/>
            <a:ext cx="11704322" cy="1781659"/>
          </a:xfrm>
          <a:prstGeom prst="rect">
            <a:avLst/>
          </a:prstGeom>
        </p:spPr>
        <p:txBody>
          <a:bodyPr lIns="65023" tIns="65023" rIns="65023" bIns="65023"/>
          <a:lstStyle>
            <a:lvl1pPr algn="l" defTabSz="1300480">
              <a:defRPr b="1" sz="6400">
                <a:solidFill>
                  <a:srgbClr val="FFC800"/>
                </a:solidFill>
                <a:latin typeface="Corbel"/>
                <a:ea typeface="Corbel"/>
                <a:cs typeface="Corbel"/>
                <a:sym typeface="Corbel"/>
              </a:defRPr>
            </a:lvl1pPr>
          </a:lstStyle>
          <a:p>
            <a:pPr/>
            <a:r>
              <a:t>Title Text</a:t>
            </a:r>
          </a:p>
        </p:txBody>
      </p:sp>
      <p:sp>
        <p:nvSpPr>
          <p:cNvPr id="165" name="Body Level One…"/>
          <p:cNvSpPr txBox="1"/>
          <p:nvPr>
            <p:ph type="body" idx="1"/>
          </p:nvPr>
        </p:nvSpPr>
        <p:spPr>
          <a:xfrm>
            <a:off x="650239" y="2524195"/>
            <a:ext cx="11704322" cy="6579166"/>
          </a:xfrm>
          <a:prstGeom prst="rect">
            <a:avLst/>
          </a:prstGeom>
        </p:spPr>
        <p:txBody>
          <a:bodyPr lIns="65023" tIns="65023" rIns="65023" bIns="65023" anchor="t"/>
          <a:lstStyle>
            <a:lvl1pPr marL="557808" indent="-438745" defTabSz="1300480">
              <a:spcBef>
                <a:spcPts val="0"/>
              </a:spcBef>
              <a:buClr>
                <a:srgbClr val="F0AD00"/>
              </a:buClr>
              <a:buSzPct val="80000"/>
              <a:buChar char="◼"/>
              <a:defRPr sz="4400">
                <a:solidFill>
                  <a:srgbClr val="000000"/>
                </a:solidFill>
                <a:latin typeface="Corbel"/>
                <a:ea typeface="Corbel"/>
                <a:cs typeface="Corbel"/>
                <a:sym typeface="Corbel"/>
              </a:defRPr>
            </a:lvl1pPr>
            <a:lvl2pPr marL="886278" indent="-429078" defTabSz="1300480">
              <a:spcBef>
                <a:spcPts val="0"/>
              </a:spcBef>
              <a:buClr>
                <a:srgbClr val="F0AD00"/>
              </a:buClr>
              <a:buSzPct val="90000"/>
              <a:buChar char="▪"/>
              <a:defRPr sz="4400">
                <a:solidFill>
                  <a:srgbClr val="000000"/>
                </a:solidFill>
                <a:latin typeface="Corbel"/>
                <a:ea typeface="Corbel"/>
                <a:cs typeface="Corbel"/>
                <a:sym typeface="Corbel"/>
              </a:defRPr>
            </a:lvl2pPr>
            <a:lvl3pPr marL="1185862" defTabSz="1300480">
              <a:spcBef>
                <a:spcPts val="0"/>
              </a:spcBef>
              <a:buClr>
                <a:srgbClr val="F0AD00"/>
              </a:buClr>
              <a:buChar char="▪"/>
              <a:defRPr sz="4400">
                <a:solidFill>
                  <a:srgbClr val="000000"/>
                </a:solidFill>
                <a:latin typeface="Corbel"/>
                <a:ea typeface="Corbel"/>
                <a:cs typeface="Corbel"/>
                <a:sym typeface="Corbel"/>
              </a:defRPr>
            </a:lvl3pPr>
            <a:lvl4pPr marL="1435100" indent="-401638" defTabSz="1300480">
              <a:spcBef>
                <a:spcPts val="0"/>
              </a:spcBef>
              <a:buClr>
                <a:srgbClr val="F0AD00"/>
              </a:buClr>
              <a:buChar char="▪"/>
              <a:defRPr sz="4400">
                <a:solidFill>
                  <a:srgbClr val="000000"/>
                </a:solidFill>
                <a:latin typeface="Corbel"/>
                <a:ea typeface="Corbel"/>
                <a:cs typeface="Corbel"/>
                <a:sym typeface="Corbel"/>
              </a:defRPr>
            </a:lvl4pPr>
            <a:lvl5pPr marL="1644650" indent="-401638" defTabSz="1300480">
              <a:spcBef>
                <a:spcPts val="0"/>
              </a:spcBef>
              <a:buClr>
                <a:srgbClr val="F0AD00"/>
              </a:buClr>
              <a:buChar char=""/>
              <a:defRPr sz="4400">
                <a:solidFill>
                  <a:srgbClr val="000000"/>
                </a:solidFill>
                <a:latin typeface="Corbel"/>
                <a:ea typeface="Corbel"/>
                <a:cs typeface="Corbel"/>
                <a:sym typeface="Corbel"/>
              </a:defRPr>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12472568" y="9380377"/>
            <a:ext cx="238722" cy="221954"/>
          </a:xfrm>
          <a:prstGeom prst="rect">
            <a:avLst/>
          </a:prstGeom>
        </p:spPr>
        <p:txBody>
          <a:bodyPr lIns="0" tIns="0" rIns="0" bIns="0" anchor="b"/>
          <a:lstStyle>
            <a:lvl1pPr algn="r" defTabSz="1300480">
              <a:defRPr sz="1600">
                <a:solidFill>
                  <a:srgbClr val="414141"/>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73" name="Title Text"/>
          <p:cNvSpPr txBox="1"/>
          <p:nvPr>
            <p:ph type="title"/>
          </p:nvPr>
        </p:nvSpPr>
        <p:spPr>
          <a:prstGeom prst="rect">
            <a:avLst/>
          </a:prstGeom>
        </p:spPr>
        <p:txBody>
          <a:bodyPr/>
          <a:lstStyle/>
          <a:p>
            <a:pPr/>
            <a:r>
              <a:t>Title Text</a:t>
            </a:r>
          </a:p>
        </p:txBody>
      </p:sp>
      <p:sp>
        <p:nvSpPr>
          <p:cNvPr id="174"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Slide Number"/>
          <p:cNvSpPr txBox="1"/>
          <p:nvPr>
            <p:ph type="sldNum" sz="quarter" idx="2"/>
          </p:nvPr>
        </p:nvSpPr>
        <p:spPr>
          <a:xfrm>
            <a:off x="6366789" y="9245600"/>
            <a:ext cx="283922" cy="381000"/>
          </a:xfrm>
          <a:prstGeom prst="rect">
            <a:avLst/>
          </a:prstGeom>
          <a:gradFill>
            <a:gsLst>
              <a:gs pos="0">
                <a:srgbClr val="FDEFE1"/>
              </a:gs>
              <a:gs pos="100000">
                <a:srgbClr val="FAECDB"/>
              </a:gs>
            </a:gsLst>
            <a:lin ang="5400000"/>
          </a:gradFill>
        </p:spPr>
        <p:txBody>
          <a:bodyPr/>
          <a:lstStyle>
            <a:lvl1pPr>
              <a:defRPr>
                <a:solidFill>
                  <a:srgbClr val="503B28"/>
                </a:solidFill>
                <a:latin typeface="Bodoni SvtyTwo OS ITC TT-BookIt"/>
                <a:ea typeface="Bodoni SvtyTwo OS ITC TT-BookIt"/>
                <a:cs typeface="Bodoni SvtyTwo OS ITC TT-BookIt"/>
                <a:sym typeface="Bodoni SvtyTwo OS ITC TT-BookI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9" name="Slide Number"/>
          <p:cNvSpPr txBox="1"/>
          <p:nvPr>
            <p:ph type="sldNum" sz="quarter" idx="2"/>
          </p:nvPr>
        </p:nvSpPr>
        <p:spPr>
          <a:xfrm>
            <a:off x="6311798" y="9258300"/>
            <a:ext cx="368504" cy="374600"/>
          </a:xfrm>
          <a:prstGeom prst="rect">
            <a:avLst/>
          </a:prstGeom>
        </p:spPr>
        <p:txBody>
          <a:bodyP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6" name="image3.png" descr="image3.png"/>
          <p:cNvPicPr>
            <a:picLocks noChangeAspect="1"/>
          </p:cNvPicPr>
          <p:nvPr/>
        </p:nvPicPr>
        <p:blipFill>
          <a:blip r:embed="rId3">
            <a:extLst/>
          </a:blip>
          <a:stretch>
            <a:fillRect/>
          </a:stretch>
        </p:blipFill>
        <p:spPr>
          <a:xfrm>
            <a:off x="-1" y="-1"/>
            <a:ext cx="13093844" cy="9753601"/>
          </a:xfrm>
          <a:prstGeom prst="rect">
            <a:avLst/>
          </a:prstGeom>
          <a:ln w="12700">
            <a:miter lim="400000"/>
          </a:ln>
        </p:spPr>
      </p:pic>
      <p:sp>
        <p:nvSpPr>
          <p:cNvPr id="197" name="Slide Number"/>
          <p:cNvSpPr txBox="1"/>
          <p:nvPr>
            <p:ph type="sldNum" sz="quarter" idx="2"/>
          </p:nvPr>
        </p:nvSpPr>
        <p:spPr>
          <a:xfrm>
            <a:off x="12535035" y="9287862"/>
            <a:ext cx="250628" cy="281237"/>
          </a:xfrm>
          <a:prstGeom prst="rect">
            <a:avLst/>
          </a:prstGeom>
        </p:spPr>
        <p:txBody>
          <a:bodyPr lIns="0" tIns="0" rIns="0" bIns="0" anchor="ctr"/>
          <a:lstStyle>
            <a:lvl1pPr defTabSz="1300480">
              <a:defRPr sz="2200">
                <a:solidFill>
                  <a:srgbClr val="000000"/>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4" name="Title Text"/>
          <p:cNvSpPr txBox="1"/>
          <p:nvPr>
            <p:ph type="title"/>
          </p:nvPr>
        </p:nvSpPr>
        <p:spPr>
          <a:xfrm>
            <a:off x="762000" y="2463800"/>
            <a:ext cx="11480800" cy="2540000"/>
          </a:xfrm>
          <a:prstGeom prst="rect">
            <a:avLst/>
          </a:prstGeom>
        </p:spPr>
        <p:txBody>
          <a:bodyPr anchor="b"/>
          <a:lstStyle>
            <a:lvl1pPr>
              <a:defRPr b="1"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205"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0" indent="22860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0" indent="45720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0" indent="68580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0" indent="914400" algn="ctr">
              <a:spcBef>
                <a:spcPts val="0"/>
              </a:spcBef>
              <a:buClrTx/>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206" name="Slide Number"/>
          <p:cNvSpPr txBox="1"/>
          <p:nvPr>
            <p:ph type="sldNum" sz="quarter" idx="2"/>
          </p:nvPr>
        </p:nvSpPr>
        <p:spPr>
          <a:xfrm>
            <a:off x="6311798" y="9251950"/>
            <a:ext cx="368504" cy="374600"/>
          </a:xfrm>
          <a:prstGeom prst="rect">
            <a:avLst/>
          </a:prstGeom>
        </p:spPr>
        <p:txBody>
          <a:bodyP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png"/><Relationship Id="rId7" Type="http://schemas.openxmlformats.org/officeDocument/2006/relationships/image" Target="../media/image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png"/><Relationship Id="rId7" Type="http://schemas.openxmlformats.org/officeDocument/2006/relationships/image" Target="../media/image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png"/><Relationship Id="rId7" Type="http://schemas.openxmlformats.org/officeDocument/2006/relationships/image" Target="../media/image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png"/><Relationship Id="rId7" Type="http://schemas.openxmlformats.org/officeDocument/2006/relationships/image" Target="../media/image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png"/><Relationship Id="rId7" Type="http://schemas.openxmlformats.org/officeDocument/2006/relationships/image" Target="../media/image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png"/><Relationship Id="rId7" Type="http://schemas.openxmlformats.org/officeDocument/2006/relationships/image" Target="../media/image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png"/><Relationship Id="rId7" Type="http://schemas.openxmlformats.org/officeDocument/2006/relationships/image" Target="../media/image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7.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png"/><Relationship Id="rId7" Type="http://schemas.openxmlformats.org/officeDocument/2006/relationships/image" Target="../media/image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9.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 Id="rId7" Type="http://schemas.openxmlformats.org/officeDocument/2006/relationships/image" Target="../media/image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0.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hyperlink" Target="http://w65stchurchofchrist.com" TargetMode="Externa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png"/><Relationship Id="rId8" Type="http://schemas.openxmlformats.org/officeDocument/2006/relationships/image" Target="../media/image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Image" descr="Image"/>
          <p:cNvPicPr>
            <a:picLocks noChangeAspect="1"/>
          </p:cNvPicPr>
          <p:nvPr>
            <p:ph type="pic" idx="13"/>
          </p:nvPr>
        </p:nvPicPr>
        <p:blipFill>
          <a:blip r:embed="rId2">
            <a:extLst/>
          </a:blip>
          <a:srcRect l="15000" t="0" r="15000" b="0"/>
          <a:stretch>
            <a:fillRect/>
          </a:stretch>
        </p:blipFill>
        <p:spPr>
          <a:prstGeom prst="rect">
            <a:avLst/>
          </a:prstGeom>
        </p:spPr>
      </p:pic>
      <p:pic>
        <p:nvPicPr>
          <p:cNvPr id="216" name="Image" descr="Image"/>
          <p:cNvPicPr>
            <a:picLocks noChangeAspect="0"/>
          </p:cNvPicPr>
          <p:nvPr/>
        </p:nvPicPr>
        <p:blipFill>
          <a:blip r:embed="rId3">
            <a:extLst/>
          </a:blip>
          <a:stretch>
            <a:fillRect/>
          </a:stretch>
        </p:blipFill>
        <p:spPr>
          <a:xfrm>
            <a:off x="1360251" y="3015068"/>
            <a:ext cx="2578609" cy="1161289"/>
          </a:xfrm>
          <a:prstGeom prst="rect">
            <a:avLst/>
          </a:prstGeom>
          <a:ln w="12700">
            <a:miter lim="400000"/>
          </a:ln>
          <a:effectLst>
            <a:outerShdw sx="100000" sy="100000" kx="0" ky="0" algn="b" rotWithShape="0" blurRad="88900" dist="95557" dir="3647772">
              <a:srgbClr val="000000">
                <a:alpha val="96888"/>
              </a:srgbClr>
            </a:outerShdw>
          </a:effectLst>
        </p:spPr>
      </p:pic>
      <p:sp>
        <p:nvSpPr>
          <p:cNvPr id="217" name="Serving God Acceptably"/>
          <p:cNvSpPr txBox="1"/>
          <p:nvPr/>
        </p:nvSpPr>
        <p:spPr>
          <a:xfrm>
            <a:off x="132105" y="22888"/>
            <a:ext cx="12740590" cy="15367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10000">
                <a:solidFill>
                  <a:srgbClr val="DCDDE0">
                    <a:alpha val="71527"/>
                  </a:srgbClr>
                </a:solidFill>
                <a:effectLst>
                  <a:outerShdw sx="100000" sy="100000" kx="0" ky="0" algn="b" rotWithShape="0" blurRad="63500" dist="63500" dir="2501282">
                    <a:srgbClr val="000000"/>
                  </a:outerShdw>
                </a:effectLst>
              </a:defRPr>
            </a:lvl1pPr>
          </a:lstStyle>
          <a:p>
            <a:pPr/>
            <a:r>
              <a:t>Serving God Acceptably </a:t>
            </a:r>
          </a:p>
        </p:txBody>
      </p:sp>
      <p:pic>
        <p:nvPicPr>
          <p:cNvPr id="218" name="Image" descr="Image"/>
          <p:cNvPicPr>
            <a:picLocks noChangeAspect="1"/>
          </p:cNvPicPr>
          <p:nvPr/>
        </p:nvPicPr>
        <p:blipFill>
          <a:blip r:embed="rId4">
            <a:extLst/>
          </a:blip>
          <a:stretch>
            <a:fillRect/>
          </a:stretch>
        </p:blipFill>
        <p:spPr>
          <a:xfrm>
            <a:off x="4329491" y="1564155"/>
            <a:ext cx="7315201" cy="1420787"/>
          </a:xfrm>
          <a:prstGeom prst="rect">
            <a:avLst/>
          </a:prstGeom>
          <a:ln w="12700">
            <a:miter lim="400000"/>
          </a:ln>
          <a:effectLst>
            <a:outerShdw sx="100000" sy="100000" kx="0" ky="0" algn="b" rotWithShape="0" blurRad="88900" dist="95557" dir="3647772">
              <a:srgbClr val="000000">
                <a:alpha val="96888"/>
              </a:srgbClr>
            </a:outerShdw>
          </a:effectLst>
        </p:spPr>
      </p:pic>
      <p:pic>
        <p:nvPicPr>
          <p:cNvPr id="219" name="Image" descr="Image"/>
          <p:cNvPicPr>
            <a:picLocks noChangeAspect="0"/>
          </p:cNvPicPr>
          <p:nvPr/>
        </p:nvPicPr>
        <p:blipFill>
          <a:blip r:embed="rId5">
            <a:extLst/>
          </a:blip>
          <a:stretch>
            <a:fillRect/>
          </a:stretch>
        </p:blipFill>
        <p:spPr>
          <a:xfrm>
            <a:off x="1360108" y="1695738"/>
            <a:ext cx="2578708" cy="1157621"/>
          </a:xfrm>
          <a:prstGeom prst="rect">
            <a:avLst/>
          </a:prstGeom>
          <a:ln w="12700">
            <a:miter lim="400000"/>
          </a:ln>
          <a:effectLst>
            <a:outerShdw sx="100000" sy="100000" kx="0" ky="0" algn="b" rotWithShape="0" blurRad="88900" dist="95557" dir="3647772">
              <a:srgbClr val="000000">
                <a:alpha val="96888"/>
              </a:srgbClr>
            </a:outerShdw>
          </a:effectLst>
        </p:spPr>
      </p:pic>
      <p:sp>
        <p:nvSpPr>
          <p:cNvPr id="220" name="Hebrews 12:18-29"/>
          <p:cNvSpPr txBox="1"/>
          <p:nvPr/>
        </p:nvSpPr>
        <p:spPr>
          <a:xfrm>
            <a:off x="132105" y="8260968"/>
            <a:ext cx="12740590" cy="12319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7900">
                <a:solidFill>
                  <a:srgbClr val="DCDDE0">
                    <a:alpha val="71527"/>
                  </a:srgbClr>
                </a:solidFill>
                <a:effectLst>
                  <a:outerShdw sx="100000" sy="100000" kx="0" ky="0" algn="b" rotWithShape="0" blurRad="63500" dist="63500" dir="2501282">
                    <a:srgbClr val="000000"/>
                  </a:outerShdw>
                </a:effectLst>
              </a:defRPr>
            </a:lvl1pPr>
          </a:lstStyle>
          <a:p>
            <a:pPr/>
            <a:r>
              <a:t>Hebrews 12:18-29</a:t>
            </a:r>
          </a:p>
        </p:txBody>
      </p:sp>
      <p:pic>
        <p:nvPicPr>
          <p:cNvPr id="221" name="Image" descr="Image"/>
          <p:cNvPicPr>
            <a:picLocks noChangeAspect="0"/>
          </p:cNvPicPr>
          <p:nvPr/>
        </p:nvPicPr>
        <p:blipFill>
          <a:blip r:embed="rId6">
            <a:extLst/>
          </a:blip>
          <a:stretch>
            <a:fillRect/>
          </a:stretch>
        </p:blipFill>
        <p:spPr>
          <a:xfrm>
            <a:off x="4329491" y="2882480"/>
            <a:ext cx="7315201" cy="1426465"/>
          </a:xfrm>
          <a:prstGeom prst="rect">
            <a:avLst/>
          </a:prstGeom>
          <a:ln w="12700">
            <a:miter lim="400000"/>
          </a:ln>
          <a:effectLst>
            <a:outerShdw sx="100000" sy="100000" kx="0" ky="0" algn="b" rotWithShape="0" blurRad="88900" dist="95557" dir="3647772">
              <a:srgbClr val="000000">
                <a:alpha val="96888"/>
              </a:srgbClr>
            </a:outerShdw>
          </a:effectLst>
        </p:spPr>
      </p:pic>
      <p:sp>
        <p:nvSpPr>
          <p:cNvPr id="222" name="Proverbs 1:7 (NKJV)…"/>
          <p:cNvSpPr txBox="1"/>
          <p:nvPr/>
        </p:nvSpPr>
        <p:spPr>
          <a:xfrm>
            <a:off x="629317" y="5777657"/>
            <a:ext cx="11746165" cy="18923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900">
                <a:solidFill>
                  <a:srgbClr val="FFFFFF"/>
                </a:solidFill>
                <a:effectLst>
                  <a:outerShdw sx="100000" sy="100000" kx="0" ky="0" algn="b" rotWithShape="0" blurRad="50800" dist="63500" dir="2544361">
                    <a:srgbClr val="000000"/>
                  </a:outerShdw>
                </a:effectLst>
                <a:latin typeface="Hoefler Text"/>
                <a:ea typeface="Hoefler Text"/>
                <a:cs typeface="Hoefler Text"/>
                <a:sym typeface="Hoefler Text"/>
              </a:defRPr>
            </a:pPr>
            <a:r>
              <a:t>Proverbs 1:7 (NKJV)</a:t>
            </a:r>
          </a:p>
          <a:p>
            <a:pPr defTabSz="457200">
              <a:defRPr sz="3900">
                <a:solidFill>
                  <a:srgbClr val="FFFFFF"/>
                </a:solidFill>
                <a:effectLst>
                  <a:outerShdw sx="100000" sy="100000" kx="0" ky="0" algn="b" rotWithShape="0" blurRad="50800" dist="63500" dir="2544361">
                    <a:srgbClr val="000000"/>
                  </a:outerShdw>
                </a:effectLst>
                <a:latin typeface="Hoefler Text"/>
                <a:ea typeface="Hoefler Text"/>
                <a:cs typeface="Hoefler Text"/>
                <a:sym typeface="Hoefler Text"/>
              </a:defRPr>
            </a:pPr>
            <a:r>
              <a:rPr baseline="31999"/>
              <a:t>7</a:t>
            </a:r>
            <a:r>
              <a:t> The fear of the Lord </a:t>
            </a:r>
            <a:r>
              <a:rPr i="1"/>
              <a:t>is</a:t>
            </a:r>
            <a:r>
              <a:t> the beginning of knowledge, </a:t>
            </a:r>
            <a:r>
              <a:rPr i="1"/>
              <a:t>But</a:t>
            </a:r>
            <a:r>
              <a:t> fools despise wisdom and instruction.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292" name="Do not refuse Him who speaks"/>
          <p:cNvSpPr txBox="1"/>
          <p:nvPr/>
        </p:nvSpPr>
        <p:spPr>
          <a:xfrm>
            <a:off x="508652" y="2656385"/>
            <a:ext cx="11631100"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300">
                <a:solidFill>
                  <a:srgbClr val="FFFFFF"/>
                </a:solidFill>
                <a:effectLst>
                  <a:outerShdw sx="100000" sy="100000" kx="0" ky="0" algn="b" rotWithShape="0" blurRad="63500" dist="63500" dir="2777115">
                    <a:srgbClr val="000000"/>
                  </a:outerShdw>
                </a:effectLst>
              </a:defRPr>
            </a:lvl1pPr>
          </a:lstStyle>
          <a:p>
            <a:pPr/>
            <a:r>
              <a:t>Do not refuse Him who speaks</a:t>
            </a:r>
          </a:p>
        </p:txBody>
      </p:sp>
      <p:sp>
        <p:nvSpPr>
          <p:cNvPr id="293"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94"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295"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296"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297"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298"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299" name="Through Jesus the Mediator of the new covenant - (the testimony of His blood) — vs. 24; 1:1,2; Act 2:36; Deut 18:15,19; Mat 17:5.…"/>
          <p:cNvSpPr txBox="1"/>
          <p:nvPr/>
        </p:nvSpPr>
        <p:spPr>
          <a:xfrm>
            <a:off x="5295538" y="3893666"/>
            <a:ext cx="7524154" cy="56896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t>Through Jesus the Mediator of the new covenant - (</a:t>
            </a:r>
            <a:r>
              <a:rPr i="1"/>
              <a:t>the testimony of His blood</a:t>
            </a:r>
            <a:r>
              <a:t>) — vs. 24; 1:1,2; Act 2:36; Deut 18:15,19; Mat 17:5.</a:t>
            </a:r>
          </a:p>
          <a:p>
            <a:pPr marL="685800" indent="-685800"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t>From heaven / The divinely authorized &amp; confirmed gospel - the New Cov. — Mat 21:25; Heb. 2:1-4; 8:3-6; 9:11-15; Gal. 1:6-9.</a:t>
            </a:r>
          </a:p>
          <a:p>
            <a:pPr marL="685800" indent="-685800"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t>Warning to those who refuse — vs. 26,27; cf. Heb. 2:2,3; 10:28,29</a:t>
            </a:r>
          </a:p>
        </p:txBody>
      </p:sp>
      <p:pic>
        <p:nvPicPr>
          <p:cNvPr id="300" name="Image" descr="Image"/>
          <p:cNvPicPr>
            <a:picLocks noChangeAspect="1"/>
          </p:cNvPicPr>
          <p:nvPr/>
        </p:nvPicPr>
        <p:blipFill>
          <a:blip r:embed="rId7">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301" name="Vs. 25"/>
          <p:cNvSpPr txBox="1"/>
          <p:nvPr/>
        </p:nvSpPr>
        <p:spPr>
          <a:xfrm>
            <a:off x="307865" y="2656385"/>
            <a:ext cx="1943643"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5300">
                <a:solidFill>
                  <a:srgbClr val="FFFFFF"/>
                </a:solidFill>
                <a:effectLst>
                  <a:outerShdw sx="100000" sy="100000" kx="0" ky="0" algn="b" rotWithShape="0" blurRad="63500" dist="63500" dir="2777115">
                    <a:srgbClr val="000000"/>
                  </a:outerShdw>
                </a:effectLst>
              </a:defRPr>
            </a:lvl1pPr>
          </a:lstStyle>
          <a:p>
            <a:pPr/>
            <a:r>
              <a:t>Vs. 25</a:t>
            </a:r>
          </a:p>
        </p:txBody>
      </p:sp>
      <p:sp>
        <p:nvSpPr>
          <p:cNvPr id="302" name="Hebrews 12:25 (NKJV)…"/>
          <p:cNvSpPr txBox="1"/>
          <p:nvPr/>
        </p:nvSpPr>
        <p:spPr>
          <a:xfrm>
            <a:off x="110104" y="5402730"/>
            <a:ext cx="4997376" cy="3962401"/>
          </a:xfrm>
          <a:prstGeom prst="rect">
            <a:avLst/>
          </a:prstGeom>
          <a:ln w="12700">
            <a:miter lim="400000"/>
          </a:ln>
          <a:effectLst>
            <a:outerShdw sx="100000" sy="100000" kx="0" ky="0" algn="b" rotWithShape="0" blurRad="63500" dist="701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12700" dist="63500" dir="2411856">
                    <a:srgbClr val="000000"/>
                  </a:outerShdw>
                </a:effectLst>
                <a:latin typeface="Hoefler Text"/>
                <a:ea typeface="Hoefler Text"/>
                <a:cs typeface="Hoefler Text"/>
                <a:sym typeface="Hoefler Text"/>
              </a:defRPr>
            </a:pPr>
            <a:r>
              <a:t>Hebrews 12:25 (NKJV)</a:t>
            </a:r>
          </a:p>
          <a:p>
            <a:pPr defTabSz="457200">
              <a:defRPr sz="3200">
                <a:solidFill>
                  <a:srgbClr val="FFFFFF"/>
                </a:solidFill>
                <a:effectLst>
                  <a:outerShdw sx="100000" sy="100000" kx="0" ky="0" algn="b" rotWithShape="0" blurRad="12700" dist="63500" dir="2411856">
                    <a:srgbClr val="000000"/>
                  </a:outerShdw>
                </a:effectLst>
                <a:latin typeface="Hoefler Text"/>
                <a:ea typeface="Hoefler Text"/>
                <a:cs typeface="Hoefler Text"/>
                <a:sym typeface="Hoefler Text"/>
              </a:defRPr>
            </a:pPr>
            <a:r>
              <a:rPr baseline="31999"/>
              <a:t>25</a:t>
            </a:r>
            <a:r>
              <a:t> See that you do not refuse Him who speaks. For if they did not escape who refused Him who spoke on earth, much more </a:t>
            </a:r>
            <a:r>
              <a:rPr i="1"/>
              <a:t>shall we not escape</a:t>
            </a:r>
            <a:r>
              <a:t> if we turn away from Him who </a:t>
            </a:r>
            <a:r>
              <a:rPr i="1"/>
              <a:t>speaks</a:t>
            </a:r>
            <a:r>
              <a:t> from heaven,</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9">
                                            <p:bg/>
                                          </p:spTgt>
                                        </p:tgtEl>
                                        <p:attrNameLst>
                                          <p:attrName>style.visibility</p:attrName>
                                        </p:attrNameLst>
                                      </p:cBhvr>
                                      <p:to>
                                        <p:strVal val="visible"/>
                                      </p:to>
                                    </p:set>
                                    <p:animEffect filter="wipe(left)" transition="in">
                                      <p:cBhvr>
                                        <p:cTn id="7" dur="500"/>
                                        <p:tgtEl>
                                          <p:spTgt spid="29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9">
                                            <p:txEl>
                                              <p:pRg st="0" end="0"/>
                                            </p:txEl>
                                          </p:spTgt>
                                        </p:tgtEl>
                                        <p:attrNameLst>
                                          <p:attrName>style.visibility</p:attrName>
                                        </p:attrNameLst>
                                      </p:cBhvr>
                                      <p:to>
                                        <p:strVal val="visible"/>
                                      </p:to>
                                    </p:set>
                                    <p:animEffect filter="wipe(left)" transition="in">
                                      <p:cBhvr>
                                        <p:cTn id="10" dur="500"/>
                                        <p:tgtEl>
                                          <p:spTgt spid="2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9">
                                            <p:txEl>
                                              <p:pRg st="1" end="1"/>
                                            </p:txEl>
                                          </p:spTgt>
                                        </p:tgtEl>
                                        <p:attrNameLst>
                                          <p:attrName>style.visibility</p:attrName>
                                        </p:attrNameLst>
                                      </p:cBhvr>
                                      <p:to>
                                        <p:strVal val="visible"/>
                                      </p:to>
                                    </p:set>
                                    <p:animEffect filter="wipe(left)" transition="in">
                                      <p:cBhvr>
                                        <p:cTn id="15" dur="500"/>
                                        <p:tgtEl>
                                          <p:spTgt spid="2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9">
                                            <p:txEl>
                                              <p:pRg st="2" end="2"/>
                                            </p:txEl>
                                          </p:spTgt>
                                        </p:tgtEl>
                                        <p:attrNameLst>
                                          <p:attrName>style.visibility</p:attrName>
                                        </p:attrNameLst>
                                      </p:cBhvr>
                                      <p:to>
                                        <p:strVal val="visible"/>
                                      </p:to>
                                    </p:set>
                                    <p:animEffect filter="wipe(left)" transition="in">
                                      <p:cBhvr>
                                        <p:cTn id="20" dur="500"/>
                                        <p:tgtEl>
                                          <p:spTgt spid="29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05" name="The Perpetual Kingdom"/>
          <p:cNvSpPr txBox="1"/>
          <p:nvPr/>
        </p:nvSpPr>
        <p:spPr>
          <a:xfrm>
            <a:off x="508652" y="2656385"/>
            <a:ext cx="11631100"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300">
                <a:solidFill>
                  <a:srgbClr val="FFFFFF"/>
                </a:solidFill>
                <a:effectLst>
                  <a:outerShdw sx="100000" sy="100000" kx="0" ky="0" algn="b" rotWithShape="0" blurRad="63500" dist="63500" dir="2777115">
                    <a:srgbClr val="000000"/>
                  </a:outerShdw>
                </a:effectLst>
              </a:defRPr>
            </a:lvl1pPr>
          </a:lstStyle>
          <a:p>
            <a:pPr/>
            <a:r>
              <a:t>The Perpetual Kingdom</a:t>
            </a:r>
          </a:p>
        </p:txBody>
      </p:sp>
      <p:sp>
        <p:nvSpPr>
          <p:cNvPr id="306"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07"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308"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309"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310"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311"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312" name="God spoke at Sinai &amp; His voice shook the earth, (Exo 19:18), but the Hebrew writer speaks of yet another promised “shaking both the earth &amp; the heavens” - referencing Haggai 2:6-7…"/>
          <p:cNvSpPr txBox="1"/>
          <p:nvPr/>
        </p:nvSpPr>
        <p:spPr>
          <a:xfrm>
            <a:off x="5295538" y="3893666"/>
            <a:ext cx="7524154" cy="54356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68000"/>
              <a:buBlip>
                <a:blip r:embed="rId6"/>
              </a:buBlip>
              <a:defRPr sz="3900">
                <a:solidFill>
                  <a:srgbClr val="FFFFFF"/>
                </a:solidFill>
                <a:effectLst>
                  <a:outerShdw sx="100000" sy="100000" kx="0" ky="0" algn="b" rotWithShape="0" blurRad="12700" dist="63500" dir="2550182">
                    <a:srgbClr val="000000"/>
                  </a:outerShdw>
                </a:effectLst>
              </a:defRPr>
            </a:pPr>
            <a:r>
              <a:t>God spoke at Sinai &amp; His voice shook the earth, (Exo 19:18), but the Hebrew writer speaks of yet another promised “</a:t>
            </a:r>
            <a:r>
              <a:rPr i="1"/>
              <a:t>shaking both the earth &amp; the heavens</a:t>
            </a:r>
            <a:r>
              <a:t>” - referencing Haggai 2:6-7</a:t>
            </a:r>
          </a:p>
          <a:p>
            <a:pPr marL="685799" indent="-685799" algn="l">
              <a:spcBef>
                <a:spcPts val="1500"/>
              </a:spcBef>
              <a:buSzPct val="68000"/>
              <a:buBlip>
                <a:blip r:embed="rId6"/>
              </a:buBlip>
              <a:defRPr sz="3900">
                <a:solidFill>
                  <a:srgbClr val="FFFFFF"/>
                </a:solidFill>
                <a:effectLst>
                  <a:outerShdw sx="100000" sy="100000" kx="0" ky="0" algn="b" rotWithShape="0" blurRad="12700" dist="63500" dir="2550182">
                    <a:srgbClr val="000000"/>
                  </a:outerShdw>
                </a:effectLst>
              </a:defRPr>
            </a:pPr>
            <a:r>
              <a:t>The “shaking” is a metaphor for the judgment of God executed in history - (Is 13:13; Hag 2:6)</a:t>
            </a:r>
          </a:p>
        </p:txBody>
      </p:sp>
      <p:pic>
        <p:nvPicPr>
          <p:cNvPr id="313" name="Image" descr="Image"/>
          <p:cNvPicPr>
            <a:picLocks noChangeAspect="1"/>
          </p:cNvPicPr>
          <p:nvPr/>
        </p:nvPicPr>
        <p:blipFill>
          <a:blip r:embed="rId7">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314" name="Hebrews 12:26 (NKJV)…"/>
          <p:cNvSpPr txBox="1"/>
          <p:nvPr/>
        </p:nvSpPr>
        <p:spPr>
          <a:xfrm>
            <a:off x="110104" y="5491768"/>
            <a:ext cx="4997376" cy="29972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200">
                <a:solidFill>
                  <a:srgbClr val="FFFFFF"/>
                </a:solidFill>
                <a:effectLst>
                  <a:outerShdw sx="100000" sy="100000" kx="0" ky="0" algn="b" rotWithShape="0" blurRad="63500" dist="63500" dir="5400000">
                    <a:srgbClr val="000000"/>
                  </a:outerShdw>
                </a:effectLst>
                <a:latin typeface="Hoefler Text"/>
                <a:ea typeface="Hoefler Text"/>
                <a:cs typeface="Hoefler Text"/>
                <a:sym typeface="Hoefler Text"/>
              </a:defRPr>
            </a:pPr>
            <a:r>
              <a:t>Hebrews 12:26 (NKJV)</a:t>
            </a:r>
          </a:p>
          <a:p>
            <a:pPr>
              <a:defRPr sz="3200">
                <a:solidFill>
                  <a:srgbClr val="FFFFFF"/>
                </a:solidFill>
                <a:effectLst>
                  <a:outerShdw sx="100000" sy="100000" kx="0" ky="0" algn="b" rotWithShape="0" blurRad="63500" dist="63500" dir="5400000">
                    <a:srgbClr val="000000"/>
                  </a:outerShdw>
                </a:effectLst>
                <a:latin typeface="Hoefler Text"/>
                <a:ea typeface="Hoefler Text"/>
                <a:cs typeface="Hoefler Text"/>
                <a:sym typeface="Hoefler Text"/>
              </a:defRPr>
            </a:pPr>
            <a:r>
              <a:rPr baseline="31999"/>
              <a:t>26</a:t>
            </a:r>
            <a:r>
              <a:t> whose voice then shook the earth; but now He has promised, saying, “</a:t>
            </a:r>
            <a:r>
              <a:rPr i="1"/>
              <a:t>Yet once more I</a:t>
            </a:r>
            <a:r>
              <a:t> shake not only the earth, but also heaven.”</a:t>
            </a:r>
          </a:p>
        </p:txBody>
      </p:sp>
      <p:sp>
        <p:nvSpPr>
          <p:cNvPr id="315" name="Vs. 26-28"/>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26-28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2">
                                            <p:bg/>
                                          </p:spTgt>
                                        </p:tgtEl>
                                        <p:attrNameLst>
                                          <p:attrName>style.visibility</p:attrName>
                                        </p:attrNameLst>
                                      </p:cBhvr>
                                      <p:to>
                                        <p:strVal val="visible"/>
                                      </p:to>
                                    </p:set>
                                    <p:animEffect filter="wipe(left)" transition="in">
                                      <p:cBhvr>
                                        <p:cTn id="7" dur="1500"/>
                                        <p:tgtEl>
                                          <p:spTgt spid="31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2">
                                            <p:txEl>
                                              <p:pRg st="0" end="0"/>
                                            </p:txEl>
                                          </p:spTgt>
                                        </p:tgtEl>
                                        <p:attrNameLst>
                                          <p:attrName>style.visibility</p:attrName>
                                        </p:attrNameLst>
                                      </p:cBhvr>
                                      <p:to>
                                        <p:strVal val="visible"/>
                                      </p:to>
                                    </p:set>
                                    <p:animEffect filter="wipe(left)" transition="in">
                                      <p:cBhvr>
                                        <p:cTn id="10" dur="1500"/>
                                        <p:tgtEl>
                                          <p:spTgt spid="3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2">
                                            <p:txEl>
                                              <p:pRg st="1" end="1"/>
                                            </p:txEl>
                                          </p:spTgt>
                                        </p:tgtEl>
                                        <p:attrNameLst>
                                          <p:attrName>style.visibility</p:attrName>
                                        </p:attrNameLst>
                                      </p:cBhvr>
                                      <p:to>
                                        <p:strVal val="visible"/>
                                      </p:to>
                                    </p:set>
                                    <p:animEffect filter="wipe(left)" transition="in">
                                      <p:cBhvr>
                                        <p:cTn id="15" dur="1500"/>
                                        <p:tgtEl>
                                          <p:spTgt spid="31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18"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19"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320"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321"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322"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323"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324" name="A past shaking -  Exod 19:18…"/>
          <p:cNvSpPr txBox="1"/>
          <p:nvPr/>
        </p:nvSpPr>
        <p:spPr>
          <a:xfrm>
            <a:off x="5295538" y="3893666"/>
            <a:ext cx="7524154" cy="54356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68000"/>
              <a:buBlip>
                <a:blip r:embed="rId6"/>
              </a:buBlip>
              <a:defRPr sz="3900">
                <a:solidFill>
                  <a:srgbClr val="FFFFFF"/>
                </a:solidFill>
                <a:effectLst>
                  <a:outerShdw sx="100000" sy="100000" kx="0" ky="0" algn="b" rotWithShape="0" blurRad="12700" dist="63500" dir="2550182">
                    <a:srgbClr val="000000"/>
                  </a:outerShdw>
                </a:effectLst>
              </a:defRPr>
            </a:pPr>
            <a:r>
              <a:t>A past shaking -  Exod 19:18</a:t>
            </a:r>
          </a:p>
          <a:p>
            <a:pPr marL="685799" indent="-685799" algn="l">
              <a:spcBef>
                <a:spcPts val="1500"/>
              </a:spcBef>
              <a:buSzPct val="68000"/>
              <a:buBlip>
                <a:blip r:embed="rId6"/>
              </a:buBlip>
              <a:defRPr sz="3900">
                <a:solidFill>
                  <a:srgbClr val="FFFFFF"/>
                </a:solidFill>
                <a:effectLst>
                  <a:outerShdw sx="100000" sy="100000" kx="0" ky="0" algn="b" rotWithShape="0" blurRad="12700" dist="63500" dir="2550182">
                    <a:srgbClr val="000000"/>
                  </a:outerShdw>
                </a:effectLst>
              </a:defRPr>
            </a:pPr>
            <a:r>
              <a:t>There is a current shaking - “</a:t>
            </a:r>
            <a:r>
              <a:rPr i="1"/>
              <a:t>things that are being shaken</a:t>
            </a:r>
            <a:r>
              <a:t>” - which shaking will continue until that which was temporary be taken out of the way - </a:t>
            </a:r>
            <a:r>
              <a:rPr i="1"/>
              <a:t>The law, temple, furnishings, sacrifices, priesthood</a:t>
            </a:r>
            <a:r>
              <a:t> were all destined to pass away - Gal 3:23-25; Heb 7:12; 8:13; 10:1-9</a:t>
            </a:r>
          </a:p>
        </p:txBody>
      </p:sp>
      <p:pic>
        <p:nvPicPr>
          <p:cNvPr id="325" name="Image" descr="Image"/>
          <p:cNvPicPr>
            <a:picLocks noChangeAspect="1"/>
          </p:cNvPicPr>
          <p:nvPr/>
        </p:nvPicPr>
        <p:blipFill>
          <a:blip r:embed="rId7">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326" name="Hebrews 12:27 (NKJV)…"/>
          <p:cNvSpPr txBox="1"/>
          <p:nvPr/>
        </p:nvSpPr>
        <p:spPr>
          <a:xfrm>
            <a:off x="66375" y="5050063"/>
            <a:ext cx="5354724" cy="3479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200">
                <a:solidFill>
                  <a:srgbClr val="FFFFFF"/>
                </a:solidFill>
                <a:effectLst>
                  <a:outerShdw sx="100000" sy="100000" kx="0" ky="0" algn="b" rotWithShape="0" blurRad="38100" dist="12700" dir="5400000">
                    <a:srgbClr val="000000">
                      <a:alpha val="50000"/>
                    </a:srgbClr>
                  </a:outerShdw>
                </a:effectLst>
                <a:latin typeface="Hoefler Text"/>
                <a:ea typeface="Hoefler Text"/>
                <a:cs typeface="Hoefler Text"/>
                <a:sym typeface="Hoefler Text"/>
              </a:defRPr>
            </a:pPr>
            <a:r>
              <a:t>Hebrews 12:27 (NKJV)</a:t>
            </a:r>
          </a:p>
          <a:p>
            <a:pPr>
              <a:defRPr sz="3200">
                <a:solidFill>
                  <a:srgbClr val="FFFFFF"/>
                </a:solidFill>
                <a:effectLst>
                  <a:outerShdw sx="100000" sy="100000" kx="0" ky="0" algn="b" rotWithShape="0" blurRad="38100" dist="12700" dir="5400000">
                    <a:srgbClr val="000000">
                      <a:alpha val="50000"/>
                    </a:srgbClr>
                  </a:outerShdw>
                </a:effectLst>
                <a:latin typeface="Hoefler Text"/>
                <a:ea typeface="Hoefler Text"/>
                <a:cs typeface="Hoefler Text"/>
                <a:sym typeface="Hoefler Text"/>
              </a:defRPr>
            </a:pPr>
            <a:r>
              <a:rPr baseline="31999"/>
              <a:t>27</a:t>
            </a:r>
            <a:r>
              <a:t> Now this, </a:t>
            </a:r>
            <a:r>
              <a:rPr i="1"/>
              <a:t>“Yet once more,”</a:t>
            </a:r>
            <a:r>
              <a:t> indicates the removal of those things that are being shaken, as of things that are made, that the things which cannot be shaken may remain.</a:t>
            </a:r>
          </a:p>
        </p:txBody>
      </p:sp>
      <p:sp>
        <p:nvSpPr>
          <p:cNvPr id="327" name="The Perpetual Kingdom"/>
          <p:cNvSpPr txBox="1"/>
          <p:nvPr/>
        </p:nvSpPr>
        <p:spPr>
          <a:xfrm>
            <a:off x="508652" y="2656385"/>
            <a:ext cx="11631100"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300">
                <a:solidFill>
                  <a:srgbClr val="FFFFFF"/>
                </a:solidFill>
                <a:effectLst>
                  <a:outerShdw sx="100000" sy="100000" kx="0" ky="0" algn="b" rotWithShape="0" blurRad="63500" dist="63500" dir="2777115">
                    <a:srgbClr val="000000"/>
                  </a:outerShdw>
                </a:effectLst>
              </a:defRPr>
            </a:lvl1pPr>
          </a:lstStyle>
          <a:p>
            <a:pPr/>
            <a:r>
              <a:t>The Perpetual Kingdom</a:t>
            </a:r>
          </a:p>
        </p:txBody>
      </p:sp>
      <p:sp>
        <p:nvSpPr>
          <p:cNvPr id="328" name="Vs. 26-28"/>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26-28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4">
                                            <p:txEl>
                                              <p:pRg st="1" end="1"/>
                                            </p:txEl>
                                          </p:spTgt>
                                        </p:tgtEl>
                                        <p:attrNameLst>
                                          <p:attrName>style.visibility</p:attrName>
                                        </p:attrNameLst>
                                      </p:cBhvr>
                                      <p:to>
                                        <p:strVal val="visible"/>
                                      </p:to>
                                    </p:set>
                                    <p:animEffect filter="wipe(left)" transition="in">
                                      <p:cBhvr>
                                        <p:cTn id="7" dur="500"/>
                                        <p:tgtEl>
                                          <p:spTgt spid="32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31"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32"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333"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334"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335"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336"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337" name="“That the things which cannot be shaken may remain” - The things made in the former sense do not remain; the things of the new heaven and earth “shall remain before God” (cf. Is 66:22).…"/>
          <p:cNvSpPr txBox="1"/>
          <p:nvPr/>
        </p:nvSpPr>
        <p:spPr>
          <a:xfrm>
            <a:off x="5295538" y="3893666"/>
            <a:ext cx="7524154" cy="54356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68000"/>
              <a:buBlip>
                <a:blip r:embed="rId6"/>
              </a:buBlip>
              <a:defRPr sz="3900">
                <a:solidFill>
                  <a:srgbClr val="FFFFFF"/>
                </a:solidFill>
                <a:effectLst>
                  <a:outerShdw sx="100000" sy="100000" kx="0" ky="0" algn="b" rotWithShape="0" blurRad="12700" dist="63500" dir="2550182">
                    <a:srgbClr val="000000"/>
                  </a:outerShdw>
                </a:effectLst>
              </a:defRPr>
            </a:pPr>
            <a:r>
              <a:t>“</a:t>
            </a:r>
            <a:r>
              <a:rPr i="1"/>
              <a:t>That the things which cannot be shaken may remain</a:t>
            </a:r>
            <a:r>
              <a:t>” - The things made in the former sense do not remain; the things of the new heaven and earth “</a:t>
            </a:r>
            <a:r>
              <a:rPr i="1"/>
              <a:t>shall remain before God</a:t>
            </a:r>
            <a:r>
              <a:t>” (cf. Is 66:22).</a:t>
            </a:r>
          </a:p>
          <a:p>
            <a:pPr marL="685799" indent="-685799" algn="l">
              <a:spcBef>
                <a:spcPts val="1500"/>
              </a:spcBef>
              <a:buSzPct val="68000"/>
              <a:buBlip>
                <a:blip r:embed="rId6"/>
              </a:buBlip>
              <a:defRPr sz="3900">
                <a:solidFill>
                  <a:srgbClr val="FFFFFF"/>
                </a:solidFill>
                <a:effectLst>
                  <a:outerShdw sx="100000" sy="100000" kx="0" ky="0" algn="b" rotWithShape="0" blurRad="12700" dist="63500" dir="2550182">
                    <a:srgbClr val="000000"/>
                  </a:outerShdw>
                </a:effectLst>
              </a:defRPr>
            </a:pPr>
            <a:r>
              <a:t>The New Covenant &amp; those who remain in it will continue - all else will be destroyed.</a:t>
            </a:r>
          </a:p>
        </p:txBody>
      </p:sp>
      <p:pic>
        <p:nvPicPr>
          <p:cNvPr id="338" name="Image" descr="Image"/>
          <p:cNvPicPr>
            <a:picLocks noChangeAspect="1"/>
          </p:cNvPicPr>
          <p:nvPr/>
        </p:nvPicPr>
        <p:blipFill>
          <a:blip r:embed="rId7">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339" name="Hebrews 12:27 (NKJV)…"/>
          <p:cNvSpPr txBox="1"/>
          <p:nvPr/>
        </p:nvSpPr>
        <p:spPr>
          <a:xfrm>
            <a:off x="66375" y="5050063"/>
            <a:ext cx="5354724" cy="3479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200">
                <a:solidFill>
                  <a:srgbClr val="FFFFFF"/>
                </a:solidFill>
                <a:effectLst>
                  <a:outerShdw sx="100000" sy="100000" kx="0" ky="0" algn="b" rotWithShape="0" blurRad="38100" dist="12700" dir="5400000">
                    <a:srgbClr val="000000">
                      <a:alpha val="50000"/>
                    </a:srgbClr>
                  </a:outerShdw>
                </a:effectLst>
                <a:latin typeface="Hoefler Text"/>
                <a:ea typeface="Hoefler Text"/>
                <a:cs typeface="Hoefler Text"/>
                <a:sym typeface="Hoefler Text"/>
              </a:defRPr>
            </a:pPr>
            <a:r>
              <a:t>Hebrews 12:27 (NKJV)</a:t>
            </a:r>
          </a:p>
          <a:p>
            <a:pPr>
              <a:defRPr sz="3200">
                <a:solidFill>
                  <a:srgbClr val="FFFFFF"/>
                </a:solidFill>
                <a:effectLst>
                  <a:outerShdw sx="100000" sy="100000" kx="0" ky="0" algn="b" rotWithShape="0" blurRad="38100" dist="12700" dir="5400000">
                    <a:srgbClr val="000000">
                      <a:alpha val="50000"/>
                    </a:srgbClr>
                  </a:outerShdw>
                </a:effectLst>
                <a:latin typeface="Hoefler Text"/>
                <a:ea typeface="Hoefler Text"/>
                <a:cs typeface="Hoefler Text"/>
                <a:sym typeface="Hoefler Text"/>
              </a:defRPr>
            </a:pPr>
            <a:r>
              <a:rPr baseline="31999"/>
              <a:t>27</a:t>
            </a:r>
            <a:r>
              <a:t> Now this, </a:t>
            </a:r>
            <a:r>
              <a:rPr i="1"/>
              <a:t>“Yet once more,”</a:t>
            </a:r>
            <a:r>
              <a:t> indicates the removal of those things that are being shaken, as of things that are made, that the things which cannot be shaken may remain.</a:t>
            </a:r>
          </a:p>
        </p:txBody>
      </p:sp>
      <p:sp>
        <p:nvSpPr>
          <p:cNvPr id="340" name="The Perpetual Kingdom"/>
          <p:cNvSpPr txBox="1"/>
          <p:nvPr/>
        </p:nvSpPr>
        <p:spPr>
          <a:xfrm>
            <a:off x="508652" y="2656385"/>
            <a:ext cx="11631100"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300">
                <a:solidFill>
                  <a:srgbClr val="FFFFFF"/>
                </a:solidFill>
                <a:effectLst>
                  <a:outerShdw sx="100000" sy="100000" kx="0" ky="0" algn="b" rotWithShape="0" blurRad="63500" dist="63500" dir="2777115">
                    <a:srgbClr val="000000"/>
                  </a:outerShdw>
                </a:effectLst>
              </a:defRPr>
            </a:lvl1pPr>
          </a:lstStyle>
          <a:p>
            <a:pPr/>
            <a:r>
              <a:t>The Perpetual Kingdom</a:t>
            </a:r>
          </a:p>
        </p:txBody>
      </p:sp>
      <p:sp>
        <p:nvSpPr>
          <p:cNvPr id="341" name="Vs. 26-28"/>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26-28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7">
                                            <p:txEl>
                                              <p:pRg st="1" end="1"/>
                                            </p:txEl>
                                          </p:spTgt>
                                        </p:tgtEl>
                                        <p:attrNameLst>
                                          <p:attrName>style.visibility</p:attrName>
                                        </p:attrNameLst>
                                      </p:cBhvr>
                                      <p:to>
                                        <p:strVal val="visible"/>
                                      </p:to>
                                    </p:set>
                                    <p:animEffect filter="fade" transition="in">
                                      <p:cBhvr>
                                        <p:cTn id="7" dur="1500"/>
                                        <p:tgtEl>
                                          <p:spTgt spid="33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44"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45"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346"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347"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348"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349"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350" name="Therefore (διο [dio]). Things stated provides the trustworthy grounds for continued loyalty to Christ and for calm trust in God — we have that which will remain.…"/>
          <p:cNvSpPr txBox="1"/>
          <p:nvPr/>
        </p:nvSpPr>
        <p:spPr>
          <a:xfrm>
            <a:off x="5310115" y="3842866"/>
            <a:ext cx="7524153" cy="56896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rPr i="1"/>
              <a:t>Therefore</a:t>
            </a:r>
            <a:r>
              <a:t> (διο [dio]). Things stated provides the trustworthy grounds for continued loyalty to Christ and for calm trust in God — </a:t>
            </a:r>
            <a:r>
              <a:rPr i="1"/>
              <a:t>we have that which will remain.</a:t>
            </a:r>
            <a:endParaRPr i="1"/>
          </a:p>
          <a:p>
            <a:pPr marL="685799" indent="-685799"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t>Prophesied by Daniel - Dan 2:40-44; 7:14,27; cf. Eph 1:20-23; Col 1:13</a:t>
            </a:r>
          </a:p>
          <a:p>
            <a:pPr marL="685799" indent="-685799"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t>Was to come during the lifetime of many who heard Jesus speak - Mark 9:1; Acts 1:8; 2:1-4</a:t>
            </a:r>
          </a:p>
        </p:txBody>
      </p:sp>
      <p:pic>
        <p:nvPicPr>
          <p:cNvPr id="351" name="Image" descr="Image"/>
          <p:cNvPicPr>
            <a:picLocks noChangeAspect="1"/>
          </p:cNvPicPr>
          <p:nvPr/>
        </p:nvPicPr>
        <p:blipFill>
          <a:blip r:embed="rId7">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352" name="Hebrews 12:28 (NKJV)…"/>
          <p:cNvSpPr txBox="1"/>
          <p:nvPr/>
        </p:nvSpPr>
        <p:spPr>
          <a:xfrm>
            <a:off x="66375" y="5437412"/>
            <a:ext cx="5354724" cy="27051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Therefore, since we are receiving a kingdom which cannot be shaken, let us have grace, …</a:t>
            </a:r>
          </a:p>
        </p:txBody>
      </p:sp>
      <p:sp>
        <p:nvSpPr>
          <p:cNvPr id="353" name="The Perpetual Kingdom"/>
          <p:cNvSpPr txBox="1"/>
          <p:nvPr/>
        </p:nvSpPr>
        <p:spPr>
          <a:xfrm>
            <a:off x="508652" y="2656385"/>
            <a:ext cx="11631100"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300">
                <a:solidFill>
                  <a:srgbClr val="FFFFFF"/>
                </a:solidFill>
                <a:effectLst>
                  <a:outerShdw sx="100000" sy="100000" kx="0" ky="0" algn="b" rotWithShape="0" blurRad="63500" dist="63500" dir="2777115">
                    <a:srgbClr val="000000"/>
                  </a:outerShdw>
                </a:effectLst>
              </a:defRPr>
            </a:lvl1pPr>
          </a:lstStyle>
          <a:p>
            <a:pPr/>
            <a:r>
              <a:t>The Perpetual Kingdom</a:t>
            </a:r>
          </a:p>
        </p:txBody>
      </p:sp>
      <p:sp>
        <p:nvSpPr>
          <p:cNvPr id="354" name="Vs. 26-28"/>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26-28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0">
                                            <p:txEl>
                                              <p:pRg st="1" end="1"/>
                                            </p:txEl>
                                          </p:spTgt>
                                        </p:tgtEl>
                                        <p:attrNameLst>
                                          <p:attrName>style.visibility</p:attrName>
                                        </p:attrNameLst>
                                      </p:cBhvr>
                                      <p:to>
                                        <p:strVal val="visible"/>
                                      </p:to>
                                    </p:set>
                                    <p:animEffect filter="wipe(left)" transition="in">
                                      <p:cBhvr>
                                        <p:cTn id="7" dur="1500"/>
                                        <p:tgtEl>
                                          <p:spTgt spid="3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0">
                                            <p:txEl>
                                              <p:pRg st="2" end="2"/>
                                            </p:txEl>
                                          </p:spTgt>
                                        </p:tgtEl>
                                        <p:attrNameLst>
                                          <p:attrName>style.visibility</p:attrName>
                                        </p:attrNameLst>
                                      </p:cBhvr>
                                      <p:to>
                                        <p:strVal val="visible"/>
                                      </p:to>
                                    </p:set>
                                    <p:animEffect filter="wipe(left)" transition="in">
                                      <p:cBhvr>
                                        <p:cTn id="12" dur="1500"/>
                                        <p:tgtEl>
                                          <p:spTgt spid="35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57"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58"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359"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360"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361"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362"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363" name="ESV - “Let us be grateful for receiving a kingdom that cannot be shaken,” i.e., the kingdom of God, or Christ, which will continue even after death is destroyed - 1 Cor. 15:23-26…"/>
          <p:cNvSpPr txBox="1"/>
          <p:nvPr/>
        </p:nvSpPr>
        <p:spPr>
          <a:xfrm>
            <a:off x="5310115" y="3842866"/>
            <a:ext cx="7524153" cy="55499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68000"/>
              <a:buBlip>
                <a:blip r:embed="rId6"/>
              </a:buBlip>
              <a:defRPr sz="4000">
                <a:solidFill>
                  <a:srgbClr val="FFFFFF"/>
                </a:solidFill>
                <a:effectLst>
                  <a:outerShdw sx="100000" sy="100000" kx="0" ky="0" algn="b" rotWithShape="0" blurRad="12700" dist="63500" dir="2550182">
                    <a:srgbClr val="000000"/>
                  </a:outerShdw>
                </a:effectLst>
              </a:defRPr>
            </a:pPr>
            <a:r>
              <a:t>ESV - “</a:t>
            </a:r>
            <a:r>
              <a:rPr i="1"/>
              <a:t>Let us be grateful for receiving a kingdom that cannot be shaken</a:t>
            </a:r>
            <a:r>
              <a:t>,” i.e., the kingdom of God, or Christ, which will continue even after death is destroyed - 1 Cor. 15:23-26</a:t>
            </a:r>
          </a:p>
          <a:p>
            <a:pPr marL="685799" indent="-685799" algn="l">
              <a:spcBef>
                <a:spcPts val="1500"/>
              </a:spcBef>
              <a:buSzPct val="68000"/>
              <a:buBlip>
                <a:blip r:embed="rId6"/>
              </a:buBlip>
              <a:defRPr sz="4000">
                <a:solidFill>
                  <a:srgbClr val="FFFFFF"/>
                </a:solidFill>
                <a:effectLst>
                  <a:outerShdw sx="100000" sy="100000" kx="0" ky="0" algn="b" rotWithShape="0" blurRad="12700" dist="63500" dir="2550182">
                    <a:srgbClr val="000000"/>
                  </a:outerShdw>
                </a:effectLst>
              </a:defRPr>
            </a:pPr>
            <a:r>
              <a:t>We should be overwhelmed with gratitude for what God has given us! — Col. 1:13-20; Eph. 1:3-16</a:t>
            </a:r>
          </a:p>
        </p:txBody>
      </p:sp>
      <p:pic>
        <p:nvPicPr>
          <p:cNvPr id="364" name="Image" descr="Image"/>
          <p:cNvPicPr>
            <a:picLocks noChangeAspect="1"/>
          </p:cNvPicPr>
          <p:nvPr/>
        </p:nvPicPr>
        <p:blipFill>
          <a:blip r:embed="rId7">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365" name="Hebrews 12:28 (NKJV)…"/>
          <p:cNvSpPr txBox="1"/>
          <p:nvPr/>
        </p:nvSpPr>
        <p:spPr>
          <a:xfrm>
            <a:off x="66375" y="5437412"/>
            <a:ext cx="5354724" cy="27051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Therefore, since we are receiving a kingdom which cannot be shaken, let us have grace, …</a:t>
            </a:r>
          </a:p>
        </p:txBody>
      </p:sp>
      <p:sp>
        <p:nvSpPr>
          <p:cNvPr id="366" name="The Perpetual Kingdom"/>
          <p:cNvSpPr txBox="1"/>
          <p:nvPr/>
        </p:nvSpPr>
        <p:spPr>
          <a:xfrm>
            <a:off x="508652" y="2656385"/>
            <a:ext cx="11631100"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300">
                <a:solidFill>
                  <a:srgbClr val="FFFFFF"/>
                </a:solidFill>
                <a:effectLst>
                  <a:outerShdw sx="100000" sy="100000" kx="0" ky="0" algn="b" rotWithShape="0" blurRad="63500" dist="63500" dir="2777115">
                    <a:srgbClr val="000000"/>
                  </a:outerShdw>
                </a:effectLst>
              </a:defRPr>
            </a:lvl1pPr>
          </a:lstStyle>
          <a:p>
            <a:pPr/>
            <a:r>
              <a:t>The Perpetual Kingdom</a:t>
            </a:r>
          </a:p>
        </p:txBody>
      </p:sp>
      <p:sp>
        <p:nvSpPr>
          <p:cNvPr id="367" name="Vs. 26-28"/>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26-28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3">
                                            <p:txEl>
                                              <p:pRg st="1" end="1"/>
                                            </p:txEl>
                                          </p:spTgt>
                                        </p:tgtEl>
                                        <p:attrNameLst>
                                          <p:attrName>style.visibility</p:attrName>
                                        </p:attrNameLst>
                                      </p:cBhvr>
                                      <p:to>
                                        <p:strVal val="visible"/>
                                      </p:to>
                                    </p:set>
                                    <p:animEffect filter="fade" transition="in">
                                      <p:cBhvr>
                                        <p:cTn id="7" dur="1500"/>
                                        <p:tgtEl>
                                          <p:spTgt spid="36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3"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70"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71"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372"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373"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374"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375"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376" name="“Serve” — used many times in epistle referring to priestly duties - 8:5; 9:9; 13:10; cf. 1 Pet 2:5…"/>
          <p:cNvSpPr txBox="1"/>
          <p:nvPr/>
        </p:nvSpPr>
        <p:spPr>
          <a:xfrm>
            <a:off x="5324691" y="4177372"/>
            <a:ext cx="7524153" cy="4981526"/>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t>“</a:t>
            </a:r>
            <a:r>
              <a:rPr b="1" i="1"/>
              <a:t>Serve</a:t>
            </a:r>
            <a:r>
              <a:t>” — used many times in epistle referring to priestly duties - 8:5; 9:9; 13:10; cf. 1 Pet 2:5</a:t>
            </a:r>
          </a:p>
          <a:p>
            <a:pPr marL="685800" indent="-685800"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t>In order to </a:t>
            </a:r>
            <a:r>
              <a:rPr b="1" i="1"/>
              <a:t>serve</a:t>
            </a:r>
            <a:r>
              <a:t> God acceptably in this new dispensation, we MUST Have </a:t>
            </a:r>
            <a:r>
              <a:rPr i="1"/>
              <a:t>reverence &amp; godly fear,</a:t>
            </a:r>
            <a:r>
              <a:t> i.e., with extreme respect for God’s holiness &amp; His stated will. — Lev 10:1-4; Ps. 89:7; Ro. 11:20; 1 Pe. 1:17</a:t>
            </a:r>
          </a:p>
        </p:txBody>
      </p:sp>
      <p:pic>
        <p:nvPicPr>
          <p:cNvPr id="377" name="Image" descr="Image"/>
          <p:cNvPicPr>
            <a:picLocks noChangeAspect="1"/>
          </p:cNvPicPr>
          <p:nvPr/>
        </p:nvPicPr>
        <p:blipFill>
          <a:blip r:embed="rId7">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378"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379"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
        <p:nvSpPr>
          <p:cNvPr id="380"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6">
                                            <p:txEl>
                                              <p:pRg st="1" end="1"/>
                                            </p:txEl>
                                          </p:spTgt>
                                        </p:tgtEl>
                                        <p:attrNameLst>
                                          <p:attrName>style.visibility</p:attrName>
                                        </p:attrNameLst>
                                      </p:cBhvr>
                                      <p:to>
                                        <p:strVal val="visible"/>
                                      </p:to>
                                    </p:set>
                                    <p:animEffect filter="wipe(left)" transition="in">
                                      <p:cBhvr>
                                        <p:cTn id="7" dur="1500"/>
                                        <p:tgtEl>
                                          <p:spTgt spid="37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6"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83"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84"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385"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386"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387"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388"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389" name="3. eulabeia (εὐλάβεια, 2124) signifies, firstly, “caution”; then, “reverence, godly fear,” Heb. 5:7; 12:28, in best mss., “reverence”; in general, “apprehension, but especially holy fear,” “that mingled fear and love which, combined, constitute the piety of man toward God; the OT places its emphasis on the fear, the NT … on the love, though there was love in the fear of God’s saints then, as there must be fear in their love now” (Trench, Syn. Sec.xlviii).¶ In the Sept., Josh. 22:24; Prov. 28:14.¶"/>
          <p:cNvSpPr txBox="1"/>
          <p:nvPr/>
        </p:nvSpPr>
        <p:spPr>
          <a:xfrm>
            <a:off x="3341008" y="4400786"/>
            <a:ext cx="9360651" cy="5193758"/>
          </a:xfrm>
          <a:prstGeom prst="rect">
            <a:avLst/>
          </a:prstGeom>
          <a:ln w="12700">
            <a:miter lim="400000"/>
          </a:ln>
          <a:effectLst>
            <a:outerShdw sx="100000" sy="100000" kx="0" ky="0" algn="b" rotWithShape="0" blurRad="127000" dist="112089"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just" defTabSz="457200">
              <a:defRPr sz="3300">
                <a:solidFill>
                  <a:srgbClr val="FFFFFF"/>
                </a:solidFill>
                <a:effectLst>
                  <a:outerShdw sx="100000" sy="100000" kx="0" ky="0" algn="b" rotWithShape="0" blurRad="12700" dist="63500" dir="2068640">
                    <a:srgbClr val="000000"/>
                  </a:outerShdw>
                </a:effectLst>
                <a:latin typeface="Hoefler Text"/>
                <a:ea typeface="Hoefler Text"/>
                <a:cs typeface="Hoefler Text"/>
                <a:sym typeface="Hoefler Text"/>
              </a:defRPr>
            </a:pPr>
            <a:r>
              <a:t>3. </a:t>
            </a:r>
            <a:r>
              <a:rPr i="1"/>
              <a:t>eulabeia</a:t>
            </a:r>
            <a:r>
              <a:t> (εὐλάβεια, 2124) signifies, firstly, “caution”; then, “reverence, godly fear,” Heb. 5:7; 12:28, in best mss., “reverence”; in general, “apprehension, but especially holy fear,” “that mingled fear and love which, combined, constitute the piety of man toward God; the OT places its emphasis on the fear, the NT … on the love, though there was love in the fear of God’s saints then, as there must be fear in their love now” (Trench, </a:t>
            </a:r>
            <a:r>
              <a:rPr i="1"/>
              <a:t>Syn.</a:t>
            </a:r>
            <a:r>
              <a:t> Sec.xlviii).¶ In the Sept., Josh. 22:24; Prov. 28:14.¶</a:t>
            </a:r>
          </a:p>
        </p:txBody>
      </p:sp>
      <p:pic>
        <p:nvPicPr>
          <p:cNvPr id="390" name="Image" descr="Image"/>
          <p:cNvPicPr>
            <a:picLocks noChangeAspect="1"/>
          </p:cNvPicPr>
          <p:nvPr/>
        </p:nvPicPr>
        <p:blipFill>
          <a:blip r:embed="rId6">
            <a:extLst/>
          </a:blip>
          <a:stretch>
            <a:fillRect/>
          </a:stretch>
        </p:blipFill>
        <p:spPr>
          <a:xfrm>
            <a:off x="59785" y="4177372"/>
            <a:ext cx="3112100" cy="5523976"/>
          </a:xfrm>
          <a:prstGeom prst="rect">
            <a:avLst/>
          </a:prstGeom>
          <a:ln w="12700">
            <a:miter lim="400000"/>
          </a:ln>
          <a:effectLst>
            <a:outerShdw sx="100000" sy="100000" kx="0" ky="0" algn="b" rotWithShape="0" blurRad="63500" dist="63500" dir="2513521">
              <a:srgbClr val="000000"/>
            </a:outerShdw>
          </a:effectLst>
        </p:spPr>
      </p:pic>
      <p:sp>
        <p:nvSpPr>
          <p:cNvPr id="391"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392"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
        <p:nvSpPr>
          <p:cNvPr id="393" name="With Reverence"/>
          <p:cNvSpPr txBox="1"/>
          <p:nvPr/>
        </p:nvSpPr>
        <p:spPr>
          <a:xfrm>
            <a:off x="4179323" y="3643823"/>
            <a:ext cx="7684020" cy="8255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solidFill>
                  <a:srgbClr val="FFFFFF"/>
                </a:solidFill>
                <a:effectLst>
                  <a:outerShdw sx="100000" sy="100000" kx="0" ky="0" algn="b" rotWithShape="0" blurRad="63500" dist="63500" dir="2777115">
                    <a:srgbClr val="000000"/>
                  </a:outerShdw>
                </a:effectLst>
              </a:defRPr>
            </a:lvl1pPr>
          </a:lstStyle>
          <a:p>
            <a:pPr/>
            <a:r>
              <a:t>With Reverence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396"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97"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398"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399"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400"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401"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402" name="εὐλαβής always means “pious” or “devout” as in the LXX (→ 752), and it is no accident that the piety thus characterised is that which consists in scrupulous observance of the Law, as may be seen in Ac. 22:12 … (Hebrews 12:28)  has the sense of “anxiety,” so that the combination corresponds to the μετὰ φόβου καὶ τρόμου of Phil. 2:12. The copyist, however, obviously understood it in the sense of “pious reverence”"/>
          <p:cNvSpPr txBox="1"/>
          <p:nvPr/>
        </p:nvSpPr>
        <p:spPr>
          <a:xfrm>
            <a:off x="4174285" y="4516962"/>
            <a:ext cx="8642334" cy="4697914"/>
          </a:xfrm>
          <a:prstGeom prst="rect">
            <a:avLst/>
          </a:prstGeom>
          <a:ln w="12700">
            <a:miter lim="400000"/>
          </a:ln>
          <a:effectLst>
            <a:outerShdw sx="100000" sy="100000" kx="0" ky="0" algn="b" rotWithShape="0" blurRad="127000" dist="112089"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just" defTabSz="457200">
              <a:defRPr sz="3300">
                <a:solidFill>
                  <a:srgbClr val="FFFFFF"/>
                </a:solidFill>
                <a:effectLst>
                  <a:outerShdw sx="100000" sy="100000" kx="0" ky="0" algn="b" rotWithShape="0" blurRad="12700" dist="63500" dir="2068640">
                    <a:srgbClr val="000000"/>
                  </a:outerShdw>
                </a:effectLst>
                <a:latin typeface="Hoefler Text"/>
                <a:ea typeface="Hoefler Text"/>
                <a:cs typeface="Hoefler Text"/>
                <a:sym typeface="Hoefler Text"/>
              </a:defRPr>
            </a:pPr>
            <a:r>
              <a:t> εὐλαβής always means “pious” or “devout” as in the LXX (</a:t>
            </a:r>
            <a:r>
              <a:rPr b="1" sz="1400"/>
              <a:t>→</a:t>
            </a:r>
            <a:r>
              <a:t> 752), and it is no accident that the piety thus characterised is that which consists in scrupulous observance of the Law, as may be seen in Ac. 22:12 … (Hebrews 12:28)  has the sense of “anxiety,” so that the combination corresponds to the μετὰ φόβου καὶ τρόμου of Phil. 2:12. The copyist, however, obviously understood it in the sense of “pious reverence”</a:t>
            </a:r>
          </a:p>
        </p:txBody>
      </p:sp>
      <p:pic>
        <p:nvPicPr>
          <p:cNvPr id="403" name="Image" descr="Image"/>
          <p:cNvPicPr>
            <a:picLocks noChangeAspect="1"/>
          </p:cNvPicPr>
          <p:nvPr/>
        </p:nvPicPr>
        <p:blipFill>
          <a:blip r:embed="rId6">
            <a:extLst/>
          </a:blip>
          <a:stretch>
            <a:fillRect/>
          </a:stretch>
        </p:blipFill>
        <p:spPr>
          <a:xfrm>
            <a:off x="266073" y="4177372"/>
            <a:ext cx="3612757" cy="5247914"/>
          </a:xfrm>
          <a:prstGeom prst="rect">
            <a:avLst/>
          </a:prstGeom>
          <a:ln w="12700">
            <a:miter lim="400000"/>
          </a:ln>
        </p:spPr>
      </p:pic>
      <p:sp>
        <p:nvSpPr>
          <p:cNvPr id="404" name="With Reverence"/>
          <p:cNvSpPr txBox="1"/>
          <p:nvPr/>
        </p:nvSpPr>
        <p:spPr>
          <a:xfrm>
            <a:off x="4179323" y="3643823"/>
            <a:ext cx="7684020" cy="8255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000">
                <a:solidFill>
                  <a:srgbClr val="FFFFFF"/>
                </a:solidFill>
                <a:effectLst>
                  <a:outerShdw sx="100000" sy="100000" kx="0" ky="0" algn="b" rotWithShape="0" blurRad="63500" dist="63500" dir="2777115">
                    <a:srgbClr val="000000"/>
                  </a:outerShdw>
                </a:effectLst>
              </a:defRPr>
            </a:lvl1pPr>
          </a:lstStyle>
          <a:p>
            <a:pPr/>
            <a:r>
              <a:t>With Reverence</a:t>
            </a:r>
          </a:p>
        </p:txBody>
      </p:sp>
      <p:sp>
        <p:nvSpPr>
          <p:cNvPr id="405"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406"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409"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10"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411"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412"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413"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414"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415" name="Obedience honors God / Disobedience dishonors God.…"/>
          <p:cNvSpPr txBox="1"/>
          <p:nvPr/>
        </p:nvSpPr>
        <p:spPr>
          <a:xfrm>
            <a:off x="5266385" y="3781754"/>
            <a:ext cx="7524154" cy="56896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t>Obedience honors God / Disobedience dishonors God. </a:t>
            </a:r>
          </a:p>
          <a:p>
            <a:pPr marL="685800" indent="-685800"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t>We CAN ONLY obey God by doing what He has said / We CANNOT obey God while doing different from what He has said. </a:t>
            </a:r>
          </a:p>
          <a:p>
            <a:pPr marL="685800" indent="-685800" algn="l">
              <a:spcBef>
                <a:spcPts val="1500"/>
              </a:spcBef>
              <a:buSzPct val="68000"/>
              <a:buBlip>
                <a:blip r:embed="rId6"/>
              </a:buBlip>
              <a:defRPr sz="3600">
                <a:solidFill>
                  <a:srgbClr val="FFFFFF"/>
                </a:solidFill>
                <a:effectLst>
                  <a:outerShdw sx="100000" sy="100000" kx="0" ky="0" algn="b" rotWithShape="0" blurRad="12700" dist="63500" dir="2550182">
                    <a:srgbClr val="000000"/>
                  </a:outerShdw>
                </a:effectLst>
              </a:defRPr>
            </a:pPr>
            <a:r>
              <a:t>God has revealed what He wants - We honor God by doing what He has revealed / We dishonor God when, instead, we do what we want.</a:t>
            </a:r>
          </a:p>
        </p:txBody>
      </p:sp>
      <p:pic>
        <p:nvPicPr>
          <p:cNvPr id="416" name="Image" descr="Image"/>
          <p:cNvPicPr>
            <a:picLocks noChangeAspect="1"/>
          </p:cNvPicPr>
          <p:nvPr/>
        </p:nvPicPr>
        <p:blipFill>
          <a:blip r:embed="rId7">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417"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418"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
        <p:nvSpPr>
          <p:cNvPr id="419"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5">
                                            <p:txEl>
                                              <p:pRg st="1" end="1"/>
                                            </p:txEl>
                                          </p:spTgt>
                                        </p:tgtEl>
                                        <p:attrNameLst>
                                          <p:attrName>style.visibility</p:attrName>
                                        </p:attrNameLst>
                                      </p:cBhvr>
                                      <p:to>
                                        <p:strVal val="visible"/>
                                      </p:to>
                                    </p:set>
                                    <p:animEffect filter="fade" transition="in">
                                      <p:cBhvr>
                                        <p:cTn id="7" dur="1500"/>
                                        <p:tgtEl>
                                          <p:spTgt spid="4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15">
                                            <p:txEl>
                                              <p:pRg st="2" end="2"/>
                                            </p:txEl>
                                          </p:spTgt>
                                        </p:tgtEl>
                                        <p:attrNameLst>
                                          <p:attrName>style.visibility</p:attrName>
                                        </p:attrNameLst>
                                      </p:cBhvr>
                                      <p:to>
                                        <p:strVal val="visible"/>
                                      </p:to>
                                    </p:set>
                                    <p:animEffect filter="fade" transition="in">
                                      <p:cBhvr>
                                        <p:cTn id="12" dur="1500"/>
                                        <p:tgtEl>
                                          <p:spTgt spid="41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5"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Hebrews 12:18–29 (NKJV)…"/>
          <p:cNvSpPr txBox="1"/>
          <p:nvPr/>
        </p:nvSpPr>
        <p:spPr>
          <a:xfrm>
            <a:off x="413522" y="263762"/>
            <a:ext cx="12177756" cy="89154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500"/>
              </a:spcBef>
              <a:defRPr sz="5100">
                <a:solidFill>
                  <a:srgbClr val="FFFFFF"/>
                </a:solidFill>
                <a:effectLst>
                  <a:outerShdw sx="100000" sy="100000" kx="0" ky="0" algn="b" rotWithShape="0" blurRad="63500" dist="63500" dir="3129996">
                    <a:srgbClr val="000000"/>
                  </a:outerShdw>
                </a:effectLst>
                <a:latin typeface="Thames Nude Roman"/>
                <a:ea typeface="Thames Nude Roman"/>
                <a:cs typeface="Thames Nude Roman"/>
                <a:sym typeface="Thames Nude Roman"/>
              </a:defRPr>
            </a:pPr>
            <a:r>
              <a:t>Hebrews 12:18–29 (NKJV)</a:t>
            </a:r>
          </a:p>
          <a:p>
            <a:pPr defTabSz="457200">
              <a:spcBef>
                <a:spcPts val="500"/>
              </a:spcBef>
              <a:defRPr sz="4700">
                <a:solidFill>
                  <a:srgbClr val="FFFFFF"/>
                </a:solidFill>
                <a:effectLst>
                  <a:outerShdw sx="100000" sy="100000" kx="0" ky="0" algn="b" rotWithShape="0" blurRad="63500" dist="63500" dir="3129996">
                    <a:srgbClr val="000000"/>
                  </a:outerShdw>
                </a:effectLst>
                <a:latin typeface="Hoefler Text"/>
                <a:ea typeface="Hoefler Text"/>
                <a:cs typeface="Hoefler Text"/>
                <a:sym typeface="Hoefler Text"/>
              </a:defRPr>
            </a:pPr>
            <a:r>
              <a:rPr baseline="31999"/>
              <a:t>18</a:t>
            </a:r>
            <a:r>
              <a:t> For you have not come to the mountain that may be touched and that burned with fire, and to blackness and darkness and tempest, </a:t>
            </a:r>
            <a:r>
              <a:rPr baseline="31999"/>
              <a:t>19</a:t>
            </a:r>
            <a:r>
              <a:t> and the sound of a trumpet and the voice of words, so that those who heard </a:t>
            </a:r>
            <a:r>
              <a:rPr i="1"/>
              <a:t>it</a:t>
            </a:r>
            <a:r>
              <a:t> begged that the word should not be spoken to them anymore. </a:t>
            </a:r>
            <a:r>
              <a:rPr baseline="31999"/>
              <a:t>20</a:t>
            </a:r>
            <a:r>
              <a:t> (For they could not endure what was commanded: “</a:t>
            </a:r>
            <a:r>
              <a:rPr i="1"/>
              <a:t>And if so much as a beast touches the mountain, it shall be stoned</a:t>
            </a:r>
            <a:r>
              <a:t> or shot with an arrow.” </a:t>
            </a:r>
            <a:r>
              <a:rPr baseline="31999"/>
              <a:t>21</a:t>
            </a:r>
            <a:r>
              <a:t> And so terrifying was the sight </a:t>
            </a:r>
            <a:r>
              <a:rPr i="1"/>
              <a:t>that</a:t>
            </a:r>
            <a:r>
              <a:t> Moses said, “</a:t>
            </a:r>
            <a:r>
              <a:rPr i="1"/>
              <a:t>I am exceedingly afraid</a:t>
            </a:r>
            <a:r>
              <a:t> and trembling.”)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422"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23"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424"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425"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426"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427"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pic>
        <p:nvPicPr>
          <p:cNvPr id="428" name="Image" descr="Image"/>
          <p:cNvPicPr>
            <a:picLocks noChangeAspect="1"/>
          </p:cNvPicPr>
          <p:nvPr/>
        </p:nvPicPr>
        <p:blipFill>
          <a:blip r:embed="rId6">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429"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430"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
        <p:nvSpPr>
          <p:cNvPr id="431"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432" name="2 Timothy 3:16–17 (NKJV)…"/>
          <p:cNvSpPr txBox="1"/>
          <p:nvPr/>
        </p:nvSpPr>
        <p:spPr>
          <a:xfrm>
            <a:off x="5793652" y="4053113"/>
            <a:ext cx="6757731" cy="5473701"/>
          </a:xfrm>
          <a:prstGeom prst="rect">
            <a:avLst/>
          </a:prstGeom>
          <a:gradFill>
            <a:gsLst>
              <a:gs pos="0">
                <a:srgbClr val="5E5E5E"/>
              </a:gs>
              <a:gs pos="100000">
                <a:srgbClr val="212121"/>
              </a:gs>
            </a:gsLst>
            <a:lin ang="5400000"/>
          </a:gradFill>
          <a:ln w="12700">
            <a:miter lim="400000"/>
          </a:ln>
          <a:effectLst>
            <a:outerShdw sx="100000" sy="100000" kx="0" ky="0" algn="b" rotWithShape="0" blurRad="127000" dist="112089"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6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t>2 Timothy 3:16–17 (NKJV)</a:t>
            </a:r>
          </a:p>
          <a:p>
            <a:pPr defTabSz="457200">
              <a:defRPr sz="38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rPr baseline="31999"/>
              <a:t>16</a:t>
            </a:r>
            <a:r>
              <a:t> All Scripture </a:t>
            </a:r>
            <a:r>
              <a:rPr i="1"/>
              <a:t>is</a:t>
            </a:r>
            <a:r>
              <a:t> given by inspiration of God, and </a:t>
            </a:r>
            <a:r>
              <a:rPr i="1"/>
              <a:t>is</a:t>
            </a:r>
            <a:r>
              <a:t> profitable for doctrine, for reproof, for correction, for instruction in righteousness, </a:t>
            </a:r>
            <a:r>
              <a:rPr baseline="31999"/>
              <a:t>17</a:t>
            </a:r>
            <a:r>
              <a:t> that the man of God may be complete, thoroughly equipped for every good work.</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435"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36"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437"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438"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439"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440"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pic>
        <p:nvPicPr>
          <p:cNvPr id="441" name="Image" descr="Image"/>
          <p:cNvPicPr>
            <a:picLocks noChangeAspect="1"/>
          </p:cNvPicPr>
          <p:nvPr/>
        </p:nvPicPr>
        <p:blipFill>
          <a:blip r:embed="rId6">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442"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443"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
        <p:nvSpPr>
          <p:cNvPr id="444"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445" name="2 Peter 1:3 (NKJV)…"/>
          <p:cNvSpPr txBox="1"/>
          <p:nvPr/>
        </p:nvSpPr>
        <p:spPr>
          <a:xfrm>
            <a:off x="5793652" y="4053113"/>
            <a:ext cx="6757731" cy="4902201"/>
          </a:xfrm>
          <a:prstGeom prst="rect">
            <a:avLst/>
          </a:prstGeom>
          <a:gradFill>
            <a:gsLst>
              <a:gs pos="0">
                <a:srgbClr val="5E5E5E"/>
              </a:gs>
              <a:gs pos="100000">
                <a:srgbClr val="212121"/>
              </a:gs>
            </a:gsLst>
            <a:lin ang="5400000"/>
          </a:gradFill>
          <a:ln w="12700">
            <a:miter lim="400000"/>
          </a:ln>
          <a:effectLst>
            <a:outerShdw sx="100000" sy="100000" kx="0" ky="0" algn="b" rotWithShape="0" blurRad="127000" dist="112089"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t>2 Peter 1:3 (NKJV)</a:t>
            </a:r>
          </a:p>
          <a:p>
            <a:pPr defTabSz="457200">
              <a:defRPr sz="45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rPr baseline="31999"/>
              <a:t>3</a:t>
            </a:r>
            <a:r>
              <a:t> as His divine power has given to us all things that </a:t>
            </a:r>
            <a:r>
              <a:rPr i="1"/>
              <a:t>pertain</a:t>
            </a:r>
            <a:r>
              <a:t> to life and godliness, through the knowledge of Him who called us by glory and virtue,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448"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49"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450"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451"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452"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453"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pic>
        <p:nvPicPr>
          <p:cNvPr id="454" name="Image" descr="Image"/>
          <p:cNvPicPr>
            <a:picLocks noChangeAspect="1"/>
          </p:cNvPicPr>
          <p:nvPr/>
        </p:nvPicPr>
        <p:blipFill>
          <a:blip r:embed="rId6">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455"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456"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
        <p:nvSpPr>
          <p:cNvPr id="457"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458" name="Leviticus 10:1–3 (NKJV)…"/>
          <p:cNvSpPr txBox="1"/>
          <p:nvPr/>
        </p:nvSpPr>
        <p:spPr>
          <a:xfrm>
            <a:off x="5407607" y="3893666"/>
            <a:ext cx="7376997" cy="5435601"/>
          </a:xfrm>
          <a:prstGeom prst="rect">
            <a:avLst/>
          </a:prstGeom>
          <a:gradFill>
            <a:gsLst>
              <a:gs pos="0">
                <a:srgbClr val="5E5E5E"/>
              </a:gs>
              <a:gs pos="100000">
                <a:srgbClr val="212121"/>
              </a:gs>
            </a:gsLst>
            <a:lin ang="5400000"/>
          </a:gradFill>
          <a:ln w="12700">
            <a:miter lim="400000"/>
          </a:ln>
          <a:effectLst>
            <a:outerShdw sx="100000" sy="100000" kx="0" ky="0" algn="b" rotWithShape="0" blurRad="127000" dist="112089"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29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t>Leviticus 10:1–3 (NKJV)</a:t>
            </a:r>
          </a:p>
          <a:p>
            <a:pPr defTabSz="457200">
              <a:defRPr sz="29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rPr baseline="31999"/>
              <a:t>1</a:t>
            </a:r>
            <a:r>
              <a:t> Then Nadab and Abihu, the sons of Aaron, each took his censer and put fire in it, put incense on it, and offered profane fire before the Lord, which He had not commanded them. </a:t>
            </a:r>
            <a:r>
              <a:rPr baseline="31999"/>
              <a:t>2</a:t>
            </a:r>
            <a:r>
              <a:t> So fire went out from the Lord and devoured them, and they died before the Lord. </a:t>
            </a:r>
            <a:r>
              <a:rPr baseline="31999"/>
              <a:t>3</a:t>
            </a:r>
            <a:r>
              <a:t> And Moses said to Aaron, “This is what the Lord spoke, saying: ‘By those who come near Me I must be regarded as holy; And before all the people I must be glorified.’ ” So Aaron held his peace.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461"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62"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463"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464"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465"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466"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pic>
        <p:nvPicPr>
          <p:cNvPr id="467" name="Image" descr="Image"/>
          <p:cNvPicPr>
            <a:picLocks noChangeAspect="1"/>
          </p:cNvPicPr>
          <p:nvPr/>
        </p:nvPicPr>
        <p:blipFill>
          <a:blip r:embed="rId6">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468"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469"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
        <p:nvSpPr>
          <p:cNvPr id="470"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471" name="Psalm 89:7 (NKJV)…"/>
          <p:cNvSpPr txBox="1"/>
          <p:nvPr/>
        </p:nvSpPr>
        <p:spPr>
          <a:xfrm>
            <a:off x="5808229" y="4345533"/>
            <a:ext cx="6757730" cy="4597401"/>
          </a:xfrm>
          <a:prstGeom prst="rect">
            <a:avLst/>
          </a:prstGeom>
          <a:gradFill>
            <a:gsLst>
              <a:gs pos="0">
                <a:srgbClr val="5E5E5E"/>
              </a:gs>
              <a:gs pos="100000">
                <a:srgbClr val="212121"/>
              </a:gs>
            </a:gsLst>
            <a:lin ang="5400000"/>
          </a:gradFill>
          <a:ln w="12700">
            <a:miter lim="400000"/>
          </a:ln>
          <a:effectLst>
            <a:outerShdw sx="100000" sy="100000" kx="0" ky="0" algn="b" rotWithShape="0" blurRad="127000" dist="112089"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t>Psalm 89:7 (NKJV)</a:t>
            </a:r>
          </a:p>
          <a:p>
            <a:pPr defTabSz="457200">
              <a:defRPr sz="49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rPr baseline="31999"/>
              <a:t>7</a:t>
            </a:r>
            <a:r>
              <a:t> God is greatly to be feared in the assembly of the saints, And to be held in reverence by all </a:t>
            </a:r>
            <a:r>
              <a:rPr i="1"/>
              <a:t>those</a:t>
            </a:r>
            <a:r>
              <a:t> around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474"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75"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476"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477"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478"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479"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pic>
        <p:nvPicPr>
          <p:cNvPr id="480" name="Image" descr="Image"/>
          <p:cNvPicPr>
            <a:picLocks noChangeAspect="1"/>
          </p:cNvPicPr>
          <p:nvPr/>
        </p:nvPicPr>
        <p:blipFill>
          <a:blip r:embed="rId6">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481"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482"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
        <p:nvSpPr>
          <p:cNvPr id="483"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484" name="Ecclesiastes 5:1–7 (NKJV)…"/>
          <p:cNvSpPr txBox="1"/>
          <p:nvPr/>
        </p:nvSpPr>
        <p:spPr>
          <a:xfrm>
            <a:off x="5808229" y="4345533"/>
            <a:ext cx="6757730" cy="4813301"/>
          </a:xfrm>
          <a:prstGeom prst="rect">
            <a:avLst/>
          </a:prstGeom>
          <a:gradFill>
            <a:gsLst>
              <a:gs pos="0">
                <a:srgbClr val="5E5E5E"/>
              </a:gs>
              <a:gs pos="100000">
                <a:srgbClr val="212121"/>
              </a:gs>
            </a:gsLst>
            <a:lin ang="5400000"/>
          </a:gradFill>
          <a:ln w="12700">
            <a:miter lim="400000"/>
          </a:ln>
          <a:effectLst>
            <a:outerShdw sx="100000" sy="100000" kx="0" ky="0" algn="b" rotWithShape="0" blurRad="127000" dist="112089"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4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t>Ecclesiastes 5:1–7 (NKJV)</a:t>
            </a:r>
          </a:p>
          <a:p>
            <a:pPr defTabSz="457200">
              <a:defRPr sz="44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rPr baseline="31999"/>
              <a:t>1</a:t>
            </a:r>
            <a:r>
              <a:t> Walk prudently when you go to the house of God; and draw near to hear rather than to give the sacrifice of fools, for they do not know that they do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487"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88"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489"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490"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491"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492"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pic>
        <p:nvPicPr>
          <p:cNvPr id="493" name="Image" descr="Image"/>
          <p:cNvPicPr>
            <a:picLocks noChangeAspect="1"/>
          </p:cNvPicPr>
          <p:nvPr/>
        </p:nvPicPr>
        <p:blipFill>
          <a:blip r:embed="rId6">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494"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495"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
        <p:nvSpPr>
          <p:cNvPr id="496"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497" name="Isaiah 66:2 (NKJV)…"/>
          <p:cNvSpPr txBox="1"/>
          <p:nvPr/>
        </p:nvSpPr>
        <p:spPr>
          <a:xfrm>
            <a:off x="5588958" y="4046762"/>
            <a:ext cx="6977001" cy="5486401"/>
          </a:xfrm>
          <a:prstGeom prst="rect">
            <a:avLst/>
          </a:prstGeom>
          <a:gradFill>
            <a:gsLst>
              <a:gs pos="0">
                <a:srgbClr val="5E5E5E"/>
              </a:gs>
              <a:gs pos="100000">
                <a:srgbClr val="212121"/>
              </a:gs>
            </a:gsLst>
            <a:lin ang="5400000"/>
          </a:gradFill>
          <a:ln w="12700">
            <a:miter lim="400000"/>
          </a:ln>
          <a:effectLst>
            <a:outerShdw sx="100000" sy="100000" kx="0" ky="0" algn="b" rotWithShape="0" blurRad="127000" dist="112089"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4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t>Isaiah 66:2 (NKJV)</a:t>
            </a:r>
          </a:p>
          <a:p>
            <a:pPr defTabSz="457200">
              <a:defRPr sz="4400">
                <a:solidFill>
                  <a:srgbClr val="FFFFFF"/>
                </a:solidFill>
                <a:effectLst>
                  <a:outerShdw sx="100000" sy="100000" kx="0" ky="0" algn="b" rotWithShape="0" blurRad="63500" dist="63500" dir="3040785">
                    <a:srgbClr val="000000"/>
                  </a:outerShdw>
                </a:effectLst>
                <a:latin typeface="Hoefler Text"/>
                <a:ea typeface="Hoefler Text"/>
                <a:cs typeface="Hoefler Text"/>
                <a:sym typeface="Hoefler Text"/>
              </a:defRPr>
            </a:pPr>
            <a:r>
              <a:rPr baseline="31999"/>
              <a:t>2</a:t>
            </a:r>
            <a:r>
              <a:t> For all those </a:t>
            </a:r>
            <a:r>
              <a:rPr i="1"/>
              <a:t>things</a:t>
            </a:r>
            <a:r>
              <a:t> My hand has made, And all those </a:t>
            </a:r>
            <a:r>
              <a:rPr i="1"/>
              <a:t>things</a:t>
            </a:r>
            <a:r>
              <a:t> exist,” Says the Lord. “But on this </a:t>
            </a:r>
            <a:r>
              <a:rPr i="1"/>
              <a:t>one</a:t>
            </a:r>
            <a:r>
              <a:t> will I look: On </a:t>
            </a:r>
            <a:r>
              <a:rPr i="1"/>
              <a:t>him who is</a:t>
            </a:r>
            <a:r>
              <a:t> poor and of a contrite spirit, And who trembles at My word.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500"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01"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502"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503"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504"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505"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pic>
        <p:nvPicPr>
          <p:cNvPr id="506" name="Image" descr="Image"/>
          <p:cNvPicPr>
            <a:picLocks noChangeAspect="1"/>
          </p:cNvPicPr>
          <p:nvPr/>
        </p:nvPicPr>
        <p:blipFill>
          <a:blip r:embed="rId6">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507"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508"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509" name="Has God instructed us to:…"/>
          <p:cNvSpPr txBox="1"/>
          <p:nvPr/>
        </p:nvSpPr>
        <p:spPr>
          <a:xfrm>
            <a:off x="5266385" y="3781754"/>
            <a:ext cx="7524154" cy="52959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68000"/>
              <a:buBlip>
                <a:blip r:embed="rId7"/>
              </a:buBlip>
              <a:defRPr sz="4900">
                <a:solidFill>
                  <a:srgbClr val="FFFFFF"/>
                </a:solidFill>
                <a:effectLst>
                  <a:outerShdw sx="100000" sy="100000" kx="0" ky="0" algn="b" rotWithShape="0" blurRad="12700" dist="63500" dir="2550182">
                    <a:srgbClr val="000000"/>
                  </a:outerShdw>
                </a:effectLst>
              </a:defRPr>
            </a:pPr>
            <a:r>
              <a:t>Has God instructed us to:</a:t>
            </a:r>
          </a:p>
          <a:p>
            <a:pPr lvl="1" marL="914400" indent="-685800" algn="l">
              <a:spcBef>
                <a:spcPts val="1100"/>
              </a:spcBef>
              <a:buSzPct val="68000"/>
              <a:buBlip>
                <a:blip r:embed="rId8"/>
              </a:buBlip>
              <a:defRPr sz="3500">
                <a:solidFill>
                  <a:srgbClr val="FFFFFF"/>
                </a:solidFill>
                <a:effectLst>
                  <a:outerShdw sx="100000" sy="100000" kx="0" ky="0" algn="b" rotWithShape="0" blurRad="12700" dist="63500" dir="2550182">
                    <a:srgbClr val="000000"/>
                  </a:outerShdw>
                </a:effectLst>
              </a:defRPr>
            </a:pPr>
            <a:r>
              <a:t>Pray, teach, sing, give, and to observe the Lord’s supper? - Acts 20:7, 1Cor. 11:17-34; Eph 5:19; Col. 3:16</a:t>
            </a:r>
          </a:p>
          <a:p>
            <a:pPr lvl="1" marL="914400" indent="-685800" algn="l">
              <a:spcBef>
                <a:spcPts val="1100"/>
              </a:spcBef>
              <a:buSzPct val="68000"/>
              <a:buBlip>
                <a:blip r:embed="rId8"/>
              </a:buBlip>
              <a:defRPr sz="3500">
                <a:solidFill>
                  <a:srgbClr val="FFFFFF"/>
                </a:solidFill>
                <a:effectLst>
                  <a:outerShdw sx="100000" sy="100000" kx="0" ky="0" algn="b" rotWithShape="0" blurRad="12700" dist="63500" dir="2550182">
                    <a:srgbClr val="000000"/>
                  </a:outerShdw>
                </a:effectLst>
              </a:defRPr>
            </a:pPr>
            <a:r>
              <a:t>Observe holidays in our worship to Him? </a:t>
            </a:r>
            <a:r>
              <a:rPr i="1"/>
              <a:t>scripture?</a:t>
            </a:r>
          </a:p>
          <a:p>
            <a:pPr lvl="1" marL="914400" indent="-685800" algn="l">
              <a:spcBef>
                <a:spcPts val="1100"/>
              </a:spcBef>
              <a:buSzPct val="68000"/>
              <a:buBlip>
                <a:blip r:embed="rId8"/>
              </a:buBlip>
              <a:defRPr sz="3500">
                <a:solidFill>
                  <a:srgbClr val="FFFFFF"/>
                </a:solidFill>
                <a:effectLst>
                  <a:outerShdw sx="100000" sy="100000" kx="0" ky="0" algn="b" rotWithShape="0" blurRad="12700" dist="63500" dir="2550182">
                    <a:srgbClr val="000000"/>
                  </a:outerShdw>
                </a:effectLst>
              </a:defRPr>
            </a:pPr>
            <a:r>
              <a:t>Use mechanical instrumental music in our worship to Him? </a:t>
            </a:r>
            <a:r>
              <a:rPr i="1"/>
              <a:t>scripture?</a:t>
            </a:r>
          </a:p>
        </p:txBody>
      </p:sp>
      <p:sp>
        <p:nvSpPr>
          <p:cNvPr id="510"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09">
                                            <p:txEl>
                                              <p:pRg st="2" end="2"/>
                                            </p:txEl>
                                          </p:spTgt>
                                        </p:tgtEl>
                                        <p:attrNameLst>
                                          <p:attrName>style.visibility</p:attrName>
                                        </p:attrNameLst>
                                      </p:cBhvr>
                                      <p:to>
                                        <p:strVal val="visible"/>
                                      </p:to>
                                    </p:set>
                                    <p:animEffect filter="wipe(left)" transition="in">
                                      <p:cBhvr>
                                        <p:cTn id="7" dur="1500"/>
                                        <p:tgtEl>
                                          <p:spTgt spid="50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09">
                                            <p:txEl>
                                              <p:pRg st="3" end="3"/>
                                            </p:txEl>
                                          </p:spTgt>
                                        </p:tgtEl>
                                        <p:attrNameLst>
                                          <p:attrName>style.visibility</p:attrName>
                                        </p:attrNameLst>
                                      </p:cBhvr>
                                      <p:to>
                                        <p:strVal val="visible"/>
                                      </p:to>
                                    </p:set>
                                    <p:animEffect filter="wipe(left)" transition="in">
                                      <p:cBhvr>
                                        <p:cTn id="12" dur="1500"/>
                                        <p:tgtEl>
                                          <p:spTgt spid="50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9"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513"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14"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515"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516"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517"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518"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pic>
        <p:nvPicPr>
          <p:cNvPr id="519" name="Image" descr="Image"/>
          <p:cNvPicPr>
            <a:picLocks noChangeAspect="1"/>
          </p:cNvPicPr>
          <p:nvPr/>
        </p:nvPicPr>
        <p:blipFill>
          <a:blip r:embed="rId6">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520"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521"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522" name="Thankful for &amp; genuinely DESIRE To Assemble For Study &amp; Worship — Heb 10:25; Ps 122:1; 119:97-104…"/>
          <p:cNvSpPr txBox="1"/>
          <p:nvPr/>
        </p:nvSpPr>
        <p:spPr>
          <a:xfrm>
            <a:off x="5280962" y="4000399"/>
            <a:ext cx="7524153" cy="5358756"/>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200"/>
              </a:spcBef>
              <a:buSzPct val="68000"/>
              <a:buBlip>
                <a:blip r:embed="rId7"/>
              </a:buBlip>
              <a:defRPr sz="3600">
                <a:solidFill>
                  <a:srgbClr val="FFFFFF"/>
                </a:solidFill>
                <a:effectLst>
                  <a:outerShdw sx="100000" sy="100000" kx="0" ky="0" algn="b" rotWithShape="0" blurRad="12700" dist="63500" dir="2550182">
                    <a:srgbClr val="000000"/>
                  </a:outerShdw>
                </a:effectLst>
              </a:defRPr>
            </a:pPr>
            <a:r>
              <a:t>Thankful for &amp; genuinely </a:t>
            </a:r>
            <a:r>
              <a:rPr b="1">
                <a:solidFill>
                  <a:schemeClr val="accent3">
                    <a:hueOff val="286721"/>
                    <a:satOff val="29410"/>
                    <a:lumOff val="9202"/>
                  </a:schemeClr>
                </a:solidFill>
              </a:rPr>
              <a:t>DESIRE</a:t>
            </a:r>
            <a:r>
              <a:t> To Assemble For Study &amp; Worship — Heb 10:25; Ps 122:1; 119:97-104</a:t>
            </a:r>
          </a:p>
          <a:p>
            <a:pPr marL="685800" indent="-685800" algn="l">
              <a:spcBef>
                <a:spcPts val="2200"/>
              </a:spcBef>
              <a:buSzPct val="68000"/>
              <a:buBlip>
                <a:blip r:embed="rId7"/>
              </a:buBlip>
              <a:defRPr sz="3600">
                <a:solidFill>
                  <a:srgbClr val="FFFFFF"/>
                </a:solidFill>
                <a:effectLst>
                  <a:outerShdw sx="100000" sy="100000" kx="0" ky="0" algn="b" rotWithShape="0" blurRad="12700" dist="63500" dir="2550182">
                    <a:srgbClr val="000000"/>
                  </a:outerShdw>
                </a:effectLst>
              </a:defRPr>
            </a:pPr>
            <a:r>
              <a:t>Thankful for  &amp; </a:t>
            </a:r>
            <a:r>
              <a:rPr b="1" cap="all">
                <a:solidFill>
                  <a:schemeClr val="accent3">
                    <a:hueOff val="286721"/>
                    <a:satOff val="29410"/>
                    <a:lumOff val="9202"/>
                  </a:schemeClr>
                </a:solidFill>
              </a:rPr>
              <a:t>Willing</a:t>
            </a:r>
            <a:r>
              <a:t> To Give God’s Word Our Time &amp; Attention — Heb 5:12-14; Ro 10:17</a:t>
            </a:r>
          </a:p>
          <a:p>
            <a:pPr marL="685800" indent="-685800" algn="l">
              <a:spcBef>
                <a:spcPts val="2200"/>
              </a:spcBef>
              <a:buSzPct val="68000"/>
              <a:buBlip>
                <a:blip r:embed="rId7"/>
              </a:buBlip>
              <a:defRPr sz="3600">
                <a:solidFill>
                  <a:srgbClr val="FFFFFF"/>
                </a:solidFill>
                <a:effectLst>
                  <a:outerShdw sx="100000" sy="100000" kx="0" ky="0" algn="b" rotWithShape="0" blurRad="12700" dist="63500" dir="2550182">
                    <a:srgbClr val="000000"/>
                  </a:outerShdw>
                </a:effectLst>
              </a:defRPr>
            </a:pPr>
            <a:r>
              <a:t>Thankful for &amp; </a:t>
            </a:r>
            <a:r>
              <a:rPr b="1">
                <a:solidFill>
                  <a:schemeClr val="accent3">
                    <a:hueOff val="286721"/>
                    <a:satOff val="29410"/>
                    <a:lumOff val="9202"/>
                  </a:schemeClr>
                </a:solidFill>
              </a:rPr>
              <a:t>DETERMINED</a:t>
            </a:r>
            <a:r>
              <a:t> to do God’s things in God’s way — Jn 4:24; Col. 3:17; 2 Jn 9</a:t>
            </a:r>
          </a:p>
        </p:txBody>
      </p:sp>
      <p:sp>
        <p:nvSpPr>
          <p:cNvPr id="523"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22">
                                            <p:txEl>
                                              <p:pRg st="1" end="1"/>
                                            </p:txEl>
                                          </p:spTgt>
                                        </p:tgtEl>
                                        <p:attrNameLst>
                                          <p:attrName>style.visibility</p:attrName>
                                        </p:attrNameLst>
                                      </p:cBhvr>
                                      <p:to>
                                        <p:strVal val="visible"/>
                                      </p:to>
                                    </p:set>
                                    <p:animEffect filter="wipe(left)" transition="in">
                                      <p:cBhvr>
                                        <p:cTn id="7" dur="500"/>
                                        <p:tgtEl>
                                          <p:spTgt spid="5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22">
                                            <p:txEl>
                                              <p:pRg st="2" end="2"/>
                                            </p:txEl>
                                          </p:spTgt>
                                        </p:tgtEl>
                                        <p:attrNameLst>
                                          <p:attrName>style.visibility</p:attrName>
                                        </p:attrNameLst>
                                      </p:cBhvr>
                                      <p:to>
                                        <p:strVal val="visible"/>
                                      </p:to>
                                    </p:set>
                                    <p:animEffect filter="wipe(left)" transition="in">
                                      <p:cBhvr>
                                        <p:cTn id="12" dur="500"/>
                                        <p:tgtEl>
                                          <p:spTgt spid="52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2"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5"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526"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27"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528"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529"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530"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531"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pic>
        <p:nvPicPr>
          <p:cNvPr id="532" name="Image" descr="Image"/>
          <p:cNvPicPr>
            <a:picLocks noChangeAspect="1"/>
          </p:cNvPicPr>
          <p:nvPr/>
        </p:nvPicPr>
        <p:blipFill>
          <a:blip r:embed="rId6">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533"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534"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535" name="Our Preparation &amp; Attendance…"/>
          <p:cNvSpPr txBox="1"/>
          <p:nvPr/>
        </p:nvSpPr>
        <p:spPr>
          <a:xfrm>
            <a:off x="5266385" y="3893666"/>
            <a:ext cx="7524154" cy="5354515"/>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68000"/>
              <a:buBlip>
                <a:blip r:embed="rId7"/>
              </a:buBlip>
              <a:defRPr sz="4000">
                <a:solidFill>
                  <a:srgbClr val="FFFFFF"/>
                </a:solidFill>
                <a:effectLst>
                  <a:outerShdw sx="100000" sy="100000" kx="0" ky="0" algn="b" rotWithShape="0" blurRad="12700" dist="63500" dir="2550182">
                    <a:srgbClr val="000000"/>
                  </a:outerShdw>
                </a:effectLst>
              </a:defRPr>
            </a:pPr>
            <a:r>
              <a:t>Our Preparation &amp; Attendance </a:t>
            </a:r>
          </a:p>
          <a:p>
            <a:pPr lvl="1" marL="872564" indent="-466164" algn="l">
              <a:spcBef>
                <a:spcPts val="1000"/>
              </a:spcBef>
              <a:buSzPct val="51000"/>
              <a:buBlip>
                <a:blip r:embed="rId8"/>
              </a:buBlip>
              <a:defRPr sz="3500">
                <a:solidFill>
                  <a:srgbClr val="FFFFFF"/>
                </a:solidFill>
                <a:effectLst>
                  <a:outerShdw sx="100000" sy="100000" kx="0" ky="0" algn="b" rotWithShape="0" blurRad="50800" dist="25400" dir="5400000">
                    <a:srgbClr val="000000"/>
                  </a:outerShdw>
                </a:effectLst>
              </a:defRPr>
            </a:pPr>
            <a:r>
              <a:t>What </a:t>
            </a:r>
            <a:r>
              <a:rPr b="1"/>
              <a:t>preparations</a:t>
            </a:r>
            <a:r>
              <a:t> do we make on Saturday? Saturday evening?</a:t>
            </a:r>
            <a:r>
              <a:rPr b="1"/>
              <a:t> </a:t>
            </a:r>
            <a:endParaRPr b="1"/>
          </a:p>
          <a:p>
            <a:pPr lvl="1" marL="872564" indent="-466164" algn="l">
              <a:spcBef>
                <a:spcPts val="1000"/>
              </a:spcBef>
              <a:buSzPct val="51000"/>
              <a:buBlip>
                <a:blip r:embed="rId8"/>
              </a:buBlip>
              <a:defRPr sz="3500">
                <a:solidFill>
                  <a:srgbClr val="FFFFFF"/>
                </a:solidFill>
                <a:effectLst>
                  <a:outerShdw sx="100000" sy="100000" kx="0" ky="0" algn="b" rotWithShape="0" blurRad="50800" dist="25400" dir="5400000">
                    <a:srgbClr val="000000"/>
                  </a:outerShdw>
                </a:effectLst>
              </a:defRPr>
            </a:pPr>
            <a:r>
              <a:t>Do we prepare for Bible classes?</a:t>
            </a:r>
          </a:p>
          <a:p>
            <a:pPr lvl="1" marL="872564" indent="-466164" algn="l">
              <a:spcBef>
                <a:spcPts val="1000"/>
              </a:spcBef>
              <a:buSzPct val="51000"/>
              <a:buBlip>
                <a:blip r:embed="rId8"/>
              </a:buBlip>
              <a:defRPr sz="3500">
                <a:solidFill>
                  <a:srgbClr val="FFFFFF"/>
                </a:solidFill>
                <a:effectLst>
                  <a:outerShdw sx="100000" sy="100000" kx="0" ky="0" algn="b" rotWithShape="0" blurRad="50800" dist="25400" dir="5400000">
                    <a:srgbClr val="000000"/>
                  </a:outerShdw>
                </a:effectLst>
              </a:defRPr>
            </a:pPr>
            <a:r>
              <a:t>Do we plan things out so we will be on time? </a:t>
            </a:r>
          </a:p>
          <a:p>
            <a:pPr lvl="1" marL="872564" indent="-466164" algn="l">
              <a:spcBef>
                <a:spcPts val="1000"/>
              </a:spcBef>
              <a:buSzPct val="51000"/>
              <a:buBlip>
                <a:blip r:embed="rId8"/>
              </a:buBlip>
              <a:defRPr sz="3500">
                <a:solidFill>
                  <a:srgbClr val="FFFFFF"/>
                </a:solidFill>
                <a:effectLst>
                  <a:outerShdw sx="100000" sy="100000" kx="0" ky="0" algn="b" rotWithShape="0" blurRad="50800" dist="25400" dir="5400000">
                    <a:srgbClr val="000000"/>
                  </a:outerShdw>
                </a:effectLst>
              </a:defRPr>
            </a:pPr>
            <a:r>
              <a:t>We all expect teachers, song leaders &amp; preachers to be present, prepared &amp; on time - but what about ME?</a:t>
            </a:r>
          </a:p>
        </p:txBody>
      </p:sp>
      <p:sp>
        <p:nvSpPr>
          <p:cNvPr id="536"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35">
                                            <p:bg/>
                                          </p:spTgt>
                                        </p:tgtEl>
                                        <p:attrNameLst>
                                          <p:attrName>style.visibility</p:attrName>
                                        </p:attrNameLst>
                                      </p:cBhvr>
                                      <p:to>
                                        <p:strVal val="visible"/>
                                      </p:to>
                                    </p:set>
                                    <p:animEffect filter="fade" transition="in">
                                      <p:cBhvr>
                                        <p:cTn id="7" dur="1500"/>
                                        <p:tgtEl>
                                          <p:spTgt spid="53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35">
                                            <p:txEl>
                                              <p:pRg st="0" end="0"/>
                                            </p:txEl>
                                          </p:spTgt>
                                        </p:tgtEl>
                                        <p:attrNameLst>
                                          <p:attrName>style.visibility</p:attrName>
                                        </p:attrNameLst>
                                      </p:cBhvr>
                                      <p:to>
                                        <p:strVal val="visible"/>
                                      </p:to>
                                    </p:set>
                                    <p:animEffect filter="fade" transition="in">
                                      <p:cBhvr>
                                        <p:cTn id="10" dur="1500"/>
                                        <p:tgtEl>
                                          <p:spTgt spid="5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35">
                                            <p:txEl>
                                              <p:pRg st="1" end="1"/>
                                            </p:txEl>
                                          </p:spTgt>
                                        </p:tgtEl>
                                        <p:attrNameLst>
                                          <p:attrName>style.visibility</p:attrName>
                                        </p:attrNameLst>
                                      </p:cBhvr>
                                      <p:to>
                                        <p:strVal val="visible"/>
                                      </p:to>
                                    </p:set>
                                    <p:animEffect filter="fade" transition="in">
                                      <p:cBhvr>
                                        <p:cTn id="15" dur="1500"/>
                                        <p:tgtEl>
                                          <p:spTgt spid="5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35">
                                            <p:txEl>
                                              <p:pRg st="2" end="2"/>
                                            </p:txEl>
                                          </p:spTgt>
                                        </p:tgtEl>
                                        <p:attrNameLst>
                                          <p:attrName>style.visibility</p:attrName>
                                        </p:attrNameLst>
                                      </p:cBhvr>
                                      <p:to>
                                        <p:strVal val="visible"/>
                                      </p:to>
                                    </p:set>
                                    <p:animEffect filter="fade" transition="in">
                                      <p:cBhvr>
                                        <p:cTn id="20" dur="1500"/>
                                        <p:tgtEl>
                                          <p:spTgt spid="53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535">
                                            <p:txEl>
                                              <p:pRg st="3" end="3"/>
                                            </p:txEl>
                                          </p:spTgt>
                                        </p:tgtEl>
                                        <p:attrNameLst>
                                          <p:attrName>style.visibility</p:attrName>
                                        </p:attrNameLst>
                                      </p:cBhvr>
                                      <p:to>
                                        <p:strVal val="visible"/>
                                      </p:to>
                                    </p:set>
                                    <p:animEffect filter="fade" transition="in">
                                      <p:cBhvr>
                                        <p:cTn id="25" dur="1500"/>
                                        <p:tgtEl>
                                          <p:spTgt spid="53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535">
                                            <p:txEl>
                                              <p:pRg st="4" end="4"/>
                                            </p:txEl>
                                          </p:spTgt>
                                        </p:tgtEl>
                                        <p:attrNameLst>
                                          <p:attrName>style.visibility</p:attrName>
                                        </p:attrNameLst>
                                      </p:cBhvr>
                                      <p:to>
                                        <p:strVal val="visible"/>
                                      </p:to>
                                    </p:set>
                                    <p:animEffect filter="fade" transition="in">
                                      <p:cBhvr>
                                        <p:cTn id="30" dur="1500"/>
                                        <p:tgtEl>
                                          <p:spTgt spid="53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5"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539"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40"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541"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542"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543"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544"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pic>
        <p:nvPicPr>
          <p:cNvPr id="545" name="Image" descr="Image"/>
          <p:cNvPicPr>
            <a:picLocks noChangeAspect="1"/>
          </p:cNvPicPr>
          <p:nvPr/>
        </p:nvPicPr>
        <p:blipFill>
          <a:blip r:embed="rId6">
            <a:extLst/>
          </a:blip>
          <a:srcRect l="0" t="0" r="2" b="0"/>
          <a:stretch>
            <a:fillRect/>
          </a:stretch>
        </p:blipFill>
        <p:spPr>
          <a:xfrm>
            <a:off x="-4234" y="1962046"/>
            <a:ext cx="5226051" cy="7787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7"/>
                </a:lnTo>
                <a:cubicBezTo>
                  <a:pt x="21600" y="19316"/>
                  <a:pt x="21582" y="19076"/>
                  <a:pt x="21500" y="19076"/>
                </a:cubicBezTo>
                <a:cubicBezTo>
                  <a:pt x="21379" y="19076"/>
                  <a:pt x="20989" y="18724"/>
                  <a:pt x="21044" y="18664"/>
                </a:cubicBezTo>
                <a:cubicBezTo>
                  <a:pt x="21065" y="18641"/>
                  <a:pt x="21198" y="18622"/>
                  <a:pt x="21341" y="18622"/>
                </a:cubicBezTo>
                <a:lnTo>
                  <a:pt x="21600" y="18622"/>
                </a:lnTo>
                <a:lnTo>
                  <a:pt x="21600" y="9311"/>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546" name="Hebrews 12:28,29 (NKJV)…"/>
          <p:cNvSpPr txBox="1"/>
          <p:nvPr/>
        </p:nvSpPr>
        <p:spPr>
          <a:xfrm>
            <a:off x="66375" y="5177063"/>
            <a:ext cx="5354724" cy="3225801"/>
          </a:xfrm>
          <a:prstGeom prst="rect">
            <a:avLst/>
          </a:prstGeom>
          <a:ln w="12700">
            <a:miter lim="400000"/>
          </a:ln>
          <a:effectLst>
            <a:outerShdw sx="100000" sy="100000" kx="0" ky="0" algn="b" rotWithShape="0" blurRad="63500" dist="70157" dir="36477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t>Hebrews 12:28,29 (NKJV)</a:t>
            </a:r>
          </a:p>
          <a:p>
            <a:pPr>
              <a:defRPr sz="3400">
                <a:solidFill>
                  <a:srgbClr val="FFFFFF"/>
                </a:solidFill>
                <a:effectLst>
                  <a:outerShdw sx="100000" sy="100000" kx="0" ky="0" algn="b" rotWithShape="0" blurRad="38100" dist="63500" dir="5400000">
                    <a:srgbClr val="000000"/>
                  </a:outerShdw>
                </a:effectLst>
                <a:latin typeface="Hoefler Text"/>
                <a:ea typeface="Hoefler Text"/>
                <a:cs typeface="Hoefler Text"/>
                <a:sym typeface="Hoefler Text"/>
              </a:defRPr>
            </a:pPr>
            <a:r>
              <a:rPr baseline="31999"/>
              <a:t>28</a:t>
            </a:r>
            <a:r>
              <a:t> … by which we may serve God acceptably with reverence and godly fear. </a:t>
            </a:r>
            <a:r>
              <a:rPr baseline="31999"/>
              <a:t>29 </a:t>
            </a:r>
            <a:r>
              <a:t>For our God </a:t>
            </a:r>
            <a:r>
              <a:rPr i="1"/>
              <a:t>is</a:t>
            </a:r>
            <a:r>
              <a:t> a consuming fire.</a:t>
            </a:r>
          </a:p>
        </p:txBody>
      </p:sp>
      <p:sp>
        <p:nvSpPr>
          <p:cNvPr id="547"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548" name="Our Preparation &amp; Attendance…"/>
          <p:cNvSpPr txBox="1"/>
          <p:nvPr/>
        </p:nvSpPr>
        <p:spPr>
          <a:xfrm>
            <a:off x="5266385" y="3893666"/>
            <a:ext cx="7524154" cy="5629028"/>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68000"/>
              <a:buBlip>
                <a:blip r:embed="rId7"/>
              </a:buBlip>
              <a:defRPr sz="4000">
                <a:solidFill>
                  <a:srgbClr val="FFFFFF"/>
                </a:solidFill>
                <a:effectLst>
                  <a:outerShdw sx="100000" sy="100000" kx="0" ky="0" algn="b" rotWithShape="0" blurRad="12700" dist="63500" dir="2550182">
                    <a:srgbClr val="000000"/>
                  </a:outerShdw>
                </a:effectLst>
              </a:defRPr>
            </a:pPr>
            <a:r>
              <a:t>Our Preparation &amp; Attendance </a:t>
            </a:r>
          </a:p>
          <a:p>
            <a:pPr lvl="1" marL="685800" indent="-457200" algn="l">
              <a:spcBef>
                <a:spcPts val="1700"/>
              </a:spcBef>
              <a:buSzPct val="51000"/>
              <a:buBlip>
                <a:blip r:embed="rId8"/>
              </a:buBlip>
              <a:defRPr sz="3500">
                <a:solidFill>
                  <a:srgbClr val="FFFFFF"/>
                </a:solidFill>
                <a:effectLst>
                  <a:outerShdw sx="100000" sy="100000" kx="0" ky="0" algn="b" rotWithShape="0" blurRad="50800" dist="25400" dir="5400000">
                    <a:srgbClr val="000000"/>
                  </a:outerShdw>
                </a:effectLst>
              </a:defRPr>
            </a:pPr>
            <a:r>
              <a:rPr b="1"/>
              <a:t>Day Before</a:t>
            </a:r>
            <a:r>
              <a:t> - </a:t>
            </a:r>
            <a:r>
              <a:rPr i="1"/>
              <a:t>study / Go to bed early</a:t>
            </a:r>
          </a:p>
          <a:p>
            <a:pPr lvl="1" marL="685800" indent="-457200" algn="l">
              <a:spcBef>
                <a:spcPts val="1700"/>
              </a:spcBef>
              <a:buSzPct val="51000"/>
              <a:buBlip>
                <a:blip r:embed="rId8"/>
              </a:buBlip>
              <a:defRPr b="1" sz="3500">
                <a:solidFill>
                  <a:srgbClr val="FFFFFF"/>
                </a:solidFill>
                <a:effectLst>
                  <a:outerShdw sx="100000" sy="100000" kx="0" ky="0" algn="b" rotWithShape="0" blurRad="50800" dist="25400" dir="5400000">
                    <a:srgbClr val="000000"/>
                  </a:outerShdw>
                </a:effectLst>
              </a:defRPr>
            </a:pPr>
            <a:r>
              <a:t>Sunday Morning — </a:t>
            </a:r>
            <a:r>
              <a:rPr b="0" i="1"/>
              <a:t>Get up on time / Pray, meditate / Breakfast / Dress appropriately, leave early …</a:t>
            </a:r>
            <a:endParaRPr b="0"/>
          </a:p>
          <a:p>
            <a:pPr lvl="1" marL="685800" indent="-457200" algn="l">
              <a:spcBef>
                <a:spcPts val="1700"/>
              </a:spcBef>
              <a:buSzPct val="51000"/>
              <a:buBlip>
                <a:blip r:embed="rId8"/>
              </a:buBlip>
              <a:defRPr b="1" sz="3500">
                <a:solidFill>
                  <a:srgbClr val="FFFFFF"/>
                </a:solidFill>
                <a:effectLst>
                  <a:outerShdw sx="100000" sy="100000" kx="0" ky="0" algn="b" rotWithShape="0" blurRad="50800" dist="25400" dir="5400000">
                    <a:srgbClr val="000000"/>
                  </a:outerShdw>
                </a:effectLst>
              </a:defRPr>
            </a:pPr>
            <a:r>
              <a:t>Arrival</a:t>
            </a:r>
            <a:r>
              <a:rPr b="0"/>
              <a:t> — </a:t>
            </a:r>
            <a:r>
              <a:rPr b="0" i="1"/>
              <a:t>Be on time / use bathroom / drink water / focus / Turn off phones</a:t>
            </a:r>
            <a:endParaRPr b="0"/>
          </a:p>
          <a:p>
            <a:pPr lvl="1" marL="685800" indent="-457200" algn="l">
              <a:spcBef>
                <a:spcPts val="1700"/>
              </a:spcBef>
              <a:buSzPct val="51000"/>
              <a:buBlip>
                <a:blip r:embed="rId8"/>
              </a:buBlip>
              <a:defRPr b="1" sz="3500">
                <a:solidFill>
                  <a:srgbClr val="FFFFFF"/>
                </a:solidFill>
                <a:effectLst>
                  <a:outerShdw sx="100000" sy="100000" kx="0" ky="0" algn="b" rotWithShape="0" blurRad="50800" dist="25400" dir="5400000">
                    <a:srgbClr val="000000"/>
                  </a:outerShdw>
                </a:effectLst>
              </a:defRPr>
            </a:pPr>
            <a:r>
              <a:t>Worship</a:t>
            </a:r>
            <a:r>
              <a:rPr b="0"/>
              <a:t> — </a:t>
            </a:r>
            <a:r>
              <a:rPr b="0" i="1"/>
              <a:t>Have your mind cleared so you can concentrate.</a:t>
            </a:r>
          </a:p>
        </p:txBody>
      </p:sp>
      <p:sp>
        <p:nvSpPr>
          <p:cNvPr id="549"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548">
                                            <p:txEl>
                                              <p:pRg st="1" end="1"/>
                                            </p:txEl>
                                          </p:spTgt>
                                        </p:tgtEl>
                                        <p:attrNameLst>
                                          <p:attrName>style.visibility</p:attrName>
                                        </p:attrNameLst>
                                      </p:cBhvr>
                                      <p:to>
                                        <p:strVal val="visible"/>
                                      </p:to>
                                    </p:set>
                                    <p:anim calcmode="lin" valueType="num">
                                      <p:cBhvr>
                                        <p:cTn id="7" dur="1000" fill="hold"/>
                                        <p:tgtEl>
                                          <p:spTgt spid="548">
                                            <p:txEl>
                                              <p:pRg st="1" end="1"/>
                                            </p:txEl>
                                          </p:spTgt>
                                        </p:tgtEl>
                                        <p:attrNameLst>
                                          <p:attrName>ppt_w</p:attrName>
                                        </p:attrNameLst>
                                      </p:cBhvr>
                                      <p:tavLst>
                                        <p:tav tm="0">
                                          <p:val>
                                            <p:strVal val="4*#ppt_w"/>
                                          </p:val>
                                        </p:tav>
                                        <p:tav tm="100000">
                                          <p:val>
                                            <p:strVal val="#ppt_w"/>
                                          </p:val>
                                        </p:tav>
                                      </p:tavLst>
                                    </p:anim>
                                    <p:anim calcmode="lin" valueType="num">
                                      <p:cBhvr>
                                        <p:cTn id="8" dur="1000" fill="hold"/>
                                        <p:tgtEl>
                                          <p:spTgt spid="548">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2" presetID="23" grpId="1" fill="hold">
                                  <p:stCondLst>
                                    <p:cond delay="0"/>
                                  </p:stCondLst>
                                  <p:iterate type="el" backwards="0">
                                    <p:tmAbs val="0"/>
                                  </p:iterate>
                                  <p:childTnLst>
                                    <p:set>
                                      <p:cBhvr>
                                        <p:cTn id="12" fill="hold"/>
                                        <p:tgtEl>
                                          <p:spTgt spid="548">
                                            <p:txEl>
                                              <p:pRg st="2" end="2"/>
                                            </p:txEl>
                                          </p:spTgt>
                                        </p:tgtEl>
                                        <p:attrNameLst>
                                          <p:attrName>style.visibility</p:attrName>
                                        </p:attrNameLst>
                                      </p:cBhvr>
                                      <p:to>
                                        <p:strVal val="visible"/>
                                      </p:to>
                                    </p:set>
                                    <p:anim calcmode="lin" valueType="num">
                                      <p:cBhvr>
                                        <p:cTn id="13" dur="1000" fill="hold"/>
                                        <p:tgtEl>
                                          <p:spTgt spid="548">
                                            <p:txEl>
                                              <p:pRg st="2" end="2"/>
                                            </p:txEl>
                                          </p:spTgt>
                                        </p:tgtEl>
                                        <p:attrNameLst>
                                          <p:attrName>ppt_w</p:attrName>
                                        </p:attrNameLst>
                                      </p:cBhvr>
                                      <p:tavLst>
                                        <p:tav tm="0">
                                          <p:val>
                                            <p:strVal val="4*#ppt_w"/>
                                          </p:val>
                                        </p:tav>
                                        <p:tav tm="100000">
                                          <p:val>
                                            <p:strVal val="#ppt_w"/>
                                          </p:val>
                                        </p:tav>
                                      </p:tavLst>
                                    </p:anim>
                                    <p:anim calcmode="lin" valueType="num">
                                      <p:cBhvr>
                                        <p:cTn id="14" dur="1000" fill="hold"/>
                                        <p:tgtEl>
                                          <p:spTgt spid="548">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32" presetID="23" grpId="1" fill="hold">
                                  <p:stCondLst>
                                    <p:cond delay="0"/>
                                  </p:stCondLst>
                                  <p:iterate type="el" backwards="0">
                                    <p:tmAbs val="0"/>
                                  </p:iterate>
                                  <p:childTnLst>
                                    <p:set>
                                      <p:cBhvr>
                                        <p:cTn id="18" fill="hold"/>
                                        <p:tgtEl>
                                          <p:spTgt spid="548">
                                            <p:txEl>
                                              <p:pRg st="3" end="3"/>
                                            </p:txEl>
                                          </p:spTgt>
                                        </p:tgtEl>
                                        <p:attrNameLst>
                                          <p:attrName>style.visibility</p:attrName>
                                        </p:attrNameLst>
                                      </p:cBhvr>
                                      <p:to>
                                        <p:strVal val="visible"/>
                                      </p:to>
                                    </p:set>
                                    <p:anim calcmode="lin" valueType="num">
                                      <p:cBhvr>
                                        <p:cTn id="19" dur="1000" fill="hold"/>
                                        <p:tgtEl>
                                          <p:spTgt spid="548">
                                            <p:txEl>
                                              <p:pRg st="3" end="3"/>
                                            </p:txEl>
                                          </p:spTgt>
                                        </p:tgtEl>
                                        <p:attrNameLst>
                                          <p:attrName>ppt_w</p:attrName>
                                        </p:attrNameLst>
                                      </p:cBhvr>
                                      <p:tavLst>
                                        <p:tav tm="0">
                                          <p:val>
                                            <p:strVal val="4*#ppt_w"/>
                                          </p:val>
                                        </p:tav>
                                        <p:tav tm="100000">
                                          <p:val>
                                            <p:strVal val="#ppt_w"/>
                                          </p:val>
                                        </p:tav>
                                      </p:tavLst>
                                    </p:anim>
                                    <p:anim calcmode="lin" valueType="num">
                                      <p:cBhvr>
                                        <p:cTn id="20" dur="1000" fill="hold"/>
                                        <p:tgtEl>
                                          <p:spTgt spid="548">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2" presetID="23" grpId="1" fill="hold">
                                  <p:stCondLst>
                                    <p:cond delay="0"/>
                                  </p:stCondLst>
                                  <p:iterate type="el" backwards="0">
                                    <p:tmAbs val="0"/>
                                  </p:iterate>
                                  <p:childTnLst>
                                    <p:set>
                                      <p:cBhvr>
                                        <p:cTn id="24" fill="hold"/>
                                        <p:tgtEl>
                                          <p:spTgt spid="548">
                                            <p:txEl>
                                              <p:pRg st="4" end="4"/>
                                            </p:txEl>
                                          </p:spTgt>
                                        </p:tgtEl>
                                        <p:attrNameLst>
                                          <p:attrName>style.visibility</p:attrName>
                                        </p:attrNameLst>
                                      </p:cBhvr>
                                      <p:to>
                                        <p:strVal val="visible"/>
                                      </p:to>
                                    </p:set>
                                    <p:anim calcmode="lin" valueType="num">
                                      <p:cBhvr>
                                        <p:cTn id="25" dur="1000" fill="hold"/>
                                        <p:tgtEl>
                                          <p:spTgt spid="548">
                                            <p:txEl>
                                              <p:pRg st="4" end="4"/>
                                            </p:txEl>
                                          </p:spTgt>
                                        </p:tgtEl>
                                        <p:attrNameLst>
                                          <p:attrName>ppt_w</p:attrName>
                                        </p:attrNameLst>
                                      </p:cBhvr>
                                      <p:tavLst>
                                        <p:tav tm="0">
                                          <p:val>
                                            <p:strVal val="4*#ppt_w"/>
                                          </p:val>
                                        </p:tav>
                                        <p:tav tm="100000">
                                          <p:val>
                                            <p:strVal val="#ppt_w"/>
                                          </p:val>
                                        </p:tav>
                                      </p:tavLst>
                                    </p:anim>
                                    <p:anim calcmode="lin" valueType="num">
                                      <p:cBhvr>
                                        <p:cTn id="26" dur="1000" fill="hold"/>
                                        <p:tgtEl>
                                          <p:spTgt spid="548">
                                            <p:txEl>
                                              <p:pRg st="4" end="4"/>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8"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Hebrews 12:18–29 (NKJV)…"/>
          <p:cNvSpPr txBox="1"/>
          <p:nvPr/>
        </p:nvSpPr>
        <p:spPr>
          <a:xfrm>
            <a:off x="413522" y="263762"/>
            <a:ext cx="12177756" cy="90170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500"/>
              </a:spcBef>
              <a:defRPr sz="5100">
                <a:solidFill>
                  <a:srgbClr val="FFFFFF"/>
                </a:solidFill>
                <a:effectLst>
                  <a:outerShdw sx="100000" sy="100000" kx="0" ky="0" algn="b" rotWithShape="0" blurRad="63500" dist="63500" dir="3129996">
                    <a:srgbClr val="000000"/>
                  </a:outerShdw>
                </a:effectLst>
                <a:latin typeface="Thames Nude Roman"/>
                <a:ea typeface="Thames Nude Roman"/>
                <a:cs typeface="Thames Nude Roman"/>
                <a:sym typeface="Thames Nude Roman"/>
              </a:defRPr>
            </a:pPr>
            <a:r>
              <a:t>Hebrews 12:18–29 (NKJV)</a:t>
            </a:r>
          </a:p>
          <a:p>
            <a:pPr defTabSz="457200">
              <a:spcBef>
                <a:spcPts val="500"/>
              </a:spcBef>
              <a:defRPr sz="4300">
                <a:solidFill>
                  <a:srgbClr val="FFFFFF"/>
                </a:solidFill>
                <a:effectLst>
                  <a:outerShdw sx="100000" sy="100000" kx="0" ky="0" algn="b" rotWithShape="0" blurRad="63500" dist="63500" dir="3129996">
                    <a:srgbClr val="000000"/>
                  </a:outerShdw>
                </a:effectLst>
                <a:latin typeface="Hoefler Text"/>
                <a:ea typeface="Hoefler Text"/>
                <a:cs typeface="Hoefler Text"/>
                <a:sym typeface="Hoefler Text"/>
              </a:defRPr>
            </a:pPr>
            <a:r>
              <a:rPr baseline="31999"/>
              <a:t>22</a:t>
            </a:r>
            <a:r>
              <a:t> But you have come to Mount Zion and to the city of the living God, the heavenly Jerusalem, to an innumerable company of angels, </a:t>
            </a:r>
            <a:r>
              <a:rPr baseline="31999"/>
              <a:t>23</a:t>
            </a:r>
            <a:r>
              <a:t> to the general assembly and church of the firstborn </a:t>
            </a:r>
            <a:r>
              <a:rPr i="1"/>
              <a:t>who are</a:t>
            </a:r>
            <a:r>
              <a:t> registered in heaven, to God the Judge of all, to the spirits of just men made perfect, </a:t>
            </a:r>
            <a:r>
              <a:rPr baseline="31999"/>
              <a:t>24</a:t>
            </a:r>
            <a:r>
              <a:t> to Jesus the Mediator of the new covenant, and to the blood of sprinkling that speaks better things than </a:t>
            </a:r>
            <a:r>
              <a:rPr i="1"/>
              <a:t>that of</a:t>
            </a:r>
            <a:r>
              <a:t> Abel. </a:t>
            </a:r>
            <a:r>
              <a:rPr baseline="31999"/>
              <a:t>25</a:t>
            </a:r>
            <a:r>
              <a:t> See that you do not refuse Him who speaks. For if they did not escape who refused Him who spoke on earth, much more </a:t>
            </a:r>
            <a:r>
              <a:rPr i="1"/>
              <a:t>shall we not escape</a:t>
            </a:r>
            <a:r>
              <a:t> if we turn away from Him who </a:t>
            </a:r>
            <a:r>
              <a:rPr i="1"/>
              <a:t>speaks</a:t>
            </a:r>
            <a:r>
              <a:t> from heaven,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1"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552"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53" name="Image" descr="Image"/>
          <p:cNvPicPr>
            <a:picLocks noChangeAspect="0"/>
          </p:cNvPicPr>
          <p:nvPr/>
        </p:nvPicPr>
        <p:blipFill>
          <a:blip r:embed="rId2">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554"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555" name="Image" descr="Image"/>
          <p:cNvPicPr>
            <a:picLocks noChangeAspect="1"/>
          </p:cNvPicPr>
          <p:nvPr/>
        </p:nvPicPr>
        <p:blipFill>
          <a:blip r:embed="rId3">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556" name="Image" descr="Image"/>
          <p:cNvPicPr>
            <a:picLocks noChangeAspect="0"/>
          </p:cNvPicPr>
          <p:nvPr/>
        </p:nvPicPr>
        <p:blipFill>
          <a:blip r:embed="rId4">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557" name="Image" descr="Image"/>
          <p:cNvPicPr>
            <a:picLocks noChangeAspect="0"/>
          </p:cNvPicPr>
          <p:nvPr/>
        </p:nvPicPr>
        <p:blipFill>
          <a:blip r:embed="rId5">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558" name="Vs. 28-29"/>
          <p:cNvSpPr txBox="1"/>
          <p:nvPr/>
        </p:nvSpPr>
        <p:spPr>
          <a:xfrm>
            <a:off x="307865" y="2783385"/>
            <a:ext cx="1943643" cy="622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600">
                <a:solidFill>
                  <a:srgbClr val="FFFFFF"/>
                </a:solidFill>
                <a:effectLst>
                  <a:outerShdw sx="100000" sy="100000" kx="0" ky="0" algn="b" rotWithShape="0" blurRad="63500" dist="63500" dir="2777115">
                    <a:srgbClr val="000000"/>
                  </a:outerShdw>
                </a:effectLst>
              </a:defRPr>
            </a:lvl1pPr>
          </a:lstStyle>
          <a:p>
            <a:pPr/>
            <a:r>
              <a:t>Vs. 28-29</a:t>
            </a:r>
          </a:p>
        </p:txBody>
      </p:sp>
      <p:sp>
        <p:nvSpPr>
          <p:cNvPr id="559" name="The Why &amp; How of WORSHIP"/>
          <p:cNvSpPr txBox="1"/>
          <p:nvPr/>
        </p:nvSpPr>
        <p:spPr>
          <a:xfrm>
            <a:off x="508652" y="2669085"/>
            <a:ext cx="11631100" cy="8509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100">
                <a:solidFill>
                  <a:srgbClr val="FFFFFF"/>
                </a:solidFill>
                <a:effectLst>
                  <a:outerShdw sx="100000" sy="100000" kx="0" ky="0" algn="b" rotWithShape="0" blurRad="63500" dist="63500" dir="2777115">
                    <a:srgbClr val="000000"/>
                  </a:outerShdw>
                </a:effectLst>
              </a:defRPr>
            </a:lvl1pPr>
          </a:lstStyle>
          <a:p>
            <a:pPr/>
            <a:r>
              <a:t>The Why &amp; How of WORSHIP </a:t>
            </a:r>
          </a:p>
        </p:txBody>
      </p:sp>
      <p:sp>
        <p:nvSpPr>
          <p:cNvPr id="560" name="Rounded Rectangle"/>
          <p:cNvSpPr/>
          <p:nvPr/>
        </p:nvSpPr>
        <p:spPr>
          <a:xfrm>
            <a:off x="194733" y="3916230"/>
            <a:ext cx="3931921" cy="5669281"/>
          </a:xfrm>
          <a:prstGeom prst="roundRect">
            <a:avLst>
              <a:gd name="adj" fmla="val 18870"/>
            </a:avLst>
          </a:prstGeom>
          <a:gradFill>
            <a:gsLst>
              <a:gs pos="0">
                <a:srgbClr val="ABB9C7"/>
              </a:gs>
              <a:gs pos="100000">
                <a:srgbClr val="536B8A"/>
              </a:gs>
            </a:gsLst>
            <a:lin ang="5400000"/>
          </a:gradFill>
          <a:ln w="12700">
            <a:miter lim="400000"/>
          </a:ln>
          <a:effectLst>
            <a:outerShdw sx="100000" sy="100000" kx="0" ky="0" algn="b" rotWithShape="0" blurRad="50800" dist="12700" dir="0">
              <a:srgbClr val="000000">
                <a:alpha val="50000"/>
              </a:srgbClr>
            </a:outerShdw>
          </a:effectLst>
        </p:spPr>
        <p:txBody>
          <a:bodyPr lIns="50800" tIns="50800" rIns="50800" bIns="50800" anchor="ctr"/>
          <a:lstStyle/>
          <a:p>
            <a:pPr>
              <a:defRPr sz="3600">
                <a:solidFill>
                  <a:srgbClr val="FFFFFF"/>
                </a:solidFill>
                <a:latin typeface="Hoefler Text"/>
                <a:ea typeface="Hoefler Text"/>
                <a:cs typeface="Hoefler Text"/>
                <a:sym typeface="Hoefler Text"/>
              </a:defRPr>
            </a:pPr>
          </a:p>
        </p:txBody>
      </p:sp>
      <p:sp>
        <p:nvSpPr>
          <p:cNvPr id="561" name="Leviticus 10:3 (NKJV)…"/>
          <p:cNvSpPr txBox="1"/>
          <p:nvPr/>
        </p:nvSpPr>
        <p:spPr>
          <a:xfrm>
            <a:off x="320747" y="4045769"/>
            <a:ext cx="3657601" cy="5410201"/>
          </a:xfrm>
          <a:prstGeom prst="rect">
            <a:avLst/>
          </a:prstGeom>
          <a:ln w="12700">
            <a:miter lim="400000"/>
          </a:ln>
          <a:effectLst>
            <a:outerShdw sx="100000" sy="100000" kx="0" ky="0" algn="b" rotWithShape="0" blurRad="50800" dist="12700" dir="0">
              <a:srgbClr val="000000">
                <a:alpha val="9895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76200" dist="63500" dir="2970402">
                    <a:srgbClr val="000000"/>
                  </a:outerShdw>
                </a:effectLst>
                <a:latin typeface="Hoefler Text"/>
                <a:ea typeface="Hoefler Text"/>
                <a:cs typeface="Hoefler Text"/>
                <a:sym typeface="Hoefler Text"/>
              </a:defRPr>
            </a:pPr>
            <a:r>
              <a:t>Leviticus 10:3 (NKJV)</a:t>
            </a:r>
          </a:p>
          <a:p>
            <a:pPr defTabSz="457200">
              <a:defRPr sz="3200">
                <a:solidFill>
                  <a:srgbClr val="FFFFFF"/>
                </a:solidFill>
                <a:effectLst>
                  <a:outerShdw sx="100000" sy="100000" kx="0" ky="0" algn="b" rotWithShape="0" blurRad="76200" dist="63500" dir="2970402">
                    <a:srgbClr val="000000"/>
                  </a:outerShdw>
                </a:effectLst>
                <a:latin typeface="Hoefler Text"/>
                <a:ea typeface="Hoefler Text"/>
                <a:cs typeface="Hoefler Text"/>
                <a:sym typeface="Hoefler Text"/>
              </a:defRPr>
            </a:pPr>
            <a:r>
              <a:rPr baseline="31999"/>
              <a:t>3</a:t>
            </a:r>
            <a:r>
              <a:t> And Moses said to Aaron, “This is what the Lord spoke, saying: ‘By those who come near Me I must be regarded as holy; And before all the people I must be glorified.’ …</a:t>
            </a:r>
          </a:p>
        </p:txBody>
      </p:sp>
      <p:grpSp>
        <p:nvGrpSpPr>
          <p:cNvPr id="564" name="Group"/>
          <p:cNvGrpSpPr/>
          <p:nvPr/>
        </p:nvGrpSpPr>
        <p:grpSpPr>
          <a:xfrm>
            <a:off x="4536439" y="3916230"/>
            <a:ext cx="3931921" cy="5669281"/>
            <a:chOff x="0" y="0"/>
            <a:chExt cx="3931920" cy="5669279"/>
          </a:xfrm>
        </p:grpSpPr>
        <p:sp>
          <p:nvSpPr>
            <p:cNvPr id="562" name="Rounded Rectangle"/>
            <p:cNvSpPr/>
            <p:nvPr/>
          </p:nvSpPr>
          <p:spPr>
            <a:xfrm>
              <a:off x="0" y="0"/>
              <a:ext cx="3931921" cy="5669280"/>
            </a:xfrm>
            <a:prstGeom prst="roundRect">
              <a:avLst>
                <a:gd name="adj" fmla="val 18870"/>
              </a:avLst>
            </a:prstGeom>
            <a:gradFill flip="none" rotWithShape="1">
              <a:gsLst>
                <a:gs pos="0">
                  <a:srgbClr val="B0C59B"/>
                </a:gs>
                <a:gs pos="100000">
                  <a:srgbClr val="4E663E"/>
                </a:gs>
              </a:gsLst>
              <a:lin ang="5400000" scaled="0"/>
            </a:gradFill>
            <a:ln w="12700" cap="flat">
              <a:noFill/>
              <a:miter lim="400000"/>
            </a:ln>
            <a:effectLst>
              <a:outerShdw sx="100000" sy="100000" kx="0" ky="0" algn="b" rotWithShape="0" blurRad="50800" dist="12700" dir="0">
                <a:srgbClr val="000000">
                  <a:alpha val="50000"/>
                </a:srgbClr>
              </a:outerShdw>
            </a:effectLst>
          </p:spPr>
          <p:txBody>
            <a:bodyPr wrap="square" lIns="50800" tIns="50800" rIns="50800" bIns="50800" numCol="1" anchor="ctr">
              <a:noAutofit/>
            </a:bodyPr>
            <a:lstStyle/>
            <a:p>
              <a:pPr>
                <a:defRPr sz="3600">
                  <a:solidFill>
                    <a:srgbClr val="FFFFFF"/>
                  </a:solidFill>
                  <a:latin typeface="Hoefler Text"/>
                  <a:ea typeface="Hoefler Text"/>
                  <a:cs typeface="Hoefler Text"/>
                  <a:sym typeface="Hoefler Text"/>
                </a:defRPr>
              </a:pPr>
            </a:p>
          </p:txBody>
        </p:sp>
        <p:sp>
          <p:nvSpPr>
            <p:cNvPr id="563" name="Psalm 89:7 (NKJV)…"/>
            <p:cNvSpPr txBox="1"/>
            <p:nvPr/>
          </p:nvSpPr>
          <p:spPr>
            <a:xfrm>
              <a:off x="137160" y="269239"/>
              <a:ext cx="3657601" cy="5130801"/>
            </a:xfrm>
            <a:prstGeom prst="rect">
              <a:avLst/>
            </a:prstGeom>
            <a:noFill/>
            <a:ln w="12700" cap="flat">
              <a:noFill/>
              <a:miter lim="400000"/>
            </a:ln>
            <a:effectLst>
              <a:outerShdw sx="100000" sy="100000" kx="0" ky="0" algn="b" rotWithShape="0" blurRad="50800" dist="12700" dir="0">
                <a:srgbClr val="000000">
                  <a:alpha val="9895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3700">
                  <a:solidFill>
                    <a:srgbClr val="FFFFFF"/>
                  </a:solidFill>
                  <a:effectLst>
                    <a:outerShdw sx="100000" sy="100000" kx="0" ky="0" algn="b" rotWithShape="0" blurRad="76200" dist="63500" dir="2970402">
                      <a:srgbClr val="000000"/>
                    </a:outerShdw>
                  </a:effectLst>
                  <a:latin typeface="Hoefler Text"/>
                  <a:ea typeface="Hoefler Text"/>
                  <a:cs typeface="Hoefler Text"/>
                  <a:sym typeface="Hoefler Text"/>
                </a:defRPr>
              </a:pPr>
              <a:r>
                <a:t>Psalm 89:7 (NKJV)</a:t>
              </a:r>
            </a:p>
            <a:p>
              <a:pPr defTabSz="457200">
                <a:defRPr sz="3700">
                  <a:solidFill>
                    <a:srgbClr val="FFFFFF"/>
                  </a:solidFill>
                  <a:effectLst>
                    <a:outerShdw sx="100000" sy="100000" kx="0" ky="0" algn="b" rotWithShape="0" blurRad="76200" dist="63500" dir="2970402">
                      <a:srgbClr val="000000"/>
                    </a:outerShdw>
                  </a:effectLst>
                  <a:latin typeface="Hoefler Text"/>
                  <a:ea typeface="Hoefler Text"/>
                  <a:cs typeface="Hoefler Text"/>
                  <a:sym typeface="Hoefler Text"/>
                </a:defRPr>
              </a:pPr>
              <a:r>
                <a:rPr baseline="31999"/>
                <a:t>7</a:t>
              </a:r>
              <a:r>
                <a:t> God is greatly to be feared in the assembly of the saints, And to be held in reverence by all </a:t>
              </a:r>
              <a:r>
                <a:rPr i="1"/>
                <a:t>those</a:t>
              </a:r>
              <a:r>
                <a:t> around Him.</a:t>
              </a:r>
            </a:p>
          </p:txBody>
        </p:sp>
      </p:grpSp>
      <p:grpSp>
        <p:nvGrpSpPr>
          <p:cNvPr id="567" name="Group"/>
          <p:cNvGrpSpPr/>
          <p:nvPr/>
        </p:nvGrpSpPr>
        <p:grpSpPr>
          <a:xfrm>
            <a:off x="8889292" y="3916230"/>
            <a:ext cx="3931921" cy="5669281"/>
            <a:chOff x="0" y="0"/>
            <a:chExt cx="3931920" cy="5669279"/>
          </a:xfrm>
        </p:grpSpPr>
        <p:sp>
          <p:nvSpPr>
            <p:cNvPr id="565" name="Rounded Rectangle"/>
            <p:cNvSpPr/>
            <p:nvPr/>
          </p:nvSpPr>
          <p:spPr>
            <a:xfrm>
              <a:off x="0" y="0"/>
              <a:ext cx="3931921" cy="5669280"/>
            </a:xfrm>
            <a:prstGeom prst="roundRect">
              <a:avLst>
                <a:gd name="adj" fmla="val 18870"/>
              </a:avLst>
            </a:prstGeom>
            <a:gradFill flip="none" rotWithShape="1">
              <a:gsLst>
                <a:gs pos="0">
                  <a:srgbClr val="D59A8D"/>
                </a:gs>
                <a:gs pos="100000">
                  <a:srgbClr val="732C1E"/>
                </a:gs>
              </a:gsLst>
              <a:lin ang="5400000" scaled="0"/>
            </a:gradFill>
            <a:ln w="12700" cap="flat">
              <a:noFill/>
              <a:miter lim="400000"/>
            </a:ln>
            <a:effectLst>
              <a:outerShdw sx="100000" sy="100000" kx="0" ky="0" algn="b" rotWithShape="0" blurRad="50800" dist="12700" dir="0">
                <a:srgbClr val="000000">
                  <a:alpha val="50000"/>
                </a:srgbClr>
              </a:outerShdw>
            </a:effectLst>
          </p:spPr>
          <p:txBody>
            <a:bodyPr wrap="square" lIns="50800" tIns="50800" rIns="50800" bIns="50800" numCol="1" anchor="ctr">
              <a:noAutofit/>
            </a:bodyPr>
            <a:lstStyle/>
            <a:p>
              <a:pPr>
                <a:defRPr sz="3600">
                  <a:solidFill>
                    <a:srgbClr val="FFFFFF"/>
                  </a:solidFill>
                  <a:latin typeface="Hoefler Text"/>
                  <a:ea typeface="Hoefler Text"/>
                  <a:cs typeface="Hoefler Text"/>
                  <a:sym typeface="Hoefler Text"/>
                </a:defRPr>
              </a:pPr>
            </a:p>
          </p:txBody>
        </p:sp>
        <p:sp>
          <p:nvSpPr>
            <p:cNvPr id="566" name="Hebrews 12:28 (NKJV)…"/>
            <p:cNvSpPr txBox="1"/>
            <p:nvPr/>
          </p:nvSpPr>
          <p:spPr>
            <a:xfrm>
              <a:off x="137159" y="129539"/>
              <a:ext cx="3657601" cy="5410201"/>
            </a:xfrm>
            <a:prstGeom prst="rect">
              <a:avLst/>
            </a:prstGeom>
            <a:noFill/>
            <a:ln w="12700" cap="flat">
              <a:noFill/>
              <a:miter lim="400000"/>
            </a:ln>
            <a:effectLst>
              <a:outerShdw sx="100000" sy="100000" kx="0" ky="0" algn="b" rotWithShape="0" blurRad="50800" dist="12700" dir="0">
                <a:srgbClr val="000000">
                  <a:alpha val="98957"/>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3200">
                  <a:solidFill>
                    <a:srgbClr val="FFFFFF"/>
                  </a:solidFill>
                  <a:effectLst>
                    <a:outerShdw sx="100000" sy="100000" kx="0" ky="0" algn="b" rotWithShape="0" blurRad="76200" dist="63500" dir="2970402">
                      <a:srgbClr val="000000"/>
                    </a:outerShdw>
                  </a:effectLst>
                  <a:latin typeface="Hoefler Text"/>
                  <a:ea typeface="Hoefler Text"/>
                  <a:cs typeface="Hoefler Text"/>
                  <a:sym typeface="Hoefler Text"/>
                </a:defRPr>
              </a:pPr>
              <a:r>
                <a:t>Hebrews 12:28 (NKJV)</a:t>
              </a:r>
            </a:p>
            <a:p>
              <a:pPr defTabSz="457200">
                <a:defRPr sz="3200">
                  <a:solidFill>
                    <a:srgbClr val="FFFFFF"/>
                  </a:solidFill>
                  <a:effectLst>
                    <a:outerShdw sx="100000" sy="100000" kx="0" ky="0" algn="b" rotWithShape="0" blurRad="76200" dist="63500" dir="2970402">
                      <a:srgbClr val="000000"/>
                    </a:outerShdw>
                  </a:effectLst>
                  <a:latin typeface="Hoefler Text"/>
                  <a:ea typeface="Hoefler Text"/>
                  <a:cs typeface="Hoefler Text"/>
                  <a:sym typeface="Hoefler Text"/>
                </a:defRPr>
              </a:pPr>
              <a:r>
                <a:rPr baseline="31999"/>
                <a:t>28</a:t>
              </a:r>
              <a:r>
                <a:t> Therefore, since we are receiving a kingdom which cannot be shaken, let us have grace, by which we may serve God acceptably with reverence and godly fear.</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64"/>
                                        </p:tgtEl>
                                        <p:attrNameLst>
                                          <p:attrName>style.visibility</p:attrName>
                                        </p:attrNameLst>
                                      </p:cBhvr>
                                      <p:to>
                                        <p:strVal val="visible"/>
                                      </p:to>
                                    </p:set>
                                    <p:animEffect filter="wipe(left)" transition="in">
                                      <p:cBhvr>
                                        <p:cTn id="7" dur="2000"/>
                                        <p:tgtEl>
                                          <p:spTgt spid="56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567"/>
                                        </p:tgtEl>
                                        <p:attrNameLst>
                                          <p:attrName>style.visibility</p:attrName>
                                        </p:attrNameLst>
                                      </p:cBhvr>
                                      <p:to>
                                        <p:strVal val="visible"/>
                                      </p:to>
                                    </p:set>
                                    <p:animEffect filter="wipe(left)" transition="in">
                                      <p:cBhvr>
                                        <p:cTn id="12" dur="2000"/>
                                        <p:tgtEl>
                                          <p:spTgt spid="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4" grpId="1"/>
      <p:bldP build="whole" bldLvl="1" animBg="1" rev="0" advAuto="0" spid="567" grpId="2"/>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9" name="Image" descr="Image"/>
          <p:cNvPicPr>
            <a:picLocks noChangeAspect="1"/>
          </p:cNvPicPr>
          <p:nvPr>
            <p:ph type="pic" idx="13"/>
          </p:nvPr>
        </p:nvPicPr>
        <p:blipFill>
          <a:blip r:embed="rId2">
            <a:extLst/>
          </a:blip>
          <a:srcRect l="15000" t="0" r="15000" b="0"/>
          <a:stretch>
            <a:fillRect/>
          </a:stretch>
        </p:blipFill>
        <p:spPr>
          <a:prstGeom prst="rect">
            <a:avLst/>
          </a:prstGeom>
        </p:spPr>
      </p:pic>
      <p:pic>
        <p:nvPicPr>
          <p:cNvPr id="570" name="Image" descr="Image"/>
          <p:cNvPicPr>
            <a:picLocks noChangeAspect="0"/>
          </p:cNvPicPr>
          <p:nvPr/>
        </p:nvPicPr>
        <p:blipFill>
          <a:blip r:embed="rId3">
            <a:extLst/>
          </a:blip>
          <a:stretch>
            <a:fillRect/>
          </a:stretch>
        </p:blipFill>
        <p:spPr>
          <a:xfrm>
            <a:off x="1360251" y="3015068"/>
            <a:ext cx="2578609" cy="1161289"/>
          </a:xfrm>
          <a:prstGeom prst="rect">
            <a:avLst/>
          </a:prstGeom>
          <a:ln w="12700">
            <a:miter lim="400000"/>
          </a:ln>
          <a:effectLst>
            <a:outerShdw sx="100000" sy="100000" kx="0" ky="0" algn="b" rotWithShape="0" blurRad="88900" dist="95557" dir="3647772">
              <a:srgbClr val="000000">
                <a:alpha val="96888"/>
              </a:srgbClr>
            </a:outerShdw>
          </a:effectLst>
        </p:spPr>
      </p:pic>
      <p:sp>
        <p:nvSpPr>
          <p:cNvPr id="571" name="Do We Serve God Acceptably"/>
          <p:cNvSpPr txBox="1"/>
          <p:nvPr/>
        </p:nvSpPr>
        <p:spPr>
          <a:xfrm>
            <a:off x="132105" y="48288"/>
            <a:ext cx="12740590" cy="14859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9600">
                <a:solidFill>
                  <a:srgbClr val="DCDDE0">
                    <a:alpha val="71527"/>
                  </a:srgbClr>
                </a:solidFill>
                <a:effectLst>
                  <a:outerShdw sx="100000" sy="100000" kx="0" ky="0" algn="b" rotWithShape="0" blurRad="63500" dist="63500" dir="2501282">
                    <a:srgbClr val="000000"/>
                  </a:outerShdw>
                </a:effectLst>
              </a:defRPr>
            </a:lvl1pPr>
          </a:lstStyle>
          <a:p>
            <a:pPr/>
            <a:r>
              <a:t>Do We Serve God Acceptably </a:t>
            </a:r>
          </a:p>
        </p:txBody>
      </p:sp>
      <p:pic>
        <p:nvPicPr>
          <p:cNvPr id="572" name="Image" descr="Image"/>
          <p:cNvPicPr>
            <a:picLocks noChangeAspect="1"/>
          </p:cNvPicPr>
          <p:nvPr/>
        </p:nvPicPr>
        <p:blipFill>
          <a:blip r:embed="rId4">
            <a:extLst/>
          </a:blip>
          <a:stretch>
            <a:fillRect/>
          </a:stretch>
        </p:blipFill>
        <p:spPr>
          <a:xfrm>
            <a:off x="4329491" y="1564155"/>
            <a:ext cx="7315201" cy="1420787"/>
          </a:xfrm>
          <a:prstGeom prst="rect">
            <a:avLst/>
          </a:prstGeom>
          <a:ln w="12700">
            <a:miter lim="400000"/>
          </a:ln>
          <a:effectLst>
            <a:outerShdw sx="100000" sy="100000" kx="0" ky="0" algn="b" rotWithShape="0" blurRad="88900" dist="95557" dir="3647772">
              <a:srgbClr val="000000">
                <a:alpha val="96888"/>
              </a:srgbClr>
            </a:outerShdw>
          </a:effectLst>
        </p:spPr>
      </p:pic>
      <p:pic>
        <p:nvPicPr>
          <p:cNvPr id="573" name="Image" descr="Image"/>
          <p:cNvPicPr>
            <a:picLocks noChangeAspect="0"/>
          </p:cNvPicPr>
          <p:nvPr/>
        </p:nvPicPr>
        <p:blipFill>
          <a:blip r:embed="rId5">
            <a:extLst/>
          </a:blip>
          <a:stretch>
            <a:fillRect/>
          </a:stretch>
        </p:blipFill>
        <p:spPr>
          <a:xfrm>
            <a:off x="1360108" y="1695738"/>
            <a:ext cx="2578708" cy="1157621"/>
          </a:xfrm>
          <a:prstGeom prst="rect">
            <a:avLst/>
          </a:prstGeom>
          <a:ln w="12700">
            <a:miter lim="400000"/>
          </a:ln>
          <a:effectLst>
            <a:outerShdw sx="100000" sy="100000" kx="0" ky="0" algn="b" rotWithShape="0" blurRad="88900" dist="95557" dir="3647772">
              <a:srgbClr val="000000">
                <a:alpha val="96888"/>
              </a:srgbClr>
            </a:outerShdw>
          </a:effectLst>
        </p:spPr>
      </p:pic>
      <p:sp>
        <p:nvSpPr>
          <p:cNvPr id="574" name="Hebrews 12:18-29"/>
          <p:cNvSpPr txBox="1"/>
          <p:nvPr/>
        </p:nvSpPr>
        <p:spPr>
          <a:xfrm>
            <a:off x="132105" y="8260968"/>
            <a:ext cx="12740590" cy="12319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7900">
                <a:solidFill>
                  <a:srgbClr val="DCDDE0">
                    <a:alpha val="71527"/>
                  </a:srgbClr>
                </a:solidFill>
                <a:effectLst>
                  <a:outerShdw sx="100000" sy="100000" kx="0" ky="0" algn="b" rotWithShape="0" blurRad="63500" dist="63500" dir="2501282">
                    <a:srgbClr val="000000"/>
                  </a:outerShdw>
                </a:effectLst>
              </a:defRPr>
            </a:lvl1pPr>
          </a:lstStyle>
          <a:p>
            <a:pPr/>
            <a:r>
              <a:t>Hebrews 12:18-29</a:t>
            </a:r>
          </a:p>
        </p:txBody>
      </p:sp>
      <p:pic>
        <p:nvPicPr>
          <p:cNvPr id="575" name="Image" descr="Image"/>
          <p:cNvPicPr>
            <a:picLocks noChangeAspect="0"/>
          </p:cNvPicPr>
          <p:nvPr/>
        </p:nvPicPr>
        <p:blipFill>
          <a:blip r:embed="rId6">
            <a:extLst/>
          </a:blip>
          <a:stretch>
            <a:fillRect/>
          </a:stretch>
        </p:blipFill>
        <p:spPr>
          <a:xfrm>
            <a:off x="4329491" y="2882480"/>
            <a:ext cx="7315201" cy="1426465"/>
          </a:xfrm>
          <a:prstGeom prst="rect">
            <a:avLst/>
          </a:prstGeom>
          <a:ln w="12700">
            <a:miter lim="400000"/>
          </a:ln>
          <a:effectLst>
            <a:outerShdw sx="100000" sy="100000" kx="0" ky="0" algn="b" rotWithShape="0" blurRad="88900" dist="95557" dir="3647772">
              <a:srgbClr val="000000">
                <a:alpha val="96888"/>
              </a:srgbClr>
            </a:outerShdw>
          </a:effectLst>
        </p:spPr>
      </p:pic>
      <p:sp>
        <p:nvSpPr>
          <p:cNvPr id="576" name="Malachi 1:13 (NKJV)…"/>
          <p:cNvSpPr txBox="1"/>
          <p:nvPr/>
        </p:nvSpPr>
        <p:spPr>
          <a:xfrm>
            <a:off x="491392" y="4770862"/>
            <a:ext cx="12022016" cy="2895601"/>
          </a:xfrm>
          <a:prstGeom prst="rect">
            <a:avLst/>
          </a:prstGeom>
          <a:ln w="12700">
            <a:miter lim="400000"/>
          </a:ln>
          <a:effectLst>
            <a:outerShdw sx="100000" sy="100000" kx="0" ky="0" algn="b" rotWithShape="0" blurRad="177800" dist="150658" dir="3647772">
              <a:srgbClr val="000000">
                <a:alpha val="9988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FFFFFF"/>
                </a:solidFill>
                <a:effectLst>
                  <a:outerShdw sx="100000" sy="100000" kx="0" ky="0" algn="b" rotWithShape="0" blurRad="76200" dist="63500" dir="1861717">
                    <a:srgbClr val="000000"/>
                  </a:outerShdw>
                </a:effectLst>
                <a:latin typeface="Hoefler Text"/>
                <a:ea typeface="Hoefler Text"/>
                <a:cs typeface="Hoefler Text"/>
                <a:sym typeface="Hoefler Text"/>
              </a:defRPr>
            </a:pPr>
            <a:r>
              <a:t>Malachi 1:13 (NKJV)</a:t>
            </a:r>
          </a:p>
          <a:p>
            <a:pPr defTabSz="457200">
              <a:defRPr sz="3700">
                <a:solidFill>
                  <a:srgbClr val="FFFFFF"/>
                </a:solidFill>
                <a:effectLst>
                  <a:outerShdw sx="100000" sy="100000" kx="0" ky="0" algn="b" rotWithShape="0" blurRad="76200" dist="63500" dir="1861717">
                    <a:srgbClr val="000000"/>
                  </a:outerShdw>
                </a:effectLst>
                <a:latin typeface="Hoefler Text"/>
                <a:ea typeface="Hoefler Text"/>
                <a:cs typeface="Hoefler Text"/>
                <a:sym typeface="Hoefler Text"/>
              </a:defRPr>
            </a:pPr>
            <a:r>
              <a:rPr baseline="31999"/>
              <a:t>13</a:t>
            </a:r>
            <a:r>
              <a:t> You also say, ‘Oh, what a weariness!’ And you sneer at it,” Says the Lord of hosts. “And you bring the stolen, the lame, and the sick; Thus you bring an offering! Should I accept this from your hand?” Says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8" name="Image" descr="Image"/>
          <p:cNvPicPr>
            <a:picLocks noChangeAspect="1"/>
          </p:cNvPicPr>
          <p:nvPr>
            <p:ph type="pic" idx="13"/>
          </p:nvPr>
        </p:nvPicPr>
        <p:blipFill>
          <a:blip r:embed="rId2">
            <a:extLst/>
          </a:blip>
          <a:srcRect l="15000" t="0" r="15000" b="0"/>
          <a:stretch>
            <a:fillRect/>
          </a:stretch>
        </p:blipFill>
        <p:spPr>
          <a:prstGeom prst="rect">
            <a:avLst/>
          </a:prstGeom>
        </p:spPr>
      </p:pic>
      <p:pic>
        <p:nvPicPr>
          <p:cNvPr id="579" name="Image" descr="Image"/>
          <p:cNvPicPr>
            <a:picLocks noChangeAspect="0"/>
          </p:cNvPicPr>
          <p:nvPr/>
        </p:nvPicPr>
        <p:blipFill>
          <a:blip r:embed="rId3">
            <a:extLst/>
          </a:blip>
          <a:stretch>
            <a:fillRect/>
          </a:stretch>
        </p:blipFill>
        <p:spPr>
          <a:xfrm>
            <a:off x="1360251" y="3015068"/>
            <a:ext cx="2578609" cy="1161289"/>
          </a:xfrm>
          <a:prstGeom prst="rect">
            <a:avLst/>
          </a:prstGeom>
          <a:ln w="12700">
            <a:miter lim="400000"/>
          </a:ln>
          <a:effectLst>
            <a:outerShdw sx="100000" sy="100000" kx="0" ky="0" algn="b" rotWithShape="0" blurRad="88900" dist="95557" dir="3647772">
              <a:srgbClr val="000000">
                <a:alpha val="96888"/>
              </a:srgbClr>
            </a:outerShdw>
          </a:effectLst>
        </p:spPr>
      </p:pic>
      <p:sp>
        <p:nvSpPr>
          <p:cNvPr id="580" name="Do We Serve God Acceptably"/>
          <p:cNvSpPr txBox="1"/>
          <p:nvPr/>
        </p:nvSpPr>
        <p:spPr>
          <a:xfrm>
            <a:off x="132105" y="48288"/>
            <a:ext cx="12740590" cy="14859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9600">
                <a:solidFill>
                  <a:srgbClr val="DCDDE0">
                    <a:alpha val="71527"/>
                  </a:srgbClr>
                </a:solidFill>
                <a:effectLst>
                  <a:outerShdw sx="100000" sy="100000" kx="0" ky="0" algn="b" rotWithShape="0" blurRad="63500" dist="63500" dir="2501282">
                    <a:srgbClr val="000000"/>
                  </a:outerShdw>
                </a:effectLst>
              </a:defRPr>
            </a:lvl1pPr>
          </a:lstStyle>
          <a:p>
            <a:pPr/>
            <a:r>
              <a:t>Do We Serve God Acceptably </a:t>
            </a:r>
          </a:p>
        </p:txBody>
      </p:sp>
      <p:pic>
        <p:nvPicPr>
          <p:cNvPr id="581" name="Image" descr="Image"/>
          <p:cNvPicPr>
            <a:picLocks noChangeAspect="1"/>
          </p:cNvPicPr>
          <p:nvPr/>
        </p:nvPicPr>
        <p:blipFill>
          <a:blip r:embed="rId4">
            <a:extLst/>
          </a:blip>
          <a:stretch>
            <a:fillRect/>
          </a:stretch>
        </p:blipFill>
        <p:spPr>
          <a:xfrm>
            <a:off x="4329491" y="1564155"/>
            <a:ext cx="7315201" cy="1420787"/>
          </a:xfrm>
          <a:prstGeom prst="rect">
            <a:avLst/>
          </a:prstGeom>
          <a:ln w="12700">
            <a:miter lim="400000"/>
          </a:ln>
          <a:effectLst>
            <a:outerShdw sx="100000" sy="100000" kx="0" ky="0" algn="b" rotWithShape="0" blurRad="88900" dist="95557" dir="3647772">
              <a:srgbClr val="000000">
                <a:alpha val="96888"/>
              </a:srgbClr>
            </a:outerShdw>
          </a:effectLst>
        </p:spPr>
      </p:pic>
      <p:pic>
        <p:nvPicPr>
          <p:cNvPr id="582" name="Image" descr="Image"/>
          <p:cNvPicPr>
            <a:picLocks noChangeAspect="0"/>
          </p:cNvPicPr>
          <p:nvPr/>
        </p:nvPicPr>
        <p:blipFill>
          <a:blip r:embed="rId5">
            <a:extLst/>
          </a:blip>
          <a:stretch>
            <a:fillRect/>
          </a:stretch>
        </p:blipFill>
        <p:spPr>
          <a:xfrm>
            <a:off x="1360108" y="1695738"/>
            <a:ext cx="2578708" cy="1157621"/>
          </a:xfrm>
          <a:prstGeom prst="rect">
            <a:avLst/>
          </a:prstGeom>
          <a:ln w="12700">
            <a:miter lim="400000"/>
          </a:ln>
          <a:effectLst>
            <a:outerShdw sx="100000" sy="100000" kx="0" ky="0" algn="b" rotWithShape="0" blurRad="88900" dist="95557" dir="3647772">
              <a:srgbClr val="000000">
                <a:alpha val="96888"/>
              </a:srgbClr>
            </a:outerShdw>
          </a:effectLst>
        </p:spPr>
      </p:pic>
      <p:sp>
        <p:nvSpPr>
          <p:cNvPr id="583" name="Hebrews 12:18-29"/>
          <p:cNvSpPr txBox="1"/>
          <p:nvPr/>
        </p:nvSpPr>
        <p:spPr>
          <a:xfrm>
            <a:off x="132105" y="8260968"/>
            <a:ext cx="12740590" cy="12319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7900">
                <a:solidFill>
                  <a:srgbClr val="DCDDE0">
                    <a:alpha val="71527"/>
                  </a:srgbClr>
                </a:solidFill>
                <a:effectLst>
                  <a:outerShdw sx="100000" sy="100000" kx="0" ky="0" algn="b" rotWithShape="0" blurRad="63500" dist="63500" dir="2501282">
                    <a:srgbClr val="000000"/>
                  </a:outerShdw>
                </a:effectLst>
              </a:defRPr>
            </a:lvl1pPr>
          </a:lstStyle>
          <a:p>
            <a:pPr/>
            <a:r>
              <a:t>Hebrews 12:18-29</a:t>
            </a:r>
          </a:p>
        </p:txBody>
      </p:sp>
      <p:pic>
        <p:nvPicPr>
          <p:cNvPr id="584" name="Image" descr="Image"/>
          <p:cNvPicPr>
            <a:picLocks noChangeAspect="0"/>
          </p:cNvPicPr>
          <p:nvPr/>
        </p:nvPicPr>
        <p:blipFill>
          <a:blip r:embed="rId6">
            <a:extLst/>
          </a:blip>
          <a:stretch>
            <a:fillRect/>
          </a:stretch>
        </p:blipFill>
        <p:spPr>
          <a:xfrm>
            <a:off x="4329491" y="2882480"/>
            <a:ext cx="7315201" cy="1426465"/>
          </a:xfrm>
          <a:prstGeom prst="rect">
            <a:avLst/>
          </a:prstGeom>
          <a:ln w="12700">
            <a:miter lim="400000"/>
          </a:ln>
          <a:effectLst>
            <a:outerShdw sx="100000" sy="100000" kx="0" ky="0" algn="b" rotWithShape="0" blurRad="88900" dist="95557" dir="3647772">
              <a:srgbClr val="000000">
                <a:alpha val="96888"/>
              </a:srgbClr>
            </a:outerShdw>
          </a:effectLst>
        </p:spPr>
      </p:pic>
      <p:sp>
        <p:nvSpPr>
          <p:cNvPr id="585" name="Amos 8:5 (NKJV)…"/>
          <p:cNvSpPr txBox="1"/>
          <p:nvPr/>
        </p:nvSpPr>
        <p:spPr>
          <a:xfrm>
            <a:off x="491392" y="4646656"/>
            <a:ext cx="12022016" cy="3276601"/>
          </a:xfrm>
          <a:prstGeom prst="rect">
            <a:avLst/>
          </a:prstGeom>
          <a:ln w="12700">
            <a:miter lim="400000"/>
          </a:ln>
          <a:effectLst>
            <a:outerShdw sx="100000" sy="100000" kx="0" ky="0" algn="b" rotWithShape="0" blurRad="177800" dist="150658" dir="3647772">
              <a:srgbClr val="000000">
                <a:alpha val="9988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FFFF"/>
                </a:solidFill>
                <a:effectLst>
                  <a:outerShdw sx="100000" sy="100000" kx="0" ky="0" algn="b" rotWithShape="0" blurRad="63500" dist="63500" dir="1743545">
                    <a:srgbClr val="000000"/>
                  </a:outerShdw>
                </a:effectLst>
                <a:latin typeface="Hoefler Text"/>
                <a:ea typeface="Hoefler Text"/>
                <a:cs typeface="Hoefler Text"/>
                <a:sym typeface="Hoefler Text"/>
              </a:defRPr>
            </a:pPr>
            <a:r>
              <a:t>Amos 8:5 (NKJV)</a:t>
            </a:r>
          </a:p>
          <a:p>
            <a:pPr defTabSz="457200">
              <a:defRPr>
                <a:solidFill>
                  <a:srgbClr val="FFFFFF"/>
                </a:solidFill>
                <a:effectLst>
                  <a:outerShdw sx="100000" sy="100000" kx="0" ky="0" algn="b" rotWithShape="0" blurRad="63500" dist="63500" dir="1743545">
                    <a:srgbClr val="000000"/>
                  </a:outerShdw>
                </a:effectLst>
                <a:latin typeface="Hoefler Text"/>
                <a:ea typeface="Hoefler Text"/>
                <a:cs typeface="Hoefler Text"/>
                <a:sym typeface="Hoefler Text"/>
              </a:defRPr>
            </a:pPr>
            <a:r>
              <a:rPr baseline="31999"/>
              <a:t>5</a:t>
            </a:r>
            <a:r>
              <a:t> Saying: “When will the New Moon be past, That we may sell grain? And the Sabbath, That we may trade wheat? Making the ephah small and the shekel large, Falsifying the scales by deceit,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7" name="Image" descr="Image"/>
          <p:cNvPicPr>
            <a:picLocks noChangeAspect="1"/>
          </p:cNvPicPr>
          <p:nvPr>
            <p:ph type="pic" idx="13"/>
          </p:nvPr>
        </p:nvPicPr>
        <p:blipFill>
          <a:blip r:embed="rId2">
            <a:extLst/>
          </a:blip>
          <a:srcRect l="15000" t="0" r="15000" b="0"/>
          <a:stretch>
            <a:fillRect/>
          </a:stretch>
        </p:blipFill>
        <p:spPr>
          <a:prstGeom prst="rect">
            <a:avLst/>
          </a:prstGeom>
        </p:spPr>
      </p:pic>
      <p:pic>
        <p:nvPicPr>
          <p:cNvPr id="588" name="Image" descr="Image"/>
          <p:cNvPicPr>
            <a:picLocks noChangeAspect="0"/>
          </p:cNvPicPr>
          <p:nvPr/>
        </p:nvPicPr>
        <p:blipFill>
          <a:blip r:embed="rId3">
            <a:extLst/>
          </a:blip>
          <a:stretch>
            <a:fillRect/>
          </a:stretch>
        </p:blipFill>
        <p:spPr>
          <a:xfrm>
            <a:off x="1360251" y="3015068"/>
            <a:ext cx="2578609" cy="1161289"/>
          </a:xfrm>
          <a:prstGeom prst="rect">
            <a:avLst/>
          </a:prstGeom>
          <a:ln w="12700">
            <a:miter lim="400000"/>
          </a:ln>
          <a:effectLst>
            <a:outerShdw sx="100000" sy="100000" kx="0" ky="0" algn="b" rotWithShape="0" blurRad="88900" dist="95557" dir="3647772">
              <a:srgbClr val="000000">
                <a:alpha val="96888"/>
              </a:srgbClr>
            </a:outerShdw>
          </a:effectLst>
        </p:spPr>
      </p:pic>
      <p:sp>
        <p:nvSpPr>
          <p:cNvPr id="589" name="Do We Serve God Acceptably"/>
          <p:cNvSpPr txBox="1"/>
          <p:nvPr/>
        </p:nvSpPr>
        <p:spPr>
          <a:xfrm>
            <a:off x="132105" y="48288"/>
            <a:ext cx="12740590" cy="14859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9600">
                <a:solidFill>
                  <a:srgbClr val="DCDDE0">
                    <a:alpha val="71527"/>
                  </a:srgbClr>
                </a:solidFill>
                <a:effectLst>
                  <a:outerShdw sx="100000" sy="100000" kx="0" ky="0" algn="b" rotWithShape="0" blurRad="63500" dist="63500" dir="2501282">
                    <a:srgbClr val="000000"/>
                  </a:outerShdw>
                </a:effectLst>
              </a:defRPr>
            </a:lvl1pPr>
          </a:lstStyle>
          <a:p>
            <a:pPr/>
            <a:r>
              <a:t>Do We Serve God Acceptably </a:t>
            </a:r>
          </a:p>
        </p:txBody>
      </p:sp>
      <p:pic>
        <p:nvPicPr>
          <p:cNvPr id="590" name="Image" descr="Image"/>
          <p:cNvPicPr>
            <a:picLocks noChangeAspect="1"/>
          </p:cNvPicPr>
          <p:nvPr/>
        </p:nvPicPr>
        <p:blipFill>
          <a:blip r:embed="rId4">
            <a:extLst/>
          </a:blip>
          <a:stretch>
            <a:fillRect/>
          </a:stretch>
        </p:blipFill>
        <p:spPr>
          <a:xfrm>
            <a:off x="4329491" y="1564155"/>
            <a:ext cx="7315201" cy="1420787"/>
          </a:xfrm>
          <a:prstGeom prst="rect">
            <a:avLst/>
          </a:prstGeom>
          <a:ln w="12700">
            <a:miter lim="400000"/>
          </a:ln>
          <a:effectLst>
            <a:outerShdw sx="100000" sy="100000" kx="0" ky="0" algn="b" rotWithShape="0" blurRad="88900" dist="95557" dir="3647772">
              <a:srgbClr val="000000">
                <a:alpha val="96888"/>
              </a:srgbClr>
            </a:outerShdw>
          </a:effectLst>
        </p:spPr>
      </p:pic>
      <p:pic>
        <p:nvPicPr>
          <p:cNvPr id="591" name="Image" descr="Image"/>
          <p:cNvPicPr>
            <a:picLocks noChangeAspect="0"/>
          </p:cNvPicPr>
          <p:nvPr/>
        </p:nvPicPr>
        <p:blipFill>
          <a:blip r:embed="rId5">
            <a:extLst/>
          </a:blip>
          <a:stretch>
            <a:fillRect/>
          </a:stretch>
        </p:blipFill>
        <p:spPr>
          <a:xfrm>
            <a:off x="1360108" y="1695738"/>
            <a:ext cx="2578708" cy="1157621"/>
          </a:xfrm>
          <a:prstGeom prst="rect">
            <a:avLst/>
          </a:prstGeom>
          <a:ln w="12700">
            <a:miter lim="400000"/>
          </a:ln>
          <a:effectLst>
            <a:outerShdw sx="100000" sy="100000" kx="0" ky="0" algn="b" rotWithShape="0" blurRad="88900" dist="95557" dir="3647772">
              <a:srgbClr val="000000">
                <a:alpha val="96888"/>
              </a:srgbClr>
            </a:outerShdw>
          </a:effectLst>
        </p:spPr>
      </p:pic>
      <p:sp>
        <p:nvSpPr>
          <p:cNvPr id="592" name="Hebrews 12:18-29"/>
          <p:cNvSpPr txBox="1"/>
          <p:nvPr/>
        </p:nvSpPr>
        <p:spPr>
          <a:xfrm>
            <a:off x="132105" y="8260968"/>
            <a:ext cx="12740590" cy="12319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7900">
                <a:solidFill>
                  <a:srgbClr val="DCDDE0">
                    <a:alpha val="71527"/>
                  </a:srgbClr>
                </a:solidFill>
                <a:effectLst>
                  <a:outerShdw sx="100000" sy="100000" kx="0" ky="0" algn="b" rotWithShape="0" blurRad="63500" dist="63500" dir="2501282">
                    <a:srgbClr val="000000"/>
                  </a:outerShdw>
                </a:effectLst>
              </a:defRPr>
            </a:lvl1pPr>
          </a:lstStyle>
          <a:p>
            <a:pPr/>
            <a:r>
              <a:t>Hebrews 12:18-29</a:t>
            </a:r>
          </a:p>
        </p:txBody>
      </p:sp>
      <p:pic>
        <p:nvPicPr>
          <p:cNvPr id="593" name="Image" descr="Image"/>
          <p:cNvPicPr>
            <a:picLocks noChangeAspect="0"/>
          </p:cNvPicPr>
          <p:nvPr/>
        </p:nvPicPr>
        <p:blipFill>
          <a:blip r:embed="rId6">
            <a:extLst/>
          </a:blip>
          <a:stretch>
            <a:fillRect/>
          </a:stretch>
        </p:blipFill>
        <p:spPr>
          <a:xfrm>
            <a:off x="4329491" y="2882480"/>
            <a:ext cx="7315201" cy="1426465"/>
          </a:xfrm>
          <a:prstGeom prst="rect">
            <a:avLst/>
          </a:prstGeom>
          <a:ln w="12700">
            <a:miter lim="400000"/>
          </a:ln>
          <a:effectLst>
            <a:outerShdw sx="100000" sy="100000" kx="0" ky="0" algn="b" rotWithShape="0" blurRad="88900" dist="95557" dir="3647772">
              <a:srgbClr val="000000">
                <a:alpha val="96888"/>
              </a:srgbClr>
            </a:outerShdw>
          </a:effectLst>
        </p:spPr>
      </p:pic>
      <p:sp>
        <p:nvSpPr>
          <p:cNvPr id="594" name="Matthew 15:7–9 (NKJV)…"/>
          <p:cNvSpPr txBox="1"/>
          <p:nvPr/>
        </p:nvSpPr>
        <p:spPr>
          <a:xfrm>
            <a:off x="491392" y="4932406"/>
            <a:ext cx="12022016" cy="2705101"/>
          </a:xfrm>
          <a:prstGeom prst="rect">
            <a:avLst/>
          </a:prstGeom>
          <a:ln w="12700">
            <a:miter lim="400000"/>
          </a:ln>
          <a:effectLst>
            <a:outerShdw sx="100000" sy="100000" kx="0" ky="0" algn="b" rotWithShape="0" blurRad="177800" dist="150658" dir="3647772">
              <a:srgbClr val="000000">
                <a:alpha val="9988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3423362">
                    <a:srgbClr val="000000"/>
                  </a:outerShdw>
                </a:effectLst>
                <a:latin typeface="Hoefler Text"/>
                <a:ea typeface="Hoefler Text"/>
                <a:cs typeface="Hoefler Text"/>
                <a:sym typeface="Hoefler Text"/>
              </a:defRPr>
            </a:pPr>
            <a:r>
              <a:t>Matthew 15:7–9 (NKJV)</a:t>
            </a:r>
          </a:p>
          <a:p>
            <a:pPr defTabSz="457200">
              <a:defRPr sz="3400">
                <a:solidFill>
                  <a:srgbClr val="FFFFFF"/>
                </a:solidFill>
                <a:effectLst>
                  <a:outerShdw sx="100000" sy="100000" kx="0" ky="0" algn="b" rotWithShape="0" blurRad="63500" dist="63500" dir="3423362">
                    <a:srgbClr val="000000"/>
                  </a:outerShdw>
                </a:effectLst>
                <a:latin typeface="Hoefler Text"/>
                <a:ea typeface="Hoefler Text"/>
                <a:cs typeface="Hoefler Text"/>
                <a:sym typeface="Hoefler Text"/>
              </a:defRPr>
            </a:pPr>
            <a:r>
              <a:rPr baseline="31999"/>
              <a:t>7</a:t>
            </a:r>
            <a:r>
              <a:t> Hypocrites! Well did Isaiah prophesy about you, saying: </a:t>
            </a:r>
            <a:r>
              <a:rPr baseline="31999"/>
              <a:t>8</a:t>
            </a:r>
            <a:r>
              <a:t> </a:t>
            </a:r>
            <a:r>
              <a:rPr i="1"/>
              <a:t>‘These</a:t>
            </a:r>
            <a:r>
              <a:t> </a:t>
            </a:r>
            <a:r>
              <a:rPr i="1"/>
              <a:t>people</a:t>
            </a:r>
            <a:r>
              <a:t> </a:t>
            </a:r>
            <a:r>
              <a:rPr i="1"/>
              <a:t>draw near to Me with their mouth,</a:t>
            </a:r>
            <a:r>
              <a:t> </a:t>
            </a:r>
            <a:r>
              <a:rPr i="1"/>
              <a:t>And honor Me with their lips,</a:t>
            </a:r>
            <a:r>
              <a:t> </a:t>
            </a:r>
            <a:r>
              <a:rPr i="1"/>
              <a:t>But their heart is far from Me</a:t>
            </a:r>
            <a:r>
              <a:t>. </a:t>
            </a:r>
            <a:r>
              <a:rPr baseline="31999"/>
              <a:t>9</a:t>
            </a:r>
            <a:r>
              <a:t> </a:t>
            </a:r>
            <a:r>
              <a:rPr i="1"/>
              <a:t>And in vain they worship Me,</a:t>
            </a:r>
            <a:r>
              <a:t> </a:t>
            </a:r>
            <a:r>
              <a:rPr i="1"/>
              <a:t>Teaching as doctrines the commandments of men.’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6" name="Image" descr="Image"/>
          <p:cNvPicPr>
            <a:picLocks noChangeAspect="1"/>
          </p:cNvPicPr>
          <p:nvPr>
            <p:ph type="pic" idx="13"/>
          </p:nvPr>
        </p:nvPicPr>
        <p:blipFill>
          <a:blip r:embed="rId2">
            <a:extLst/>
          </a:blip>
          <a:srcRect l="15000" t="0" r="15000" b="0"/>
          <a:stretch>
            <a:fillRect/>
          </a:stretch>
        </p:blipFill>
        <p:spPr>
          <a:prstGeom prst="rect">
            <a:avLst/>
          </a:prstGeom>
        </p:spPr>
      </p:pic>
      <p:pic>
        <p:nvPicPr>
          <p:cNvPr id="597" name="Image" descr="Image"/>
          <p:cNvPicPr>
            <a:picLocks noChangeAspect="0"/>
          </p:cNvPicPr>
          <p:nvPr/>
        </p:nvPicPr>
        <p:blipFill>
          <a:blip r:embed="rId3">
            <a:extLst/>
          </a:blip>
          <a:stretch>
            <a:fillRect/>
          </a:stretch>
        </p:blipFill>
        <p:spPr>
          <a:xfrm>
            <a:off x="1360251" y="3015068"/>
            <a:ext cx="2578609" cy="1161289"/>
          </a:xfrm>
          <a:prstGeom prst="rect">
            <a:avLst/>
          </a:prstGeom>
          <a:ln w="12700">
            <a:miter lim="400000"/>
          </a:ln>
          <a:effectLst>
            <a:outerShdw sx="100000" sy="100000" kx="0" ky="0" algn="b" rotWithShape="0" blurRad="88900" dist="95557" dir="3647772">
              <a:srgbClr val="000000">
                <a:alpha val="96888"/>
              </a:srgbClr>
            </a:outerShdw>
          </a:effectLst>
        </p:spPr>
      </p:pic>
      <p:sp>
        <p:nvSpPr>
          <p:cNvPr id="598" name="Do We Serve God Acceptably"/>
          <p:cNvSpPr txBox="1"/>
          <p:nvPr/>
        </p:nvSpPr>
        <p:spPr>
          <a:xfrm>
            <a:off x="132105" y="48288"/>
            <a:ext cx="12740590" cy="14859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9600">
                <a:solidFill>
                  <a:srgbClr val="DCDDE0">
                    <a:alpha val="71527"/>
                  </a:srgbClr>
                </a:solidFill>
                <a:effectLst>
                  <a:outerShdw sx="100000" sy="100000" kx="0" ky="0" algn="b" rotWithShape="0" blurRad="63500" dist="63500" dir="2501282">
                    <a:srgbClr val="000000"/>
                  </a:outerShdw>
                </a:effectLst>
              </a:defRPr>
            </a:lvl1pPr>
          </a:lstStyle>
          <a:p>
            <a:pPr/>
            <a:r>
              <a:t>Do We Serve God Acceptably </a:t>
            </a:r>
          </a:p>
        </p:txBody>
      </p:sp>
      <p:pic>
        <p:nvPicPr>
          <p:cNvPr id="599" name="Image" descr="Image"/>
          <p:cNvPicPr>
            <a:picLocks noChangeAspect="1"/>
          </p:cNvPicPr>
          <p:nvPr/>
        </p:nvPicPr>
        <p:blipFill>
          <a:blip r:embed="rId4">
            <a:extLst/>
          </a:blip>
          <a:stretch>
            <a:fillRect/>
          </a:stretch>
        </p:blipFill>
        <p:spPr>
          <a:xfrm>
            <a:off x="4329491" y="1564155"/>
            <a:ext cx="7315201" cy="1420787"/>
          </a:xfrm>
          <a:prstGeom prst="rect">
            <a:avLst/>
          </a:prstGeom>
          <a:ln w="12700">
            <a:miter lim="400000"/>
          </a:ln>
          <a:effectLst>
            <a:outerShdw sx="100000" sy="100000" kx="0" ky="0" algn="b" rotWithShape="0" blurRad="88900" dist="95557" dir="3647772">
              <a:srgbClr val="000000">
                <a:alpha val="96888"/>
              </a:srgbClr>
            </a:outerShdw>
          </a:effectLst>
        </p:spPr>
      </p:pic>
      <p:pic>
        <p:nvPicPr>
          <p:cNvPr id="600" name="Image" descr="Image"/>
          <p:cNvPicPr>
            <a:picLocks noChangeAspect="0"/>
          </p:cNvPicPr>
          <p:nvPr/>
        </p:nvPicPr>
        <p:blipFill>
          <a:blip r:embed="rId5">
            <a:extLst/>
          </a:blip>
          <a:stretch>
            <a:fillRect/>
          </a:stretch>
        </p:blipFill>
        <p:spPr>
          <a:xfrm>
            <a:off x="1360108" y="1695738"/>
            <a:ext cx="2578708" cy="1157621"/>
          </a:xfrm>
          <a:prstGeom prst="rect">
            <a:avLst/>
          </a:prstGeom>
          <a:ln w="12700">
            <a:miter lim="400000"/>
          </a:ln>
          <a:effectLst>
            <a:outerShdw sx="100000" sy="100000" kx="0" ky="0" algn="b" rotWithShape="0" blurRad="88900" dist="95557" dir="3647772">
              <a:srgbClr val="000000">
                <a:alpha val="96888"/>
              </a:srgbClr>
            </a:outerShdw>
          </a:effectLst>
        </p:spPr>
      </p:pic>
      <p:sp>
        <p:nvSpPr>
          <p:cNvPr id="601" name="Hebrews 12:18-29"/>
          <p:cNvSpPr txBox="1"/>
          <p:nvPr/>
        </p:nvSpPr>
        <p:spPr>
          <a:xfrm>
            <a:off x="132105" y="8260968"/>
            <a:ext cx="12740590" cy="12319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7900">
                <a:solidFill>
                  <a:srgbClr val="DCDDE0">
                    <a:alpha val="71527"/>
                  </a:srgbClr>
                </a:solidFill>
                <a:effectLst>
                  <a:outerShdw sx="100000" sy="100000" kx="0" ky="0" algn="b" rotWithShape="0" blurRad="63500" dist="63500" dir="2501282">
                    <a:srgbClr val="000000"/>
                  </a:outerShdw>
                </a:effectLst>
              </a:defRPr>
            </a:lvl1pPr>
          </a:lstStyle>
          <a:p>
            <a:pPr/>
            <a:r>
              <a:t>Hebrews 12:18-29</a:t>
            </a:r>
          </a:p>
        </p:txBody>
      </p:sp>
      <p:pic>
        <p:nvPicPr>
          <p:cNvPr id="602" name="Image" descr="Image"/>
          <p:cNvPicPr>
            <a:picLocks noChangeAspect="0"/>
          </p:cNvPicPr>
          <p:nvPr/>
        </p:nvPicPr>
        <p:blipFill>
          <a:blip r:embed="rId6">
            <a:extLst/>
          </a:blip>
          <a:stretch>
            <a:fillRect/>
          </a:stretch>
        </p:blipFill>
        <p:spPr>
          <a:xfrm>
            <a:off x="4329491" y="2882480"/>
            <a:ext cx="7315201" cy="1426465"/>
          </a:xfrm>
          <a:prstGeom prst="rect">
            <a:avLst/>
          </a:prstGeom>
          <a:ln w="12700">
            <a:miter lim="400000"/>
          </a:ln>
          <a:effectLst>
            <a:outerShdw sx="100000" sy="100000" kx="0" ky="0" algn="b" rotWithShape="0" blurRad="88900" dist="95557" dir="3647772">
              <a:srgbClr val="000000">
                <a:alpha val="96888"/>
              </a:srgbClr>
            </a:outerShdw>
          </a:effectLst>
        </p:spPr>
      </p:pic>
      <p:sp>
        <p:nvSpPr>
          <p:cNvPr id="603" name="John 4:23–24 (NKJV)…"/>
          <p:cNvSpPr txBox="1"/>
          <p:nvPr/>
        </p:nvSpPr>
        <p:spPr>
          <a:xfrm>
            <a:off x="491392" y="4932406"/>
            <a:ext cx="12022016" cy="2705101"/>
          </a:xfrm>
          <a:prstGeom prst="rect">
            <a:avLst/>
          </a:prstGeom>
          <a:ln w="12700">
            <a:miter lim="400000"/>
          </a:ln>
          <a:effectLst>
            <a:outerShdw sx="100000" sy="100000" kx="0" ky="0" algn="b" rotWithShape="0" blurRad="177800" dist="150658" dir="3647772">
              <a:srgbClr val="000000">
                <a:alpha val="9988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3423362">
                    <a:srgbClr val="000000"/>
                  </a:outerShdw>
                </a:effectLst>
                <a:latin typeface="Hoefler Text"/>
                <a:ea typeface="Hoefler Text"/>
                <a:cs typeface="Hoefler Text"/>
                <a:sym typeface="Hoefler Text"/>
              </a:defRPr>
            </a:pPr>
            <a:r>
              <a:t>John 4:23–24 (NKJV)</a:t>
            </a:r>
          </a:p>
          <a:p>
            <a:pPr defTabSz="457200">
              <a:defRPr sz="3400">
                <a:solidFill>
                  <a:srgbClr val="FFFFFF"/>
                </a:solidFill>
                <a:effectLst>
                  <a:outerShdw sx="100000" sy="100000" kx="0" ky="0" algn="b" rotWithShape="0" blurRad="63500" dist="63500" dir="3423362">
                    <a:srgbClr val="000000"/>
                  </a:outerShdw>
                </a:effectLst>
                <a:latin typeface="Hoefler Text"/>
                <a:ea typeface="Hoefler Text"/>
                <a:cs typeface="Hoefler Text"/>
                <a:sym typeface="Hoefler Text"/>
              </a:defRPr>
            </a:pPr>
            <a:r>
              <a:rPr baseline="31999"/>
              <a:t>23</a:t>
            </a:r>
            <a:r>
              <a:t> But the hour is coming, and now is, when the true worshipers will worship the Father in spirit and truth; for the Father is seeking such to worship Him. </a:t>
            </a:r>
            <a:r>
              <a:rPr baseline="31999"/>
              <a:t>24</a:t>
            </a:r>
            <a:r>
              <a:t> God </a:t>
            </a:r>
            <a:r>
              <a:rPr i="1"/>
              <a:t>is</a:t>
            </a:r>
            <a:r>
              <a:t> Spirit, and those who worship Him must worship in spirit and truth.”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5" name="Footer Placeholder 6"/>
          <p:cNvSpPr txBox="1"/>
          <p:nvPr/>
        </p:nvSpPr>
        <p:spPr>
          <a:xfrm>
            <a:off x="6502400" y="9369552"/>
            <a:ext cx="6502401" cy="384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lvl1pPr algn="r" defTabSz="1300480">
              <a:defRPr i="1" sz="1600">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r>
              <a:t>W. 65th St church of Christ / July 27, 2008</a:t>
            </a:r>
          </a:p>
        </p:txBody>
      </p:sp>
      <p:sp>
        <p:nvSpPr>
          <p:cNvPr id="606" name="Title 1"/>
          <p:cNvSpPr txBox="1"/>
          <p:nvPr>
            <p:ph type="title"/>
          </p:nvPr>
        </p:nvSpPr>
        <p:spPr>
          <a:prstGeom prst="rect">
            <a:avLst/>
          </a:prstGeom>
        </p:spPr>
        <p:txBody>
          <a:bodyPr/>
          <a:lstStyle/>
          <a:p>
            <a:pPr/>
          </a:p>
        </p:txBody>
      </p:sp>
      <p:sp>
        <p:nvSpPr>
          <p:cNvPr id="607" name="Content Placeholder 2"/>
          <p:cNvSpPr txBox="1"/>
          <p:nvPr>
            <p:ph type="body" idx="1"/>
          </p:nvPr>
        </p:nvSpPr>
        <p:spPr>
          <a:xfrm>
            <a:off x="650239" y="2275840"/>
            <a:ext cx="11704322" cy="6697472"/>
          </a:xfrm>
          <a:prstGeom prst="rect">
            <a:avLst/>
          </a:prstGeom>
        </p:spPr>
        <p:txBody>
          <a:bodyPr/>
          <a:lstStyle/>
          <a:p>
            <a:pPr/>
          </a:p>
        </p:txBody>
      </p:sp>
      <p:sp>
        <p:nvSpPr>
          <p:cNvPr id="608" name="Rectangle 3"/>
          <p:cNvSpPr/>
          <p:nvPr/>
        </p:nvSpPr>
        <p:spPr>
          <a:xfrm>
            <a:off x="-1" y="-1"/>
            <a:ext cx="13004802" cy="9753602"/>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000000"/>
                </a:solidFill>
                <a:latin typeface="Book Antiqua"/>
                <a:ea typeface="Book Antiqua"/>
                <a:cs typeface="Book Antiqua"/>
                <a:sym typeface="Book Antiqua"/>
              </a:defRPr>
            </a:pPr>
          </a:p>
        </p:txBody>
      </p:sp>
      <p:sp>
        <p:nvSpPr>
          <p:cNvPr id="609" name="Date Placeholder 4"/>
          <p:cNvSpPr txBox="1"/>
          <p:nvPr/>
        </p:nvSpPr>
        <p:spPr>
          <a:xfrm>
            <a:off x="-1" y="9369552"/>
            <a:ext cx="3142828" cy="384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lvl1pPr algn="l" defTabSz="1300480">
              <a:defRPr i="1" sz="1600">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r>
              <a:t>Don McClain</a:t>
            </a:r>
          </a:p>
        </p:txBody>
      </p:sp>
      <p:sp>
        <p:nvSpPr>
          <p:cNvPr id="610" name="Slide Number Placeholder 5"/>
          <p:cNvSpPr txBox="1"/>
          <p:nvPr>
            <p:ph type="sldNum" sz="quarter" idx="2"/>
          </p:nvPr>
        </p:nvSpPr>
        <p:spPr>
          <a:xfrm>
            <a:off x="12763500" y="239888"/>
            <a:ext cx="241301"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2" name="Image" descr="Image"/>
          <p:cNvPicPr>
            <a:picLocks noChangeAspect="1"/>
          </p:cNvPicPr>
          <p:nvPr>
            <p:ph type="pic" idx="13"/>
          </p:nvPr>
        </p:nvPicPr>
        <p:blipFill>
          <a:blip r:embed="rId2">
            <a:extLst/>
          </a:blip>
          <a:srcRect l="15000" t="0" r="15000" b="0"/>
          <a:stretch>
            <a:fillRect/>
          </a:stretch>
        </p:blipFill>
        <p:spPr>
          <a:prstGeom prst="rect">
            <a:avLst/>
          </a:prstGeom>
        </p:spPr>
      </p:pic>
      <p:pic>
        <p:nvPicPr>
          <p:cNvPr id="613" name="Image" descr="Image"/>
          <p:cNvPicPr>
            <a:picLocks noChangeAspect="0"/>
          </p:cNvPicPr>
          <p:nvPr/>
        </p:nvPicPr>
        <p:blipFill>
          <a:blip r:embed="rId3">
            <a:extLst/>
          </a:blip>
          <a:stretch>
            <a:fillRect/>
          </a:stretch>
        </p:blipFill>
        <p:spPr>
          <a:xfrm>
            <a:off x="1360251" y="3015068"/>
            <a:ext cx="2578609" cy="1161289"/>
          </a:xfrm>
          <a:prstGeom prst="rect">
            <a:avLst/>
          </a:prstGeom>
          <a:ln w="12700">
            <a:miter lim="400000"/>
          </a:ln>
          <a:effectLst>
            <a:outerShdw sx="100000" sy="100000" kx="0" ky="0" algn="b" rotWithShape="0" blurRad="88900" dist="95557" dir="3647772">
              <a:srgbClr val="000000">
                <a:alpha val="96888"/>
              </a:srgbClr>
            </a:outerShdw>
          </a:effectLst>
        </p:spPr>
      </p:pic>
      <p:sp>
        <p:nvSpPr>
          <p:cNvPr id="614" name="Serving God Acceptably"/>
          <p:cNvSpPr txBox="1"/>
          <p:nvPr/>
        </p:nvSpPr>
        <p:spPr>
          <a:xfrm>
            <a:off x="132105" y="22888"/>
            <a:ext cx="12740590" cy="15367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10000">
                <a:solidFill>
                  <a:srgbClr val="DCDDE0">
                    <a:alpha val="71527"/>
                  </a:srgbClr>
                </a:solidFill>
                <a:effectLst>
                  <a:outerShdw sx="100000" sy="100000" kx="0" ky="0" algn="b" rotWithShape="0" blurRad="63500" dist="63500" dir="2501282">
                    <a:srgbClr val="000000"/>
                  </a:outerShdw>
                </a:effectLst>
              </a:defRPr>
            </a:lvl1pPr>
          </a:lstStyle>
          <a:p>
            <a:pPr/>
            <a:r>
              <a:t>Serving God Acceptably </a:t>
            </a:r>
          </a:p>
        </p:txBody>
      </p:sp>
      <p:pic>
        <p:nvPicPr>
          <p:cNvPr id="615" name="Image" descr="Image"/>
          <p:cNvPicPr>
            <a:picLocks noChangeAspect="1"/>
          </p:cNvPicPr>
          <p:nvPr/>
        </p:nvPicPr>
        <p:blipFill>
          <a:blip r:embed="rId4">
            <a:extLst/>
          </a:blip>
          <a:stretch>
            <a:fillRect/>
          </a:stretch>
        </p:blipFill>
        <p:spPr>
          <a:xfrm>
            <a:off x="4329491" y="1564155"/>
            <a:ext cx="7315201" cy="1420787"/>
          </a:xfrm>
          <a:prstGeom prst="rect">
            <a:avLst/>
          </a:prstGeom>
          <a:ln w="12700">
            <a:miter lim="400000"/>
          </a:ln>
          <a:effectLst>
            <a:outerShdw sx="100000" sy="100000" kx="0" ky="0" algn="b" rotWithShape="0" blurRad="88900" dist="95557" dir="3647772">
              <a:srgbClr val="000000">
                <a:alpha val="96888"/>
              </a:srgbClr>
            </a:outerShdw>
          </a:effectLst>
        </p:spPr>
      </p:pic>
      <p:pic>
        <p:nvPicPr>
          <p:cNvPr id="616" name="Image" descr="Image"/>
          <p:cNvPicPr>
            <a:picLocks noChangeAspect="0"/>
          </p:cNvPicPr>
          <p:nvPr/>
        </p:nvPicPr>
        <p:blipFill>
          <a:blip r:embed="rId5">
            <a:extLst/>
          </a:blip>
          <a:stretch>
            <a:fillRect/>
          </a:stretch>
        </p:blipFill>
        <p:spPr>
          <a:xfrm>
            <a:off x="1360108" y="1695738"/>
            <a:ext cx="2578708" cy="1157621"/>
          </a:xfrm>
          <a:prstGeom prst="rect">
            <a:avLst/>
          </a:prstGeom>
          <a:ln w="12700">
            <a:miter lim="400000"/>
          </a:ln>
          <a:effectLst>
            <a:outerShdw sx="100000" sy="100000" kx="0" ky="0" algn="b" rotWithShape="0" blurRad="88900" dist="95557" dir="3647772">
              <a:srgbClr val="000000">
                <a:alpha val="96888"/>
              </a:srgbClr>
            </a:outerShdw>
          </a:effectLst>
        </p:spPr>
      </p:pic>
      <p:sp>
        <p:nvSpPr>
          <p:cNvPr id="617" name="Hebrews 12:18-29"/>
          <p:cNvSpPr txBox="1"/>
          <p:nvPr/>
        </p:nvSpPr>
        <p:spPr>
          <a:xfrm>
            <a:off x="132105" y="8260968"/>
            <a:ext cx="12740590" cy="123190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7900">
                <a:solidFill>
                  <a:srgbClr val="DCDDE0">
                    <a:alpha val="71527"/>
                  </a:srgbClr>
                </a:solidFill>
                <a:effectLst>
                  <a:outerShdw sx="100000" sy="100000" kx="0" ky="0" algn="b" rotWithShape="0" blurRad="63500" dist="63500" dir="2501282">
                    <a:srgbClr val="000000"/>
                  </a:outerShdw>
                </a:effectLst>
              </a:defRPr>
            </a:lvl1pPr>
          </a:lstStyle>
          <a:p>
            <a:pPr/>
            <a:r>
              <a:t>Hebrews 12:18-29</a:t>
            </a:r>
          </a:p>
        </p:txBody>
      </p:sp>
      <p:pic>
        <p:nvPicPr>
          <p:cNvPr id="618" name="Image" descr="Image"/>
          <p:cNvPicPr>
            <a:picLocks noChangeAspect="0"/>
          </p:cNvPicPr>
          <p:nvPr/>
        </p:nvPicPr>
        <p:blipFill>
          <a:blip r:embed="rId6">
            <a:extLst/>
          </a:blip>
          <a:stretch>
            <a:fillRect/>
          </a:stretch>
        </p:blipFill>
        <p:spPr>
          <a:xfrm>
            <a:off x="4329491" y="2882480"/>
            <a:ext cx="7315201" cy="1426465"/>
          </a:xfrm>
          <a:prstGeom prst="rect">
            <a:avLst/>
          </a:prstGeom>
          <a:ln w="12700">
            <a:miter lim="400000"/>
          </a:ln>
          <a:effectLst>
            <a:outerShdw sx="100000" sy="100000" kx="0" ky="0" algn="b" rotWithShape="0" blurRad="88900" dist="95557" dir="3647772">
              <a:srgbClr val="000000">
                <a:alpha val="96888"/>
              </a:srgbClr>
            </a:outerShdw>
          </a:effectLst>
        </p:spPr>
      </p:pic>
      <p:sp>
        <p:nvSpPr>
          <p:cNvPr id="619" name="Charts by Don McClain / Preached December 24, 2017…"/>
          <p:cNvSpPr/>
          <p:nvPr/>
        </p:nvSpPr>
        <p:spPr>
          <a:xfrm>
            <a:off x="698152" y="5622954"/>
            <a:ext cx="11608496" cy="2047876"/>
          </a:xfrm>
          <a:prstGeom prst="rect">
            <a:avLst/>
          </a:prstGeom>
          <a:solidFill>
            <a:srgbClr val="929292">
              <a:alpha val="74590"/>
            </a:srgbClr>
          </a:solidFill>
          <a:ln w="12700">
            <a:miter lim="400000"/>
          </a:ln>
          <a:extLst>
            <a:ext uri="{C572A759-6A51-4108-AA02-DFA0A04FC94B}">
              <ma14:wrappingTextBoxFlag xmlns:ma14="http://schemas.microsoft.com/office/mac/drawingml/2011/main" val="1"/>
            </a:ext>
          </a:extLst>
        </p:spPr>
        <p:txBody>
          <a:bodyPr lIns="128587" tIns="128587" rIns="128587" bIns="128587">
            <a:spAutoFit/>
          </a:bodyPr>
          <a:lstStyle/>
          <a:p>
            <a:pPr defTabSz="1155278">
              <a:defRPr sz="34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erlin Sans FB Demi"/>
                <a:ea typeface="Berlin Sans FB Demi"/>
                <a:cs typeface="Berlin Sans FB Demi"/>
                <a:sym typeface="Berlin Sans FB Demi"/>
              </a:rPr>
              <a:t>Charts by Don McClain </a:t>
            </a:r>
            <a:r>
              <a:rPr>
                <a:latin typeface="Book Antiqua"/>
                <a:ea typeface="Book Antiqua"/>
                <a:cs typeface="Book Antiqua"/>
                <a:sym typeface="Book Antiqua"/>
              </a:rPr>
              <a:t>/ Preached December 24, 2017</a:t>
            </a:r>
            <a:endParaRPr>
              <a:latin typeface="Book Antiqua"/>
              <a:ea typeface="Book Antiqua"/>
              <a:cs typeface="Book Antiqua"/>
              <a:sym typeface="Book Antiqua"/>
            </a:endParaRPr>
          </a:p>
          <a:p>
            <a:pPr defTabSz="1155278">
              <a:defRPr sz="16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ook Antiqua"/>
                <a:ea typeface="Book Antiqua"/>
                <a:cs typeface="Book Antiqua"/>
                <a:sym typeface="Book Antiqua"/>
              </a:rPr>
              <a:t>West 65</a:t>
            </a:r>
            <a:r>
              <a:rPr baseline="29500">
                <a:latin typeface="Book Antiqua"/>
                <a:ea typeface="Book Antiqua"/>
                <a:cs typeface="Book Antiqua"/>
                <a:sym typeface="Book Antiqua"/>
              </a:rPr>
              <a:t>th</a:t>
            </a:r>
            <a:r>
              <a:rPr>
                <a:latin typeface="Book Antiqua"/>
                <a:ea typeface="Book Antiqua"/>
                <a:cs typeface="Book Antiqua"/>
                <a:sym typeface="Book Antiqua"/>
              </a:rPr>
              <a:t> Street church of Christ P.O. Box 190062 / Little Rock AR 72219 /  501-568-1062 / Email – </a:t>
            </a:r>
            <a:r>
              <a:rPr u="sng">
                <a:latin typeface="Book Antiqua"/>
                <a:ea typeface="Book Antiqua"/>
                <a:cs typeface="Book Antiqua"/>
                <a:sym typeface="Book Antiqua"/>
              </a:rPr>
              <a:t>donmcclain@sbcglobal.net </a:t>
            </a:r>
            <a:r>
              <a:rPr>
                <a:latin typeface="Book Antiqua"/>
                <a:ea typeface="Book Antiqua"/>
                <a:cs typeface="Book Antiqua"/>
                <a:sym typeface="Book Antiqua"/>
              </a:rPr>
              <a:t> </a:t>
            </a:r>
            <a:endParaRPr>
              <a:latin typeface="Book Antiqua"/>
              <a:ea typeface="Book Antiqua"/>
              <a:cs typeface="Book Antiqua"/>
              <a:sym typeface="Book Antiqua"/>
            </a:endParaRPr>
          </a:p>
          <a:p>
            <a:pPr defTabSz="1155278">
              <a:defRPr sz="24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ook Antiqua"/>
                <a:ea typeface="Book Antiqua"/>
                <a:cs typeface="Book Antiqua"/>
                <a:sym typeface="Book Antiqua"/>
              </a:rPr>
              <a:t> Prepared using Keynote –  More PPT &amp; Audio Sermons:</a:t>
            </a:r>
            <a:endParaRPr>
              <a:latin typeface="Book Antiqua"/>
              <a:ea typeface="Book Antiqua"/>
              <a:cs typeface="Book Antiqua"/>
              <a:sym typeface="Book Antiqua"/>
            </a:endParaRPr>
          </a:p>
          <a:p>
            <a:pPr defTabSz="1155278">
              <a:defRPr>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u="sng">
                <a:uFill>
                  <a:solidFill>
                    <a:srgbClr val="0000FF"/>
                  </a:solidFill>
                </a:uFill>
                <a:hlinkClick r:id="rId7" invalidUrl="" action="" tgtFrame="" tooltip="" history="1" highlightClick="0" endSnd="0"/>
              </a:rPr>
              <a:t>http://w65stchurchofchrist.com</a:t>
            </a:r>
            <a:r>
              <a:rPr>
                <a:latin typeface="Book Antiqua"/>
                <a:ea typeface="Book Antiqua"/>
                <a:cs typeface="Book Antiqua"/>
                <a:sym typeface="Book Antiqua"/>
              </a:rP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1" name="Isaiah 6:1–7 (NKJV)…"/>
          <p:cNvSpPr txBox="1"/>
          <p:nvPr/>
        </p:nvSpPr>
        <p:spPr>
          <a:xfrm>
            <a:off x="294055" y="313259"/>
            <a:ext cx="12416690" cy="9271001"/>
          </a:xfrm>
          <a:prstGeom prst="rect">
            <a:avLst/>
          </a:prstGeom>
          <a:ln w="12700">
            <a:miter lim="400000"/>
          </a:ln>
          <a:effectLst>
            <a:outerShdw sx="100000" sy="100000" kx="0" ky="0" algn="b" rotWithShape="0" blurRad="177800" dist="150658" dir="3647772">
              <a:srgbClr val="000000">
                <a:alpha val="9988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4500">
                <a:solidFill>
                  <a:srgbClr val="FFFFFF"/>
                </a:solidFill>
                <a:effectLst>
                  <a:outerShdw sx="100000" sy="100000" kx="0" ky="0" algn="b" rotWithShape="0" blurRad="63500" dist="63500" dir="1905351">
                    <a:srgbClr val="000000"/>
                  </a:outerShdw>
                </a:effectLst>
                <a:latin typeface="Thames Nude Roman"/>
                <a:ea typeface="Thames Nude Roman"/>
                <a:cs typeface="Thames Nude Roman"/>
                <a:sym typeface="Thames Nude Roman"/>
              </a:defRPr>
            </a:pPr>
            <a:r>
              <a:t>Isaiah 6:1–7 (NKJV)</a:t>
            </a:r>
          </a:p>
          <a:p>
            <a:pPr defTabSz="457200">
              <a:spcBef>
                <a:spcPts val="700"/>
              </a:spcBef>
              <a:defRPr sz="5400">
                <a:solidFill>
                  <a:srgbClr val="FFFFFF"/>
                </a:solidFill>
                <a:effectLst>
                  <a:outerShdw sx="100000" sy="100000" kx="0" ky="0" algn="b" rotWithShape="0" blurRad="63500" dist="63500" dir="1905351">
                    <a:srgbClr val="000000"/>
                  </a:outerShdw>
                </a:effectLst>
                <a:latin typeface="Hoefler Text"/>
                <a:ea typeface="Hoefler Text"/>
                <a:cs typeface="Hoefler Text"/>
                <a:sym typeface="Hoefler Text"/>
              </a:defRPr>
            </a:pPr>
            <a:r>
              <a:rPr baseline="31999"/>
              <a:t>1</a:t>
            </a:r>
            <a:r>
              <a:t> In the year that King Uzziah died, I saw the Lord sitting on a throne, high and lifted up, and the train of His </a:t>
            </a:r>
            <a:r>
              <a:rPr i="1"/>
              <a:t>robe</a:t>
            </a:r>
            <a:r>
              <a:t> filled the temple. </a:t>
            </a:r>
            <a:r>
              <a:rPr baseline="31999"/>
              <a:t>2</a:t>
            </a:r>
            <a:r>
              <a:t> Above it stood seraphim; each one had six wings: with two he covered his face, with two he covered his feet, and with two he flew. </a:t>
            </a:r>
            <a:r>
              <a:rPr baseline="31999"/>
              <a:t>3</a:t>
            </a:r>
            <a:r>
              <a:t> And one cried to another and said: “Holy, holy, holy </a:t>
            </a:r>
            <a:r>
              <a:rPr i="1"/>
              <a:t>is</a:t>
            </a:r>
            <a:r>
              <a:t> the Lord of hosts; The whole earth </a:t>
            </a:r>
            <a:r>
              <a:rPr i="1"/>
              <a:t>is</a:t>
            </a:r>
            <a:r>
              <a:t> full of His glory!”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3" name="Isaiah 6:1–7 (NKJV)…"/>
          <p:cNvSpPr txBox="1"/>
          <p:nvPr/>
        </p:nvSpPr>
        <p:spPr>
          <a:xfrm>
            <a:off x="294055" y="313259"/>
            <a:ext cx="12416690" cy="9398001"/>
          </a:xfrm>
          <a:prstGeom prst="rect">
            <a:avLst/>
          </a:prstGeom>
          <a:ln w="12700">
            <a:miter lim="400000"/>
          </a:ln>
          <a:effectLst>
            <a:outerShdw sx="100000" sy="100000" kx="0" ky="0" algn="b" rotWithShape="0" blurRad="177800" dist="150658" dir="3647772">
              <a:srgbClr val="000000">
                <a:alpha val="9988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4500">
                <a:solidFill>
                  <a:srgbClr val="FFFFFF"/>
                </a:solidFill>
                <a:effectLst>
                  <a:outerShdw sx="100000" sy="100000" kx="0" ky="0" algn="b" rotWithShape="0" blurRad="63500" dist="63500" dir="1905351">
                    <a:srgbClr val="000000"/>
                  </a:outerShdw>
                </a:effectLst>
                <a:latin typeface="Thames Nude Roman"/>
                <a:ea typeface="Thames Nude Roman"/>
                <a:cs typeface="Thames Nude Roman"/>
                <a:sym typeface="Thames Nude Roman"/>
              </a:defRPr>
            </a:pPr>
            <a:r>
              <a:t>Isaiah 6:1–7 (NKJV)</a:t>
            </a:r>
          </a:p>
          <a:p>
            <a:pPr defTabSz="457200">
              <a:spcBef>
                <a:spcPts val="700"/>
              </a:spcBef>
              <a:defRPr sz="4600">
                <a:solidFill>
                  <a:srgbClr val="FFFFFF"/>
                </a:solidFill>
                <a:effectLst>
                  <a:outerShdw sx="100000" sy="100000" kx="0" ky="0" algn="b" rotWithShape="0" blurRad="63500" dist="63500" dir="1905351">
                    <a:srgbClr val="000000"/>
                  </a:outerShdw>
                </a:effectLst>
                <a:latin typeface="Hoefler Text"/>
                <a:ea typeface="Hoefler Text"/>
                <a:cs typeface="Hoefler Text"/>
                <a:sym typeface="Hoefler Text"/>
              </a:defRPr>
            </a:pPr>
            <a:r>
              <a:rPr baseline="31999"/>
              <a:t>4</a:t>
            </a:r>
            <a:r>
              <a:t> And the posts of the door were shaken by the voice of him who cried out, and the house was filled with smoke. </a:t>
            </a:r>
            <a:r>
              <a:rPr baseline="31999"/>
              <a:t>5</a:t>
            </a:r>
            <a:r>
              <a:t> So I said: “Woe </a:t>
            </a:r>
            <a:r>
              <a:rPr i="1"/>
              <a:t>is</a:t>
            </a:r>
            <a:r>
              <a:t> me, for I am undone! Because I </a:t>
            </a:r>
            <a:r>
              <a:rPr i="1"/>
              <a:t>am</a:t>
            </a:r>
            <a:r>
              <a:t> a man of unclean lips, And I dwell in the midst of a people of unclean lips; For my eyes have seen the King, The Lord of hosts.” </a:t>
            </a:r>
            <a:r>
              <a:rPr baseline="31999"/>
              <a:t>6</a:t>
            </a:r>
            <a:r>
              <a:t> Then one of the seraphim flew to me, having in his hand a live coal </a:t>
            </a:r>
            <a:r>
              <a:rPr i="1"/>
              <a:t>which</a:t>
            </a:r>
            <a:r>
              <a:t> he had taken with the tongs from the altar. </a:t>
            </a:r>
            <a:r>
              <a:rPr baseline="31999"/>
              <a:t>7</a:t>
            </a:r>
            <a:r>
              <a:t> And he touched my mouth </a:t>
            </a:r>
            <a:r>
              <a:rPr i="1"/>
              <a:t>with it,</a:t>
            </a:r>
            <a:r>
              <a:t> and said: “Behold, this has touched your lips; Your iniquity is taken away, And your sin purged.”</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Hebrews 12:18–29 (NKJV)…"/>
          <p:cNvSpPr txBox="1"/>
          <p:nvPr/>
        </p:nvSpPr>
        <p:spPr>
          <a:xfrm>
            <a:off x="413522" y="263762"/>
            <a:ext cx="12177756" cy="91948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500"/>
              </a:spcBef>
              <a:defRPr sz="5100">
                <a:solidFill>
                  <a:srgbClr val="FFFFFF"/>
                </a:solidFill>
                <a:effectLst>
                  <a:outerShdw sx="100000" sy="100000" kx="0" ky="0" algn="b" rotWithShape="0" blurRad="63500" dist="63500" dir="3129996">
                    <a:srgbClr val="000000"/>
                  </a:outerShdw>
                </a:effectLst>
                <a:latin typeface="Thames Nude Roman"/>
                <a:ea typeface="Thames Nude Roman"/>
                <a:cs typeface="Thames Nude Roman"/>
                <a:sym typeface="Thames Nude Roman"/>
              </a:defRPr>
            </a:pPr>
            <a:r>
              <a:t>Hebrews 12:18–29 (NKJV)</a:t>
            </a:r>
          </a:p>
          <a:p>
            <a:pPr defTabSz="457200">
              <a:spcBef>
                <a:spcPts val="500"/>
              </a:spcBef>
              <a:defRPr sz="4800">
                <a:solidFill>
                  <a:srgbClr val="FFFFFF"/>
                </a:solidFill>
                <a:effectLst>
                  <a:outerShdw sx="100000" sy="100000" kx="0" ky="0" algn="b" rotWithShape="0" blurRad="63500" dist="63500" dir="3129996">
                    <a:srgbClr val="000000"/>
                  </a:outerShdw>
                </a:effectLst>
                <a:latin typeface="Hoefler Text"/>
                <a:ea typeface="Hoefler Text"/>
                <a:cs typeface="Hoefler Text"/>
                <a:sym typeface="Hoefler Text"/>
              </a:defRPr>
            </a:pPr>
            <a:r>
              <a:rPr baseline="31999"/>
              <a:t>26 </a:t>
            </a:r>
            <a:r>
              <a:t>whose voice then shook the earth; but now He has promised, saying, “</a:t>
            </a:r>
            <a:r>
              <a:rPr i="1"/>
              <a:t>Yet once more I</a:t>
            </a:r>
            <a:r>
              <a:t> shake not only the earth, but also heaven.” </a:t>
            </a:r>
            <a:r>
              <a:rPr baseline="31999"/>
              <a:t>27 </a:t>
            </a:r>
            <a:r>
              <a:t>Now this, </a:t>
            </a:r>
            <a:r>
              <a:rPr i="1"/>
              <a:t>“Yet once more,”</a:t>
            </a:r>
            <a:r>
              <a:t> indicates the removal of those things that are being shaken, as of things that are made, that the things which cannot be shaken may remain. </a:t>
            </a:r>
            <a:r>
              <a:rPr baseline="31999"/>
              <a:t>28 </a:t>
            </a:r>
            <a:r>
              <a:t>Therefore, since we are receiving a kingdom which cannot be shaken, let us have grace, by which we may serve God acceptably with reverence and godly fear. </a:t>
            </a:r>
            <a:r>
              <a:rPr baseline="31999"/>
              <a:t>29 </a:t>
            </a:r>
            <a:r>
              <a:t>For our God </a:t>
            </a:r>
            <a:r>
              <a:rPr i="1"/>
              <a:t>is</a:t>
            </a:r>
            <a:r>
              <a:t> a consuming fire.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231" name="Hebrews 12 - Context"/>
          <p:cNvSpPr txBox="1"/>
          <p:nvPr/>
        </p:nvSpPr>
        <p:spPr>
          <a:xfrm>
            <a:off x="508652" y="2656385"/>
            <a:ext cx="10479342"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300">
                <a:solidFill>
                  <a:srgbClr val="FFFFFF"/>
                </a:solidFill>
                <a:effectLst>
                  <a:outerShdw sx="100000" sy="100000" kx="0" ky="0" algn="b" rotWithShape="0" blurRad="63500" dist="63500" dir="2777115">
                    <a:srgbClr val="000000"/>
                  </a:outerShdw>
                </a:effectLst>
              </a:defRPr>
            </a:lvl1pPr>
          </a:lstStyle>
          <a:p>
            <a:pPr/>
            <a:r>
              <a:t>Hebrews 12 - Context</a:t>
            </a:r>
          </a:p>
        </p:txBody>
      </p:sp>
      <p:pic>
        <p:nvPicPr>
          <p:cNvPr id="232" name="Image" descr="Image"/>
          <p:cNvPicPr>
            <a:picLocks noChangeAspect="1"/>
          </p:cNvPicPr>
          <p:nvPr/>
        </p:nvPicPr>
        <p:blipFill>
          <a:blip r:embed="rId2">
            <a:extLst/>
          </a:blip>
          <a:srcRect l="0" t="0" r="2" b="0"/>
          <a:stretch>
            <a:fillRect/>
          </a:stretch>
        </p:blipFill>
        <p:spPr>
          <a:xfrm>
            <a:off x="-4234" y="1018170"/>
            <a:ext cx="5859464" cy="87311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8"/>
                </a:lnTo>
                <a:cubicBezTo>
                  <a:pt x="21600" y="19317"/>
                  <a:pt x="21581" y="19077"/>
                  <a:pt x="21499" y="19077"/>
                </a:cubicBezTo>
                <a:cubicBezTo>
                  <a:pt x="21378" y="19077"/>
                  <a:pt x="20989" y="18724"/>
                  <a:pt x="21044" y="18664"/>
                </a:cubicBezTo>
                <a:cubicBezTo>
                  <a:pt x="21065" y="18641"/>
                  <a:pt x="21199" y="18622"/>
                  <a:pt x="21341" y="18622"/>
                </a:cubicBezTo>
                <a:lnTo>
                  <a:pt x="21600" y="18622"/>
                </a:lnTo>
                <a:lnTo>
                  <a:pt x="21600" y="9312"/>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233" name="Arrow"/>
          <p:cNvSpPr/>
          <p:nvPr/>
        </p:nvSpPr>
        <p:spPr>
          <a:xfrm>
            <a:off x="8630" y="191408"/>
            <a:ext cx="4429252" cy="2071509"/>
          </a:xfrm>
          <a:prstGeom prst="rightArrow">
            <a:avLst>
              <a:gd name="adj1" fmla="val 74293"/>
              <a:gd name="adj2" fmla="val 46145"/>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34" name="Image" descr="Image"/>
          <p:cNvPicPr>
            <a:picLocks noChangeAspect="0"/>
          </p:cNvPicPr>
          <p:nvPr/>
        </p:nvPicPr>
        <p:blipFill>
          <a:blip r:embed="rId3">
            <a:extLst/>
          </a:blip>
          <a:stretch>
            <a:fillRect/>
          </a:stretch>
        </p:blipFill>
        <p:spPr>
          <a:xfrm>
            <a:off x="4390851" y="1371618"/>
            <a:ext cx="2066673"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235"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236" name="Image" descr="Image"/>
          <p:cNvPicPr>
            <a:picLocks noChangeAspect="1"/>
          </p:cNvPicPr>
          <p:nvPr/>
        </p:nvPicPr>
        <p:blipFill>
          <a:blip r:embed="rId4">
            <a:extLst/>
          </a:blip>
          <a:stretch>
            <a:fillRect/>
          </a:stretch>
        </p:blipFill>
        <p:spPr>
          <a:xfrm>
            <a:off x="6759466"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237" name="Image" descr="Image"/>
          <p:cNvPicPr>
            <a:picLocks noChangeAspect="0"/>
          </p:cNvPicPr>
          <p:nvPr/>
        </p:nvPicPr>
        <p:blipFill>
          <a:blip r:embed="rId5">
            <a:extLst/>
          </a:blip>
          <a:srcRect l="0" t="0" r="0" b="0"/>
          <a:stretch>
            <a:fillRect/>
          </a:stretch>
        </p:blipFill>
        <p:spPr>
          <a:xfrm>
            <a:off x="4390851"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238" name="Image" descr="Image"/>
          <p:cNvPicPr>
            <a:picLocks noChangeAspect="0"/>
          </p:cNvPicPr>
          <p:nvPr/>
        </p:nvPicPr>
        <p:blipFill>
          <a:blip r:embed="rId6">
            <a:extLst/>
          </a:blip>
          <a:stretch>
            <a:fillRect/>
          </a:stretch>
        </p:blipFill>
        <p:spPr>
          <a:xfrm>
            <a:off x="6758872" y="1136300"/>
            <a:ext cx="5623560"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239" name="Superiority of Christ…"/>
          <p:cNvSpPr txBox="1"/>
          <p:nvPr/>
        </p:nvSpPr>
        <p:spPr>
          <a:xfrm>
            <a:off x="5295538" y="3781754"/>
            <a:ext cx="7524154" cy="58293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68000"/>
              <a:buBlip>
                <a:blip r:embed="rId7"/>
              </a:buBlip>
              <a:defRPr sz="5100">
                <a:solidFill>
                  <a:srgbClr val="FFFFFF"/>
                </a:solidFill>
                <a:effectLst>
                  <a:outerShdw sx="100000" sy="100000" kx="0" ky="0" algn="b" rotWithShape="0" blurRad="12700" dist="63500" dir="2550182">
                    <a:srgbClr val="000000"/>
                  </a:outerShdw>
                </a:effectLst>
              </a:defRPr>
            </a:pPr>
            <a:r>
              <a:t>Superiority of Christ</a:t>
            </a:r>
          </a:p>
          <a:p>
            <a:pPr lvl="1" marL="914400" indent="-685800" algn="l">
              <a:spcBef>
                <a:spcPts val="1500"/>
              </a:spcBef>
              <a:buSzPct val="68000"/>
              <a:buBlip>
                <a:blip r:embed="rId8"/>
              </a:buBlip>
              <a:defRPr sz="3600">
                <a:solidFill>
                  <a:srgbClr val="FFFFFF"/>
                </a:solidFill>
                <a:effectLst>
                  <a:outerShdw sx="100000" sy="100000" kx="0" ky="0" algn="b" rotWithShape="0" blurRad="12700" dist="63500" dir="2550182">
                    <a:srgbClr val="000000"/>
                  </a:outerShdw>
                </a:effectLst>
              </a:defRPr>
            </a:pPr>
            <a:r>
              <a:t>1:1-3 - over the Prophets</a:t>
            </a:r>
          </a:p>
          <a:p>
            <a:pPr lvl="1" marL="914400" indent="-685800" algn="l">
              <a:spcBef>
                <a:spcPts val="1500"/>
              </a:spcBef>
              <a:buSzPct val="68000"/>
              <a:buBlip>
                <a:blip r:embed="rId8"/>
              </a:buBlip>
              <a:defRPr sz="3600">
                <a:solidFill>
                  <a:srgbClr val="FFFFFF"/>
                </a:solidFill>
                <a:effectLst>
                  <a:outerShdw sx="100000" sy="100000" kx="0" ky="0" algn="b" rotWithShape="0" blurRad="12700" dist="63500" dir="2550182">
                    <a:srgbClr val="000000"/>
                  </a:outerShdw>
                </a:effectLst>
              </a:defRPr>
            </a:pPr>
            <a:r>
              <a:t>1:4-2:18 - over the Angels</a:t>
            </a:r>
          </a:p>
          <a:p>
            <a:pPr lvl="1" marL="914400" indent="-685800" algn="l">
              <a:spcBef>
                <a:spcPts val="1500"/>
              </a:spcBef>
              <a:buSzPct val="68000"/>
              <a:buBlip>
                <a:blip r:embed="rId8"/>
              </a:buBlip>
              <a:defRPr sz="3600">
                <a:solidFill>
                  <a:srgbClr val="FFFFFF"/>
                </a:solidFill>
                <a:effectLst>
                  <a:outerShdw sx="100000" sy="100000" kx="0" ky="0" algn="b" rotWithShape="0" blurRad="12700" dist="63500" dir="2550182">
                    <a:srgbClr val="000000"/>
                  </a:outerShdw>
                </a:effectLst>
              </a:defRPr>
            </a:pPr>
            <a:r>
              <a:t>3:1-4:13 - over Moses</a:t>
            </a:r>
          </a:p>
          <a:p>
            <a:pPr lvl="1" marL="914400" indent="-685800" algn="l">
              <a:spcBef>
                <a:spcPts val="1500"/>
              </a:spcBef>
              <a:buSzPct val="68000"/>
              <a:buBlip>
                <a:blip r:embed="rId8"/>
              </a:buBlip>
              <a:defRPr sz="3600">
                <a:solidFill>
                  <a:srgbClr val="FFFFFF"/>
                </a:solidFill>
                <a:effectLst>
                  <a:outerShdw sx="100000" sy="100000" kx="0" ky="0" algn="b" rotWithShape="0" blurRad="12700" dist="63500" dir="2550182">
                    <a:srgbClr val="000000"/>
                  </a:outerShdw>
                </a:effectLst>
              </a:defRPr>
            </a:pPr>
            <a:r>
              <a:t>4:14-7:28 - His Priesthood</a:t>
            </a:r>
          </a:p>
          <a:p>
            <a:pPr lvl="1" marL="914400" indent="-685800" algn="l">
              <a:spcBef>
                <a:spcPts val="1500"/>
              </a:spcBef>
              <a:buSzPct val="68000"/>
              <a:buBlip>
                <a:blip r:embed="rId8"/>
              </a:buBlip>
              <a:defRPr sz="3600">
                <a:solidFill>
                  <a:srgbClr val="FFFFFF"/>
                </a:solidFill>
                <a:effectLst>
                  <a:outerShdw sx="100000" sy="100000" kx="0" ky="0" algn="b" rotWithShape="0" blurRad="12700" dist="63500" dir="2550182">
                    <a:srgbClr val="000000"/>
                  </a:outerShdw>
                </a:effectLst>
              </a:defRPr>
            </a:pPr>
            <a:r>
              <a:t>8:1-13 – His Covenant</a:t>
            </a:r>
          </a:p>
          <a:p>
            <a:pPr lvl="1" marL="914400" indent="-685800" algn="l">
              <a:spcBef>
                <a:spcPts val="1500"/>
              </a:spcBef>
              <a:buSzPct val="68000"/>
              <a:buBlip>
                <a:blip r:embed="rId8"/>
              </a:buBlip>
              <a:defRPr sz="3600">
                <a:solidFill>
                  <a:srgbClr val="FFFFFF"/>
                </a:solidFill>
                <a:effectLst>
                  <a:outerShdw sx="100000" sy="100000" kx="0" ky="0" algn="b" rotWithShape="0" blurRad="12700" dist="63500" dir="2550182">
                    <a:srgbClr val="000000"/>
                  </a:outerShdw>
                </a:effectLst>
              </a:defRPr>
            </a:pPr>
            <a:r>
              <a:t>9:1-10:18 – Sanctuary &amp; Sacrifice</a:t>
            </a:r>
          </a:p>
          <a:p>
            <a:pPr lvl="1" marL="914400" indent="-685800" algn="l">
              <a:spcBef>
                <a:spcPts val="1500"/>
              </a:spcBef>
              <a:buSzPct val="68000"/>
              <a:buBlip>
                <a:blip r:embed="rId8"/>
              </a:buBlip>
              <a:defRPr sz="3600">
                <a:solidFill>
                  <a:srgbClr val="FFFFFF"/>
                </a:solidFill>
                <a:effectLst>
                  <a:outerShdw sx="100000" sy="100000" kx="0" ky="0" algn="b" rotWithShape="0" blurRad="12700" dist="63500" dir="2550182">
                    <a:srgbClr val="000000"/>
                  </a:outerShdw>
                </a:effectLst>
              </a:defRPr>
            </a:pPr>
            <a:r>
              <a:t>10:19-13:25 — In our lives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txEl>
                                              <p:pRg st="1" end="1"/>
                                            </p:txEl>
                                          </p:spTgt>
                                        </p:tgtEl>
                                        <p:attrNameLst>
                                          <p:attrName>style.visibility</p:attrName>
                                        </p:attrNameLst>
                                      </p:cBhvr>
                                      <p:to>
                                        <p:strVal val="visible"/>
                                      </p:to>
                                    </p:set>
                                    <p:animEffect filter="wipe(left)" transition="in">
                                      <p:cBhvr>
                                        <p:cTn id="7" dur="1500"/>
                                        <p:tgtEl>
                                          <p:spTgt spid="2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9">
                                            <p:txEl>
                                              <p:pRg st="2" end="2"/>
                                            </p:txEl>
                                          </p:spTgt>
                                        </p:tgtEl>
                                        <p:attrNameLst>
                                          <p:attrName>style.visibility</p:attrName>
                                        </p:attrNameLst>
                                      </p:cBhvr>
                                      <p:to>
                                        <p:strVal val="visible"/>
                                      </p:to>
                                    </p:set>
                                    <p:animEffect filter="wipe(left)" transition="in">
                                      <p:cBhvr>
                                        <p:cTn id="12" dur="1500"/>
                                        <p:tgtEl>
                                          <p:spTgt spid="2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39">
                                            <p:txEl>
                                              <p:pRg st="3" end="3"/>
                                            </p:txEl>
                                          </p:spTgt>
                                        </p:tgtEl>
                                        <p:attrNameLst>
                                          <p:attrName>style.visibility</p:attrName>
                                        </p:attrNameLst>
                                      </p:cBhvr>
                                      <p:to>
                                        <p:strVal val="visible"/>
                                      </p:to>
                                    </p:set>
                                    <p:animEffect filter="wipe(left)" transition="in">
                                      <p:cBhvr>
                                        <p:cTn id="17" dur="1500"/>
                                        <p:tgtEl>
                                          <p:spTgt spid="2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39">
                                            <p:txEl>
                                              <p:pRg st="4" end="4"/>
                                            </p:txEl>
                                          </p:spTgt>
                                        </p:tgtEl>
                                        <p:attrNameLst>
                                          <p:attrName>style.visibility</p:attrName>
                                        </p:attrNameLst>
                                      </p:cBhvr>
                                      <p:to>
                                        <p:strVal val="visible"/>
                                      </p:to>
                                    </p:set>
                                    <p:animEffect filter="wipe(left)" transition="in">
                                      <p:cBhvr>
                                        <p:cTn id="22" dur="1500"/>
                                        <p:tgtEl>
                                          <p:spTgt spid="2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39">
                                            <p:txEl>
                                              <p:pRg st="5" end="5"/>
                                            </p:txEl>
                                          </p:spTgt>
                                        </p:tgtEl>
                                        <p:attrNameLst>
                                          <p:attrName>style.visibility</p:attrName>
                                        </p:attrNameLst>
                                      </p:cBhvr>
                                      <p:to>
                                        <p:strVal val="visible"/>
                                      </p:to>
                                    </p:set>
                                    <p:animEffect filter="wipe(left)" transition="in">
                                      <p:cBhvr>
                                        <p:cTn id="27" dur="1500"/>
                                        <p:tgtEl>
                                          <p:spTgt spid="2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39">
                                            <p:txEl>
                                              <p:pRg st="6" end="6"/>
                                            </p:txEl>
                                          </p:spTgt>
                                        </p:tgtEl>
                                        <p:attrNameLst>
                                          <p:attrName>style.visibility</p:attrName>
                                        </p:attrNameLst>
                                      </p:cBhvr>
                                      <p:to>
                                        <p:strVal val="visible"/>
                                      </p:to>
                                    </p:set>
                                    <p:animEffect filter="wipe(left)" transition="in">
                                      <p:cBhvr>
                                        <p:cTn id="32" dur="1500"/>
                                        <p:tgtEl>
                                          <p:spTgt spid="23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239">
                                            <p:txEl>
                                              <p:pRg st="7" end="7"/>
                                            </p:txEl>
                                          </p:spTgt>
                                        </p:tgtEl>
                                        <p:attrNameLst>
                                          <p:attrName>style.visibility</p:attrName>
                                        </p:attrNameLst>
                                      </p:cBhvr>
                                      <p:to>
                                        <p:strVal val="visible"/>
                                      </p:to>
                                    </p:set>
                                    <p:animEffect filter="wipe(left)" transition="in">
                                      <p:cBhvr>
                                        <p:cTn id="37" dur="1500"/>
                                        <p:tgtEl>
                                          <p:spTgt spid="23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242" name="Hebrews 12 - Context"/>
          <p:cNvSpPr txBox="1"/>
          <p:nvPr/>
        </p:nvSpPr>
        <p:spPr>
          <a:xfrm>
            <a:off x="508652" y="2656385"/>
            <a:ext cx="10479342"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300">
                <a:solidFill>
                  <a:srgbClr val="FFFFFF"/>
                </a:solidFill>
                <a:effectLst>
                  <a:outerShdw sx="100000" sy="100000" kx="0" ky="0" algn="b" rotWithShape="0" blurRad="63500" dist="63500" dir="2777115">
                    <a:srgbClr val="000000"/>
                  </a:outerShdw>
                </a:effectLst>
              </a:defRPr>
            </a:lvl1pPr>
          </a:lstStyle>
          <a:p>
            <a:pPr/>
            <a:r>
              <a:t>Hebrews 12 - Context</a:t>
            </a:r>
          </a:p>
        </p:txBody>
      </p:sp>
      <p:pic>
        <p:nvPicPr>
          <p:cNvPr id="243" name="Image" descr="Image"/>
          <p:cNvPicPr>
            <a:picLocks noChangeAspect="1"/>
          </p:cNvPicPr>
          <p:nvPr/>
        </p:nvPicPr>
        <p:blipFill>
          <a:blip r:embed="rId2">
            <a:extLst/>
          </a:blip>
          <a:srcRect l="0" t="0" r="2" b="0"/>
          <a:stretch>
            <a:fillRect/>
          </a:stretch>
        </p:blipFill>
        <p:spPr>
          <a:xfrm>
            <a:off x="-4234" y="1018170"/>
            <a:ext cx="5859464" cy="87311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20338"/>
                </a:lnTo>
                <a:cubicBezTo>
                  <a:pt x="21600" y="19317"/>
                  <a:pt x="21581" y="19077"/>
                  <a:pt x="21499" y="19077"/>
                </a:cubicBezTo>
                <a:cubicBezTo>
                  <a:pt x="21378" y="19077"/>
                  <a:pt x="20989" y="18724"/>
                  <a:pt x="21044" y="18664"/>
                </a:cubicBezTo>
                <a:cubicBezTo>
                  <a:pt x="21065" y="18641"/>
                  <a:pt x="21199" y="18622"/>
                  <a:pt x="21341" y="18622"/>
                </a:cubicBezTo>
                <a:lnTo>
                  <a:pt x="21600" y="18622"/>
                </a:lnTo>
                <a:lnTo>
                  <a:pt x="21600" y="9312"/>
                </a:lnTo>
                <a:lnTo>
                  <a:pt x="21600" y="0"/>
                </a:lnTo>
                <a:lnTo>
                  <a:pt x="10800" y="0"/>
                </a:lnTo>
                <a:lnTo>
                  <a:pt x="0" y="0"/>
                </a:lnTo>
                <a:close/>
              </a:path>
            </a:pathLst>
          </a:custGeom>
          <a:ln w="12700">
            <a:miter lim="400000"/>
          </a:ln>
          <a:effectLst>
            <a:outerShdw sx="100000" sy="100000" kx="0" ky="0" algn="b" rotWithShape="0" blurRad="127000" dist="112089" dir="2700000">
              <a:srgbClr val="000000"/>
            </a:outerShdw>
          </a:effectLst>
        </p:spPr>
      </p:pic>
      <p:sp>
        <p:nvSpPr>
          <p:cNvPr id="244"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45" name="Image" descr="Image"/>
          <p:cNvPicPr>
            <a:picLocks noChangeAspect="0"/>
          </p:cNvPicPr>
          <p:nvPr/>
        </p:nvPicPr>
        <p:blipFill>
          <a:blip r:embed="rId3">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246"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247" name="Image" descr="Image"/>
          <p:cNvPicPr>
            <a:picLocks noChangeAspect="1"/>
          </p:cNvPicPr>
          <p:nvPr/>
        </p:nvPicPr>
        <p:blipFill>
          <a:blip r:embed="rId4">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248" name="Image" descr="Image"/>
          <p:cNvPicPr>
            <a:picLocks noChangeAspect="0"/>
          </p:cNvPicPr>
          <p:nvPr/>
        </p:nvPicPr>
        <p:blipFill>
          <a:blip r:embed="rId5">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249" name="Image" descr="Image"/>
          <p:cNvPicPr>
            <a:picLocks noChangeAspect="0"/>
          </p:cNvPicPr>
          <p:nvPr/>
        </p:nvPicPr>
        <p:blipFill>
          <a:blip r:embed="rId6">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250" name="Endure - looking to Jesus - 1,2…"/>
          <p:cNvSpPr txBox="1"/>
          <p:nvPr/>
        </p:nvSpPr>
        <p:spPr>
          <a:xfrm>
            <a:off x="5295538" y="3893666"/>
            <a:ext cx="7524154" cy="5549901"/>
          </a:xfrm>
          <a:prstGeom prst="rect">
            <a:avLst/>
          </a:prstGeom>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68000"/>
              <a:buBlip>
                <a:blip r:embed="rId7"/>
              </a:buBlip>
              <a:defRPr sz="3600">
                <a:solidFill>
                  <a:srgbClr val="FFFFFF"/>
                </a:solidFill>
                <a:effectLst>
                  <a:outerShdw sx="100000" sy="100000" kx="0" ky="0" algn="b" rotWithShape="0" blurRad="12700" dist="63500" dir="2550182">
                    <a:srgbClr val="000000"/>
                  </a:outerShdw>
                </a:effectLst>
              </a:defRPr>
            </a:pPr>
            <a:r>
              <a:t>Endure - looking to Jesus - 1,2</a:t>
            </a:r>
          </a:p>
          <a:p>
            <a:pPr marL="685800" indent="-685800" algn="l">
              <a:spcBef>
                <a:spcPts val="1500"/>
              </a:spcBef>
              <a:buSzPct val="68000"/>
              <a:buBlip>
                <a:blip r:embed="rId7"/>
              </a:buBlip>
              <a:defRPr sz="3600">
                <a:solidFill>
                  <a:srgbClr val="FFFFFF"/>
                </a:solidFill>
                <a:effectLst>
                  <a:outerShdw sx="100000" sy="100000" kx="0" ky="0" algn="b" rotWithShape="0" blurRad="12700" dist="63500" dir="2550182">
                    <a:srgbClr val="000000"/>
                  </a:outerShdw>
                </a:effectLst>
              </a:defRPr>
            </a:pPr>
            <a:r>
              <a:t>Accept &amp; Grow Through God’s Discipline - 3-11</a:t>
            </a:r>
          </a:p>
          <a:p>
            <a:pPr marL="685800" indent="-685800" algn="l">
              <a:spcBef>
                <a:spcPts val="1500"/>
              </a:spcBef>
              <a:buSzPct val="68000"/>
              <a:buBlip>
                <a:blip r:embed="rId7"/>
              </a:buBlip>
              <a:defRPr sz="3600">
                <a:solidFill>
                  <a:srgbClr val="FFFFFF"/>
                </a:solidFill>
                <a:effectLst>
                  <a:outerShdw sx="100000" sy="100000" kx="0" ky="0" algn="b" rotWithShape="0" blurRad="12700" dist="63500" dir="2550182">
                    <a:srgbClr val="000000"/>
                  </a:outerShdw>
                </a:effectLst>
              </a:defRPr>
            </a:pPr>
            <a:r>
              <a:t>Gain Strength In Order To Resist Falling - 12-17</a:t>
            </a:r>
          </a:p>
          <a:p>
            <a:pPr marL="685800" indent="-685800" algn="l">
              <a:spcBef>
                <a:spcPts val="1500"/>
              </a:spcBef>
              <a:buSzPct val="68000"/>
              <a:buBlip>
                <a:blip r:embed="rId7"/>
              </a:buBlip>
              <a:defRPr sz="3600">
                <a:solidFill>
                  <a:srgbClr val="FFFFFF"/>
                </a:solidFill>
                <a:effectLst>
                  <a:outerShdw sx="100000" sy="100000" kx="0" ky="0" algn="b" rotWithShape="0" blurRad="12700" dist="63500" dir="2550182">
                    <a:srgbClr val="000000"/>
                  </a:outerShdw>
                </a:effectLst>
              </a:defRPr>
            </a:pPr>
            <a:r>
              <a:t>Participation In The Glory of God’s Gracious Provisions - 18-24</a:t>
            </a:r>
          </a:p>
          <a:p>
            <a:pPr marL="685800" indent="-685800" algn="l">
              <a:spcBef>
                <a:spcPts val="1500"/>
              </a:spcBef>
              <a:buSzPct val="68000"/>
              <a:buBlip>
                <a:blip r:embed="rId7"/>
              </a:buBlip>
              <a:defRPr sz="3600">
                <a:solidFill>
                  <a:srgbClr val="FFFFFF"/>
                </a:solidFill>
                <a:effectLst>
                  <a:outerShdw sx="100000" sy="100000" kx="0" ky="0" algn="b" rotWithShape="0" blurRad="12700" dist="63500" dir="2550182">
                    <a:srgbClr val="000000"/>
                  </a:outerShdw>
                </a:effectLst>
              </a:defRPr>
            </a:pPr>
            <a:r>
              <a:t>Reverential &amp; God Honoring Worship - 25-29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0">
                                            <p:txEl>
                                              <p:pRg st="1" end="1"/>
                                            </p:txEl>
                                          </p:spTgt>
                                        </p:tgtEl>
                                        <p:attrNameLst>
                                          <p:attrName>style.visibility</p:attrName>
                                        </p:attrNameLst>
                                      </p:cBhvr>
                                      <p:to>
                                        <p:strVal val="visible"/>
                                      </p:to>
                                    </p:set>
                                    <p:animEffect filter="wipe(left)" transition="in">
                                      <p:cBhvr>
                                        <p:cTn id="7" dur="500"/>
                                        <p:tgtEl>
                                          <p:spTgt spid="2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0">
                                            <p:txEl>
                                              <p:pRg st="2" end="2"/>
                                            </p:txEl>
                                          </p:spTgt>
                                        </p:tgtEl>
                                        <p:attrNameLst>
                                          <p:attrName>style.visibility</p:attrName>
                                        </p:attrNameLst>
                                      </p:cBhvr>
                                      <p:to>
                                        <p:strVal val="visible"/>
                                      </p:to>
                                    </p:set>
                                    <p:animEffect filter="wipe(left)" transition="in">
                                      <p:cBhvr>
                                        <p:cTn id="12" dur="500"/>
                                        <p:tgtEl>
                                          <p:spTgt spid="2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0">
                                            <p:txEl>
                                              <p:pRg st="3" end="3"/>
                                            </p:txEl>
                                          </p:spTgt>
                                        </p:tgtEl>
                                        <p:attrNameLst>
                                          <p:attrName>style.visibility</p:attrName>
                                        </p:attrNameLst>
                                      </p:cBhvr>
                                      <p:to>
                                        <p:strVal val="visible"/>
                                      </p:to>
                                    </p:set>
                                    <p:animEffect filter="wipe(left)" transition="in">
                                      <p:cBhvr>
                                        <p:cTn id="17" dur="500"/>
                                        <p:tgtEl>
                                          <p:spTgt spid="2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50">
                                            <p:txEl>
                                              <p:pRg st="4" end="4"/>
                                            </p:txEl>
                                          </p:spTgt>
                                        </p:tgtEl>
                                        <p:attrNameLst>
                                          <p:attrName>style.visibility</p:attrName>
                                        </p:attrNameLst>
                                      </p:cBhvr>
                                      <p:to>
                                        <p:strVal val="visible"/>
                                      </p:to>
                                    </p:set>
                                    <p:animEffect filter="wipe(left)" transition="in">
                                      <p:cBhvr>
                                        <p:cTn id="22" dur="500"/>
                                        <p:tgtEl>
                                          <p:spTgt spid="25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0"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2" name="Image" descr="Image"/>
          <p:cNvPicPr>
            <a:picLocks noChangeAspect="1"/>
          </p:cNvPicPr>
          <p:nvPr/>
        </p:nvPicPr>
        <p:blipFill>
          <a:blip r:embed="rId2">
            <a:extLst/>
          </a:blip>
          <a:stretch>
            <a:fillRect/>
          </a:stretch>
        </p:blipFill>
        <p:spPr>
          <a:xfrm>
            <a:off x="-8253" y="-9834"/>
            <a:ext cx="13004801" cy="9753601"/>
          </a:xfrm>
          <a:prstGeom prst="rect">
            <a:avLst/>
          </a:prstGeom>
          <a:ln w="12700">
            <a:miter lim="400000"/>
          </a:ln>
        </p:spPr>
      </p:pic>
      <p:sp>
        <p:nvSpPr>
          <p:cNvPr id="253"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254" name="A Stark Contrast: “We Have Not Come To”"/>
          <p:cNvSpPr txBox="1"/>
          <p:nvPr/>
        </p:nvSpPr>
        <p:spPr>
          <a:xfrm>
            <a:off x="508652" y="2656385"/>
            <a:ext cx="11550987"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5300">
                <a:solidFill>
                  <a:srgbClr val="FFFFFF"/>
                </a:solidFill>
                <a:effectLst>
                  <a:outerShdw sx="100000" sy="100000" kx="0" ky="0" algn="b" rotWithShape="0" blurRad="63500" dist="63500" dir="2777115">
                    <a:srgbClr val="000000"/>
                  </a:outerShdw>
                </a:effectLst>
              </a:defRPr>
            </a:pPr>
            <a:r>
              <a:t>A Stark Contrast: “</a:t>
            </a:r>
            <a:r>
              <a:rPr i="1"/>
              <a:t>We Have Not Come To”</a:t>
            </a:r>
          </a:p>
        </p:txBody>
      </p:sp>
      <p:sp>
        <p:nvSpPr>
          <p:cNvPr id="255"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56" name="Image" descr="Image"/>
          <p:cNvPicPr>
            <a:picLocks noChangeAspect="0"/>
          </p:cNvPicPr>
          <p:nvPr/>
        </p:nvPicPr>
        <p:blipFill>
          <a:blip r:embed="rId3">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257"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258" name="Image" descr="Image"/>
          <p:cNvPicPr>
            <a:picLocks noChangeAspect="1"/>
          </p:cNvPicPr>
          <p:nvPr/>
        </p:nvPicPr>
        <p:blipFill>
          <a:blip r:embed="rId4">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259" name="Image" descr="Image"/>
          <p:cNvPicPr>
            <a:picLocks noChangeAspect="0"/>
          </p:cNvPicPr>
          <p:nvPr/>
        </p:nvPicPr>
        <p:blipFill>
          <a:blip r:embed="rId5">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260" name="Image" descr="Image"/>
          <p:cNvPicPr>
            <a:picLocks noChangeAspect="0"/>
          </p:cNvPicPr>
          <p:nvPr/>
        </p:nvPicPr>
        <p:blipFill>
          <a:blip r:embed="rId6">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261" name="Hebrews 12:18-21…"/>
          <p:cNvSpPr txBox="1"/>
          <p:nvPr/>
        </p:nvSpPr>
        <p:spPr>
          <a:xfrm>
            <a:off x="6571609" y="4177372"/>
            <a:ext cx="6335173" cy="4871721"/>
          </a:xfrm>
          <a:prstGeom prst="rect">
            <a:avLst/>
          </a:prstGeom>
          <a:ln w="12700">
            <a:miter lim="400000"/>
          </a:ln>
          <a:effectLst>
            <a:outerShdw sx="100000" sy="100000" kx="0" ky="0" algn="b" rotWithShape="0" blurRad="127000" dist="112089"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lnSpc>
                <a:spcPct val="90000"/>
              </a:lnSpc>
              <a:spcBef>
                <a:spcPts val="1900"/>
              </a:spcBef>
              <a:defRPr sz="3400">
                <a:solidFill>
                  <a:srgbClr val="FFFFFF"/>
                </a:solidFill>
                <a:effectLst>
                  <a:outerShdw sx="100000" sy="100000" kx="0" ky="0" algn="b" rotWithShape="0" blurRad="50800" dist="63500" dir="2820000">
                    <a:srgbClr val="000000"/>
                  </a:outerShdw>
                </a:effectLst>
                <a:latin typeface="Thames Nude Roman"/>
                <a:ea typeface="Thames Nude Roman"/>
                <a:cs typeface="Thames Nude Roman"/>
                <a:sym typeface="Thames Nude Roman"/>
              </a:defRPr>
            </a:pPr>
            <a:r>
              <a:t>Hebrews 12:18-21</a:t>
            </a:r>
          </a:p>
          <a:p>
            <a:pPr defTabSz="914400">
              <a:lnSpc>
                <a:spcPct val="90000"/>
              </a:lnSpc>
              <a:spcBef>
                <a:spcPts val="1900"/>
              </a:spcBef>
              <a:defRPr sz="3600">
                <a:solidFill>
                  <a:srgbClr val="FFFFFF"/>
                </a:solidFill>
                <a:effectLst>
                  <a:outerShdw sx="100000" sy="100000" kx="0" ky="0" algn="b" rotWithShape="0" blurRad="50800" dist="63500" dir="2820000">
                    <a:srgbClr val="000000"/>
                  </a:outerShdw>
                </a:effectLst>
                <a:latin typeface="Hoefler Text"/>
                <a:ea typeface="Hoefler Text"/>
                <a:cs typeface="Hoefler Text"/>
                <a:sym typeface="Hoefler Text"/>
              </a:defRPr>
            </a:pPr>
            <a:r>
              <a:t>Mountain that can be touched</a:t>
            </a:r>
          </a:p>
          <a:p>
            <a:pPr defTabSz="914400">
              <a:lnSpc>
                <a:spcPct val="90000"/>
              </a:lnSpc>
              <a:spcBef>
                <a:spcPts val="1900"/>
              </a:spcBef>
              <a:defRPr sz="3600">
                <a:solidFill>
                  <a:srgbClr val="FFFFFF"/>
                </a:solidFill>
                <a:effectLst>
                  <a:outerShdw sx="100000" sy="100000" kx="0" ky="0" algn="b" rotWithShape="0" blurRad="50800" dist="63500" dir="2820000">
                    <a:srgbClr val="000000"/>
                  </a:outerShdw>
                </a:effectLst>
                <a:latin typeface="Hoefler Text"/>
                <a:ea typeface="Hoefler Text"/>
                <a:cs typeface="Hoefler Text"/>
                <a:sym typeface="Hoefler Text"/>
              </a:defRPr>
            </a:pPr>
            <a:r>
              <a:t>Mountain burning with fire</a:t>
            </a:r>
          </a:p>
          <a:p>
            <a:pPr defTabSz="914400">
              <a:lnSpc>
                <a:spcPct val="90000"/>
              </a:lnSpc>
              <a:spcBef>
                <a:spcPts val="1900"/>
              </a:spcBef>
              <a:defRPr sz="3600">
                <a:solidFill>
                  <a:srgbClr val="FFFFFF"/>
                </a:solidFill>
                <a:effectLst>
                  <a:outerShdw sx="100000" sy="100000" kx="0" ky="0" algn="b" rotWithShape="0" blurRad="50800" dist="63500" dir="2820000">
                    <a:srgbClr val="000000"/>
                  </a:outerShdw>
                </a:effectLst>
                <a:latin typeface="Hoefler Text"/>
                <a:ea typeface="Hoefler Text"/>
                <a:cs typeface="Hoefler Text"/>
                <a:sym typeface="Hoefler Text"/>
              </a:defRPr>
            </a:pPr>
            <a:r>
              <a:t>Darkness / Gloom / Storm</a:t>
            </a:r>
          </a:p>
          <a:p>
            <a:pPr defTabSz="914400">
              <a:lnSpc>
                <a:spcPct val="90000"/>
              </a:lnSpc>
              <a:spcBef>
                <a:spcPts val="1900"/>
              </a:spcBef>
              <a:defRPr sz="3600">
                <a:solidFill>
                  <a:srgbClr val="FFFFFF"/>
                </a:solidFill>
                <a:effectLst>
                  <a:outerShdw sx="100000" sy="100000" kx="0" ky="0" algn="b" rotWithShape="0" blurRad="50800" dist="63500" dir="2820000">
                    <a:srgbClr val="000000"/>
                  </a:outerShdw>
                </a:effectLst>
                <a:latin typeface="Hoefler Text"/>
                <a:ea typeface="Hoefler Text"/>
                <a:cs typeface="Hoefler Text"/>
                <a:sym typeface="Hoefler Text"/>
              </a:defRPr>
            </a:pPr>
            <a:r>
              <a:t>Trumpet blast / Voice with frightening words</a:t>
            </a:r>
          </a:p>
          <a:p>
            <a:pPr defTabSz="914400">
              <a:lnSpc>
                <a:spcPct val="90000"/>
              </a:lnSpc>
              <a:spcBef>
                <a:spcPts val="1900"/>
              </a:spcBef>
              <a:defRPr sz="3600">
                <a:solidFill>
                  <a:srgbClr val="FFFFFF"/>
                </a:solidFill>
                <a:effectLst>
                  <a:outerShdw sx="100000" sy="100000" kx="0" ky="0" algn="b" rotWithShape="0" blurRad="50800" dist="63500" dir="2820000">
                    <a:srgbClr val="000000"/>
                  </a:outerShdw>
                </a:effectLst>
                <a:latin typeface="Hoefler Text"/>
                <a:ea typeface="Hoefler Text"/>
                <a:cs typeface="Hoefler Text"/>
                <a:sym typeface="Hoefler Text"/>
              </a:defRPr>
            </a:pPr>
            <a:r>
              <a:t>Sight that terrified Moses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tgtEl>
                                        <p:attrNameLst>
                                          <p:attrName>style.visibility</p:attrName>
                                        </p:attrNameLst>
                                      </p:cBhvr>
                                      <p:to>
                                        <p:strVal val="visible"/>
                                      </p:to>
                                    </p:set>
                                    <p:animEffect filter="wipe(left)" transition="in">
                                      <p:cBhvr>
                                        <p:cTn id="7" dur="1500"/>
                                        <p:tgtEl>
                                          <p:spTgt spid="253"/>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254"/>
                                        </p:tgtEl>
                                        <p:attrNameLst>
                                          <p:attrName>style.visibility</p:attrName>
                                        </p:attrNameLst>
                                      </p:cBhvr>
                                      <p:to>
                                        <p:strVal val="visible"/>
                                      </p:to>
                                    </p:set>
                                    <p:animEffect filter="wipe(left)" transition="in">
                                      <p:cBhvr>
                                        <p:cTn id="11" dur="1500"/>
                                        <p:tgtEl>
                                          <p:spTgt spid="25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261">
                                            <p:bg/>
                                          </p:spTgt>
                                        </p:tgtEl>
                                        <p:attrNameLst>
                                          <p:attrName>style.visibility</p:attrName>
                                        </p:attrNameLst>
                                      </p:cBhvr>
                                      <p:to>
                                        <p:strVal val="visible"/>
                                      </p:to>
                                    </p:set>
                                    <p:animEffect filter="fade" transition="in">
                                      <p:cBhvr>
                                        <p:cTn id="16" dur="1000"/>
                                        <p:tgtEl>
                                          <p:spTgt spid="261">
                                            <p:bg/>
                                          </p:spTgt>
                                        </p:tgtEl>
                                      </p:cBhvr>
                                    </p:animEffect>
                                  </p:childTnLst>
                                </p:cTn>
                              </p:par>
                              <p:par>
                                <p:cTn id="17" presetClass="entr" nodeType="withEffect" presetSubtype="0" presetID="10" grpId="3" fill="hold">
                                  <p:stCondLst>
                                    <p:cond delay="0"/>
                                  </p:stCondLst>
                                  <p:iterate type="el" backwards="0">
                                    <p:tmAbs val="0"/>
                                  </p:iterate>
                                  <p:childTnLst>
                                    <p:set>
                                      <p:cBhvr>
                                        <p:cTn id="18" fill="hold"/>
                                        <p:tgtEl>
                                          <p:spTgt spid="261">
                                            <p:txEl>
                                              <p:pRg st="0" end="0"/>
                                            </p:txEl>
                                          </p:spTgt>
                                        </p:tgtEl>
                                        <p:attrNameLst>
                                          <p:attrName>style.visibility</p:attrName>
                                        </p:attrNameLst>
                                      </p:cBhvr>
                                      <p:to>
                                        <p:strVal val="visible"/>
                                      </p:to>
                                    </p:set>
                                    <p:animEffect filter="fade" transition="in">
                                      <p:cBhvr>
                                        <p:cTn id="19" dur="1000"/>
                                        <p:tgtEl>
                                          <p:spTgt spid="26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3" fill="hold">
                                  <p:stCondLst>
                                    <p:cond delay="0"/>
                                  </p:stCondLst>
                                  <p:iterate type="el" backwards="0">
                                    <p:tmAbs val="0"/>
                                  </p:iterate>
                                  <p:childTnLst>
                                    <p:set>
                                      <p:cBhvr>
                                        <p:cTn id="23" fill="hold"/>
                                        <p:tgtEl>
                                          <p:spTgt spid="261">
                                            <p:txEl>
                                              <p:pRg st="1" end="1"/>
                                            </p:txEl>
                                          </p:spTgt>
                                        </p:tgtEl>
                                        <p:attrNameLst>
                                          <p:attrName>style.visibility</p:attrName>
                                        </p:attrNameLst>
                                      </p:cBhvr>
                                      <p:to>
                                        <p:strVal val="visible"/>
                                      </p:to>
                                    </p:set>
                                    <p:animEffect filter="fade" transition="in">
                                      <p:cBhvr>
                                        <p:cTn id="24" dur="1000"/>
                                        <p:tgtEl>
                                          <p:spTgt spid="26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3" fill="hold">
                                  <p:stCondLst>
                                    <p:cond delay="0"/>
                                  </p:stCondLst>
                                  <p:iterate type="el" backwards="0">
                                    <p:tmAbs val="0"/>
                                  </p:iterate>
                                  <p:childTnLst>
                                    <p:set>
                                      <p:cBhvr>
                                        <p:cTn id="28" fill="hold"/>
                                        <p:tgtEl>
                                          <p:spTgt spid="261">
                                            <p:txEl>
                                              <p:pRg st="2" end="2"/>
                                            </p:txEl>
                                          </p:spTgt>
                                        </p:tgtEl>
                                        <p:attrNameLst>
                                          <p:attrName>style.visibility</p:attrName>
                                        </p:attrNameLst>
                                      </p:cBhvr>
                                      <p:to>
                                        <p:strVal val="visible"/>
                                      </p:to>
                                    </p:set>
                                    <p:animEffect filter="fade" transition="in">
                                      <p:cBhvr>
                                        <p:cTn id="29" dur="1000"/>
                                        <p:tgtEl>
                                          <p:spTgt spid="26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3" fill="hold">
                                  <p:stCondLst>
                                    <p:cond delay="0"/>
                                  </p:stCondLst>
                                  <p:iterate type="el" backwards="0">
                                    <p:tmAbs val="0"/>
                                  </p:iterate>
                                  <p:childTnLst>
                                    <p:set>
                                      <p:cBhvr>
                                        <p:cTn id="33" fill="hold"/>
                                        <p:tgtEl>
                                          <p:spTgt spid="261">
                                            <p:txEl>
                                              <p:pRg st="3" end="3"/>
                                            </p:txEl>
                                          </p:spTgt>
                                        </p:tgtEl>
                                        <p:attrNameLst>
                                          <p:attrName>style.visibility</p:attrName>
                                        </p:attrNameLst>
                                      </p:cBhvr>
                                      <p:to>
                                        <p:strVal val="visible"/>
                                      </p:to>
                                    </p:set>
                                    <p:animEffect filter="fade" transition="in">
                                      <p:cBhvr>
                                        <p:cTn id="34" dur="1000"/>
                                        <p:tgtEl>
                                          <p:spTgt spid="26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3" fill="hold">
                                  <p:stCondLst>
                                    <p:cond delay="0"/>
                                  </p:stCondLst>
                                  <p:iterate type="el" backwards="0">
                                    <p:tmAbs val="0"/>
                                  </p:iterate>
                                  <p:childTnLst>
                                    <p:set>
                                      <p:cBhvr>
                                        <p:cTn id="38" fill="hold"/>
                                        <p:tgtEl>
                                          <p:spTgt spid="261">
                                            <p:txEl>
                                              <p:pRg st="4" end="4"/>
                                            </p:txEl>
                                          </p:spTgt>
                                        </p:tgtEl>
                                        <p:attrNameLst>
                                          <p:attrName>style.visibility</p:attrName>
                                        </p:attrNameLst>
                                      </p:cBhvr>
                                      <p:to>
                                        <p:strVal val="visible"/>
                                      </p:to>
                                    </p:set>
                                    <p:animEffect filter="fade" transition="in">
                                      <p:cBhvr>
                                        <p:cTn id="39" dur="1000"/>
                                        <p:tgtEl>
                                          <p:spTgt spid="26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10" grpId="3" fill="hold">
                                  <p:stCondLst>
                                    <p:cond delay="0"/>
                                  </p:stCondLst>
                                  <p:iterate type="el" backwards="0">
                                    <p:tmAbs val="0"/>
                                  </p:iterate>
                                  <p:childTnLst>
                                    <p:set>
                                      <p:cBhvr>
                                        <p:cTn id="43" fill="hold"/>
                                        <p:tgtEl>
                                          <p:spTgt spid="261">
                                            <p:txEl>
                                              <p:pRg st="5" end="5"/>
                                            </p:txEl>
                                          </p:spTgt>
                                        </p:tgtEl>
                                        <p:attrNameLst>
                                          <p:attrName>style.visibility</p:attrName>
                                        </p:attrNameLst>
                                      </p:cBhvr>
                                      <p:to>
                                        <p:strVal val="visible"/>
                                      </p:to>
                                    </p:set>
                                    <p:animEffect filter="fade" transition="in">
                                      <p:cBhvr>
                                        <p:cTn id="44" dur="1000"/>
                                        <p:tgtEl>
                                          <p:spTgt spid="26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3" grpId="1"/>
      <p:bldP build="whole" bldLvl="1" animBg="1" rev="0" advAuto="0" spid="254" grpId="2"/>
      <p:bldP build="p" bldLvl="5" animBg="1" rev="0" advAuto="0" spid="261" grpId="3"/>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Image" descr="Image"/>
          <p:cNvPicPr>
            <a:picLocks noChangeAspect="1"/>
          </p:cNvPicPr>
          <p:nvPr/>
        </p:nvPicPr>
        <p:blipFill>
          <a:blip r:embed="rId2">
            <a:extLst/>
          </a:blip>
          <a:stretch>
            <a:fillRect/>
          </a:stretch>
        </p:blipFill>
        <p:spPr>
          <a:xfrm>
            <a:off x="-8253" y="-9834"/>
            <a:ext cx="13004801" cy="9753601"/>
          </a:xfrm>
          <a:prstGeom prst="rect">
            <a:avLst/>
          </a:prstGeom>
          <a:ln w="12700">
            <a:miter lim="400000"/>
          </a:ln>
        </p:spPr>
      </p:pic>
      <p:sp>
        <p:nvSpPr>
          <p:cNvPr id="264"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265" name="A Stark Contrast: “But We Have Come To”"/>
          <p:cNvSpPr txBox="1"/>
          <p:nvPr/>
        </p:nvSpPr>
        <p:spPr>
          <a:xfrm>
            <a:off x="508652" y="2656385"/>
            <a:ext cx="11550987"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5300">
                <a:solidFill>
                  <a:srgbClr val="FFFFFF"/>
                </a:solidFill>
                <a:effectLst>
                  <a:outerShdw sx="100000" sy="100000" kx="0" ky="0" algn="b" rotWithShape="0" blurRad="63500" dist="63500" dir="2777115">
                    <a:srgbClr val="000000"/>
                  </a:outerShdw>
                </a:effectLst>
              </a:defRPr>
            </a:pPr>
            <a:r>
              <a:t>A Stark Contrast: “But </a:t>
            </a:r>
            <a:r>
              <a:rPr i="1"/>
              <a:t>We Have Come To”</a:t>
            </a:r>
          </a:p>
        </p:txBody>
      </p:sp>
      <p:sp>
        <p:nvSpPr>
          <p:cNvPr id="266"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67" name="Image" descr="Image"/>
          <p:cNvPicPr>
            <a:picLocks noChangeAspect="0"/>
          </p:cNvPicPr>
          <p:nvPr/>
        </p:nvPicPr>
        <p:blipFill>
          <a:blip r:embed="rId3">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268"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269" name="Image" descr="Image"/>
          <p:cNvPicPr>
            <a:picLocks noChangeAspect="1"/>
          </p:cNvPicPr>
          <p:nvPr/>
        </p:nvPicPr>
        <p:blipFill>
          <a:blip r:embed="rId4">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270" name="Image" descr="Image"/>
          <p:cNvPicPr>
            <a:picLocks noChangeAspect="0"/>
          </p:cNvPicPr>
          <p:nvPr/>
        </p:nvPicPr>
        <p:blipFill>
          <a:blip r:embed="rId5">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271" name="Image" descr="Image"/>
          <p:cNvPicPr>
            <a:picLocks noChangeAspect="0"/>
          </p:cNvPicPr>
          <p:nvPr/>
        </p:nvPicPr>
        <p:blipFill>
          <a:blip r:embed="rId6">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272" name="Hebrews 12:22-24…"/>
          <p:cNvSpPr txBox="1"/>
          <p:nvPr/>
        </p:nvSpPr>
        <p:spPr>
          <a:xfrm>
            <a:off x="411688" y="3893666"/>
            <a:ext cx="12181424" cy="5260341"/>
          </a:xfrm>
          <a:prstGeom prst="rect">
            <a:avLst/>
          </a:prstGeom>
          <a:ln w="12700">
            <a:miter lim="400000"/>
          </a:ln>
          <a:effectLst>
            <a:outerShdw sx="100000" sy="100000" kx="0" ky="0" algn="b" rotWithShape="0" blurRad="127000" dist="112089"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914400">
              <a:lnSpc>
                <a:spcPct val="90000"/>
              </a:lnSpc>
              <a:spcBef>
                <a:spcPts val="1900"/>
              </a:spcBef>
              <a:defRPr sz="3400">
                <a:solidFill>
                  <a:srgbClr val="FFFFFF"/>
                </a:solidFill>
                <a:effectLst>
                  <a:outerShdw sx="100000" sy="100000" kx="0" ky="0" algn="b" rotWithShape="0" blurRad="50800" dist="63500" dir="2820000">
                    <a:srgbClr val="000000"/>
                  </a:outerShdw>
                </a:effectLst>
                <a:latin typeface="Thames Nude Roman"/>
                <a:ea typeface="Thames Nude Roman"/>
                <a:cs typeface="Thames Nude Roman"/>
                <a:sym typeface="Thames Nude Roman"/>
              </a:defRPr>
            </a:pPr>
            <a:r>
              <a:t>Hebrews 12:22-24</a:t>
            </a:r>
          </a:p>
          <a:p>
            <a:pPr defTabSz="914400">
              <a:lnSpc>
                <a:spcPct val="90000"/>
              </a:lnSpc>
              <a:spcBef>
                <a:spcPts val="1900"/>
              </a:spcBef>
              <a:defRPr sz="3900">
                <a:solidFill>
                  <a:srgbClr val="FFFFFF"/>
                </a:solidFill>
                <a:effectLst>
                  <a:outerShdw sx="100000" sy="100000" kx="0" ky="0" algn="b" rotWithShape="0" blurRad="50800" dist="63500" dir="2820000">
                    <a:srgbClr val="000000"/>
                  </a:outerShdw>
                </a:effectLst>
                <a:latin typeface="Hoefler Text"/>
                <a:ea typeface="Hoefler Text"/>
                <a:cs typeface="Hoefler Text"/>
                <a:sym typeface="Hoefler Text"/>
              </a:defRPr>
            </a:pPr>
            <a:r>
              <a:rPr baseline="31999"/>
              <a:t>22</a:t>
            </a:r>
            <a:r>
              <a:t> But you have come to Mount Zion and to the city of the living God, the heavenly Jerusalem, to an innumerable company of angels, </a:t>
            </a:r>
            <a:r>
              <a:rPr baseline="31999"/>
              <a:t>23</a:t>
            </a:r>
            <a:r>
              <a:t> to the general assembly and church of the firstborn </a:t>
            </a:r>
            <a:r>
              <a:rPr i="1"/>
              <a:t>who are</a:t>
            </a:r>
            <a:r>
              <a:t> registered in heaven, to God the Judge of all, to the spirits of just men made perfect, </a:t>
            </a:r>
            <a:r>
              <a:rPr baseline="31999"/>
              <a:t>24</a:t>
            </a:r>
            <a:r>
              <a:t> to Jesus the Mediator of the new covenant, and to the blood of sprinkling that speaks better things than </a:t>
            </a:r>
            <a:r>
              <a:rPr i="1"/>
              <a:t>that of</a:t>
            </a:r>
            <a:r>
              <a:t> Abel.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Image" descr="Image"/>
          <p:cNvPicPr>
            <a:picLocks noChangeAspect="1"/>
          </p:cNvPicPr>
          <p:nvPr/>
        </p:nvPicPr>
        <p:blipFill>
          <a:blip r:embed="rId2">
            <a:extLst/>
          </a:blip>
          <a:stretch>
            <a:fillRect/>
          </a:stretch>
        </p:blipFill>
        <p:spPr>
          <a:xfrm>
            <a:off x="-8253" y="-9834"/>
            <a:ext cx="13004801" cy="9753601"/>
          </a:xfrm>
          <a:prstGeom prst="rect">
            <a:avLst/>
          </a:prstGeom>
          <a:ln w="12700">
            <a:miter lim="400000"/>
          </a:ln>
        </p:spPr>
      </p:pic>
      <p:sp>
        <p:nvSpPr>
          <p:cNvPr id="275" name="Rounded Rectangle"/>
          <p:cNvSpPr/>
          <p:nvPr/>
        </p:nvSpPr>
        <p:spPr>
          <a:xfrm>
            <a:off x="-785044" y="2552800"/>
            <a:ext cx="13295446" cy="1083470"/>
          </a:xfrm>
          <a:prstGeom prst="roundRect">
            <a:avLst>
              <a:gd name="adj" fmla="val 50000"/>
            </a:avLst>
          </a:prstGeom>
          <a:solidFill>
            <a:srgbClr val="525252">
              <a:alpha val="24668"/>
            </a:srgbClr>
          </a:solidFill>
          <a:ln w="38100">
            <a:solidFill>
              <a:srgbClr val="FFD479"/>
            </a:solidFill>
            <a:miter lim="400000"/>
          </a:ln>
          <a:effectLst>
            <a:outerShdw sx="100000" sy="100000" kx="0" ky="0" algn="b" rotWithShape="0" blurRad="165100" dist="181507" dir="5400000">
              <a:srgbClr val="000000">
                <a:alpha val="88352"/>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276" name="A Stark Contrast:"/>
          <p:cNvSpPr txBox="1"/>
          <p:nvPr/>
        </p:nvSpPr>
        <p:spPr>
          <a:xfrm>
            <a:off x="508652" y="2656385"/>
            <a:ext cx="11550987" cy="876301"/>
          </a:xfrm>
          <a:prstGeom prst="rect">
            <a:avLst/>
          </a:prstGeom>
          <a:ln w="12700">
            <a:miter lim="400000"/>
          </a:ln>
          <a:effectLst>
            <a:outerShdw sx="100000" sy="100000" kx="0" ky="0" algn="b" rotWithShape="0" blurRad="63500" dist="63500" dir="2513521">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5300">
                <a:solidFill>
                  <a:srgbClr val="FFFFFF"/>
                </a:solidFill>
                <a:effectLst>
                  <a:outerShdw sx="100000" sy="100000" kx="0" ky="0" algn="b" rotWithShape="0" blurRad="63500" dist="63500" dir="2777115">
                    <a:srgbClr val="000000"/>
                  </a:outerShdw>
                </a:effectLst>
              </a:defRPr>
            </a:lvl1pPr>
          </a:lstStyle>
          <a:p>
            <a:pPr/>
            <a:r>
              <a:t>A Stark Contrast:</a:t>
            </a:r>
          </a:p>
        </p:txBody>
      </p:sp>
      <p:sp>
        <p:nvSpPr>
          <p:cNvPr id="277" name="Arrow"/>
          <p:cNvSpPr/>
          <p:nvPr/>
        </p:nvSpPr>
        <p:spPr>
          <a:xfrm>
            <a:off x="8630" y="191408"/>
            <a:ext cx="4429252" cy="2071509"/>
          </a:xfrm>
          <a:prstGeom prst="rightArrow">
            <a:avLst>
              <a:gd name="adj1" fmla="val 74293"/>
              <a:gd name="adj2" fmla="val 46144"/>
            </a:avLst>
          </a:prstGeom>
          <a:solidFill>
            <a:srgbClr val="5F5857"/>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278" name="Image" descr="Image"/>
          <p:cNvPicPr>
            <a:picLocks noChangeAspect="0"/>
          </p:cNvPicPr>
          <p:nvPr/>
        </p:nvPicPr>
        <p:blipFill>
          <a:blip r:embed="rId3">
            <a:extLst/>
          </a:blip>
          <a:stretch>
            <a:fillRect/>
          </a:stretch>
        </p:blipFill>
        <p:spPr>
          <a:xfrm>
            <a:off x="4390850" y="1371618"/>
            <a:ext cx="2066674" cy="640081"/>
          </a:xfrm>
          <a:prstGeom prst="rect">
            <a:avLst/>
          </a:prstGeom>
          <a:ln w="12700">
            <a:miter lim="400000"/>
          </a:ln>
          <a:effectLst>
            <a:outerShdw sx="100000" sy="100000" kx="0" ky="0" algn="b" rotWithShape="0" blurRad="88900" dist="95557" dir="3647772">
              <a:srgbClr val="000000">
                <a:alpha val="96888"/>
              </a:srgbClr>
            </a:outerShdw>
          </a:effectLst>
        </p:spPr>
      </p:pic>
      <p:sp>
        <p:nvSpPr>
          <p:cNvPr id="279" name="Serving God…"/>
          <p:cNvSpPr txBox="1"/>
          <p:nvPr/>
        </p:nvSpPr>
        <p:spPr>
          <a:xfrm>
            <a:off x="136700" y="495642"/>
            <a:ext cx="3821021" cy="1463041"/>
          </a:xfrm>
          <a:prstGeom prst="rect">
            <a:avLst/>
          </a:prstGeom>
          <a:ln w="12700">
            <a:miter lim="400000"/>
          </a:ln>
          <a:effectLst>
            <a:outerShdw sx="100000" sy="100000" kx="0" ky="0" algn="b" rotWithShape="0" blurRad="88900" dist="95557" dir="3647772">
              <a:srgbClr val="000000">
                <a:alpha val="96888"/>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4800">
                <a:solidFill>
                  <a:srgbClr val="DCDDE0"/>
                </a:solidFill>
                <a:effectLst>
                  <a:outerShdw sx="100000" sy="100000" kx="0" ky="0" algn="b" rotWithShape="0" blurRad="63500" dist="63500" dir="2501282">
                    <a:srgbClr val="000000"/>
                  </a:outerShdw>
                </a:effectLst>
              </a:defRPr>
            </a:pPr>
            <a:r>
              <a:t>Serving God </a:t>
            </a:r>
          </a:p>
          <a:p>
            <a:pPr>
              <a:lnSpc>
                <a:spcPct val="80000"/>
              </a:lnSpc>
              <a:defRPr i="1" sz="5700">
                <a:solidFill>
                  <a:srgbClr val="DCDDE0"/>
                </a:solidFill>
                <a:effectLst>
                  <a:outerShdw sx="100000" sy="100000" kx="0" ky="0" algn="b" rotWithShape="0" blurRad="63500" dist="63500" dir="2501282">
                    <a:srgbClr val="000000"/>
                  </a:outerShdw>
                </a:effectLst>
              </a:defRPr>
            </a:pPr>
            <a:r>
              <a:t>Acceptably </a:t>
            </a:r>
          </a:p>
        </p:txBody>
      </p:sp>
      <p:pic>
        <p:nvPicPr>
          <p:cNvPr id="280" name="Image" descr="Image"/>
          <p:cNvPicPr>
            <a:picLocks noChangeAspect="1"/>
          </p:cNvPicPr>
          <p:nvPr/>
        </p:nvPicPr>
        <p:blipFill>
          <a:blip r:embed="rId4">
            <a:extLst/>
          </a:blip>
          <a:stretch>
            <a:fillRect/>
          </a:stretch>
        </p:blipFill>
        <p:spPr>
          <a:xfrm>
            <a:off x="6759467" y="47009"/>
            <a:ext cx="5622371" cy="1091999"/>
          </a:xfrm>
          <a:prstGeom prst="rect">
            <a:avLst/>
          </a:prstGeom>
          <a:ln w="12700">
            <a:miter lim="400000"/>
          </a:ln>
          <a:effectLst>
            <a:outerShdw sx="100000" sy="100000" kx="0" ky="0" algn="b" rotWithShape="0" blurRad="88900" dist="95557" dir="3647772">
              <a:srgbClr val="000000">
                <a:alpha val="96888"/>
              </a:srgbClr>
            </a:outerShdw>
          </a:effectLst>
        </p:spPr>
      </p:pic>
      <p:pic>
        <p:nvPicPr>
          <p:cNvPr id="281" name="Image" descr="Image"/>
          <p:cNvPicPr>
            <a:picLocks noChangeAspect="0"/>
          </p:cNvPicPr>
          <p:nvPr/>
        </p:nvPicPr>
        <p:blipFill>
          <a:blip r:embed="rId5">
            <a:extLst/>
          </a:blip>
          <a:stretch>
            <a:fillRect/>
          </a:stretch>
        </p:blipFill>
        <p:spPr>
          <a:xfrm>
            <a:off x="4390850" y="442627"/>
            <a:ext cx="2066545" cy="640081"/>
          </a:xfrm>
          <a:prstGeom prst="rect">
            <a:avLst/>
          </a:prstGeom>
          <a:ln w="12700">
            <a:miter lim="400000"/>
          </a:ln>
          <a:effectLst>
            <a:outerShdw sx="100000" sy="100000" kx="0" ky="0" algn="b" rotWithShape="0" blurRad="88900" dist="95557" dir="3647772">
              <a:srgbClr val="000000">
                <a:alpha val="96888"/>
              </a:srgbClr>
            </a:outerShdw>
          </a:effectLst>
        </p:spPr>
      </p:pic>
      <p:pic>
        <p:nvPicPr>
          <p:cNvPr id="282" name="Image" descr="Image"/>
          <p:cNvPicPr>
            <a:picLocks noChangeAspect="0"/>
          </p:cNvPicPr>
          <p:nvPr/>
        </p:nvPicPr>
        <p:blipFill>
          <a:blip r:embed="rId6">
            <a:extLst/>
          </a:blip>
          <a:stretch>
            <a:fillRect/>
          </a:stretch>
        </p:blipFill>
        <p:spPr>
          <a:xfrm>
            <a:off x="6758871" y="1136300"/>
            <a:ext cx="5623561" cy="1271017"/>
          </a:xfrm>
          <a:prstGeom prst="rect">
            <a:avLst/>
          </a:prstGeom>
          <a:ln w="12700">
            <a:miter lim="400000"/>
          </a:ln>
          <a:effectLst>
            <a:outerShdw sx="100000" sy="100000" kx="0" ky="0" algn="b" rotWithShape="0" blurRad="88900" dist="95557" dir="3647772">
              <a:srgbClr val="000000">
                <a:alpha val="96888"/>
              </a:srgbClr>
            </a:outerShdw>
          </a:effectLst>
        </p:spPr>
      </p:pic>
      <p:sp>
        <p:nvSpPr>
          <p:cNvPr id="283" name="“But We Have Come To”"/>
          <p:cNvSpPr txBox="1"/>
          <p:nvPr/>
        </p:nvSpPr>
        <p:spPr>
          <a:xfrm>
            <a:off x="6444291" y="3893666"/>
            <a:ext cx="625272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300">
                <a:solidFill>
                  <a:srgbClr val="FFFFFF"/>
                </a:solidFill>
                <a:effectLst>
                  <a:outerShdw sx="100000" sy="100000" kx="0" ky="0" algn="b" rotWithShape="0" blurRad="63500" dist="63500" dir="2777115">
                    <a:srgbClr val="000000"/>
                  </a:outerShdw>
                </a:effectLst>
              </a:defRPr>
            </a:pPr>
            <a:r>
              <a:t>“But </a:t>
            </a:r>
            <a:r>
              <a:rPr i="1"/>
              <a:t>We Have Come To”</a:t>
            </a:r>
          </a:p>
        </p:txBody>
      </p:sp>
      <p:sp>
        <p:nvSpPr>
          <p:cNvPr id="284" name="“We Have Not Come To”"/>
          <p:cNvSpPr txBox="1"/>
          <p:nvPr/>
        </p:nvSpPr>
        <p:spPr>
          <a:xfrm>
            <a:off x="39239" y="3893666"/>
            <a:ext cx="6133748"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300">
                <a:solidFill>
                  <a:srgbClr val="FFFFFF"/>
                </a:solidFill>
                <a:effectLst>
                  <a:outerShdw sx="100000" sy="100000" kx="0" ky="0" algn="b" rotWithShape="0" blurRad="63500" dist="63500" dir="2777115">
                    <a:srgbClr val="000000"/>
                  </a:outerShdw>
                </a:effectLst>
              </a:defRPr>
            </a:pPr>
            <a:r>
              <a:t>“</a:t>
            </a:r>
            <a:r>
              <a:rPr i="1"/>
              <a:t>We Have Not Come To”</a:t>
            </a:r>
          </a:p>
        </p:txBody>
      </p:sp>
      <p:sp>
        <p:nvSpPr>
          <p:cNvPr id="285" name="A Material Place…"/>
          <p:cNvSpPr txBox="1"/>
          <p:nvPr/>
        </p:nvSpPr>
        <p:spPr>
          <a:xfrm>
            <a:off x="197800" y="4775092"/>
            <a:ext cx="6431725" cy="3314701"/>
          </a:xfrm>
          <a:prstGeom prst="rect">
            <a:avLst/>
          </a:prstGeom>
          <a:solidFill>
            <a:srgbClr val="5F5857">
              <a:alpha val="55241"/>
            </a:srgbClr>
          </a:solidFill>
          <a:ln w="12700">
            <a:miter lim="400000"/>
          </a:ln>
          <a:effectLst>
            <a:outerShdw sx="100000" sy="100000" kx="0" ky="0" algn="b" rotWithShape="0" blurRad="88900" dist="95557" dir="3647772">
              <a:srgbClr val="000000">
                <a:alpha val="9688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68000"/>
              <a:buBlip>
                <a:blip r:embed="rId7"/>
              </a:buBlip>
              <a:defRPr sz="4600">
                <a:solidFill>
                  <a:srgbClr val="FFFFFF"/>
                </a:solidFill>
                <a:effectLst>
                  <a:outerShdw sx="100000" sy="100000" kx="0" ky="0" algn="b" rotWithShape="0" blurRad="12700" dist="63500" dir="2550182">
                    <a:srgbClr val="000000"/>
                  </a:outerShdw>
                </a:effectLst>
              </a:defRPr>
            </a:pPr>
            <a:r>
              <a:t>A Material Place</a:t>
            </a:r>
          </a:p>
          <a:p>
            <a:pPr marL="685800" indent="-685800" algn="l">
              <a:spcBef>
                <a:spcPts val="1500"/>
              </a:spcBef>
              <a:buSzPct val="68000"/>
              <a:buBlip>
                <a:blip r:embed="rId7"/>
              </a:buBlip>
              <a:defRPr sz="4600">
                <a:solidFill>
                  <a:srgbClr val="FFFFFF"/>
                </a:solidFill>
                <a:effectLst>
                  <a:outerShdw sx="100000" sy="100000" kx="0" ky="0" algn="b" rotWithShape="0" blurRad="12700" dist="63500" dir="2550182">
                    <a:srgbClr val="000000"/>
                  </a:outerShdw>
                </a:effectLst>
              </a:defRPr>
            </a:pPr>
            <a:r>
              <a:t>A Burning Mt</a:t>
            </a:r>
          </a:p>
          <a:p>
            <a:pPr marL="685800" indent="-685800" algn="l">
              <a:spcBef>
                <a:spcPts val="1500"/>
              </a:spcBef>
              <a:buSzPct val="68000"/>
              <a:buBlip>
                <a:blip r:embed="rId7"/>
              </a:buBlip>
              <a:defRPr sz="4600">
                <a:solidFill>
                  <a:srgbClr val="FFFFFF"/>
                </a:solidFill>
                <a:effectLst>
                  <a:outerShdw sx="100000" sy="100000" kx="0" ky="0" algn="b" rotWithShape="0" blurRad="12700" dist="63500" dir="2550182">
                    <a:srgbClr val="000000"/>
                  </a:outerShdw>
                </a:effectLst>
              </a:defRPr>
            </a:pPr>
            <a:r>
              <a:t>Darkness &amp; Fear</a:t>
            </a:r>
          </a:p>
          <a:p>
            <a:pPr marL="685800" indent="-685800" algn="l">
              <a:spcBef>
                <a:spcPts val="1500"/>
              </a:spcBef>
              <a:buSzPct val="68000"/>
              <a:buBlip>
                <a:blip r:embed="rId7"/>
              </a:buBlip>
              <a:defRPr sz="4600">
                <a:solidFill>
                  <a:srgbClr val="FFFFFF"/>
                </a:solidFill>
                <a:effectLst>
                  <a:outerShdw sx="100000" sy="100000" kx="0" ky="0" algn="b" rotWithShape="0" blurRad="12700" dist="63500" dir="2550182">
                    <a:srgbClr val="000000"/>
                  </a:outerShdw>
                </a:effectLst>
              </a:defRPr>
            </a:pPr>
            <a:r>
              <a:t>A Terrified Mediator</a:t>
            </a:r>
          </a:p>
        </p:txBody>
      </p:sp>
      <p:sp>
        <p:nvSpPr>
          <p:cNvPr id="286" name="A Spiritual Relationship…"/>
          <p:cNvSpPr txBox="1"/>
          <p:nvPr/>
        </p:nvSpPr>
        <p:spPr>
          <a:xfrm>
            <a:off x="6358769" y="4775092"/>
            <a:ext cx="6431725" cy="3314701"/>
          </a:xfrm>
          <a:prstGeom prst="rect">
            <a:avLst/>
          </a:prstGeom>
          <a:solidFill>
            <a:srgbClr val="FFFFFF">
              <a:alpha val="90352"/>
            </a:srgbClr>
          </a:solidFill>
          <a:ln w="12700">
            <a:miter lim="400000"/>
          </a:ln>
          <a:effectLst>
            <a:outerShdw sx="100000" sy="100000" kx="0" ky="0" algn="b" rotWithShape="0" blurRad="88900" dist="95557" dir="3647772">
              <a:srgbClr val="000000">
                <a:alpha val="9731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500"/>
              </a:spcBef>
              <a:buSzPct val="68000"/>
              <a:buBlip>
                <a:blip r:embed="rId7"/>
              </a:buBlip>
              <a:defRPr sz="4600">
                <a:solidFill>
                  <a:srgbClr val="000000"/>
                </a:solidFill>
              </a:defRPr>
            </a:pPr>
            <a:r>
              <a:t>A Spiritual Relationship</a:t>
            </a:r>
          </a:p>
          <a:p>
            <a:pPr marL="685800" indent="-685800" algn="l">
              <a:spcBef>
                <a:spcPts val="1500"/>
              </a:spcBef>
              <a:buSzPct val="68000"/>
              <a:buBlip>
                <a:blip r:embed="rId7"/>
              </a:buBlip>
              <a:defRPr sz="4600">
                <a:solidFill>
                  <a:srgbClr val="000000"/>
                </a:solidFill>
              </a:defRPr>
            </a:pPr>
            <a:r>
              <a:t>A Cross / Salvation</a:t>
            </a:r>
          </a:p>
          <a:p>
            <a:pPr marL="685800" indent="-685800" algn="l">
              <a:spcBef>
                <a:spcPts val="1500"/>
              </a:spcBef>
              <a:buSzPct val="68000"/>
              <a:buBlip>
                <a:blip r:embed="rId7"/>
              </a:buBlip>
              <a:defRPr sz="4600">
                <a:solidFill>
                  <a:srgbClr val="000000"/>
                </a:solidFill>
              </a:defRPr>
            </a:pPr>
            <a:r>
              <a:t>Light / Joy / Peace</a:t>
            </a:r>
          </a:p>
          <a:p>
            <a:pPr marL="685800" indent="-685800" algn="l">
              <a:spcBef>
                <a:spcPts val="1500"/>
              </a:spcBef>
              <a:buSzPct val="68000"/>
              <a:buBlip>
                <a:blip r:embed="rId7"/>
              </a:buBlip>
              <a:defRPr sz="4600">
                <a:solidFill>
                  <a:srgbClr val="000000"/>
                </a:solidFill>
              </a:defRPr>
            </a:pPr>
            <a:r>
              <a:t>A Saving Mediator</a:t>
            </a:r>
          </a:p>
        </p:txBody>
      </p:sp>
      <p:sp>
        <p:nvSpPr>
          <p:cNvPr id="287" name="From The Lesser To The Greater"/>
          <p:cNvSpPr txBox="1"/>
          <p:nvPr/>
        </p:nvSpPr>
        <p:spPr>
          <a:xfrm>
            <a:off x="1864982" y="8765946"/>
            <a:ext cx="8838327" cy="850901"/>
          </a:xfrm>
          <a:prstGeom prst="rect">
            <a:avLst/>
          </a:prstGeom>
          <a:ln w="12700">
            <a:miter lim="400000"/>
          </a:ln>
          <a:effectLst>
            <a:outerShdw sx="100000" sy="100000" kx="0" ky="0" algn="b" rotWithShape="0" blurRad="177800" dist="150658" dir="3647772">
              <a:srgbClr val="000000">
                <a:alpha val="9988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solidFill>
                  <a:srgbClr val="FFFFFF"/>
                </a:solidFill>
                <a:effectLst>
                  <a:outerShdw sx="100000" sy="100000" kx="0" ky="0" algn="b" rotWithShape="0" blurRad="63500" dist="63500" dir="3385316">
                    <a:srgbClr val="000000"/>
                  </a:outerShdw>
                </a:effectLst>
              </a:defRPr>
            </a:lvl1pPr>
          </a:lstStyle>
          <a:p>
            <a:pPr/>
            <a:r>
              <a:t>From The Lesser To The Greater</a:t>
            </a:r>
          </a:p>
        </p:txBody>
      </p:sp>
      <p:sp>
        <p:nvSpPr>
          <p:cNvPr id="288" name="Obedience Demanded"/>
          <p:cNvSpPr txBox="1"/>
          <p:nvPr/>
        </p:nvSpPr>
        <p:spPr>
          <a:xfrm>
            <a:off x="707692" y="8010139"/>
            <a:ext cx="4796843" cy="838201"/>
          </a:xfrm>
          <a:prstGeom prst="rect">
            <a:avLst/>
          </a:prstGeom>
          <a:ln w="12700">
            <a:miter lim="400000"/>
          </a:ln>
          <a:effectLst>
            <a:outerShdw sx="100000" sy="100000" kx="0" ky="0" algn="b" rotWithShape="0" blurRad="177800" dist="150658" dir="3647772">
              <a:srgbClr val="000000">
                <a:alpha val="9988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5100">
                <a:solidFill>
                  <a:srgbClr val="FFFFFF"/>
                </a:solidFill>
                <a:effectLst>
                  <a:outerShdw sx="100000" sy="100000" kx="0" ky="0" algn="b" rotWithShape="0" blurRad="63500" dist="63500" dir="3385316">
                    <a:srgbClr val="000000"/>
                  </a:outerShdw>
                </a:effectLst>
              </a:defRPr>
            </a:lvl1pPr>
          </a:lstStyle>
          <a:p>
            <a:pPr/>
            <a:r>
              <a:t>Obedience Demanded</a:t>
            </a:r>
          </a:p>
        </p:txBody>
      </p:sp>
      <p:sp>
        <p:nvSpPr>
          <p:cNvPr id="289" name="Obedience Demanded"/>
          <p:cNvSpPr txBox="1"/>
          <p:nvPr/>
        </p:nvSpPr>
        <p:spPr>
          <a:xfrm>
            <a:off x="7172231" y="8010139"/>
            <a:ext cx="4796843" cy="838201"/>
          </a:xfrm>
          <a:prstGeom prst="rect">
            <a:avLst/>
          </a:prstGeom>
          <a:ln w="12700">
            <a:miter lim="400000"/>
          </a:ln>
          <a:effectLst>
            <a:outerShdw sx="100000" sy="100000" kx="0" ky="0" algn="b" rotWithShape="0" blurRad="177800" dist="150658" dir="3647772">
              <a:srgbClr val="000000">
                <a:alpha val="9988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5100">
                <a:solidFill>
                  <a:srgbClr val="FFFFFF"/>
                </a:solidFill>
                <a:effectLst>
                  <a:outerShdw sx="100000" sy="100000" kx="0" ky="0" algn="b" rotWithShape="0" blurRad="63500" dist="63500" dir="3385316">
                    <a:srgbClr val="000000"/>
                  </a:outerShdw>
                </a:effectLst>
              </a:defRPr>
            </a:lvl1pPr>
          </a:lstStyle>
          <a:p>
            <a:pPr/>
            <a:r>
              <a:t>Obedience Demanded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3"/>
                                        </p:tgtEl>
                                        <p:attrNameLst>
                                          <p:attrName>style.visibility</p:attrName>
                                        </p:attrNameLst>
                                      </p:cBhvr>
                                      <p:to>
                                        <p:strVal val="visible"/>
                                      </p:to>
                                    </p:set>
                                    <p:animEffect filter="wipe(left)" transition="in">
                                      <p:cBhvr>
                                        <p:cTn id="7" dur="1500"/>
                                        <p:tgtEl>
                                          <p:spTgt spid="283"/>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286"/>
                                        </p:tgtEl>
                                        <p:attrNameLst>
                                          <p:attrName>style.visibility</p:attrName>
                                        </p:attrNameLst>
                                      </p:cBhvr>
                                      <p:to>
                                        <p:strVal val="visible"/>
                                      </p:to>
                                    </p:set>
                                    <p:animEffect filter="wipe(left)" transition="in">
                                      <p:cBhvr>
                                        <p:cTn id="11" dur="1500"/>
                                        <p:tgtEl>
                                          <p:spTgt spid="28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32" presetID="23" grpId="3" fill="hold">
                                  <p:stCondLst>
                                    <p:cond delay="0"/>
                                  </p:stCondLst>
                                  <p:iterate type="el" backwards="0">
                                    <p:tmAbs val="0"/>
                                  </p:iterate>
                                  <p:childTnLst>
                                    <p:set>
                                      <p:cBhvr>
                                        <p:cTn id="15" fill="hold"/>
                                        <p:tgtEl>
                                          <p:spTgt spid="288"/>
                                        </p:tgtEl>
                                        <p:attrNameLst>
                                          <p:attrName>style.visibility</p:attrName>
                                        </p:attrNameLst>
                                      </p:cBhvr>
                                      <p:to>
                                        <p:strVal val="visible"/>
                                      </p:to>
                                    </p:set>
                                    <p:anim calcmode="lin" valueType="num">
                                      <p:cBhvr>
                                        <p:cTn id="16" dur="1000" fill="hold"/>
                                        <p:tgtEl>
                                          <p:spTgt spid="288"/>
                                        </p:tgtEl>
                                        <p:attrNameLst>
                                          <p:attrName>ppt_w</p:attrName>
                                        </p:attrNameLst>
                                      </p:cBhvr>
                                      <p:tavLst>
                                        <p:tav tm="0">
                                          <p:val>
                                            <p:strVal val="4*#ppt_w"/>
                                          </p:val>
                                        </p:tav>
                                        <p:tav tm="100000">
                                          <p:val>
                                            <p:strVal val="#ppt_w"/>
                                          </p:val>
                                        </p:tav>
                                      </p:tavLst>
                                    </p:anim>
                                    <p:anim calcmode="lin" valueType="num">
                                      <p:cBhvr>
                                        <p:cTn id="17" dur="1000" fill="hold"/>
                                        <p:tgtEl>
                                          <p:spTgt spid="288"/>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32" presetID="23" grpId="4" fill="hold">
                                  <p:stCondLst>
                                    <p:cond delay="0"/>
                                  </p:stCondLst>
                                  <p:iterate type="el" backwards="0">
                                    <p:tmAbs val="0"/>
                                  </p:iterate>
                                  <p:childTnLst>
                                    <p:set>
                                      <p:cBhvr>
                                        <p:cTn id="21" fill="hold"/>
                                        <p:tgtEl>
                                          <p:spTgt spid="289"/>
                                        </p:tgtEl>
                                        <p:attrNameLst>
                                          <p:attrName>style.visibility</p:attrName>
                                        </p:attrNameLst>
                                      </p:cBhvr>
                                      <p:to>
                                        <p:strVal val="visible"/>
                                      </p:to>
                                    </p:set>
                                    <p:anim calcmode="lin" valueType="num">
                                      <p:cBhvr>
                                        <p:cTn id="22" dur="1000" fill="hold"/>
                                        <p:tgtEl>
                                          <p:spTgt spid="289"/>
                                        </p:tgtEl>
                                        <p:attrNameLst>
                                          <p:attrName>ppt_w</p:attrName>
                                        </p:attrNameLst>
                                      </p:cBhvr>
                                      <p:tavLst>
                                        <p:tav tm="0">
                                          <p:val>
                                            <p:strVal val="4*#ppt_w"/>
                                          </p:val>
                                        </p:tav>
                                        <p:tav tm="100000">
                                          <p:val>
                                            <p:strVal val="#ppt_w"/>
                                          </p:val>
                                        </p:tav>
                                      </p:tavLst>
                                    </p:anim>
                                    <p:anim calcmode="lin" valueType="num">
                                      <p:cBhvr>
                                        <p:cTn id="23" dur="1000" fill="hold"/>
                                        <p:tgtEl>
                                          <p:spTgt spid="289"/>
                                        </p:tgtEl>
                                        <p:attrNameLst>
                                          <p:attrName>ppt_h</p:attrName>
                                        </p:attrNameLst>
                                      </p:cBhvr>
                                      <p:tavLst>
                                        <p:tav tm="0">
                                          <p:val>
                                            <p:strVal val="4*#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5" fill="hold">
                                  <p:stCondLst>
                                    <p:cond delay="0"/>
                                  </p:stCondLst>
                                  <p:iterate type="el" backwards="0">
                                    <p:tmAbs val="0"/>
                                  </p:iterate>
                                  <p:childTnLst>
                                    <p:set>
                                      <p:cBhvr>
                                        <p:cTn id="27" fill="hold"/>
                                        <p:tgtEl>
                                          <p:spTgt spid="287"/>
                                        </p:tgtEl>
                                        <p:attrNameLst>
                                          <p:attrName>style.visibility</p:attrName>
                                        </p:attrNameLst>
                                      </p:cBhvr>
                                      <p:to>
                                        <p:strVal val="visible"/>
                                      </p:to>
                                    </p:set>
                                    <p:animEffect filter="fade" transition="in">
                                      <p:cBhvr>
                                        <p:cTn id="28" dur="1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8" grpId="3"/>
      <p:bldP build="whole" bldLvl="1" animBg="1" rev="0" advAuto="0" spid="289" grpId="4"/>
      <p:bldP build="whole" bldLvl="1" animBg="1" rev="0" advAuto="0" spid="283" grpId="1"/>
      <p:bldP build="whole" bldLvl="1" animBg="1" rev="0" advAuto="0" spid="286" grpId="2"/>
      <p:bldP build="whole" bldLvl="1" animBg="1" rev="0" advAuto="0" spid="287" grpId="5"/>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