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17" name="image.png" descr="image.png"/>
          <p:cNvPicPr>
            <a:picLocks noChangeAspect="1"/>
          </p:cNvPicPr>
          <p:nvPr/>
        </p:nvPicPr>
        <p:blipFill>
          <a:blip r:embed="rId2">
            <a:extLst/>
          </a:blip>
          <a:stretch>
            <a:fillRect/>
          </a:stretch>
        </p:blipFill>
        <p:spPr>
          <a:xfrm>
            <a:off x="-1" y="-1"/>
            <a:ext cx="13004802" cy="9753602"/>
          </a:xfrm>
          <a:prstGeom prst="rect">
            <a:avLst/>
          </a:prstGeom>
          <a:ln w="12700">
            <a:miter lim="400000"/>
          </a:ln>
        </p:spPr>
      </p:pic>
      <p:sp>
        <p:nvSpPr>
          <p:cNvPr id="118" name="Title Text"/>
          <p:cNvSpPr txBox="1"/>
          <p:nvPr>
            <p:ph type="title"/>
          </p:nvPr>
        </p:nvSpPr>
        <p:spPr>
          <a:xfrm>
            <a:off x="975359" y="3029937"/>
            <a:ext cx="11054082" cy="2090704"/>
          </a:xfrm>
          <a:prstGeom prst="rect">
            <a:avLst/>
          </a:prstGeom>
        </p:spPr>
        <p:txBody>
          <a:bodyPr lIns="65023" tIns="65023" rIns="65023" bIns="65023"/>
          <a:lstStyle>
            <a:lvl1pPr defTabSz="1300480">
              <a:defRPr sz="6200">
                <a:solidFill>
                  <a:srgbClr val="000000"/>
                </a:solidFill>
                <a:latin typeface="Arial"/>
                <a:ea typeface="Arial"/>
                <a:cs typeface="Arial"/>
                <a:sym typeface="Arial"/>
              </a:defRPr>
            </a:lvl1pPr>
          </a:lstStyle>
          <a:p>
            <a:pPr/>
            <a:r>
              <a:t>Title Text</a:t>
            </a:r>
          </a:p>
        </p:txBody>
      </p:sp>
      <p:sp>
        <p:nvSpPr>
          <p:cNvPr id="119" name="Body Level One…"/>
          <p:cNvSpPr txBox="1"/>
          <p:nvPr>
            <p:ph type="body" sz="quarter" idx="1"/>
          </p:nvPr>
        </p:nvSpPr>
        <p:spPr>
          <a:xfrm>
            <a:off x="1950719" y="5527040"/>
            <a:ext cx="9103362" cy="2492587"/>
          </a:xfrm>
          <a:prstGeom prst="rect">
            <a:avLst/>
          </a:prstGeom>
        </p:spPr>
        <p:txBody>
          <a:bodyPr lIns="65023" tIns="65023" rIns="65023" bIns="65023" anchor="t"/>
          <a:lstStyle>
            <a:lvl1pPr marL="0" indent="0" algn="ctr" defTabSz="1300480">
              <a:spcBef>
                <a:spcPts val="1000"/>
              </a:spcBef>
              <a:buClrTx/>
              <a:buSzTx/>
              <a:buNone/>
              <a:defRPr sz="4400">
                <a:solidFill>
                  <a:srgbClr val="000000"/>
                </a:solidFill>
                <a:latin typeface="Arial"/>
                <a:ea typeface="Arial"/>
                <a:cs typeface="Arial"/>
                <a:sym typeface="Arial"/>
              </a:defRPr>
            </a:lvl1pPr>
            <a:lvl2pPr marL="0" indent="457200" algn="ctr" defTabSz="1300480">
              <a:spcBef>
                <a:spcPts val="1000"/>
              </a:spcBef>
              <a:buClrTx/>
              <a:buSzTx/>
              <a:buNone/>
              <a:defRPr sz="4400">
                <a:solidFill>
                  <a:srgbClr val="000000"/>
                </a:solidFill>
                <a:latin typeface="Arial"/>
                <a:ea typeface="Arial"/>
                <a:cs typeface="Arial"/>
                <a:sym typeface="Arial"/>
              </a:defRPr>
            </a:lvl2pPr>
            <a:lvl3pPr marL="0" indent="914400" algn="ctr" defTabSz="1300480">
              <a:spcBef>
                <a:spcPts val="1000"/>
              </a:spcBef>
              <a:buClrTx/>
              <a:buSzTx/>
              <a:buNone/>
              <a:defRPr sz="4400">
                <a:solidFill>
                  <a:srgbClr val="000000"/>
                </a:solidFill>
                <a:latin typeface="Arial"/>
                <a:ea typeface="Arial"/>
                <a:cs typeface="Arial"/>
                <a:sym typeface="Arial"/>
              </a:defRPr>
            </a:lvl3pPr>
            <a:lvl4pPr marL="0" indent="1371600" algn="ctr" defTabSz="1300480">
              <a:spcBef>
                <a:spcPts val="1000"/>
              </a:spcBef>
              <a:buClrTx/>
              <a:buSzTx/>
              <a:buNone/>
              <a:defRPr sz="4400">
                <a:solidFill>
                  <a:srgbClr val="000000"/>
                </a:solidFill>
                <a:latin typeface="Arial"/>
                <a:ea typeface="Arial"/>
                <a:cs typeface="Arial"/>
                <a:sym typeface="Arial"/>
              </a:defRPr>
            </a:lvl4pPr>
            <a:lvl5pPr marL="0" indent="1828800" algn="ctr" defTabSz="1300480">
              <a:spcBef>
                <a:spcPts val="1000"/>
              </a:spcBef>
              <a:buClrTx/>
              <a:buSzTx/>
              <a:buNone/>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27" name="image.png" descr="image.png"/>
          <p:cNvPicPr>
            <a:picLocks noChangeAspect="1"/>
          </p:cNvPicPr>
          <p:nvPr/>
        </p:nvPicPr>
        <p:blipFill>
          <a:blip r:embed="rId2">
            <a:extLst/>
          </a:blip>
          <a:stretch>
            <a:fillRect/>
          </a:stretch>
        </p:blipFill>
        <p:spPr>
          <a:xfrm>
            <a:off x="-1" y="-1"/>
            <a:ext cx="13004802" cy="9753602"/>
          </a:xfrm>
          <a:prstGeom prst="rect">
            <a:avLst/>
          </a:prstGeom>
          <a:ln w="12700">
            <a:miter lim="400000"/>
          </a:ln>
        </p:spPr>
      </p:pic>
      <p:sp>
        <p:nvSpPr>
          <p:cNvPr id="128" name="Slide Number"/>
          <p:cNvSpPr txBox="1"/>
          <p:nvPr>
            <p:ph type="sldNum" sz="quarter" idx="2"/>
          </p:nvPr>
        </p:nvSpPr>
        <p:spPr>
          <a:xfrm>
            <a:off x="12607779" y="-1"/>
            <a:ext cx="397022" cy="389271"/>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6363970" y="8156786"/>
            <a:ext cx="270087" cy="282788"/>
          </a:xfrm>
          <a:prstGeom prst="rect">
            <a:avLst/>
          </a:prstGeom>
        </p:spPr>
        <p:txBody>
          <a:bodyPr lIns="27093" tIns="27093" rIns="27093" bIns="27093" anchor="b"/>
          <a:lstStyle>
            <a:lvl1pPr defTabSz="587022">
              <a:defRPr sz="1600">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Title Text"/>
          <p:cNvSpPr txBox="1"/>
          <p:nvPr>
            <p:ph type="title"/>
          </p:nvPr>
        </p:nvSpPr>
        <p:spPr>
          <a:xfrm>
            <a:off x="2387599" y="1628774"/>
            <a:ext cx="8229602" cy="1390651"/>
          </a:xfrm>
          <a:prstGeom prst="rect">
            <a:avLst/>
          </a:prstGeom>
        </p:spPr>
        <p:txBody>
          <a:bodyPr lIns="38100" tIns="38100" rIns="38100" bIns="38100"/>
          <a:lstStyle>
            <a:lvl1pPr>
              <a:defRPr sz="7600"/>
            </a:lvl1pPr>
          </a:lstStyle>
          <a:p>
            <a:pPr/>
            <a:r>
              <a:t>Title Text</a:t>
            </a:r>
          </a:p>
        </p:txBody>
      </p:sp>
      <p:sp>
        <p:nvSpPr>
          <p:cNvPr id="143" name="Body Level One…"/>
          <p:cNvSpPr txBox="1"/>
          <p:nvPr>
            <p:ph type="body" sz="half" idx="1"/>
          </p:nvPr>
        </p:nvSpPr>
        <p:spPr>
          <a:xfrm>
            <a:off x="2387599" y="3295649"/>
            <a:ext cx="8229602" cy="4286252"/>
          </a:xfrm>
          <a:prstGeom prst="rect">
            <a:avLst/>
          </a:prstGeom>
        </p:spPr>
        <p:txBody>
          <a:bodyPr lIns="38100" tIns="38100" rIns="38100" bIns="38100"/>
          <a:lstStyle>
            <a:lvl1pPr marL="398145" indent="-398145">
              <a:defRPr sz="3800"/>
            </a:lvl1pPr>
            <a:lvl2pPr marL="817244" indent="-398144">
              <a:defRPr sz="3800"/>
            </a:lvl2pPr>
            <a:lvl3pPr marL="1160144" indent="-398144">
              <a:defRPr sz="3800"/>
            </a:lvl3pPr>
            <a:lvl4pPr marL="1541144" indent="-398144">
              <a:defRPr sz="3800"/>
            </a:lvl4pPr>
            <a:lvl5pPr marL="1922145" indent="-398145">
              <a:defRPr sz="3800"/>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6351587" y="7972425"/>
            <a:ext cx="292101" cy="304801"/>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0">
    <p:bg>
      <p:bgPr>
        <a:solidFill>
          <a:srgbClr val="000514"/>
        </a:solidFill>
      </p:bgPr>
    </p:bg>
    <p:spTree>
      <p:nvGrpSpPr>
        <p:cNvPr id="1" name=""/>
        <p:cNvGrpSpPr/>
        <p:nvPr/>
      </p:nvGrpSpPr>
      <p:grpSpPr>
        <a:xfrm>
          <a:off x="0" y="0"/>
          <a:ext cx="0" cy="0"/>
          <a:chOff x="0" y="0"/>
          <a:chExt cx="0" cy="0"/>
        </a:xfrm>
      </p:grpSpPr>
      <p:sp>
        <p:nvSpPr>
          <p:cNvPr id="151" name="Slide Number"/>
          <p:cNvSpPr txBox="1"/>
          <p:nvPr>
            <p:ph type="sldNum" sz="quarter" idx="2"/>
          </p:nvPr>
        </p:nvSpPr>
        <p:spPr>
          <a:xfrm>
            <a:off x="8615680" y="8097240"/>
            <a:ext cx="2275841" cy="294921"/>
          </a:xfrm>
          <a:prstGeom prst="rect">
            <a:avLst/>
          </a:prstGeom>
        </p:spPr>
        <p:txBody>
          <a:bodyPr wrap="square" lIns="48767" tIns="48767" rIns="48767" bIns="48767" anchor="b"/>
          <a:lstStyle>
            <a:lvl1pPr algn="r" defTabSz="914400">
              <a:defRPr sz="14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3.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6.png"/><Relationship Id="rId5" Type="http://schemas.openxmlformats.org/officeDocument/2006/relationships/image" Target="../media/image1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image" Target="../media/image6.png"/><Relationship Id="rId4" Type="http://schemas.openxmlformats.org/officeDocument/2006/relationships/image" Target="../media/image1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4.tif"/><Relationship Id="rId4" Type="http://schemas.openxmlformats.org/officeDocument/2006/relationships/image" Target="../media/image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2.tif"/><Relationship Id="rId4" Type="http://schemas.openxmlformats.org/officeDocument/2006/relationships/image" Target="../media/image7.png"/><Relationship Id="rId5" Type="http://schemas.openxmlformats.org/officeDocument/2006/relationships/image" Target="../media/image8.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0" name="pasted-image.tiff" descr="pasted-image.tiff"/>
          <p:cNvPicPr>
            <a:picLocks noChangeAspect="1"/>
          </p:cNvPicPr>
          <p:nvPr>
            <p:ph type="pic" idx="13"/>
          </p:nvPr>
        </p:nvPicPr>
        <p:blipFill>
          <a:blip r:embed="rId2">
            <a:extLst/>
          </a:blip>
          <a:srcRect l="22491" t="86" r="2638" b="86"/>
          <a:stretch>
            <a:fillRect/>
          </a:stretch>
        </p:blipFill>
        <p:spPr>
          <a:xfrm>
            <a:off x="-1" y="0"/>
            <a:ext cx="13004801" cy="9753600"/>
          </a:xfrm>
          <a:prstGeom prst="rect">
            <a:avLst/>
          </a:prstGeom>
        </p:spPr>
      </p:pic>
      <p:sp>
        <p:nvSpPr>
          <p:cNvPr id="161" name="The Most"/>
          <p:cNvSpPr txBox="1"/>
          <p:nvPr/>
        </p:nvSpPr>
        <p:spPr>
          <a:xfrm>
            <a:off x="3259584" y="5626491"/>
            <a:ext cx="6485633" cy="1908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0">
                <a:solidFill>
                  <a:srgbClr val="DCDDE0"/>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162" name="1 John 5:16"/>
          <p:cNvSpPr txBox="1"/>
          <p:nvPr/>
        </p:nvSpPr>
        <p:spPr>
          <a:xfrm>
            <a:off x="4613324" y="8521299"/>
            <a:ext cx="3778152"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6600">
                <a:solidFill>
                  <a:srgbClr val="FFBD79"/>
                </a:solidFill>
              </a:defRPr>
            </a:lvl1pPr>
          </a:lstStyle>
          <a:p>
            <a:pPr/>
            <a:r>
              <a:t>1 John 5:16</a:t>
            </a:r>
          </a:p>
        </p:txBody>
      </p:sp>
      <p:sp>
        <p:nvSpPr>
          <p:cNvPr id="163" name="Dangerous Sin?"/>
          <p:cNvSpPr txBox="1"/>
          <p:nvPr/>
        </p:nvSpPr>
        <p:spPr>
          <a:xfrm>
            <a:off x="873414" y="7162970"/>
            <a:ext cx="11257972" cy="1295401"/>
          </a:xfrm>
          <a:prstGeom prst="rect">
            <a:avLst/>
          </a:prstGeom>
          <a:ln w="12700">
            <a:miter lim="400000"/>
          </a:ln>
          <a:effectLst>
            <a:outerShdw sx="100000" sy="100000" kx="0" ky="0" algn="b" rotWithShape="0" blurRad="76200" dist="38100" dir="5400000">
              <a:srgbClr val="000000"/>
            </a:outerShdw>
          </a:effectLst>
          <a:extLst>
            <a:ext uri="{C572A759-6A51-4108-AA02-DFA0A04FC94B}">
              <ma14:wrappingTextBoxFlag xmlns:ma14="http://schemas.microsoft.com/office/mac/drawingml/2011/main" val="1"/>
            </a:ext>
          </a:extLst>
        </p:spPr>
        <p:txBody>
          <a:bodyPr lIns="38100" tIns="38100" rIns="38100" bIns="38100" anchor="ctr">
            <a:spAutoFit/>
          </a:bodyPr>
          <a:lstStyle>
            <a:lvl1pPr>
              <a:defRPr sz="67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14"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pic>
        <p:nvPicPr>
          <p:cNvPr id="215" name="Revelation 21:8 (NKJV)…" descr="Revelation 21:8 (NKJV)…"/>
          <p:cNvPicPr>
            <a:picLocks noChangeAspect="0"/>
          </p:cNvPicPr>
          <p:nvPr/>
        </p:nvPicPr>
        <p:blipFill>
          <a:blip r:embed="rId2">
            <a:extLst/>
          </a:blip>
          <a:stretch>
            <a:fillRect/>
          </a:stretch>
        </p:blipFill>
        <p:spPr>
          <a:xfrm>
            <a:off x="7251527" y="2912966"/>
            <a:ext cx="5968067" cy="6522635"/>
          </a:xfrm>
          <a:prstGeom prst="rect">
            <a:avLst/>
          </a:prstGeom>
        </p:spPr>
      </p:pic>
      <p:sp>
        <p:nvSpPr>
          <p:cNvPr id="216" name="Fornicators,…"/>
          <p:cNvSpPr txBox="1"/>
          <p:nvPr/>
        </p:nvSpPr>
        <p:spPr>
          <a:xfrm>
            <a:off x="155188" y="3207245"/>
            <a:ext cx="4207540" cy="5934076"/>
          </a:xfrm>
          <a:prstGeom prst="rect">
            <a:avLst/>
          </a:prstGeom>
          <a:solidFill>
            <a:srgbClr val="DCDDE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461009" indent="-461009" algn="l" defTabSz="821531">
              <a:buClr>
                <a:srgbClr val="A29A85"/>
              </a:buClr>
              <a:buSzPct val="58000"/>
              <a:buBlip>
                <a:blip r:embed="rId3"/>
              </a:buBlip>
              <a:defRPr sz="3300">
                <a:solidFill>
                  <a:srgbClr val="000000"/>
                </a:solidFill>
              </a:defRPr>
            </a:pPr>
            <a:r>
              <a:t>Fornicators, </a:t>
            </a:r>
          </a:p>
          <a:p>
            <a:pPr marL="461009" indent="-461009" algn="l" defTabSz="821531">
              <a:buClr>
                <a:srgbClr val="A29A85"/>
              </a:buClr>
              <a:buSzPct val="58000"/>
              <a:buBlip>
                <a:blip r:embed="rId3"/>
              </a:buBlip>
              <a:defRPr sz="3300">
                <a:solidFill>
                  <a:srgbClr val="000000"/>
                </a:solidFill>
              </a:defRPr>
            </a:pPr>
            <a:r>
              <a:t>Idolaters, </a:t>
            </a:r>
          </a:p>
          <a:p>
            <a:pPr marL="461009" indent="-461009" algn="l" defTabSz="821531">
              <a:buClr>
                <a:srgbClr val="A29A85"/>
              </a:buClr>
              <a:buSzPct val="58000"/>
              <a:buBlip>
                <a:blip r:embed="rId3"/>
              </a:buBlip>
              <a:defRPr sz="3300">
                <a:solidFill>
                  <a:srgbClr val="000000"/>
                </a:solidFill>
              </a:defRPr>
            </a:pPr>
            <a:r>
              <a:t>Adulterers, </a:t>
            </a:r>
          </a:p>
          <a:p>
            <a:pPr marL="461009" indent="-461009" algn="l" defTabSz="821531">
              <a:buClr>
                <a:srgbClr val="A29A85"/>
              </a:buClr>
              <a:buSzPct val="58000"/>
              <a:buBlip>
                <a:blip r:embed="rId3"/>
              </a:buBlip>
              <a:defRPr sz="3300">
                <a:solidFill>
                  <a:srgbClr val="000000"/>
                </a:solidFill>
              </a:defRPr>
            </a:pPr>
            <a:r>
              <a:t>Homosexuals, </a:t>
            </a:r>
          </a:p>
          <a:p>
            <a:pPr marL="461009" indent="-461009" algn="l" defTabSz="821531">
              <a:buClr>
                <a:srgbClr val="A29A85"/>
              </a:buClr>
              <a:buSzPct val="58000"/>
              <a:buBlip>
                <a:blip r:embed="rId3"/>
              </a:buBlip>
              <a:defRPr sz="3300">
                <a:solidFill>
                  <a:srgbClr val="000000"/>
                </a:solidFill>
              </a:defRPr>
            </a:pPr>
            <a:r>
              <a:t>Sodomites, </a:t>
            </a:r>
          </a:p>
          <a:p>
            <a:pPr marL="461009" indent="-461009" algn="l" defTabSz="821531">
              <a:buClr>
                <a:srgbClr val="A29A85"/>
              </a:buClr>
              <a:buSzPct val="58000"/>
              <a:buBlip>
                <a:blip r:embed="rId3"/>
              </a:buBlip>
              <a:defRPr sz="3300">
                <a:solidFill>
                  <a:srgbClr val="000000"/>
                </a:solidFill>
              </a:defRPr>
            </a:pPr>
            <a:r>
              <a:t>Thieves, </a:t>
            </a:r>
          </a:p>
          <a:p>
            <a:pPr marL="461009" indent="-461009" algn="l" defTabSz="821531">
              <a:buClr>
                <a:srgbClr val="A29A85"/>
              </a:buClr>
              <a:buSzPct val="58000"/>
              <a:buBlip>
                <a:blip r:embed="rId3"/>
              </a:buBlip>
              <a:defRPr sz="3300">
                <a:solidFill>
                  <a:srgbClr val="000000"/>
                </a:solidFill>
              </a:defRPr>
            </a:pPr>
            <a:r>
              <a:t>Covetous, </a:t>
            </a:r>
          </a:p>
          <a:p>
            <a:pPr marL="461009" indent="-461009" algn="l" defTabSz="821531">
              <a:buClr>
                <a:srgbClr val="A29A85"/>
              </a:buClr>
              <a:buSzPct val="58000"/>
              <a:buBlip>
                <a:blip r:embed="rId3"/>
              </a:buBlip>
              <a:defRPr sz="3300">
                <a:solidFill>
                  <a:srgbClr val="000000"/>
                </a:solidFill>
              </a:defRPr>
            </a:pPr>
            <a:r>
              <a:t>Drunkards, </a:t>
            </a:r>
          </a:p>
          <a:p>
            <a:pPr marL="461009" indent="-461009" algn="l" defTabSz="821531">
              <a:buClr>
                <a:srgbClr val="A29A85"/>
              </a:buClr>
              <a:buSzPct val="58000"/>
              <a:buBlip>
                <a:blip r:embed="rId3"/>
              </a:buBlip>
              <a:defRPr sz="3300">
                <a:solidFill>
                  <a:srgbClr val="000000"/>
                </a:solidFill>
              </a:defRPr>
            </a:pPr>
            <a:r>
              <a:t>Revilers, </a:t>
            </a:r>
          </a:p>
          <a:p>
            <a:pPr marL="461009" indent="-461009" algn="l" defTabSz="821531">
              <a:buClr>
                <a:srgbClr val="A29A85"/>
              </a:buClr>
              <a:buSzPct val="58000"/>
              <a:buBlip>
                <a:blip r:embed="rId3"/>
              </a:buBlip>
              <a:defRPr sz="3300">
                <a:solidFill>
                  <a:srgbClr val="000000"/>
                </a:solidFill>
              </a:defRPr>
            </a:pPr>
            <a:r>
              <a:t>Extortioners, </a:t>
            </a:r>
          </a:p>
          <a:p>
            <a:pPr marL="461009" indent="-461009" algn="l" defTabSz="821531">
              <a:buClr>
                <a:srgbClr val="A29A85"/>
              </a:buClr>
              <a:buSzPct val="58000"/>
              <a:buBlip>
                <a:blip r:embed="rId3"/>
              </a:buBlip>
              <a:defRPr sz="3300">
                <a:solidFill>
                  <a:srgbClr val="000000"/>
                </a:solidFill>
              </a:defRPr>
            </a:pPr>
            <a:r>
              <a:t>Unclean, </a:t>
            </a:r>
          </a:p>
          <a:p>
            <a:pPr marL="461009" indent="-461009" algn="l" defTabSz="821531">
              <a:buClr>
                <a:srgbClr val="A29A85"/>
              </a:buClr>
              <a:buSzPct val="58000"/>
              <a:buBlip>
                <a:blip r:embed="rId3"/>
              </a:buBlip>
              <a:defRPr sz="3300">
                <a:solidFill>
                  <a:srgbClr val="000000"/>
                </a:solidFill>
              </a:defRPr>
            </a:pPr>
            <a:r>
              <a:t>Lewdness, </a:t>
            </a:r>
          </a:p>
        </p:txBody>
      </p:sp>
      <p:sp>
        <p:nvSpPr>
          <p:cNvPr id="217" name="Sorcery,…"/>
          <p:cNvSpPr txBox="1"/>
          <p:nvPr/>
        </p:nvSpPr>
        <p:spPr>
          <a:xfrm>
            <a:off x="3154834" y="3207245"/>
            <a:ext cx="4207539" cy="5934076"/>
          </a:xfrm>
          <a:prstGeom prst="rect">
            <a:avLst/>
          </a:prstGeom>
          <a:solidFill>
            <a:srgbClr val="DCDDE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461009" indent="-461009" algn="l" defTabSz="821531">
              <a:buClr>
                <a:srgbClr val="A29A85"/>
              </a:buClr>
              <a:buSzPct val="58000"/>
              <a:buBlip>
                <a:blip r:embed="rId3"/>
              </a:buBlip>
              <a:defRPr sz="3300">
                <a:solidFill>
                  <a:srgbClr val="000000"/>
                </a:solidFill>
              </a:defRPr>
            </a:pPr>
            <a:r>
              <a:t>Sorcery, </a:t>
            </a:r>
          </a:p>
          <a:p>
            <a:pPr marL="461009" indent="-461009" algn="l" defTabSz="821531">
              <a:buClr>
                <a:srgbClr val="A29A85"/>
              </a:buClr>
              <a:buSzPct val="58000"/>
              <a:buBlip>
                <a:blip r:embed="rId3"/>
              </a:buBlip>
              <a:defRPr sz="3300">
                <a:solidFill>
                  <a:srgbClr val="000000"/>
                </a:solidFill>
              </a:defRPr>
            </a:pPr>
            <a:r>
              <a:t>Hatred, </a:t>
            </a:r>
          </a:p>
          <a:p>
            <a:pPr marL="461009" indent="-461009" algn="l" defTabSz="821531">
              <a:buClr>
                <a:srgbClr val="A29A85"/>
              </a:buClr>
              <a:buSzPct val="58000"/>
              <a:buBlip>
                <a:blip r:embed="rId3"/>
              </a:buBlip>
              <a:defRPr sz="3300">
                <a:solidFill>
                  <a:srgbClr val="000000"/>
                </a:solidFill>
              </a:defRPr>
            </a:pPr>
            <a:r>
              <a:t>Contentions, </a:t>
            </a:r>
          </a:p>
          <a:p>
            <a:pPr marL="461009" indent="-461009" algn="l" defTabSz="821531">
              <a:buClr>
                <a:srgbClr val="A29A85"/>
              </a:buClr>
              <a:buSzPct val="58000"/>
              <a:buBlip>
                <a:blip r:embed="rId3"/>
              </a:buBlip>
              <a:defRPr sz="3300">
                <a:solidFill>
                  <a:srgbClr val="000000"/>
                </a:solidFill>
              </a:defRPr>
            </a:pPr>
            <a:r>
              <a:t>Jealousies, </a:t>
            </a:r>
          </a:p>
          <a:p>
            <a:pPr marL="461009" indent="-461009" algn="l" defTabSz="821531">
              <a:buClr>
                <a:srgbClr val="A29A85"/>
              </a:buClr>
              <a:buSzPct val="58000"/>
              <a:buBlip>
                <a:blip r:embed="rId3"/>
              </a:buBlip>
              <a:defRPr sz="3300">
                <a:solidFill>
                  <a:srgbClr val="000000"/>
                </a:solidFill>
              </a:defRPr>
            </a:pPr>
            <a:r>
              <a:t>Outbursts Of Wrath, </a:t>
            </a:r>
          </a:p>
          <a:p>
            <a:pPr marL="461009" indent="-461009" algn="l" defTabSz="821531">
              <a:buClr>
                <a:srgbClr val="A29A85"/>
              </a:buClr>
              <a:buSzPct val="58000"/>
              <a:buBlip>
                <a:blip r:embed="rId3"/>
              </a:buBlip>
              <a:defRPr sz="3300">
                <a:solidFill>
                  <a:srgbClr val="000000"/>
                </a:solidFill>
              </a:defRPr>
            </a:pPr>
            <a:r>
              <a:t>Selfish Ambitions, </a:t>
            </a:r>
          </a:p>
          <a:p>
            <a:pPr marL="461009" indent="-461009" algn="l" defTabSz="821531">
              <a:buClr>
                <a:srgbClr val="A29A85"/>
              </a:buClr>
              <a:buSzPct val="58000"/>
              <a:buBlip>
                <a:blip r:embed="rId3"/>
              </a:buBlip>
              <a:defRPr sz="3300">
                <a:solidFill>
                  <a:srgbClr val="000000"/>
                </a:solidFill>
              </a:defRPr>
            </a:pPr>
            <a:r>
              <a:t>Dissensions, </a:t>
            </a:r>
          </a:p>
          <a:p>
            <a:pPr marL="461009" indent="-461009" algn="l" defTabSz="821531">
              <a:buClr>
                <a:srgbClr val="A29A85"/>
              </a:buClr>
              <a:buSzPct val="58000"/>
              <a:buBlip>
                <a:blip r:embed="rId3"/>
              </a:buBlip>
              <a:defRPr sz="3300">
                <a:solidFill>
                  <a:srgbClr val="000000"/>
                </a:solidFill>
              </a:defRPr>
            </a:pPr>
            <a:r>
              <a:t>Heresies, </a:t>
            </a:r>
          </a:p>
          <a:p>
            <a:pPr marL="461009" indent="-461009" algn="l" defTabSz="821531">
              <a:buClr>
                <a:srgbClr val="A29A85"/>
              </a:buClr>
              <a:buSzPct val="58000"/>
              <a:buBlip>
                <a:blip r:embed="rId3"/>
              </a:buBlip>
              <a:defRPr sz="3300">
                <a:solidFill>
                  <a:srgbClr val="000000"/>
                </a:solidFill>
              </a:defRPr>
            </a:pPr>
            <a:r>
              <a:t>Envy, </a:t>
            </a:r>
          </a:p>
          <a:p>
            <a:pPr marL="461009" indent="-461009" algn="l" defTabSz="821531">
              <a:buClr>
                <a:srgbClr val="A29A85"/>
              </a:buClr>
              <a:buSzPct val="58000"/>
              <a:buBlip>
                <a:blip r:embed="rId3"/>
              </a:buBlip>
              <a:defRPr sz="3300">
                <a:solidFill>
                  <a:srgbClr val="000000"/>
                </a:solidFill>
              </a:defRPr>
            </a:pPr>
            <a:r>
              <a:t>Murders, </a:t>
            </a:r>
          </a:p>
          <a:p>
            <a:pPr marL="461009" indent="-461009" algn="l" defTabSz="821531">
              <a:buClr>
                <a:srgbClr val="A29A85"/>
              </a:buClr>
              <a:buSzPct val="58000"/>
              <a:buBlip>
                <a:blip r:embed="rId3"/>
              </a:buBlip>
              <a:defRPr sz="3300">
                <a:solidFill>
                  <a:srgbClr val="000000"/>
                </a:solidFill>
              </a:defRPr>
            </a:pPr>
            <a:r>
              <a:t>Revelries, </a:t>
            </a:r>
          </a:p>
          <a:p>
            <a:pPr marL="461009" indent="-461009" algn="l" defTabSz="821531">
              <a:buClr>
                <a:srgbClr val="A29A85"/>
              </a:buClr>
              <a:buSzPct val="58000"/>
              <a:buBlip>
                <a:blip r:embed="rId3"/>
              </a:buBlip>
              <a:defRPr sz="3300">
                <a:solidFill>
                  <a:srgbClr val="000000"/>
                </a:solidFill>
              </a:defRPr>
            </a:pPr>
            <a:r>
              <a:t>And The Like;</a:t>
            </a:r>
          </a:p>
        </p:txBody>
      </p:sp>
      <p:sp>
        <p:nvSpPr>
          <p:cNvPr id="218"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21"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222"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
        <p:nvSpPr>
          <p:cNvPr id="223" name="Not ANY particular sin, but rather the degree to which one has given himself / herself to a sin or sins — Romans 1:18-32…"/>
          <p:cNvSpPr txBox="1"/>
          <p:nvPr/>
        </p:nvSpPr>
        <p:spPr>
          <a:xfrm>
            <a:off x="6361788" y="3257943"/>
            <a:ext cx="6451429" cy="56261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2100"/>
              </a:spcBef>
              <a:buSzPct val="55000"/>
              <a:buBlip>
                <a:blip r:embed="rId2"/>
              </a:buBlip>
              <a:defRPr sz="4300">
                <a:solidFill>
                  <a:srgbClr val="53585F"/>
                </a:solidFill>
                <a:latin typeface="Hoefler Text"/>
                <a:ea typeface="Hoefler Text"/>
                <a:cs typeface="Hoefler Text"/>
                <a:sym typeface="Hoefler Text"/>
              </a:defRPr>
            </a:pPr>
            <a:r>
              <a:t>Not ANY particular sin, but rather the degree to which one has given himself / herself to a sin or sins — Romans 1:18-32</a:t>
            </a:r>
          </a:p>
          <a:p>
            <a:pPr marL="431172" indent="-431172" algn="l">
              <a:spcBef>
                <a:spcPts val="2100"/>
              </a:spcBef>
              <a:buSzPct val="55000"/>
              <a:buBlip>
                <a:blip r:embed="rId2"/>
              </a:buBlip>
              <a:defRPr sz="4300">
                <a:solidFill>
                  <a:srgbClr val="53585F"/>
                </a:solidFill>
                <a:latin typeface="Hoefler Text"/>
                <a:ea typeface="Hoefler Text"/>
                <a:cs typeface="Hoefler Text"/>
                <a:sym typeface="Hoefler Text"/>
              </a:defRPr>
            </a:pPr>
            <a:r>
              <a:t>A warning against apostasy — 1 Cor. 10:1-13; Gal. 5:1-6; 2 Pet. 2:20-22</a:t>
            </a:r>
          </a:p>
        </p:txBody>
      </p:sp>
      <p:pic>
        <p:nvPicPr>
          <p:cNvPr id="224" name="pasted-image.tiff" descr="pasted-image.tiff"/>
          <p:cNvPicPr>
            <a:picLocks noChangeAspect="0"/>
          </p:cNvPicPr>
          <p:nvPr/>
        </p:nvPicPr>
        <p:blipFill>
          <a:blip r:embed="rId3">
            <a:extLst/>
          </a:blip>
          <a:srcRect l="1489" t="6948" r="3581" b="1711"/>
          <a:stretch>
            <a:fillRect/>
          </a:stretch>
        </p:blipFill>
        <p:spPr>
          <a:xfrm>
            <a:off x="50053" y="2978650"/>
            <a:ext cx="6903655" cy="6642655"/>
          </a:xfrm>
          <a:custGeom>
            <a:avLst/>
            <a:gdLst/>
            <a:ahLst/>
            <a:cxnLst>
              <a:cxn ang="0">
                <a:pos x="wd2" y="hd2"/>
              </a:cxn>
              <a:cxn ang="5400000">
                <a:pos x="wd2" y="hd2"/>
              </a:cxn>
              <a:cxn ang="10800000">
                <a:pos x="wd2" y="hd2"/>
              </a:cxn>
              <a:cxn ang="16200000">
                <a:pos x="wd2" y="hd2"/>
              </a:cxn>
            </a:cxnLst>
            <a:rect l="0" t="0" r="r" b="b"/>
            <a:pathLst>
              <a:path w="21283" h="21541" fill="norm" stroke="1" extrusionOk="0">
                <a:moveTo>
                  <a:pt x="6593" y="2"/>
                </a:moveTo>
                <a:cubicBezTo>
                  <a:pt x="6511" y="6"/>
                  <a:pt x="6436" y="18"/>
                  <a:pt x="6368" y="38"/>
                </a:cubicBezTo>
                <a:cubicBezTo>
                  <a:pt x="5993" y="148"/>
                  <a:pt x="5825" y="403"/>
                  <a:pt x="4989" y="2126"/>
                </a:cubicBezTo>
                <a:cubicBezTo>
                  <a:pt x="3592" y="5002"/>
                  <a:pt x="3470" y="5332"/>
                  <a:pt x="3309" y="6697"/>
                </a:cubicBezTo>
                <a:cubicBezTo>
                  <a:pt x="3144" y="8102"/>
                  <a:pt x="3242" y="8834"/>
                  <a:pt x="3731" y="9845"/>
                </a:cubicBezTo>
                <a:lnTo>
                  <a:pt x="4019" y="10441"/>
                </a:lnTo>
                <a:lnTo>
                  <a:pt x="3258" y="11365"/>
                </a:lnTo>
                <a:lnTo>
                  <a:pt x="2497" y="12289"/>
                </a:lnTo>
                <a:lnTo>
                  <a:pt x="2284" y="13793"/>
                </a:lnTo>
                <a:cubicBezTo>
                  <a:pt x="2043" y="15494"/>
                  <a:pt x="2089" y="17100"/>
                  <a:pt x="2399" y="17764"/>
                </a:cubicBezTo>
                <a:cubicBezTo>
                  <a:pt x="2507" y="17996"/>
                  <a:pt x="2816" y="18390"/>
                  <a:pt x="3085" y="18640"/>
                </a:cubicBezTo>
                <a:cubicBezTo>
                  <a:pt x="3396" y="18929"/>
                  <a:pt x="3532" y="19154"/>
                  <a:pt x="3458" y="19258"/>
                </a:cubicBezTo>
                <a:cubicBezTo>
                  <a:pt x="3394" y="19348"/>
                  <a:pt x="2634" y="19476"/>
                  <a:pt x="1769" y="19544"/>
                </a:cubicBezTo>
                <a:cubicBezTo>
                  <a:pt x="17" y="19680"/>
                  <a:pt x="-284" y="19801"/>
                  <a:pt x="220" y="20168"/>
                </a:cubicBezTo>
                <a:cubicBezTo>
                  <a:pt x="589" y="20436"/>
                  <a:pt x="1081" y="20482"/>
                  <a:pt x="1180" y="20257"/>
                </a:cubicBezTo>
                <a:cubicBezTo>
                  <a:pt x="1273" y="20046"/>
                  <a:pt x="5357" y="20016"/>
                  <a:pt x="5449" y="20226"/>
                </a:cubicBezTo>
                <a:cubicBezTo>
                  <a:pt x="5541" y="20435"/>
                  <a:pt x="7328" y="20423"/>
                  <a:pt x="7615" y="20212"/>
                </a:cubicBezTo>
                <a:cubicBezTo>
                  <a:pt x="7768" y="20098"/>
                  <a:pt x="7958" y="20180"/>
                  <a:pt x="8313" y="20509"/>
                </a:cubicBezTo>
                <a:cubicBezTo>
                  <a:pt x="8581" y="20758"/>
                  <a:pt x="8773" y="21024"/>
                  <a:pt x="8739" y="21101"/>
                </a:cubicBezTo>
                <a:cubicBezTo>
                  <a:pt x="8705" y="21178"/>
                  <a:pt x="8856" y="21204"/>
                  <a:pt x="9076" y="21159"/>
                </a:cubicBezTo>
                <a:cubicBezTo>
                  <a:pt x="10268" y="20914"/>
                  <a:pt x="12047" y="20802"/>
                  <a:pt x="12187" y="20961"/>
                </a:cubicBezTo>
                <a:cubicBezTo>
                  <a:pt x="12298" y="21087"/>
                  <a:pt x="12411" y="21006"/>
                  <a:pt x="12601" y="20669"/>
                </a:cubicBezTo>
                <a:cubicBezTo>
                  <a:pt x="12809" y="20297"/>
                  <a:pt x="12931" y="20222"/>
                  <a:pt x="13205" y="20299"/>
                </a:cubicBezTo>
                <a:cubicBezTo>
                  <a:pt x="13394" y="20352"/>
                  <a:pt x="14023" y="20315"/>
                  <a:pt x="14602" y="20216"/>
                </a:cubicBezTo>
                <a:cubicBezTo>
                  <a:pt x="15460" y="20068"/>
                  <a:pt x="15923" y="20087"/>
                  <a:pt x="17098" y="20322"/>
                </a:cubicBezTo>
                <a:lnTo>
                  <a:pt x="18542" y="20612"/>
                </a:lnTo>
                <a:lnTo>
                  <a:pt x="18919" y="20235"/>
                </a:lnTo>
                <a:cubicBezTo>
                  <a:pt x="19126" y="20028"/>
                  <a:pt x="19399" y="19896"/>
                  <a:pt x="19526" y="19943"/>
                </a:cubicBezTo>
                <a:cubicBezTo>
                  <a:pt x="19656" y="19990"/>
                  <a:pt x="19784" y="19924"/>
                  <a:pt x="19820" y="19790"/>
                </a:cubicBezTo>
                <a:cubicBezTo>
                  <a:pt x="19865" y="19627"/>
                  <a:pt x="20095" y="19553"/>
                  <a:pt x="20552" y="19553"/>
                </a:cubicBezTo>
                <a:cubicBezTo>
                  <a:pt x="20919" y="19553"/>
                  <a:pt x="21247" y="19488"/>
                  <a:pt x="21281" y="19410"/>
                </a:cubicBezTo>
                <a:cubicBezTo>
                  <a:pt x="21316" y="19331"/>
                  <a:pt x="20822" y="19254"/>
                  <a:pt x="20183" y="19240"/>
                </a:cubicBezTo>
                <a:cubicBezTo>
                  <a:pt x="19544" y="19226"/>
                  <a:pt x="18971" y="19170"/>
                  <a:pt x="18909" y="19116"/>
                </a:cubicBezTo>
                <a:cubicBezTo>
                  <a:pt x="18847" y="19063"/>
                  <a:pt x="18796" y="18809"/>
                  <a:pt x="18796" y="18551"/>
                </a:cubicBezTo>
                <a:cubicBezTo>
                  <a:pt x="18796" y="18294"/>
                  <a:pt x="18628" y="16934"/>
                  <a:pt x="18423" y="15528"/>
                </a:cubicBezTo>
                <a:cubicBezTo>
                  <a:pt x="18218" y="14123"/>
                  <a:pt x="18025" y="12704"/>
                  <a:pt x="17995" y="12375"/>
                </a:cubicBezTo>
                <a:cubicBezTo>
                  <a:pt x="17965" y="12046"/>
                  <a:pt x="17825" y="10961"/>
                  <a:pt x="17684" y="9965"/>
                </a:cubicBezTo>
                <a:cubicBezTo>
                  <a:pt x="17451" y="8312"/>
                  <a:pt x="17397" y="8127"/>
                  <a:pt x="17070" y="7856"/>
                </a:cubicBezTo>
                <a:cubicBezTo>
                  <a:pt x="16873" y="7693"/>
                  <a:pt x="16632" y="7602"/>
                  <a:pt x="16535" y="7654"/>
                </a:cubicBezTo>
                <a:cubicBezTo>
                  <a:pt x="16431" y="7710"/>
                  <a:pt x="16280" y="7578"/>
                  <a:pt x="16165" y="7331"/>
                </a:cubicBezTo>
                <a:cubicBezTo>
                  <a:pt x="16057" y="7101"/>
                  <a:pt x="15778" y="6747"/>
                  <a:pt x="15546" y="6545"/>
                </a:cubicBezTo>
                <a:cubicBezTo>
                  <a:pt x="15193" y="6239"/>
                  <a:pt x="15072" y="6211"/>
                  <a:pt x="14818" y="6374"/>
                </a:cubicBezTo>
                <a:cubicBezTo>
                  <a:pt x="14429" y="6622"/>
                  <a:pt x="14288" y="6495"/>
                  <a:pt x="14288" y="5896"/>
                </a:cubicBezTo>
                <a:cubicBezTo>
                  <a:pt x="14288" y="5494"/>
                  <a:pt x="14172" y="5323"/>
                  <a:pt x="13539" y="4796"/>
                </a:cubicBezTo>
                <a:cubicBezTo>
                  <a:pt x="13127" y="4453"/>
                  <a:pt x="12739" y="4172"/>
                  <a:pt x="12678" y="4172"/>
                </a:cubicBezTo>
                <a:cubicBezTo>
                  <a:pt x="12616" y="4172"/>
                  <a:pt x="12391" y="4352"/>
                  <a:pt x="12177" y="4573"/>
                </a:cubicBezTo>
                <a:cubicBezTo>
                  <a:pt x="11502" y="5273"/>
                  <a:pt x="11506" y="5275"/>
                  <a:pt x="11201" y="4310"/>
                </a:cubicBezTo>
                <a:cubicBezTo>
                  <a:pt x="10872" y="3271"/>
                  <a:pt x="9676" y="1599"/>
                  <a:pt x="8729" y="854"/>
                </a:cubicBezTo>
                <a:cubicBezTo>
                  <a:pt x="8042" y="313"/>
                  <a:pt x="7165" y="-28"/>
                  <a:pt x="6593" y="2"/>
                </a:cubicBezTo>
                <a:close/>
                <a:moveTo>
                  <a:pt x="6883" y="21261"/>
                </a:moveTo>
                <a:cubicBezTo>
                  <a:pt x="6608" y="21261"/>
                  <a:pt x="6348" y="21339"/>
                  <a:pt x="6306" y="21436"/>
                </a:cubicBezTo>
                <a:cubicBezTo>
                  <a:pt x="6255" y="21551"/>
                  <a:pt x="6407" y="21572"/>
                  <a:pt x="6755" y="21497"/>
                </a:cubicBezTo>
                <a:cubicBezTo>
                  <a:pt x="7451" y="21348"/>
                  <a:pt x="7498" y="21261"/>
                  <a:pt x="6883" y="21261"/>
                </a:cubicBezTo>
                <a:close/>
              </a:path>
            </a:pathLst>
          </a:custGeom>
          <a:ln w="12700">
            <a:miter lim="400000"/>
          </a:ln>
          <a:effectLst>
            <a:outerShdw sx="100000" sy="100000" kx="0" ky="0" algn="b" rotWithShape="0" blurRad="76200" dist="76200" dir="1437605">
              <a:srgbClr val="000000">
                <a:alpha val="58011"/>
              </a:srgbClr>
            </a:outerShdw>
          </a:effectLst>
        </p:spPr>
      </p:pic>
      <p:sp>
        <p:nvSpPr>
          <p:cNvPr id="225" name="UNTO DEATH?"/>
          <p:cNvSpPr/>
          <p:nvPr/>
        </p:nvSpPr>
        <p:spPr>
          <a:xfrm>
            <a:off x="867143" y="7933372"/>
            <a:ext cx="5269475" cy="918431"/>
          </a:xfrm>
          <a:prstGeom prst="roundRect">
            <a:avLst>
              <a:gd name="adj" fmla="val 20742"/>
            </a:avLst>
          </a:prstGeom>
          <a:solidFill>
            <a:schemeClr val="accent5">
              <a:hueOff val="74999"/>
              <a:satOff val="18651"/>
              <a:lumOff val="-19807"/>
              <a:alpha val="53413"/>
            </a:schemeClr>
          </a:solidFill>
          <a:ln w="12700">
            <a:miter lim="400000"/>
          </a:ln>
          <a:effectLst>
            <a:outerShdw sx="100000" sy="100000" kx="0" ky="0" algn="b" rotWithShape="0" blurRad="279400" dist="121457" dir="1437605">
              <a:srgbClr val="000000">
                <a:alpha val="7154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5100">
                <a:solidFill>
                  <a:srgbClr val="FFFFFF"/>
                </a:solidFill>
                <a:effectLst>
                  <a:outerShdw sx="100000" sy="100000" kx="0" ky="0" algn="b" rotWithShape="0" blurRad="38100" dist="12700" dir="5400000">
                    <a:srgbClr val="000000">
                      <a:alpha val="50000"/>
                    </a:srgbClr>
                  </a:outerShdw>
                </a:effectLst>
              </a:defRPr>
            </a:lvl1pPr>
          </a:lstStyle>
          <a:p>
            <a:pPr/>
            <a:r>
              <a:t>UNTO DEATH?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23">
                                            <p:bg/>
                                          </p:spTgt>
                                        </p:tgtEl>
                                        <p:attrNameLst>
                                          <p:attrName>style.visibility</p:attrName>
                                        </p:attrNameLst>
                                      </p:cBhvr>
                                      <p:to>
                                        <p:strVal val="visible"/>
                                      </p:to>
                                    </p:set>
                                    <p:animEffect filter="wipe(left)" transition="in">
                                      <p:cBhvr>
                                        <p:cTn id="7" dur="1500"/>
                                        <p:tgtEl>
                                          <p:spTgt spid="22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23">
                                            <p:txEl>
                                              <p:pRg st="0" end="0"/>
                                            </p:txEl>
                                          </p:spTgt>
                                        </p:tgtEl>
                                        <p:attrNameLst>
                                          <p:attrName>style.visibility</p:attrName>
                                        </p:attrNameLst>
                                      </p:cBhvr>
                                      <p:to>
                                        <p:strVal val="visible"/>
                                      </p:to>
                                    </p:set>
                                    <p:animEffect filter="wipe(left)" transition="in">
                                      <p:cBhvr>
                                        <p:cTn id="10" dur="1500"/>
                                        <p:tgtEl>
                                          <p:spTgt spid="2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23">
                                            <p:txEl>
                                              <p:pRg st="1" end="1"/>
                                            </p:txEl>
                                          </p:spTgt>
                                        </p:tgtEl>
                                        <p:attrNameLst>
                                          <p:attrName>style.visibility</p:attrName>
                                        </p:attrNameLst>
                                      </p:cBhvr>
                                      <p:to>
                                        <p:strVal val="visible"/>
                                      </p:to>
                                    </p:set>
                                    <p:animEffect filter="wipe(left)" transition="in">
                                      <p:cBhvr>
                                        <p:cTn id="15" dur="1500"/>
                                        <p:tgtEl>
                                          <p:spTgt spid="22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3"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pasted-image.tiff" descr="pasted-image.tiff"/>
          <p:cNvPicPr>
            <a:picLocks noChangeAspect="1"/>
          </p:cNvPicPr>
          <p:nvPr/>
        </p:nvPicPr>
        <p:blipFill>
          <a:blip r:embed="rId2">
            <a:extLst/>
          </a:blip>
          <a:srcRect l="38078" t="21856" r="4608" b="0"/>
          <a:stretch>
            <a:fillRect/>
          </a:stretch>
        </p:blipFill>
        <p:spPr>
          <a:xfrm>
            <a:off x="-1786661" y="3704765"/>
            <a:ext cx="7887026" cy="6048775"/>
          </a:xfrm>
          <a:custGeom>
            <a:avLst/>
            <a:gdLst/>
            <a:ahLst/>
            <a:cxnLst>
              <a:cxn ang="0">
                <a:pos x="wd2" y="hd2"/>
              </a:cxn>
              <a:cxn ang="5400000">
                <a:pos x="wd2" y="hd2"/>
              </a:cxn>
              <a:cxn ang="10800000">
                <a:pos x="wd2" y="hd2"/>
              </a:cxn>
              <a:cxn ang="16200000">
                <a:pos x="wd2" y="hd2"/>
              </a:cxn>
            </a:cxnLst>
            <a:rect l="0" t="0" r="r" b="b"/>
            <a:pathLst>
              <a:path w="21571" h="21599" fill="norm" stroke="1" extrusionOk="0">
                <a:moveTo>
                  <a:pt x="8943" y="0"/>
                </a:moveTo>
                <a:cubicBezTo>
                  <a:pt x="8868" y="0"/>
                  <a:pt x="8793" y="72"/>
                  <a:pt x="8746" y="205"/>
                </a:cubicBezTo>
                <a:cubicBezTo>
                  <a:pt x="8679" y="391"/>
                  <a:pt x="8615" y="433"/>
                  <a:pt x="8542" y="337"/>
                </a:cubicBezTo>
                <a:cubicBezTo>
                  <a:pt x="8519" y="308"/>
                  <a:pt x="8445" y="291"/>
                  <a:pt x="8376" y="300"/>
                </a:cubicBezTo>
                <a:cubicBezTo>
                  <a:pt x="8259" y="315"/>
                  <a:pt x="8244" y="337"/>
                  <a:pt x="8161" y="634"/>
                </a:cubicBezTo>
                <a:cubicBezTo>
                  <a:pt x="8111" y="810"/>
                  <a:pt x="8048" y="1065"/>
                  <a:pt x="8021" y="1200"/>
                </a:cubicBezTo>
                <a:cubicBezTo>
                  <a:pt x="7993" y="1335"/>
                  <a:pt x="7937" y="1578"/>
                  <a:pt x="7897" y="1740"/>
                </a:cubicBezTo>
                <a:cubicBezTo>
                  <a:pt x="7780" y="2206"/>
                  <a:pt x="7657" y="2938"/>
                  <a:pt x="7636" y="3286"/>
                </a:cubicBezTo>
                <a:cubicBezTo>
                  <a:pt x="7625" y="3475"/>
                  <a:pt x="7588" y="3669"/>
                  <a:pt x="7545" y="3762"/>
                </a:cubicBezTo>
                <a:cubicBezTo>
                  <a:pt x="7447" y="3976"/>
                  <a:pt x="7323" y="4849"/>
                  <a:pt x="7327" y="5298"/>
                </a:cubicBezTo>
                <a:cubicBezTo>
                  <a:pt x="7329" y="5501"/>
                  <a:pt x="7306" y="5800"/>
                  <a:pt x="7278" y="5962"/>
                </a:cubicBezTo>
                <a:lnTo>
                  <a:pt x="7227" y="6256"/>
                </a:lnTo>
                <a:lnTo>
                  <a:pt x="7079" y="6244"/>
                </a:lnTo>
                <a:cubicBezTo>
                  <a:pt x="6993" y="6236"/>
                  <a:pt x="6869" y="6271"/>
                  <a:pt x="6781" y="6326"/>
                </a:cubicBezTo>
                <a:cubicBezTo>
                  <a:pt x="5439" y="7166"/>
                  <a:pt x="5322" y="7258"/>
                  <a:pt x="5015" y="7708"/>
                </a:cubicBezTo>
                <a:cubicBezTo>
                  <a:pt x="4864" y="7928"/>
                  <a:pt x="4616" y="8083"/>
                  <a:pt x="4566" y="7994"/>
                </a:cubicBezTo>
                <a:lnTo>
                  <a:pt x="4516" y="8076"/>
                </a:lnTo>
                <a:cubicBezTo>
                  <a:pt x="4488" y="8122"/>
                  <a:pt x="4464" y="8153"/>
                  <a:pt x="4440" y="8178"/>
                </a:cubicBezTo>
                <a:cubicBezTo>
                  <a:pt x="4475" y="8201"/>
                  <a:pt x="4496" y="8240"/>
                  <a:pt x="4510" y="8311"/>
                </a:cubicBezTo>
                <a:cubicBezTo>
                  <a:pt x="4534" y="8430"/>
                  <a:pt x="4508" y="8514"/>
                  <a:pt x="4335" y="8864"/>
                </a:cubicBezTo>
                <a:cubicBezTo>
                  <a:pt x="4223" y="9091"/>
                  <a:pt x="4097" y="9364"/>
                  <a:pt x="4055" y="9469"/>
                </a:cubicBezTo>
                <a:cubicBezTo>
                  <a:pt x="3988" y="9643"/>
                  <a:pt x="3960" y="9667"/>
                  <a:pt x="3769" y="9719"/>
                </a:cubicBezTo>
                <a:cubicBezTo>
                  <a:pt x="3446" y="9806"/>
                  <a:pt x="3077" y="10038"/>
                  <a:pt x="3077" y="10152"/>
                </a:cubicBezTo>
                <a:cubicBezTo>
                  <a:pt x="3077" y="10304"/>
                  <a:pt x="2984" y="10365"/>
                  <a:pt x="2674" y="10416"/>
                </a:cubicBezTo>
                <a:cubicBezTo>
                  <a:pt x="2411" y="10459"/>
                  <a:pt x="2267" y="10510"/>
                  <a:pt x="1890" y="10697"/>
                </a:cubicBezTo>
                <a:cubicBezTo>
                  <a:pt x="1755" y="10763"/>
                  <a:pt x="1585" y="11166"/>
                  <a:pt x="1650" y="11268"/>
                </a:cubicBezTo>
                <a:cubicBezTo>
                  <a:pt x="1676" y="11308"/>
                  <a:pt x="1660" y="11349"/>
                  <a:pt x="1598" y="11402"/>
                </a:cubicBezTo>
                <a:cubicBezTo>
                  <a:pt x="1549" y="11444"/>
                  <a:pt x="1452" y="11559"/>
                  <a:pt x="1382" y="11659"/>
                </a:cubicBezTo>
                <a:cubicBezTo>
                  <a:pt x="1311" y="11758"/>
                  <a:pt x="1195" y="11922"/>
                  <a:pt x="1122" y="12023"/>
                </a:cubicBezTo>
                <a:cubicBezTo>
                  <a:pt x="1043" y="12133"/>
                  <a:pt x="949" y="12353"/>
                  <a:pt x="887" y="12574"/>
                </a:cubicBezTo>
                <a:cubicBezTo>
                  <a:pt x="797" y="12892"/>
                  <a:pt x="784" y="13014"/>
                  <a:pt x="784" y="13481"/>
                </a:cubicBezTo>
                <a:cubicBezTo>
                  <a:pt x="784" y="14004"/>
                  <a:pt x="779" y="14029"/>
                  <a:pt x="665" y="14254"/>
                </a:cubicBezTo>
                <a:cubicBezTo>
                  <a:pt x="553" y="14474"/>
                  <a:pt x="549" y="14503"/>
                  <a:pt x="573" y="14815"/>
                </a:cubicBezTo>
                <a:cubicBezTo>
                  <a:pt x="609" y="15283"/>
                  <a:pt x="665" y="15505"/>
                  <a:pt x="808" y="15752"/>
                </a:cubicBezTo>
                <a:cubicBezTo>
                  <a:pt x="962" y="16018"/>
                  <a:pt x="1098" y="16142"/>
                  <a:pt x="1459" y="16340"/>
                </a:cubicBezTo>
                <a:cubicBezTo>
                  <a:pt x="1828" y="16542"/>
                  <a:pt x="1996" y="16538"/>
                  <a:pt x="2524" y="16316"/>
                </a:cubicBezTo>
                <a:cubicBezTo>
                  <a:pt x="3144" y="16055"/>
                  <a:pt x="3449" y="15851"/>
                  <a:pt x="3704" y="15526"/>
                </a:cubicBezTo>
                <a:cubicBezTo>
                  <a:pt x="3824" y="15373"/>
                  <a:pt x="3982" y="15222"/>
                  <a:pt x="4053" y="15193"/>
                </a:cubicBezTo>
                <a:cubicBezTo>
                  <a:pt x="4174" y="15144"/>
                  <a:pt x="4299" y="14941"/>
                  <a:pt x="4377" y="14669"/>
                </a:cubicBezTo>
                <a:cubicBezTo>
                  <a:pt x="4412" y="14546"/>
                  <a:pt x="4778" y="14221"/>
                  <a:pt x="5080" y="14045"/>
                </a:cubicBezTo>
                <a:lnTo>
                  <a:pt x="5258" y="13940"/>
                </a:lnTo>
                <a:lnTo>
                  <a:pt x="5441" y="14112"/>
                </a:lnTo>
                <a:cubicBezTo>
                  <a:pt x="5638" y="14297"/>
                  <a:pt x="5715" y="14314"/>
                  <a:pt x="5939" y="14227"/>
                </a:cubicBezTo>
                <a:cubicBezTo>
                  <a:pt x="6053" y="14182"/>
                  <a:pt x="6095" y="14184"/>
                  <a:pt x="6143" y="14235"/>
                </a:cubicBezTo>
                <a:cubicBezTo>
                  <a:pt x="6316" y="14423"/>
                  <a:pt x="6435" y="15209"/>
                  <a:pt x="6437" y="16174"/>
                </a:cubicBezTo>
                <a:cubicBezTo>
                  <a:pt x="6439" y="16980"/>
                  <a:pt x="6410" y="17261"/>
                  <a:pt x="6211" y="18433"/>
                </a:cubicBezTo>
                <a:cubicBezTo>
                  <a:pt x="6040" y="19441"/>
                  <a:pt x="6018" y="19846"/>
                  <a:pt x="6101" y="20406"/>
                </a:cubicBezTo>
                <a:cubicBezTo>
                  <a:pt x="6219" y="21189"/>
                  <a:pt x="6245" y="21328"/>
                  <a:pt x="6298" y="21464"/>
                </a:cubicBezTo>
                <a:lnTo>
                  <a:pt x="6350" y="21599"/>
                </a:lnTo>
                <a:lnTo>
                  <a:pt x="18569" y="21599"/>
                </a:lnTo>
                <a:lnTo>
                  <a:pt x="18516" y="21439"/>
                </a:lnTo>
                <a:cubicBezTo>
                  <a:pt x="18323" y="20863"/>
                  <a:pt x="18296" y="20779"/>
                  <a:pt x="18321" y="20729"/>
                </a:cubicBezTo>
                <a:cubicBezTo>
                  <a:pt x="18220" y="20459"/>
                  <a:pt x="18126" y="20189"/>
                  <a:pt x="18103" y="20077"/>
                </a:cubicBezTo>
                <a:cubicBezTo>
                  <a:pt x="18088" y="20009"/>
                  <a:pt x="18036" y="19844"/>
                  <a:pt x="17987" y="19708"/>
                </a:cubicBezTo>
                <a:cubicBezTo>
                  <a:pt x="17939" y="19573"/>
                  <a:pt x="17832" y="19198"/>
                  <a:pt x="17750" y="18874"/>
                </a:cubicBezTo>
                <a:cubicBezTo>
                  <a:pt x="17667" y="18550"/>
                  <a:pt x="17531" y="18064"/>
                  <a:pt x="17447" y="17794"/>
                </a:cubicBezTo>
                <a:cubicBezTo>
                  <a:pt x="17363" y="17524"/>
                  <a:pt x="17256" y="17140"/>
                  <a:pt x="17210" y="16941"/>
                </a:cubicBezTo>
                <a:cubicBezTo>
                  <a:pt x="17134" y="16610"/>
                  <a:pt x="17131" y="16550"/>
                  <a:pt x="17173" y="16277"/>
                </a:cubicBezTo>
                <a:cubicBezTo>
                  <a:pt x="17202" y="16095"/>
                  <a:pt x="17255" y="15930"/>
                  <a:pt x="17309" y="15855"/>
                </a:cubicBezTo>
                <a:cubicBezTo>
                  <a:pt x="17391" y="15742"/>
                  <a:pt x="17396" y="15699"/>
                  <a:pt x="17382" y="15317"/>
                </a:cubicBezTo>
                <a:cubicBezTo>
                  <a:pt x="17367" y="14918"/>
                  <a:pt x="17361" y="14895"/>
                  <a:pt x="17230" y="14720"/>
                </a:cubicBezTo>
                <a:cubicBezTo>
                  <a:pt x="17155" y="14620"/>
                  <a:pt x="17104" y="14516"/>
                  <a:pt x="17117" y="14489"/>
                </a:cubicBezTo>
                <a:cubicBezTo>
                  <a:pt x="17148" y="14423"/>
                  <a:pt x="17365" y="14564"/>
                  <a:pt x="17365" y="14651"/>
                </a:cubicBezTo>
                <a:cubicBezTo>
                  <a:pt x="17365" y="14767"/>
                  <a:pt x="18016" y="15564"/>
                  <a:pt x="18335" y="15838"/>
                </a:cubicBezTo>
                <a:cubicBezTo>
                  <a:pt x="18641" y="16101"/>
                  <a:pt x="19091" y="16395"/>
                  <a:pt x="19189" y="16395"/>
                </a:cubicBezTo>
                <a:cubicBezTo>
                  <a:pt x="19216" y="16395"/>
                  <a:pt x="19287" y="16426"/>
                  <a:pt x="19345" y="16465"/>
                </a:cubicBezTo>
                <a:cubicBezTo>
                  <a:pt x="19523" y="16580"/>
                  <a:pt x="19634" y="16634"/>
                  <a:pt x="19760" y="16666"/>
                </a:cubicBezTo>
                <a:cubicBezTo>
                  <a:pt x="19826" y="16683"/>
                  <a:pt x="19901" y="16731"/>
                  <a:pt x="19928" y="16773"/>
                </a:cubicBezTo>
                <a:cubicBezTo>
                  <a:pt x="20018" y="16914"/>
                  <a:pt x="20308" y="17041"/>
                  <a:pt x="20561" y="17050"/>
                </a:cubicBezTo>
                <a:cubicBezTo>
                  <a:pt x="20762" y="17057"/>
                  <a:pt x="20834" y="17036"/>
                  <a:pt x="20963" y="16935"/>
                </a:cubicBezTo>
                <a:cubicBezTo>
                  <a:pt x="21136" y="16799"/>
                  <a:pt x="21391" y="16419"/>
                  <a:pt x="21489" y="16151"/>
                </a:cubicBezTo>
                <a:cubicBezTo>
                  <a:pt x="21584" y="15893"/>
                  <a:pt x="21600" y="15285"/>
                  <a:pt x="21522" y="14961"/>
                </a:cubicBezTo>
                <a:cubicBezTo>
                  <a:pt x="21468" y="14737"/>
                  <a:pt x="21465" y="14637"/>
                  <a:pt x="21498" y="14325"/>
                </a:cubicBezTo>
                <a:cubicBezTo>
                  <a:pt x="21584" y="13516"/>
                  <a:pt x="21424" y="12823"/>
                  <a:pt x="21057" y="12413"/>
                </a:cubicBezTo>
                <a:cubicBezTo>
                  <a:pt x="20975" y="12321"/>
                  <a:pt x="20911" y="12235"/>
                  <a:pt x="20913" y="12221"/>
                </a:cubicBezTo>
                <a:cubicBezTo>
                  <a:pt x="20917" y="12194"/>
                  <a:pt x="20709" y="11806"/>
                  <a:pt x="20609" y="11655"/>
                </a:cubicBezTo>
                <a:cubicBezTo>
                  <a:pt x="20572" y="11599"/>
                  <a:pt x="20510" y="11538"/>
                  <a:pt x="20471" y="11519"/>
                </a:cubicBezTo>
                <a:cubicBezTo>
                  <a:pt x="20432" y="11499"/>
                  <a:pt x="20410" y="11471"/>
                  <a:pt x="20421" y="11456"/>
                </a:cubicBezTo>
                <a:cubicBezTo>
                  <a:pt x="20495" y="11360"/>
                  <a:pt x="19935" y="10998"/>
                  <a:pt x="19708" y="10996"/>
                </a:cubicBezTo>
                <a:cubicBezTo>
                  <a:pt x="19607" y="10994"/>
                  <a:pt x="19564" y="10912"/>
                  <a:pt x="19578" y="10746"/>
                </a:cubicBezTo>
                <a:cubicBezTo>
                  <a:pt x="19588" y="10620"/>
                  <a:pt x="19461" y="10356"/>
                  <a:pt x="19391" y="10356"/>
                </a:cubicBezTo>
                <a:cubicBezTo>
                  <a:pt x="19324" y="10356"/>
                  <a:pt x="18961" y="10123"/>
                  <a:pt x="18922" y="10055"/>
                </a:cubicBezTo>
                <a:cubicBezTo>
                  <a:pt x="18901" y="10018"/>
                  <a:pt x="18843" y="9833"/>
                  <a:pt x="18794" y="9644"/>
                </a:cubicBezTo>
                <a:cubicBezTo>
                  <a:pt x="18744" y="9455"/>
                  <a:pt x="18633" y="9113"/>
                  <a:pt x="18546" y="8884"/>
                </a:cubicBezTo>
                <a:cubicBezTo>
                  <a:pt x="18460" y="8654"/>
                  <a:pt x="18379" y="8422"/>
                  <a:pt x="18365" y="8368"/>
                </a:cubicBezTo>
                <a:cubicBezTo>
                  <a:pt x="18352" y="8314"/>
                  <a:pt x="18273" y="8215"/>
                  <a:pt x="18188" y="8147"/>
                </a:cubicBezTo>
                <a:cubicBezTo>
                  <a:pt x="18104" y="8079"/>
                  <a:pt x="17925" y="7845"/>
                  <a:pt x="17792" y="7625"/>
                </a:cubicBezTo>
                <a:cubicBezTo>
                  <a:pt x="17557" y="7239"/>
                  <a:pt x="17436" y="7115"/>
                  <a:pt x="17293" y="7115"/>
                </a:cubicBezTo>
                <a:cubicBezTo>
                  <a:pt x="17255" y="7115"/>
                  <a:pt x="17203" y="7082"/>
                  <a:pt x="17177" y="7042"/>
                </a:cubicBezTo>
                <a:cubicBezTo>
                  <a:pt x="17151" y="7001"/>
                  <a:pt x="17057" y="6926"/>
                  <a:pt x="16968" y="6874"/>
                </a:cubicBezTo>
                <a:cubicBezTo>
                  <a:pt x="16866" y="6815"/>
                  <a:pt x="16785" y="6724"/>
                  <a:pt x="16746" y="6625"/>
                </a:cubicBezTo>
                <a:cubicBezTo>
                  <a:pt x="16669" y="6431"/>
                  <a:pt x="16490" y="6330"/>
                  <a:pt x="16226" y="6330"/>
                </a:cubicBezTo>
                <a:cubicBezTo>
                  <a:pt x="16044" y="6330"/>
                  <a:pt x="16003" y="6308"/>
                  <a:pt x="15807" y="6109"/>
                </a:cubicBezTo>
                <a:cubicBezTo>
                  <a:pt x="15607" y="5906"/>
                  <a:pt x="15571" y="5888"/>
                  <a:pt x="15375" y="5888"/>
                </a:cubicBezTo>
                <a:cubicBezTo>
                  <a:pt x="15257" y="5888"/>
                  <a:pt x="15077" y="5856"/>
                  <a:pt x="14975" y="5817"/>
                </a:cubicBezTo>
                <a:cubicBezTo>
                  <a:pt x="14873" y="5778"/>
                  <a:pt x="14675" y="5721"/>
                  <a:pt x="14535" y="5690"/>
                </a:cubicBezTo>
                <a:cubicBezTo>
                  <a:pt x="14258" y="5628"/>
                  <a:pt x="14211" y="5567"/>
                  <a:pt x="14150" y="5202"/>
                </a:cubicBezTo>
                <a:cubicBezTo>
                  <a:pt x="14135" y="5108"/>
                  <a:pt x="14108" y="4998"/>
                  <a:pt x="14092" y="4957"/>
                </a:cubicBezTo>
                <a:cubicBezTo>
                  <a:pt x="14018" y="4774"/>
                  <a:pt x="13868" y="4015"/>
                  <a:pt x="13868" y="3827"/>
                </a:cubicBezTo>
                <a:cubicBezTo>
                  <a:pt x="13868" y="3641"/>
                  <a:pt x="13680" y="2739"/>
                  <a:pt x="13549" y="2304"/>
                </a:cubicBezTo>
                <a:cubicBezTo>
                  <a:pt x="13521" y="2209"/>
                  <a:pt x="13469" y="2000"/>
                  <a:pt x="13436" y="1838"/>
                </a:cubicBezTo>
                <a:cubicBezTo>
                  <a:pt x="13290" y="1131"/>
                  <a:pt x="13206" y="989"/>
                  <a:pt x="13025" y="1145"/>
                </a:cubicBezTo>
                <a:cubicBezTo>
                  <a:pt x="12940" y="1217"/>
                  <a:pt x="12931" y="1211"/>
                  <a:pt x="12785" y="1002"/>
                </a:cubicBezTo>
                <a:cubicBezTo>
                  <a:pt x="12661" y="823"/>
                  <a:pt x="12608" y="782"/>
                  <a:pt x="12503" y="782"/>
                </a:cubicBezTo>
                <a:cubicBezTo>
                  <a:pt x="12314" y="782"/>
                  <a:pt x="12266" y="985"/>
                  <a:pt x="12403" y="1211"/>
                </a:cubicBezTo>
                <a:cubicBezTo>
                  <a:pt x="12444" y="1280"/>
                  <a:pt x="12489" y="1422"/>
                  <a:pt x="12501" y="1526"/>
                </a:cubicBezTo>
                <a:cubicBezTo>
                  <a:pt x="12514" y="1630"/>
                  <a:pt x="12538" y="1716"/>
                  <a:pt x="12556" y="1716"/>
                </a:cubicBezTo>
                <a:cubicBezTo>
                  <a:pt x="12573" y="1716"/>
                  <a:pt x="12615" y="1782"/>
                  <a:pt x="12647" y="1863"/>
                </a:cubicBezTo>
                <a:cubicBezTo>
                  <a:pt x="12690" y="1972"/>
                  <a:pt x="12695" y="2036"/>
                  <a:pt x="12666" y="2106"/>
                </a:cubicBezTo>
                <a:cubicBezTo>
                  <a:pt x="12611" y="2240"/>
                  <a:pt x="12618" y="2531"/>
                  <a:pt x="12684" y="2862"/>
                </a:cubicBezTo>
                <a:cubicBezTo>
                  <a:pt x="12715" y="3019"/>
                  <a:pt x="12731" y="3167"/>
                  <a:pt x="12720" y="3192"/>
                </a:cubicBezTo>
                <a:cubicBezTo>
                  <a:pt x="12708" y="3218"/>
                  <a:pt x="12627" y="3164"/>
                  <a:pt x="12541" y="3072"/>
                </a:cubicBezTo>
                <a:cubicBezTo>
                  <a:pt x="12294" y="2812"/>
                  <a:pt x="11786" y="2492"/>
                  <a:pt x="11471" y="2400"/>
                </a:cubicBezTo>
                <a:cubicBezTo>
                  <a:pt x="11070" y="2283"/>
                  <a:pt x="10785" y="2260"/>
                  <a:pt x="10276" y="2305"/>
                </a:cubicBezTo>
                <a:cubicBezTo>
                  <a:pt x="9614" y="2365"/>
                  <a:pt x="9330" y="2420"/>
                  <a:pt x="9187" y="2515"/>
                </a:cubicBezTo>
                <a:cubicBezTo>
                  <a:pt x="9125" y="2556"/>
                  <a:pt x="9028" y="2618"/>
                  <a:pt x="8970" y="2653"/>
                </a:cubicBezTo>
                <a:cubicBezTo>
                  <a:pt x="8910" y="2689"/>
                  <a:pt x="8873" y="2743"/>
                  <a:pt x="8884" y="2780"/>
                </a:cubicBezTo>
                <a:cubicBezTo>
                  <a:pt x="8895" y="2819"/>
                  <a:pt x="8844" y="2883"/>
                  <a:pt x="8754" y="2943"/>
                </a:cubicBezTo>
                <a:cubicBezTo>
                  <a:pt x="8673" y="2997"/>
                  <a:pt x="8580" y="3108"/>
                  <a:pt x="8548" y="3188"/>
                </a:cubicBezTo>
                <a:cubicBezTo>
                  <a:pt x="8479" y="3364"/>
                  <a:pt x="8461" y="3370"/>
                  <a:pt x="8421" y="3228"/>
                </a:cubicBezTo>
                <a:cubicBezTo>
                  <a:pt x="8397" y="3144"/>
                  <a:pt x="8423" y="3053"/>
                  <a:pt x="8535" y="2827"/>
                </a:cubicBezTo>
                <a:cubicBezTo>
                  <a:pt x="8651" y="2592"/>
                  <a:pt x="8679" y="2489"/>
                  <a:pt x="8679" y="2301"/>
                </a:cubicBezTo>
                <a:cubicBezTo>
                  <a:pt x="8679" y="2052"/>
                  <a:pt x="8888" y="1115"/>
                  <a:pt x="9017" y="785"/>
                </a:cubicBezTo>
                <a:cubicBezTo>
                  <a:pt x="9130" y="495"/>
                  <a:pt x="9155" y="184"/>
                  <a:pt x="9074" y="78"/>
                </a:cubicBezTo>
                <a:cubicBezTo>
                  <a:pt x="9033" y="25"/>
                  <a:pt x="8989" y="-1"/>
                  <a:pt x="8943" y="0"/>
                </a:cubicBezTo>
                <a:close/>
                <a:moveTo>
                  <a:pt x="0" y="1432"/>
                </a:moveTo>
                <a:lnTo>
                  <a:pt x="0" y="1471"/>
                </a:lnTo>
                <a:cubicBezTo>
                  <a:pt x="16" y="1453"/>
                  <a:pt x="38" y="1447"/>
                  <a:pt x="77" y="1447"/>
                </a:cubicBezTo>
                <a:cubicBezTo>
                  <a:pt x="60" y="1443"/>
                  <a:pt x="45" y="1438"/>
                  <a:pt x="26" y="1435"/>
                </a:cubicBezTo>
                <a:cubicBezTo>
                  <a:pt x="15" y="1433"/>
                  <a:pt x="10" y="1434"/>
                  <a:pt x="0" y="1432"/>
                </a:cubicBezTo>
                <a:close/>
                <a:moveTo>
                  <a:pt x="189" y="1479"/>
                </a:moveTo>
                <a:cubicBezTo>
                  <a:pt x="214" y="1500"/>
                  <a:pt x="236" y="1532"/>
                  <a:pt x="256" y="1580"/>
                </a:cubicBezTo>
                <a:cubicBezTo>
                  <a:pt x="308" y="1701"/>
                  <a:pt x="308" y="1729"/>
                  <a:pt x="256" y="1850"/>
                </a:cubicBezTo>
                <a:cubicBezTo>
                  <a:pt x="230" y="1911"/>
                  <a:pt x="194" y="1954"/>
                  <a:pt x="152" y="1979"/>
                </a:cubicBezTo>
                <a:cubicBezTo>
                  <a:pt x="316" y="2043"/>
                  <a:pt x="442" y="2375"/>
                  <a:pt x="335" y="2521"/>
                </a:cubicBezTo>
                <a:cubicBezTo>
                  <a:pt x="474" y="2404"/>
                  <a:pt x="458" y="2124"/>
                  <a:pt x="293" y="2009"/>
                </a:cubicBezTo>
                <a:cubicBezTo>
                  <a:pt x="224" y="1961"/>
                  <a:pt x="222" y="1947"/>
                  <a:pt x="275" y="1849"/>
                </a:cubicBezTo>
                <a:cubicBezTo>
                  <a:pt x="375" y="1663"/>
                  <a:pt x="348" y="1544"/>
                  <a:pt x="189" y="1479"/>
                </a:cubicBezTo>
                <a:close/>
                <a:moveTo>
                  <a:pt x="0" y="1977"/>
                </a:moveTo>
                <a:lnTo>
                  <a:pt x="0" y="2020"/>
                </a:lnTo>
                <a:cubicBezTo>
                  <a:pt x="5" y="2012"/>
                  <a:pt x="6" y="1996"/>
                  <a:pt x="13" y="1991"/>
                </a:cubicBezTo>
                <a:cubicBezTo>
                  <a:pt x="8" y="1988"/>
                  <a:pt x="5" y="1981"/>
                  <a:pt x="0" y="1977"/>
                </a:cubicBezTo>
                <a:close/>
                <a:moveTo>
                  <a:pt x="0" y="2569"/>
                </a:moveTo>
                <a:lnTo>
                  <a:pt x="0" y="2599"/>
                </a:lnTo>
                <a:lnTo>
                  <a:pt x="47" y="2599"/>
                </a:lnTo>
                <a:cubicBezTo>
                  <a:pt x="44" y="2598"/>
                  <a:pt x="41" y="2597"/>
                  <a:pt x="39" y="2596"/>
                </a:cubicBezTo>
                <a:cubicBezTo>
                  <a:pt x="23" y="2587"/>
                  <a:pt x="11" y="2579"/>
                  <a:pt x="0" y="2569"/>
                </a:cubicBezTo>
                <a:close/>
                <a:moveTo>
                  <a:pt x="4525" y="3433"/>
                </a:moveTo>
                <a:cubicBezTo>
                  <a:pt x="4502" y="3434"/>
                  <a:pt x="4487" y="3680"/>
                  <a:pt x="4487" y="4073"/>
                </a:cubicBezTo>
                <a:cubicBezTo>
                  <a:pt x="4487" y="4652"/>
                  <a:pt x="4493" y="4710"/>
                  <a:pt x="4554" y="4710"/>
                </a:cubicBezTo>
                <a:cubicBezTo>
                  <a:pt x="4608" y="4710"/>
                  <a:pt x="4614" y="4693"/>
                  <a:pt x="4583" y="4617"/>
                </a:cubicBezTo>
                <a:cubicBezTo>
                  <a:pt x="4562" y="4565"/>
                  <a:pt x="4549" y="4280"/>
                  <a:pt x="4554" y="3978"/>
                </a:cubicBezTo>
                <a:cubicBezTo>
                  <a:pt x="4559" y="3640"/>
                  <a:pt x="4549" y="3433"/>
                  <a:pt x="4525" y="3433"/>
                </a:cubicBezTo>
                <a:close/>
                <a:moveTo>
                  <a:pt x="255" y="3581"/>
                </a:moveTo>
                <a:cubicBezTo>
                  <a:pt x="233" y="3581"/>
                  <a:pt x="226" y="3603"/>
                  <a:pt x="239" y="3630"/>
                </a:cubicBezTo>
                <a:cubicBezTo>
                  <a:pt x="252" y="3657"/>
                  <a:pt x="269" y="3679"/>
                  <a:pt x="278" y="3679"/>
                </a:cubicBezTo>
                <a:cubicBezTo>
                  <a:pt x="287" y="3679"/>
                  <a:pt x="295" y="3657"/>
                  <a:pt x="295" y="3630"/>
                </a:cubicBezTo>
                <a:cubicBezTo>
                  <a:pt x="295" y="3603"/>
                  <a:pt x="277" y="3581"/>
                  <a:pt x="255" y="3581"/>
                </a:cubicBezTo>
                <a:close/>
              </a:path>
            </a:pathLst>
          </a:custGeom>
          <a:ln w="12700">
            <a:miter lim="400000"/>
          </a:ln>
        </p:spPr>
      </p:pic>
      <p:sp>
        <p:nvSpPr>
          <p:cNvPr id="228"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29"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230"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
        <p:nvSpPr>
          <p:cNvPr id="231" name="What About “Blaspheming the Holy Spirit?” — Mat. 12:31,32…"/>
          <p:cNvSpPr txBox="1"/>
          <p:nvPr/>
        </p:nvSpPr>
        <p:spPr>
          <a:xfrm>
            <a:off x="5340798" y="2963310"/>
            <a:ext cx="7420425" cy="64770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2100"/>
              </a:spcBef>
              <a:buSzPct val="55000"/>
              <a:buBlip>
                <a:blip r:embed="rId3"/>
              </a:buBlip>
              <a:defRPr sz="4000">
                <a:solidFill>
                  <a:srgbClr val="53585F"/>
                </a:solidFill>
                <a:latin typeface="Hoefler Text"/>
                <a:ea typeface="Hoefler Text"/>
                <a:cs typeface="Hoefler Text"/>
                <a:sym typeface="Hoefler Text"/>
              </a:defRPr>
            </a:pPr>
            <a:r>
              <a:t>What About “Blaspheming the Holy Spirit?” — Mat. 12:31,32</a:t>
            </a:r>
          </a:p>
          <a:p>
            <a:pPr lvl="1" marL="875672" indent="-431172" algn="l">
              <a:spcBef>
                <a:spcPts val="300"/>
              </a:spcBef>
              <a:buSzPct val="55000"/>
              <a:buBlip>
                <a:blip r:embed="rId4"/>
              </a:buBlip>
              <a:defRPr sz="3500">
                <a:solidFill>
                  <a:srgbClr val="53585F"/>
                </a:solidFill>
                <a:latin typeface="Hoefler Text"/>
                <a:ea typeface="Hoefler Text"/>
                <a:cs typeface="Hoefler Text"/>
                <a:sym typeface="Hoefler Text"/>
              </a:defRPr>
            </a:pPr>
            <a:r>
              <a:t>Jesus had cast a demon out of a blind and mute man (Mat 12:22), </a:t>
            </a:r>
          </a:p>
          <a:p>
            <a:pPr lvl="1" marL="875672" indent="-431172" algn="l">
              <a:spcBef>
                <a:spcPts val="300"/>
              </a:spcBef>
              <a:buSzPct val="55000"/>
              <a:buBlip>
                <a:blip r:embed="rId4"/>
              </a:buBlip>
              <a:defRPr sz="3500">
                <a:solidFill>
                  <a:srgbClr val="53585F"/>
                </a:solidFill>
                <a:latin typeface="Hoefler Text"/>
                <a:ea typeface="Hoefler Text"/>
                <a:cs typeface="Hoefler Text"/>
                <a:sym typeface="Hoefler Text"/>
              </a:defRPr>
            </a:pPr>
            <a:r>
              <a:t>People confessed him to be the Christ (vs 23). </a:t>
            </a:r>
          </a:p>
          <a:p>
            <a:pPr lvl="1" marL="875672" indent="-431172" algn="l">
              <a:spcBef>
                <a:spcPts val="300"/>
              </a:spcBef>
              <a:buSzPct val="55000"/>
              <a:buBlip>
                <a:blip r:embed="rId4"/>
              </a:buBlip>
              <a:defRPr sz="3500">
                <a:solidFill>
                  <a:srgbClr val="53585F"/>
                </a:solidFill>
                <a:latin typeface="Hoefler Text"/>
                <a:ea typeface="Hoefler Text"/>
                <a:cs typeface="Hoefler Text"/>
                <a:sym typeface="Hoefler Text"/>
              </a:defRPr>
            </a:pPr>
            <a:r>
              <a:t>The Pharisees charged that Jesus cast out demons "by Beelzebub the ruler of the demons“ (vs 24). </a:t>
            </a:r>
          </a:p>
          <a:p>
            <a:pPr lvl="1" marL="875672" indent="-431172" algn="l">
              <a:spcBef>
                <a:spcPts val="300"/>
              </a:spcBef>
              <a:buSzPct val="55000"/>
              <a:buBlip>
                <a:blip r:embed="rId4"/>
              </a:buBlip>
              <a:defRPr sz="3500">
                <a:solidFill>
                  <a:srgbClr val="53585F"/>
                </a:solidFill>
                <a:latin typeface="Hoefler Text"/>
                <a:ea typeface="Hoefler Text"/>
                <a:cs typeface="Hoefler Text"/>
                <a:sym typeface="Hoefler Text"/>
              </a:defRPr>
            </a:pPr>
            <a:r>
              <a:t>Jesus demonstrated the absurdity of this charge (vs 25-30).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1">
                                            <p:txEl>
                                              <p:pRg st="1" end="1"/>
                                            </p:txEl>
                                          </p:spTgt>
                                        </p:tgtEl>
                                        <p:attrNameLst>
                                          <p:attrName>style.visibility</p:attrName>
                                        </p:attrNameLst>
                                      </p:cBhvr>
                                      <p:to>
                                        <p:strVal val="visible"/>
                                      </p:to>
                                    </p:set>
                                    <p:animEffect filter="wipe(left)" transition="in">
                                      <p:cBhvr>
                                        <p:cTn id="7" dur="1500"/>
                                        <p:tgtEl>
                                          <p:spTgt spid="2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1">
                                            <p:txEl>
                                              <p:pRg st="2" end="2"/>
                                            </p:txEl>
                                          </p:spTgt>
                                        </p:tgtEl>
                                        <p:attrNameLst>
                                          <p:attrName>style.visibility</p:attrName>
                                        </p:attrNameLst>
                                      </p:cBhvr>
                                      <p:to>
                                        <p:strVal val="visible"/>
                                      </p:to>
                                    </p:set>
                                    <p:animEffect filter="wipe(left)" transition="in">
                                      <p:cBhvr>
                                        <p:cTn id="12" dur="1500"/>
                                        <p:tgtEl>
                                          <p:spTgt spid="2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31">
                                            <p:txEl>
                                              <p:pRg st="3" end="3"/>
                                            </p:txEl>
                                          </p:spTgt>
                                        </p:tgtEl>
                                        <p:attrNameLst>
                                          <p:attrName>style.visibility</p:attrName>
                                        </p:attrNameLst>
                                      </p:cBhvr>
                                      <p:to>
                                        <p:strVal val="visible"/>
                                      </p:to>
                                    </p:set>
                                    <p:animEffect filter="wipe(left)" transition="in">
                                      <p:cBhvr>
                                        <p:cTn id="17" dur="1500"/>
                                        <p:tgtEl>
                                          <p:spTgt spid="2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31">
                                            <p:txEl>
                                              <p:pRg st="4" end="4"/>
                                            </p:txEl>
                                          </p:spTgt>
                                        </p:tgtEl>
                                        <p:attrNameLst>
                                          <p:attrName>style.visibility</p:attrName>
                                        </p:attrNameLst>
                                      </p:cBhvr>
                                      <p:to>
                                        <p:strVal val="visible"/>
                                      </p:to>
                                    </p:set>
                                    <p:animEffect filter="wipe(left)" transition="in">
                                      <p:cBhvr>
                                        <p:cTn id="22" dur="1500"/>
                                        <p:tgtEl>
                                          <p:spTgt spid="23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1"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3" name="pasted-image.tiff" descr="pasted-image.tiff"/>
          <p:cNvPicPr>
            <a:picLocks noChangeAspect="1"/>
          </p:cNvPicPr>
          <p:nvPr/>
        </p:nvPicPr>
        <p:blipFill>
          <a:blip r:embed="rId2">
            <a:extLst/>
          </a:blip>
          <a:srcRect l="38078" t="21856" r="4608" b="0"/>
          <a:stretch>
            <a:fillRect/>
          </a:stretch>
        </p:blipFill>
        <p:spPr>
          <a:xfrm>
            <a:off x="-1786661" y="3704765"/>
            <a:ext cx="7887026" cy="6048775"/>
          </a:xfrm>
          <a:custGeom>
            <a:avLst/>
            <a:gdLst/>
            <a:ahLst/>
            <a:cxnLst>
              <a:cxn ang="0">
                <a:pos x="wd2" y="hd2"/>
              </a:cxn>
              <a:cxn ang="5400000">
                <a:pos x="wd2" y="hd2"/>
              </a:cxn>
              <a:cxn ang="10800000">
                <a:pos x="wd2" y="hd2"/>
              </a:cxn>
              <a:cxn ang="16200000">
                <a:pos x="wd2" y="hd2"/>
              </a:cxn>
            </a:cxnLst>
            <a:rect l="0" t="0" r="r" b="b"/>
            <a:pathLst>
              <a:path w="21571" h="21599" fill="norm" stroke="1" extrusionOk="0">
                <a:moveTo>
                  <a:pt x="8943" y="0"/>
                </a:moveTo>
                <a:cubicBezTo>
                  <a:pt x="8868" y="0"/>
                  <a:pt x="8793" y="72"/>
                  <a:pt x="8746" y="205"/>
                </a:cubicBezTo>
                <a:cubicBezTo>
                  <a:pt x="8679" y="391"/>
                  <a:pt x="8615" y="433"/>
                  <a:pt x="8542" y="337"/>
                </a:cubicBezTo>
                <a:cubicBezTo>
                  <a:pt x="8519" y="308"/>
                  <a:pt x="8445" y="291"/>
                  <a:pt x="8376" y="300"/>
                </a:cubicBezTo>
                <a:cubicBezTo>
                  <a:pt x="8259" y="315"/>
                  <a:pt x="8244" y="337"/>
                  <a:pt x="8161" y="634"/>
                </a:cubicBezTo>
                <a:cubicBezTo>
                  <a:pt x="8111" y="810"/>
                  <a:pt x="8048" y="1065"/>
                  <a:pt x="8021" y="1200"/>
                </a:cubicBezTo>
                <a:cubicBezTo>
                  <a:pt x="7993" y="1335"/>
                  <a:pt x="7937" y="1578"/>
                  <a:pt x="7897" y="1740"/>
                </a:cubicBezTo>
                <a:cubicBezTo>
                  <a:pt x="7780" y="2206"/>
                  <a:pt x="7657" y="2938"/>
                  <a:pt x="7636" y="3286"/>
                </a:cubicBezTo>
                <a:cubicBezTo>
                  <a:pt x="7625" y="3475"/>
                  <a:pt x="7588" y="3669"/>
                  <a:pt x="7545" y="3762"/>
                </a:cubicBezTo>
                <a:cubicBezTo>
                  <a:pt x="7447" y="3976"/>
                  <a:pt x="7323" y="4849"/>
                  <a:pt x="7327" y="5298"/>
                </a:cubicBezTo>
                <a:cubicBezTo>
                  <a:pt x="7329" y="5501"/>
                  <a:pt x="7306" y="5800"/>
                  <a:pt x="7278" y="5962"/>
                </a:cubicBezTo>
                <a:lnTo>
                  <a:pt x="7227" y="6256"/>
                </a:lnTo>
                <a:lnTo>
                  <a:pt x="7079" y="6244"/>
                </a:lnTo>
                <a:cubicBezTo>
                  <a:pt x="6993" y="6236"/>
                  <a:pt x="6869" y="6271"/>
                  <a:pt x="6781" y="6326"/>
                </a:cubicBezTo>
                <a:cubicBezTo>
                  <a:pt x="5439" y="7166"/>
                  <a:pt x="5322" y="7258"/>
                  <a:pt x="5015" y="7708"/>
                </a:cubicBezTo>
                <a:cubicBezTo>
                  <a:pt x="4864" y="7928"/>
                  <a:pt x="4616" y="8083"/>
                  <a:pt x="4566" y="7994"/>
                </a:cubicBezTo>
                <a:lnTo>
                  <a:pt x="4516" y="8076"/>
                </a:lnTo>
                <a:cubicBezTo>
                  <a:pt x="4488" y="8122"/>
                  <a:pt x="4464" y="8153"/>
                  <a:pt x="4440" y="8178"/>
                </a:cubicBezTo>
                <a:cubicBezTo>
                  <a:pt x="4475" y="8201"/>
                  <a:pt x="4496" y="8240"/>
                  <a:pt x="4510" y="8311"/>
                </a:cubicBezTo>
                <a:cubicBezTo>
                  <a:pt x="4534" y="8430"/>
                  <a:pt x="4508" y="8514"/>
                  <a:pt x="4335" y="8864"/>
                </a:cubicBezTo>
                <a:cubicBezTo>
                  <a:pt x="4223" y="9091"/>
                  <a:pt x="4097" y="9364"/>
                  <a:pt x="4055" y="9469"/>
                </a:cubicBezTo>
                <a:cubicBezTo>
                  <a:pt x="3988" y="9643"/>
                  <a:pt x="3960" y="9667"/>
                  <a:pt x="3769" y="9719"/>
                </a:cubicBezTo>
                <a:cubicBezTo>
                  <a:pt x="3446" y="9806"/>
                  <a:pt x="3077" y="10038"/>
                  <a:pt x="3077" y="10152"/>
                </a:cubicBezTo>
                <a:cubicBezTo>
                  <a:pt x="3077" y="10304"/>
                  <a:pt x="2984" y="10365"/>
                  <a:pt x="2674" y="10416"/>
                </a:cubicBezTo>
                <a:cubicBezTo>
                  <a:pt x="2411" y="10459"/>
                  <a:pt x="2267" y="10510"/>
                  <a:pt x="1890" y="10697"/>
                </a:cubicBezTo>
                <a:cubicBezTo>
                  <a:pt x="1755" y="10763"/>
                  <a:pt x="1585" y="11166"/>
                  <a:pt x="1650" y="11268"/>
                </a:cubicBezTo>
                <a:cubicBezTo>
                  <a:pt x="1676" y="11308"/>
                  <a:pt x="1660" y="11349"/>
                  <a:pt x="1598" y="11402"/>
                </a:cubicBezTo>
                <a:cubicBezTo>
                  <a:pt x="1549" y="11444"/>
                  <a:pt x="1452" y="11559"/>
                  <a:pt x="1382" y="11659"/>
                </a:cubicBezTo>
                <a:cubicBezTo>
                  <a:pt x="1311" y="11758"/>
                  <a:pt x="1195" y="11922"/>
                  <a:pt x="1122" y="12023"/>
                </a:cubicBezTo>
                <a:cubicBezTo>
                  <a:pt x="1043" y="12133"/>
                  <a:pt x="949" y="12353"/>
                  <a:pt x="887" y="12574"/>
                </a:cubicBezTo>
                <a:cubicBezTo>
                  <a:pt x="797" y="12892"/>
                  <a:pt x="784" y="13014"/>
                  <a:pt x="784" y="13481"/>
                </a:cubicBezTo>
                <a:cubicBezTo>
                  <a:pt x="784" y="14004"/>
                  <a:pt x="779" y="14029"/>
                  <a:pt x="665" y="14254"/>
                </a:cubicBezTo>
                <a:cubicBezTo>
                  <a:pt x="553" y="14474"/>
                  <a:pt x="549" y="14503"/>
                  <a:pt x="573" y="14815"/>
                </a:cubicBezTo>
                <a:cubicBezTo>
                  <a:pt x="609" y="15283"/>
                  <a:pt x="665" y="15505"/>
                  <a:pt x="808" y="15752"/>
                </a:cubicBezTo>
                <a:cubicBezTo>
                  <a:pt x="962" y="16018"/>
                  <a:pt x="1098" y="16142"/>
                  <a:pt x="1459" y="16340"/>
                </a:cubicBezTo>
                <a:cubicBezTo>
                  <a:pt x="1828" y="16542"/>
                  <a:pt x="1996" y="16538"/>
                  <a:pt x="2524" y="16316"/>
                </a:cubicBezTo>
                <a:cubicBezTo>
                  <a:pt x="3144" y="16055"/>
                  <a:pt x="3449" y="15851"/>
                  <a:pt x="3704" y="15526"/>
                </a:cubicBezTo>
                <a:cubicBezTo>
                  <a:pt x="3824" y="15373"/>
                  <a:pt x="3982" y="15222"/>
                  <a:pt x="4053" y="15193"/>
                </a:cubicBezTo>
                <a:cubicBezTo>
                  <a:pt x="4174" y="15144"/>
                  <a:pt x="4299" y="14941"/>
                  <a:pt x="4377" y="14669"/>
                </a:cubicBezTo>
                <a:cubicBezTo>
                  <a:pt x="4412" y="14546"/>
                  <a:pt x="4778" y="14221"/>
                  <a:pt x="5080" y="14045"/>
                </a:cubicBezTo>
                <a:lnTo>
                  <a:pt x="5258" y="13940"/>
                </a:lnTo>
                <a:lnTo>
                  <a:pt x="5441" y="14112"/>
                </a:lnTo>
                <a:cubicBezTo>
                  <a:pt x="5638" y="14297"/>
                  <a:pt x="5715" y="14314"/>
                  <a:pt x="5939" y="14227"/>
                </a:cubicBezTo>
                <a:cubicBezTo>
                  <a:pt x="6053" y="14182"/>
                  <a:pt x="6095" y="14184"/>
                  <a:pt x="6143" y="14235"/>
                </a:cubicBezTo>
                <a:cubicBezTo>
                  <a:pt x="6316" y="14423"/>
                  <a:pt x="6435" y="15209"/>
                  <a:pt x="6437" y="16174"/>
                </a:cubicBezTo>
                <a:cubicBezTo>
                  <a:pt x="6439" y="16980"/>
                  <a:pt x="6410" y="17261"/>
                  <a:pt x="6211" y="18433"/>
                </a:cubicBezTo>
                <a:cubicBezTo>
                  <a:pt x="6040" y="19441"/>
                  <a:pt x="6018" y="19846"/>
                  <a:pt x="6101" y="20406"/>
                </a:cubicBezTo>
                <a:cubicBezTo>
                  <a:pt x="6219" y="21189"/>
                  <a:pt x="6245" y="21328"/>
                  <a:pt x="6298" y="21464"/>
                </a:cubicBezTo>
                <a:lnTo>
                  <a:pt x="6350" y="21599"/>
                </a:lnTo>
                <a:lnTo>
                  <a:pt x="18569" y="21599"/>
                </a:lnTo>
                <a:lnTo>
                  <a:pt x="18516" y="21439"/>
                </a:lnTo>
                <a:cubicBezTo>
                  <a:pt x="18323" y="20863"/>
                  <a:pt x="18296" y="20779"/>
                  <a:pt x="18321" y="20729"/>
                </a:cubicBezTo>
                <a:cubicBezTo>
                  <a:pt x="18220" y="20459"/>
                  <a:pt x="18126" y="20189"/>
                  <a:pt x="18103" y="20077"/>
                </a:cubicBezTo>
                <a:cubicBezTo>
                  <a:pt x="18088" y="20009"/>
                  <a:pt x="18036" y="19844"/>
                  <a:pt x="17987" y="19708"/>
                </a:cubicBezTo>
                <a:cubicBezTo>
                  <a:pt x="17939" y="19573"/>
                  <a:pt x="17832" y="19198"/>
                  <a:pt x="17750" y="18874"/>
                </a:cubicBezTo>
                <a:cubicBezTo>
                  <a:pt x="17667" y="18550"/>
                  <a:pt x="17531" y="18064"/>
                  <a:pt x="17447" y="17794"/>
                </a:cubicBezTo>
                <a:cubicBezTo>
                  <a:pt x="17363" y="17524"/>
                  <a:pt x="17256" y="17140"/>
                  <a:pt x="17210" y="16941"/>
                </a:cubicBezTo>
                <a:cubicBezTo>
                  <a:pt x="17134" y="16610"/>
                  <a:pt x="17131" y="16550"/>
                  <a:pt x="17173" y="16277"/>
                </a:cubicBezTo>
                <a:cubicBezTo>
                  <a:pt x="17202" y="16095"/>
                  <a:pt x="17255" y="15930"/>
                  <a:pt x="17309" y="15855"/>
                </a:cubicBezTo>
                <a:cubicBezTo>
                  <a:pt x="17391" y="15742"/>
                  <a:pt x="17396" y="15699"/>
                  <a:pt x="17382" y="15317"/>
                </a:cubicBezTo>
                <a:cubicBezTo>
                  <a:pt x="17367" y="14918"/>
                  <a:pt x="17361" y="14895"/>
                  <a:pt x="17230" y="14720"/>
                </a:cubicBezTo>
                <a:cubicBezTo>
                  <a:pt x="17155" y="14620"/>
                  <a:pt x="17104" y="14516"/>
                  <a:pt x="17117" y="14489"/>
                </a:cubicBezTo>
                <a:cubicBezTo>
                  <a:pt x="17148" y="14423"/>
                  <a:pt x="17365" y="14564"/>
                  <a:pt x="17365" y="14651"/>
                </a:cubicBezTo>
                <a:cubicBezTo>
                  <a:pt x="17365" y="14767"/>
                  <a:pt x="18016" y="15564"/>
                  <a:pt x="18335" y="15838"/>
                </a:cubicBezTo>
                <a:cubicBezTo>
                  <a:pt x="18641" y="16101"/>
                  <a:pt x="19091" y="16395"/>
                  <a:pt x="19189" y="16395"/>
                </a:cubicBezTo>
                <a:cubicBezTo>
                  <a:pt x="19216" y="16395"/>
                  <a:pt x="19287" y="16426"/>
                  <a:pt x="19345" y="16465"/>
                </a:cubicBezTo>
                <a:cubicBezTo>
                  <a:pt x="19523" y="16580"/>
                  <a:pt x="19634" y="16634"/>
                  <a:pt x="19760" y="16666"/>
                </a:cubicBezTo>
                <a:cubicBezTo>
                  <a:pt x="19826" y="16683"/>
                  <a:pt x="19901" y="16731"/>
                  <a:pt x="19928" y="16773"/>
                </a:cubicBezTo>
                <a:cubicBezTo>
                  <a:pt x="20018" y="16914"/>
                  <a:pt x="20308" y="17041"/>
                  <a:pt x="20561" y="17050"/>
                </a:cubicBezTo>
                <a:cubicBezTo>
                  <a:pt x="20762" y="17057"/>
                  <a:pt x="20834" y="17036"/>
                  <a:pt x="20963" y="16935"/>
                </a:cubicBezTo>
                <a:cubicBezTo>
                  <a:pt x="21136" y="16799"/>
                  <a:pt x="21391" y="16419"/>
                  <a:pt x="21489" y="16151"/>
                </a:cubicBezTo>
                <a:cubicBezTo>
                  <a:pt x="21584" y="15893"/>
                  <a:pt x="21600" y="15285"/>
                  <a:pt x="21522" y="14961"/>
                </a:cubicBezTo>
                <a:cubicBezTo>
                  <a:pt x="21468" y="14737"/>
                  <a:pt x="21465" y="14637"/>
                  <a:pt x="21498" y="14325"/>
                </a:cubicBezTo>
                <a:cubicBezTo>
                  <a:pt x="21584" y="13516"/>
                  <a:pt x="21424" y="12823"/>
                  <a:pt x="21057" y="12413"/>
                </a:cubicBezTo>
                <a:cubicBezTo>
                  <a:pt x="20975" y="12321"/>
                  <a:pt x="20911" y="12235"/>
                  <a:pt x="20913" y="12221"/>
                </a:cubicBezTo>
                <a:cubicBezTo>
                  <a:pt x="20917" y="12194"/>
                  <a:pt x="20709" y="11806"/>
                  <a:pt x="20609" y="11655"/>
                </a:cubicBezTo>
                <a:cubicBezTo>
                  <a:pt x="20572" y="11599"/>
                  <a:pt x="20510" y="11538"/>
                  <a:pt x="20471" y="11519"/>
                </a:cubicBezTo>
                <a:cubicBezTo>
                  <a:pt x="20432" y="11499"/>
                  <a:pt x="20410" y="11471"/>
                  <a:pt x="20421" y="11456"/>
                </a:cubicBezTo>
                <a:cubicBezTo>
                  <a:pt x="20495" y="11360"/>
                  <a:pt x="19935" y="10998"/>
                  <a:pt x="19708" y="10996"/>
                </a:cubicBezTo>
                <a:cubicBezTo>
                  <a:pt x="19607" y="10994"/>
                  <a:pt x="19564" y="10912"/>
                  <a:pt x="19578" y="10746"/>
                </a:cubicBezTo>
                <a:cubicBezTo>
                  <a:pt x="19588" y="10620"/>
                  <a:pt x="19461" y="10356"/>
                  <a:pt x="19391" y="10356"/>
                </a:cubicBezTo>
                <a:cubicBezTo>
                  <a:pt x="19324" y="10356"/>
                  <a:pt x="18961" y="10123"/>
                  <a:pt x="18922" y="10055"/>
                </a:cubicBezTo>
                <a:cubicBezTo>
                  <a:pt x="18901" y="10018"/>
                  <a:pt x="18843" y="9833"/>
                  <a:pt x="18794" y="9644"/>
                </a:cubicBezTo>
                <a:cubicBezTo>
                  <a:pt x="18744" y="9455"/>
                  <a:pt x="18633" y="9113"/>
                  <a:pt x="18546" y="8884"/>
                </a:cubicBezTo>
                <a:cubicBezTo>
                  <a:pt x="18460" y="8654"/>
                  <a:pt x="18379" y="8422"/>
                  <a:pt x="18365" y="8368"/>
                </a:cubicBezTo>
                <a:cubicBezTo>
                  <a:pt x="18352" y="8314"/>
                  <a:pt x="18273" y="8215"/>
                  <a:pt x="18188" y="8147"/>
                </a:cubicBezTo>
                <a:cubicBezTo>
                  <a:pt x="18104" y="8079"/>
                  <a:pt x="17925" y="7845"/>
                  <a:pt x="17792" y="7625"/>
                </a:cubicBezTo>
                <a:cubicBezTo>
                  <a:pt x="17557" y="7239"/>
                  <a:pt x="17436" y="7115"/>
                  <a:pt x="17293" y="7115"/>
                </a:cubicBezTo>
                <a:cubicBezTo>
                  <a:pt x="17255" y="7115"/>
                  <a:pt x="17203" y="7082"/>
                  <a:pt x="17177" y="7042"/>
                </a:cubicBezTo>
                <a:cubicBezTo>
                  <a:pt x="17151" y="7001"/>
                  <a:pt x="17057" y="6926"/>
                  <a:pt x="16968" y="6874"/>
                </a:cubicBezTo>
                <a:cubicBezTo>
                  <a:pt x="16866" y="6815"/>
                  <a:pt x="16785" y="6724"/>
                  <a:pt x="16746" y="6625"/>
                </a:cubicBezTo>
                <a:cubicBezTo>
                  <a:pt x="16669" y="6431"/>
                  <a:pt x="16490" y="6330"/>
                  <a:pt x="16226" y="6330"/>
                </a:cubicBezTo>
                <a:cubicBezTo>
                  <a:pt x="16044" y="6330"/>
                  <a:pt x="16003" y="6308"/>
                  <a:pt x="15807" y="6109"/>
                </a:cubicBezTo>
                <a:cubicBezTo>
                  <a:pt x="15607" y="5906"/>
                  <a:pt x="15571" y="5888"/>
                  <a:pt x="15375" y="5888"/>
                </a:cubicBezTo>
                <a:cubicBezTo>
                  <a:pt x="15257" y="5888"/>
                  <a:pt x="15077" y="5856"/>
                  <a:pt x="14975" y="5817"/>
                </a:cubicBezTo>
                <a:cubicBezTo>
                  <a:pt x="14873" y="5778"/>
                  <a:pt x="14675" y="5721"/>
                  <a:pt x="14535" y="5690"/>
                </a:cubicBezTo>
                <a:cubicBezTo>
                  <a:pt x="14258" y="5628"/>
                  <a:pt x="14211" y="5567"/>
                  <a:pt x="14150" y="5202"/>
                </a:cubicBezTo>
                <a:cubicBezTo>
                  <a:pt x="14135" y="5108"/>
                  <a:pt x="14108" y="4998"/>
                  <a:pt x="14092" y="4957"/>
                </a:cubicBezTo>
                <a:cubicBezTo>
                  <a:pt x="14018" y="4774"/>
                  <a:pt x="13868" y="4015"/>
                  <a:pt x="13868" y="3827"/>
                </a:cubicBezTo>
                <a:cubicBezTo>
                  <a:pt x="13868" y="3641"/>
                  <a:pt x="13680" y="2739"/>
                  <a:pt x="13549" y="2304"/>
                </a:cubicBezTo>
                <a:cubicBezTo>
                  <a:pt x="13521" y="2209"/>
                  <a:pt x="13469" y="2000"/>
                  <a:pt x="13436" y="1838"/>
                </a:cubicBezTo>
                <a:cubicBezTo>
                  <a:pt x="13290" y="1131"/>
                  <a:pt x="13206" y="989"/>
                  <a:pt x="13025" y="1145"/>
                </a:cubicBezTo>
                <a:cubicBezTo>
                  <a:pt x="12940" y="1217"/>
                  <a:pt x="12931" y="1211"/>
                  <a:pt x="12785" y="1002"/>
                </a:cubicBezTo>
                <a:cubicBezTo>
                  <a:pt x="12661" y="823"/>
                  <a:pt x="12608" y="782"/>
                  <a:pt x="12503" y="782"/>
                </a:cubicBezTo>
                <a:cubicBezTo>
                  <a:pt x="12314" y="782"/>
                  <a:pt x="12266" y="985"/>
                  <a:pt x="12403" y="1211"/>
                </a:cubicBezTo>
                <a:cubicBezTo>
                  <a:pt x="12444" y="1280"/>
                  <a:pt x="12489" y="1422"/>
                  <a:pt x="12501" y="1526"/>
                </a:cubicBezTo>
                <a:cubicBezTo>
                  <a:pt x="12514" y="1630"/>
                  <a:pt x="12538" y="1716"/>
                  <a:pt x="12556" y="1716"/>
                </a:cubicBezTo>
                <a:cubicBezTo>
                  <a:pt x="12573" y="1716"/>
                  <a:pt x="12615" y="1782"/>
                  <a:pt x="12647" y="1863"/>
                </a:cubicBezTo>
                <a:cubicBezTo>
                  <a:pt x="12690" y="1972"/>
                  <a:pt x="12695" y="2036"/>
                  <a:pt x="12666" y="2106"/>
                </a:cubicBezTo>
                <a:cubicBezTo>
                  <a:pt x="12611" y="2240"/>
                  <a:pt x="12618" y="2531"/>
                  <a:pt x="12684" y="2862"/>
                </a:cubicBezTo>
                <a:cubicBezTo>
                  <a:pt x="12715" y="3019"/>
                  <a:pt x="12731" y="3167"/>
                  <a:pt x="12720" y="3192"/>
                </a:cubicBezTo>
                <a:cubicBezTo>
                  <a:pt x="12708" y="3218"/>
                  <a:pt x="12627" y="3164"/>
                  <a:pt x="12541" y="3072"/>
                </a:cubicBezTo>
                <a:cubicBezTo>
                  <a:pt x="12294" y="2812"/>
                  <a:pt x="11786" y="2492"/>
                  <a:pt x="11471" y="2400"/>
                </a:cubicBezTo>
                <a:cubicBezTo>
                  <a:pt x="11070" y="2283"/>
                  <a:pt x="10785" y="2260"/>
                  <a:pt x="10276" y="2305"/>
                </a:cubicBezTo>
                <a:cubicBezTo>
                  <a:pt x="9614" y="2365"/>
                  <a:pt x="9330" y="2420"/>
                  <a:pt x="9187" y="2515"/>
                </a:cubicBezTo>
                <a:cubicBezTo>
                  <a:pt x="9125" y="2556"/>
                  <a:pt x="9028" y="2618"/>
                  <a:pt x="8970" y="2653"/>
                </a:cubicBezTo>
                <a:cubicBezTo>
                  <a:pt x="8910" y="2689"/>
                  <a:pt x="8873" y="2743"/>
                  <a:pt x="8884" y="2780"/>
                </a:cubicBezTo>
                <a:cubicBezTo>
                  <a:pt x="8895" y="2819"/>
                  <a:pt x="8844" y="2883"/>
                  <a:pt x="8754" y="2943"/>
                </a:cubicBezTo>
                <a:cubicBezTo>
                  <a:pt x="8673" y="2997"/>
                  <a:pt x="8580" y="3108"/>
                  <a:pt x="8548" y="3188"/>
                </a:cubicBezTo>
                <a:cubicBezTo>
                  <a:pt x="8479" y="3364"/>
                  <a:pt x="8461" y="3370"/>
                  <a:pt x="8421" y="3228"/>
                </a:cubicBezTo>
                <a:cubicBezTo>
                  <a:pt x="8397" y="3144"/>
                  <a:pt x="8423" y="3053"/>
                  <a:pt x="8535" y="2827"/>
                </a:cubicBezTo>
                <a:cubicBezTo>
                  <a:pt x="8651" y="2592"/>
                  <a:pt x="8679" y="2489"/>
                  <a:pt x="8679" y="2301"/>
                </a:cubicBezTo>
                <a:cubicBezTo>
                  <a:pt x="8679" y="2052"/>
                  <a:pt x="8888" y="1115"/>
                  <a:pt x="9017" y="785"/>
                </a:cubicBezTo>
                <a:cubicBezTo>
                  <a:pt x="9130" y="495"/>
                  <a:pt x="9155" y="184"/>
                  <a:pt x="9074" y="78"/>
                </a:cubicBezTo>
                <a:cubicBezTo>
                  <a:pt x="9033" y="25"/>
                  <a:pt x="8989" y="-1"/>
                  <a:pt x="8943" y="0"/>
                </a:cubicBezTo>
                <a:close/>
                <a:moveTo>
                  <a:pt x="0" y="1432"/>
                </a:moveTo>
                <a:lnTo>
                  <a:pt x="0" y="1471"/>
                </a:lnTo>
                <a:cubicBezTo>
                  <a:pt x="16" y="1453"/>
                  <a:pt x="38" y="1447"/>
                  <a:pt x="77" y="1447"/>
                </a:cubicBezTo>
                <a:cubicBezTo>
                  <a:pt x="60" y="1443"/>
                  <a:pt x="45" y="1438"/>
                  <a:pt x="26" y="1435"/>
                </a:cubicBezTo>
                <a:cubicBezTo>
                  <a:pt x="15" y="1433"/>
                  <a:pt x="10" y="1434"/>
                  <a:pt x="0" y="1432"/>
                </a:cubicBezTo>
                <a:close/>
                <a:moveTo>
                  <a:pt x="189" y="1479"/>
                </a:moveTo>
                <a:cubicBezTo>
                  <a:pt x="214" y="1500"/>
                  <a:pt x="236" y="1532"/>
                  <a:pt x="256" y="1580"/>
                </a:cubicBezTo>
                <a:cubicBezTo>
                  <a:pt x="308" y="1701"/>
                  <a:pt x="308" y="1729"/>
                  <a:pt x="256" y="1850"/>
                </a:cubicBezTo>
                <a:cubicBezTo>
                  <a:pt x="230" y="1911"/>
                  <a:pt x="194" y="1954"/>
                  <a:pt x="152" y="1979"/>
                </a:cubicBezTo>
                <a:cubicBezTo>
                  <a:pt x="316" y="2043"/>
                  <a:pt x="442" y="2375"/>
                  <a:pt x="335" y="2521"/>
                </a:cubicBezTo>
                <a:cubicBezTo>
                  <a:pt x="474" y="2404"/>
                  <a:pt x="458" y="2124"/>
                  <a:pt x="293" y="2009"/>
                </a:cubicBezTo>
                <a:cubicBezTo>
                  <a:pt x="224" y="1961"/>
                  <a:pt x="222" y="1947"/>
                  <a:pt x="275" y="1849"/>
                </a:cubicBezTo>
                <a:cubicBezTo>
                  <a:pt x="375" y="1663"/>
                  <a:pt x="348" y="1544"/>
                  <a:pt x="189" y="1479"/>
                </a:cubicBezTo>
                <a:close/>
                <a:moveTo>
                  <a:pt x="0" y="1977"/>
                </a:moveTo>
                <a:lnTo>
                  <a:pt x="0" y="2020"/>
                </a:lnTo>
                <a:cubicBezTo>
                  <a:pt x="5" y="2012"/>
                  <a:pt x="6" y="1996"/>
                  <a:pt x="13" y="1991"/>
                </a:cubicBezTo>
                <a:cubicBezTo>
                  <a:pt x="8" y="1988"/>
                  <a:pt x="5" y="1981"/>
                  <a:pt x="0" y="1977"/>
                </a:cubicBezTo>
                <a:close/>
                <a:moveTo>
                  <a:pt x="0" y="2569"/>
                </a:moveTo>
                <a:lnTo>
                  <a:pt x="0" y="2599"/>
                </a:lnTo>
                <a:lnTo>
                  <a:pt x="47" y="2599"/>
                </a:lnTo>
                <a:cubicBezTo>
                  <a:pt x="44" y="2598"/>
                  <a:pt x="41" y="2597"/>
                  <a:pt x="39" y="2596"/>
                </a:cubicBezTo>
                <a:cubicBezTo>
                  <a:pt x="23" y="2587"/>
                  <a:pt x="11" y="2579"/>
                  <a:pt x="0" y="2569"/>
                </a:cubicBezTo>
                <a:close/>
                <a:moveTo>
                  <a:pt x="4525" y="3433"/>
                </a:moveTo>
                <a:cubicBezTo>
                  <a:pt x="4502" y="3434"/>
                  <a:pt x="4487" y="3680"/>
                  <a:pt x="4487" y="4073"/>
                </a:cubicBezTo>
                <a:cubicBezTo>
                  <a:pt x="4487" y="4652"/>
                  <a:pt x="4493" y="4710"/>
                  <a:pt x="4554" y="4710"/>
                </a:cubicBezTo>
                <a:cubicBezTo>
                  <a:pt x="4608" y="4710"/>
                  <a:pt x="4614" y="4693"/>
                  <a:pt x="4583" y="4617"/>
                </a:cubicBezTo>
                <a:cubicBezTo>
                  <a:pt x="4562" y="4565"/>
                  <a:pt x="4549" y="4280"/>
                  <a:pt x="4554" y="3978"/>
                </a:cubicBezTo>
                <a:cubicBezTo>
                  <a:pt x="4559" y="3640"/>
                  <a:pt x="4549" y="3433"/>
                  <a:pt x="4525" y="3433"/>
                </a:cubicBezTo>
                <a:close/>
                <a:moveTo>
                  <a:pt x="255" y="3581"/>
                </a:moveTo>
                <a:cubicBezTo>
                  <a:pt x="233" y="3581"/>
                  <a:pt x="226" y="3603"/>
                  <a:pt x="239" y="3630"/>
                </a:cubicBezTo>
                <a:cubicBezTo>
                  <a:pt x="252" y="3657"/>
                  <a:pt x="269" y="3679"/>
                  <a:pt x="278" y="3679"/>
                </a:cubicBezTo>
                <a:cubicBezTo>
                  <a:pt x="287" y="3679"/>
                  <a:pt x="295" y="3657"/>
                  <a:pt x="295" y="3630"/>
                </a:cubicBezTo>
                <a:cubicBezTo>
                  <a:pt x="295" y="3603"/>
                  <a:pt x="277" y="3581"/>
                  <a:pt x="255" y="3581"/>
                </a:cubicBezTo>
                <a:close/>
              </a:path>
            </a:pathLst>
          </a:custGeom>
          <a:ln w="12700">
            <a:miter lim="400000"/>
          </a:ln>
        </p:spPr>
      </p:pic>
      <p:sp>
        <p:nvSpPr>
          <p:cNvPr id="234"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35"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236"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
        <p:nvSpPr>
          <p:cNvPr id="237" name="What About “Blaspheming the Holy Spirit?” — Mat. 12:31,32…"/>
          <p:cNvSpPr txBox="1"/>
          <p:nvPr/>
        </p:nvSpPr>
        <p:spPr>
          <a:xfrm>
            <a:off x="5340798" y="2963310"/>
            <a:ext cx="7420425" cy="64008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2100"/>
              </a:spcBef>
              <a:buSzPct val="55000"/>
              <a:buBlip>
                <a:blip r:embed="rId3"/>
              </a:buBlip>
              <a:defRPr sz="4000">
                <a:solidFill>
                  <a:srgbClr val="53585F"/>
                </a:solidFill>
                <a:latin typeface="Hoefler Text"/>
                <a:ea typeface="Hoefler Text"/>
                <a:cs typeface="Hoefler Text"/>
                <a:sym typeface="Hoefler Text"/>
              </a:defRPr>
            </a:pPr>
            <a:r>
              <a:t>What About “Blaspheming the Holy Spirit?” — Mat. 12:31,32</a:t>
            </a:r>
          </a:p>
          <a:p>
            <a:pPr lvl="1" marL="875672" indent="-431172" algn="l">
              <a:spcBef>
                <a:spcPts val="300"/>
              </a:spcBef>
              <a:buSzPct val="55000"/>
              <a:buBlip>
                <a:blip r:embed="rId4"/>
              </a:buBlip>
              <a:defRPr sz="3500">
                <a:solidFill>
                  <a:srgbClr val="53585F"/>
                </a:solidFill>
                <a:latin typeface="Hoefler Text"/>
                <a:ea typeface="Hoefler Text"/>
                <a:cs typeface="Hoefler Text"/>
                <a:sym typeface="Hoefler Text"/>
              </a:defRPr>
            </a:pPr>
            <a:r>
              <a:t>By attributing the confirming work of the Holy Spirit to Satan, — (Jn 20:30-31; Mk 16:20; Ac 14:3; Heb 2:3,4). </a:t>
            </a:r>
          </a:p>
          <a:p>
            <a:pPr lvl="1" marL="875672" indent="-431172" algn="l">
              <a:spcBef>
                <a:spcPts val="300"/>
              </a:spcBef>
              <a:buSzPct val="55000"/>
              <a:buBlip>
                <a:blip r:embed="rId4"/>
              </a:buBlip>
              <a:defRPr sz="3500">
                <a:solidFill>
                  <a:srgbClr val="53585F"/>
                </a:solidFill>
                <a:latin typeface="Hoefler Text"/>
                <a:ea typeface="Hoefler Text"/>
                <a:cs typeface="Hoefler Text"/>
                <a:sym typeface="Hoefler Text"/>
              </a:defRPr>
            </a:pPr>
            <a:r>
              <a:t>Their heart was so hardened with prejudice they rejected the clear testimony of the Spirit – there is to be no more testimony! (John 5; 8:44; 12:37-40; 2 Thes. 2:10-12).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7">
                                            <p:txEl>
                                              <p:pRg st="2" end="2"/>
                                            </p:txEl>
                                          </p:spTgt>
                                        </p:tgtEl>
                                        <p:attrNameLst>
                                          <p:attrName>style.visibility</p:attrName>
                                        </p:attrNameLst>
                                      </p:cBhvr>
                                      <p:to>
                                        <p:strVal val="visible"/>
                                      </p:to>
                                    </p:set>
                                    <p:animEffect filter="wipe(left)" transition="in">
                                      <p:cBhvr>
                                        <p:cTn id="7" dur="1500"/>
                                        <p:tgtEl>
                                          <p:spTgt spid="23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7"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9" name="pasted-image.tiff" descr="pasted-image.tiff"/>
          <p:cNvPicPr>
            <a:picLocks noChangeAspect="1"/>
          </p:cNvPicPr>
          <p:nvPr/>
        </p:nvPicPr>
        <p:blipFill>
          <a:blip r:embed="rId2">
            <a:extLst/>
          </a:blip>
          <a:srcRect l="38078" t="21856" r="4608" b="0"/>
          <a:stretch>
            <a:fillRect/>
          </a:stretch>
        </p:blipFill>
        <p:spPr>
          <a:xfrm>
            <a:off x="-1786661" y="3704765"/>
            <a:ext cx="7887026" cy="6048775"/>
          </a:xfrm>
          <a:custGeom>
            <a:avLst/>
            <a:gdLst/>
            <a:ahLst/>
            <a:cxnLst>
              <a:cxn ang="0">
                <a:pos x="wd2" y="hd2"/>
              </a:cxn>
              <a:cxn ang="5400000">
                <a:pos x="wd2" y="hd2"/>
              </a:cxn>
              <a:cxn ang="10800000">
                <a:pos x="wd2" y="hd2"/>
              </a:cxn>
              <a:cxn ang="16200000">
                <a:pos x="wd2" y="hd2"/>
              </a:cxn>
            </a:cxnLst>
            <a:rect l="0" t="0" r="r" b="b"/>
            <a:pathLst>
              <a:path w="21571" h="21599" fill="norm" stroke="1" extrusionOk="0">
                <a:moveTo>
                  <a:pt x="8943" y="0"/>
                </a:moveTo>
                <a:cubicBezTo>
                  <a:pt x="8868" y="0"/>
                  <a:pt x="8793" y="72"/>
                  <a:pt x="8746" y="205"/>
                </a:cubicBezTo>
                <a:cubicBezTo>
                  <a:pt x="8679" y="391"/>
                  <a:pt x="8615" y="433"/>
                  <a:pt x="8542" y="337"/>
                </a:cubicBezTo>
                <a:cubicBezTo>
                  <a:pt x="8519" y="308"/>
                  <a:pt x="8445" y="291"/>
                  <a:pt x="8376" y="300"/>
                </a:cubicBezTo>
                <a:cubicBezTo>
                  <a:pt x="8259" y="315"/>
                  <a:pt x="8244" y="337"/>
                  <a:pt x="8161" y="634"/>
                </a:cubicBezTo>
                <a:cubicBezTo>
                  <a:pt x="8111" y="810"/>
                  <a:pt x="8048" y="1065"/>
                  <a:pt x="8021" y="1200"/>
                </a:cubicBezTo>
                <a:cubicBezTo>
                  <a:pt x="7993" y="1335"/>
                  <a:pt x="7937" y="1578"/>
                  <a:pt x="7897" y="1740"/>
                </a:cubicBezTo>
                <a:cubicBezTo>
                  <a:pt x="7780" y="2206"/>
                  <a:pt x="7657" y="2938"/>
                  <a:pt x="7636" y="3286"/>
                </a:cubicBezTo>
                <a:cubicBezTo>
                  <a:pt x="7625" y="3475"/>
                  <a:pt x="7588" y="3669"/>
                  <a:pt x="7545" y="3762"/>
                </a:cubicBezTo>
                <a:cubicBezTo>
                  <a:pt x="7447" y="3976"/>
                  <a:pt x="7323" y="4849"/>
                  <a:pt x="7327" y="5298"/>
                </a:cubicBezTo>
                <a:cubicBezTo>
                  <a:pt x="7329" y="5501"/>
                  <a:pt x="7306" y="5800"/>
                  <a:pt x="7278" y="5962"/>
                </a:cubicBezTo>
                <a:lnTo>
                  <a:pt x="7227" y="6256"/>
                </a:lnTo>
                <a:lnTo>
                  <a:pt x="7079" y="6244"/>
                </a:lnTo>
                <a:cubicBezTo>
                  <a:pt x="6993" y="6236"/>
                  <a:pt x="6869" y="6271"/>
                  <a:pt x="6781" y="6326"/>
                </a:cubicBezTo>
                <a:cubicBezTo>
                  <a:pt x="5439" y="7166"/>
                  <a:pt x="5322" y="7258"/>
                  <a:pt x="5015" y="7708"/>
                </a:cubicBezTo>
                <a:cubicBezTo>
                  <a:pt x="4864" y="7928"/>
                  <a:pt x="4616" y="8083"/>
                  <a:pt x="4566" y="7994"/>
                </a:cubicBezTo>
                <a:lnTo>
                  <a:pt x="4516" y="8076"/>
                </a:lnTo>
                <a:cubicBezTo>
                  <a:pt x="4488" y="8122"/>
                  <a:pt x="4464" y="8153"/>
                  <a:pt x="4440" y="8178"/>
                </a:cubicBezTo>
                <a:cubicBezTo>
                  <a:pt x="4475" y="8201"/>
                  <a:pt x="4496" y="8240"/>
                  <a:pt x="4510" y="8311"/>
                </a:cubicBezTo>
                <a:cubicBezTo>
                  <a:pt x="4534" y="8430"/>
                  <a:pt x="4508" y="8514"/>
                  <a:pt x="4335" y="8864"/>
                </a:cubicBezTo>
                <a:cubicBezTo>
                  <a:pt x="4223" y="9091"/>
                  <a:pt x="4097" y="9364"/>
                  <a:pt x="4055" y="9469"/>
                </a:cubicBezTo>
                <a:cubicBezTo>
                  <a:pt x="3988" y="9643"/>
                  <a:pt x="3960" y="9667"/>
                  <a:pt x="3769" y="9719"/>
                </a:cubicBezTo>
                <a:cubicBezTo>
                  <a:pt x="3446" y="9806"/>
                  <a:pt x="3077" y="10038"/>
                  <a:pt x="3077" y="10152"/>
                </a:cubicBezTo>
                <a:cubicBezTo>
                  <a:pt x="3077" y="10304"/>
                  <a:pt x="2984" y="10365"/>
                  <a:pt x="2674" y="10416"/>
                </a:cubicBezTo>
                <a:cubicBezTo>
                  <a:pt x="2411" y="10459"/>
                  <a:pt x="2267" y="10510"/>
                  <a:pt x="1890" y="10697"/>
                </a:cubicBezTo>
                <a:cubicBezTo>
                  <a:pt x="1755" y="10763"/>
                  <a:pt x="1585" y="11166"/>
                  <a:pt x="1650" y="11268"/>
                </a:cubicBezTo>
                <a:cubicBezTo>
                  <a:pt x="1676" y="11308"/>
                  <a:pt x="1660" y="11349"/>
                  <a:pt x="1598" y="11402"/>
                </a:cubicBezTo>
                <a:cubicBezTo>
                  <a:pt x="1549" y="11444"/>
                  <a:pt x="1452" y="11559"/>
                  <a:pt x="1382" y="11659"/>
                </a:cubicBezTo>
                <a:cubicBezTo>
                  <a:pt x="1311" y="11758"/>
                  <a:pt x="1195" y="11922"/>
                  <a:pt x="1122" y="12023"/>
                </a:cubicBezTo>
                <a:cubicBezTo>
                  <a:pt x="1043" y="12133"/>
                  <a:pt x="949" y="12353"/>
                  <a:pt x="887" y="12574"/>
                </a:cubicBezTo>
                <a:cubicBezTo>
                  <a:pt x="797" y="12892"/>
                  <a:pt x="784" y="13014"/>
                  <a:pt x="784" y="13481"/>
                </a:cubicBezTo>
                <a:cubicBezTo>
                  <a:pt x="784" y="14004"/>
                  <a:pt x="779" y="14029"/>
                  <a:pt x="665" y="14254"/>
                </a:cubicBezTo>
                <a:cubicBezTo>
                  <a:pt x="553" y="14474"/>
                  <a:pt x="549" y="14503"/>
                  <a:pt x="573" y="14815"/>
                </a:cubicBezTo>
                <a:cubicBezTo>
                  <a:pt x="609" y="15283"/>
                  <a:pt x="665" y="15505"/>
                  <a:pt x="808" y="15752"/>
                </a:cubicBezTo>
                <a:cubicBezTo>
                  <a:pt x="962" y="16018"/>
                  <a:pt x="1098" y="16142"/>
                  <a:pt x="1459" y="16340"/>
                </a:cubicBezTo>
                <a:cubicBezTo>
                  <a:pt x="1828" y="16542"/>
                  <a:pt x="1996" y="16538"/>
                  <a:pt x="2524" y="16316"/>
                </a:cubicBezTo>
                <a:cubicBezTo>
                  <a:pt x="3144" y="16055"/>
                  <a:pt x="3449" y="15851"/>
                  <a:pt x="3704" y="15526"/>
                </a:cubicBezTo>
                <a:cubicBezTo>
                  <a:pt x="3824" y="15373"/>
                  <a:pt x="3982" y="15222"/>
                  <a:pt x="4053" y="15193"/>
                </a:cubicBezTo>
                <a:cubicBezTo>
                  <a:pt x="4174" y="15144"/>
                  <a:pt x="4299" y="14941"/>
                  <a:pt x="4377" y="14669"/>
                </a:cubicBezTo>
                <a:cubicBezTo>
                  <a:pt x="4412" y="14546"/>
                  <a:pt x="4778" y="14221"/>
                  <a:pt x="5080" y="14045"/>
                </a:cubicBezTo>
                <a:lnTo>
                  <a:pt x="5258" y="13940"/>
                </a:lnTo>
                <a:lnTo>
                  <a:pt x="5441" y="14112"/>
                </a:lnTo>
                <a:cubicBezTo>
                  <a:pt x="5638" y="14297"/>
                  <a:pt x="5715" y="14314"/>
                  <a:pt x="5939" y="14227"/>
                </a:cubicBezTo>
                <a:cubicBezTo>
                  <a:pt x="6053" y="14182"/>
                  <a:pt x="6095" y="14184"/>
                  <a:pt x="6143" y="14235"/>
                </a:cubicBezTo>
                <a:cubicBezTo>
                  <a:pt x="6316" y="14423"/>
                  <a:pt x="6435" y="15209"/>
                  <a:pt x="6437" y="16174"/>
                </a:cubicBezTo>
                <a:cubicBezTo>
                  <a:pt x="6439" y="16980"/>
                  <a:pt x="6410" y="17261"/>
                  <a:pt x="6211" y="18433"/>
                </a:cubicBezTo>
                <a:cubicBezTo>
                  <a:pt x="6040" y="19441"/>
                  <a:pt x="6018" y="19846"/>
                  <a:pt x="6101" y="20406"/>
                </a:cubicBezTo>
                <a:cubicBezTo>
                  <a:pt x="6219" y="21189"/>
                  <a:pt x="6245" y="21328"/>
                  <a:pt x="6298" y="21464"/>
                </a:cubicBezTo>
                <a:lnTo>
                  <a:pt x="6350" y="21599"/>
                </a:lnTo>
                <a:lnTo>
                  <a:pt x="18569" y="21599"/>
                </a:lnTo>
                <a:lnTo>
                  <a:pt x="18516" y="21439"/>
                </a:lnTo>
                <a:cubicBezTo>
                  <a:pt x="18323" y="20863"/>
                  <a:pt x="18296" y="20779"/>
                  <a:pt x="18321" y="20729"/>
                </a:cubicBezTo>
                <a:cubicBezTo>
                  <a:pt x="18220" y="20459"/>
                  <a:pt x="18126" y="20189"/>
                  <a:pt x="18103" y="20077"/>
                </a:cubicBezTo>
                <a:cubicBezTo>
                  <a:pt x="18088" y="20009"/>
                  <a:pt x="18036" y="19844"/>
                  <a:pt x="17987" y="19708"/>
                </a:cubicBezTo>
                <a:cubicBezTo>
                  <a:pt x="17939" y="19573"/>
                  <a:pt x="17832" y="19198"/>
                  <a:pt x="17750" y="18874"/>
                </a:cubicBezTo>
                <a:cubicBezTo>
                  <a:pt x="17667" y="18550"/>
                  <a:pt x="17531" y="18064"/>
                  <a:pt x="17447" y="17794"/>
                </a:cubicBezTo>
                <a:cubicBezTo>
                  <a:pt x="17363" y="17524"/>
                  <a:pt x="17256" y="17140"/>
                  <a:pt x="17210" y="16941"/>
                </a:cubicBezTo>
                <a:cubicBezTo>
                  <a:pt x="17134" y="16610"/>
                  <a:pt x="17131" y="16550"/>
                  <a:pt x="17173" y="16277"/>
                </a:cubicBezTo>
                <a:cubicBezTo>
                  <a:pt x="17202" y="16095"/>
                  <a:pt x="17255" y="15930"/>
                  <a:pt x="17309" y="15855"/>
                </a:cubicBezTo>
                <a:cubicBezTo>
                  <a:pt x="17391" y="15742"/>
                  <a:pt x="17396" y="15699"/>
                  <a:pt x="17382" y="15317"/>
                </a:cubicBezTo>
                <a:cubicBezTo>
                  <a:pt x="17367" y="14918"/>
                  <a:pt x="17361" y="14895"/>
                  <a:pt x="17230" y="14720"/>
                </a:cubicBezTo>
                <a:cubicBezTo>
                  <a:pt x="17155" y="14620"/>
                  <a:pt x="17104" y="14516"/>
                  <a:pt x="17117" y="14489"/>
                </a:cubicBezTo>
                <a:cubicBezTo>
                  <a:pt x="17148" y="14423"/>
                  <a:pt x="17365" y="14564"/>
                  <a:pt x="17365" y="14651"/>
                </a:cubicBezTo>
                <a:cubicBezTo>
                  <a:pt x="17365" y="14767"/>
                  <a:pt x="18016" y="15564"/>
                  <a:pt x="18335" y="15838"/>
                </a:cubicBezTo>
                <a:cubicBezTo>
                  <a:pt x="18641" y="16101"/>
                  <a:pt x="19091" y="16395"/>
                  <a:pt x="19189" y="16395"/>
                </a:cubicBezTo>
                <a:cubicBezTo>
                  <a:pt x="19216" y="16395"/>
                  <a:pt x="19287" y="16426"/>
                  <a:pt x="19345" y="16465"/>
                </a:cubicBezTo>
                <a:cubicBezTo>
                  <a:pt x="19523" y="16580"/>
                  <a:pt x="19634" y="16634"/>
                  <a:pt x="19760" y="16666"/>
                </a:cubicBezTo>
                <a:cubicBezTo>
                  <a:pt x="19826" y="16683"/>
                  <a:pt x="19901" y="16731"/>
                  <a:pt x="19928" y="16773"/>
                </a:cubicBezTo>
                <a:cubicBezTo>
                  <a:pt x="20018" y="16914"/>
                  <a:pt x="20308" y="17041"/>
                  <a:pt x="20561" y="17050"/>
                </a:cubicBezTo>
                <a:cubicBezTo>
                  <a:pt x="20762" y="17057"/>
                  <a:pt x="20834" y="17036"/>
                  <a:pt x="20963" y="16935"/>
                </a:cubicBezTo>
                <a:cubicBezTo>
                  <a:pt x="21136" y="16799"/>
                  <a:pt x="21391" y="16419"/>
                  <a:pt x="21489" y="16151"/>
                </a:cubicBezTo>
                <a:cubicBezTo>
                  <a:pt x="21584" y="15893"/>
                  <a:pt x="21600" y="15285"/>
                  <a:pt x="21522" y="14961"/>
                </a:cubicBezTo>
                <a:cubicBezTo>
                  <a:pt x="21468" y="14737"/>
                  <a:pt x="21465" y="14637"/>
                  <a:pt x="21498" y="14325"/>
                </a:cubicBezTo>
                <a:cubicBezTo>
                  <a:pt x="21584" y="13516"/>
                  <a:pt x="21424" y="12823"/>
                  <a:pt x="21057" y="12413"/>
                </a:cubicBezTo>
                <a:cubicBezTo>
                  <a:pt x="20975" y="12321"/>
                  <a:pt x="20911" y="12235"/>
                  <a:pt x="20913" y="12221"/>
                </a:cubicBezTo>
                <a:cubicBezTo>
                  <a:pt x="20917" y="12194"/>
                  <a:pt x="20709" y="11806"/>
                  <a:pt x="20609" y="11655"/>
                </a:cubicBezTo>
                <a:cubicBezTo>
                  <a:pt x="20572" y="11599"/>
                  <a:pt x="20510" y="11538"/>
                  <a:pt x="20471" y="11519"/>
                </a:cubicBezTo>
                <a:cubicBezTo>
                  <a:pt x="20432" y="11499"/>
                  <a:pt x="20410" y="11471"/>
                  <a:pt x="20421" y="11456"/>
                </a:cubicBezTo>
                <a:cubicBezTo>
                  <a:pt x="20495" y="11360"/>
                  <a:pt x="19935" y="10998"/>
                  <a:pt x="19708" y="10996"/>
                </a:cubicBezTo>
                <a:cubicBezTo>
                  <a:pt x="19607" y="10994"/>
                  <a:pt x="19564" y="10912"/>
                  <a:pt x="19578" y="10746"/>
                </a:cubicBezTo>
                <a:cubicBezTo>
                  <a:pt x="19588" y="10620"/>
                  <a:pt x="19461" y="10356"/>
                  <a:pt x="19391" y="10356"/>
                </a:cubicBezTo>
                <a:cubicBezTo>
                  <a:pt x="19324" y="10356"/>
                  <a:pt x="18961" y="10123"/>
                  <a:pt x="18922" y="10055"/>
                </a:cubicBezTo>
                <a:cubicBezTo>
                  <a:pt x="18901" y="10018"/>
                  <a:pt x="18843" y="9833"/>
                  <a:pt x="18794" y="9644"/>
                </a:cubicBezTo>
                <a:cubicBezTo>
                  <a:pt x="18744" y="9455"/>
                  <a:pt x="18633" y="9113"/>
                  <a:pt x="18546" y="8884"/>
                </a:cubicBezTo>
                <a:cubicBezTo>
                  <a:pt x="18460" y="8654"/>
                  <a:pt x="18379" y="8422"/>
                  <a:pt x="18365" y="8368"/>
                </a:cubicBezTo>
                <a:cubicBezTo>
                  <a:pt x="18352" y="8314"/>
                  <a:pt x="18273" y="8215"/>
                  <a:pt x="18188" y="8147"/>
                </a:cubicBezTo>
                <a:cubicBezTo>
                  <a:pt x="18104" y="8079"/>
                  <a:pt x="17925" y="7845"/>
                  <a:pt x="17792" y="7625"/>
                </a:cubicBezTo>
                <a:cubicBezTo>
                  <a:pt x="17557" y="7239"/>
                  <a:pt x="17436" y="7115"/>
                  <a:pt x="17293" y="7115"/>
                </a:cubicBezTo>
                <a:cubicBezTo>
                  <a:pt x="17255" y="7115"/>
                  <a:pt x="17203" y="7082"/>
                  <a:pt x="17177" y="7042"/>
                </a:cubicBezTo>
                <a:cubicBezTo>
                  <a:pt x="17151" y="7001"/>
                  <a:pt x="17057" y="6926"/>
                  <a:pt x="16968" y="6874"/>
                </a:cubicBezTo>
                <a:cubicBezTo>
                  <a:pt x="16866" y="6815"/>
                  <a:pt x="16785" y="6724"/>
                  <a:pt x="16746" y="6625"/>
                </a:cubicBezTo>
                <a:cubicBezTo>
                  <a:pt x="16669" y="6431"/>
                  <a:pt x="16490" y="6330"/>
                  <a:pt x="16226" y="6330"/>
                </a:cubicBezTo>
                <a:cubicBezTo>
                  <a:pt x="16044" y="6330"/>
                  <a:pt x="16003" y="6308"/>
                  <a:pt x="15807" y="6109"/>
                </a:cubicBezTo>
                <a:cubicBezTo>
                  <a:pt x="15607" y="5906"/>
                  <a:pt x="15571" y="5888"/>
                  <a:pt x="15375" y="5888"/>
                </a:cubicBezTo>
                <a:cubicBezTo>
                  <a:pt x="15257" y="5888"/>
                  <a:pt x="15077" y="5856"/>
                  <a:pt x="14975" y="5817"/>
                </a:cubicBezTo>
                <a:cubicBezTo>
                  <a:pt x="14873" y="5778"/>
                  <a:pt x="14675" y="5721"/>
                  <a:pt x="14535" y="5690"/>
                </a:cubicBezTo>
                <a:cubicBezTo>
                  <a:pt x="14258" y="5628"/>
                  <a:pt x="14211" y="5567"/>
                  <a:pt x="14150" y="5202"/>
                </a:cubicBezTo>
                <a:cubicBezTo>
                  <a:pt x="14135" y="5108"/>
                  <a:pt x="14108" y="4998"/>
                  <a:pt x="14092" y="4957"/>
                </a:cubicBezTo>
                <a:cubicBezTo>
                  <a:pt x="14018" y="4774"/>
                  <a:pt x="13868" y="4015"/>
                  <a:pt x="13868" y="3827"/>
                </a:cubicBezTo>
                <a:cubicBezTo>
                  <a:pt x="13868" y="3641"/>
                  <a:pt x="13680" y="2739"/>
                  <a:pt x="13549" y="2304"/>
                </a:cubicBezTo>
                <a:cubicBezTo>
                  <a:pt x="13521" y="2209"/>
                  <a:pt x="13469" y="2000"/>
                  <a:pt x="13436" y="1838"/>
                </a:cubicBezTo>
                <a:cubicBezTo>
                  <a:pt x="13290" y="1131"/>
                  <a:pt x="13206" y="989"/>
                  <a:pt x="13025" y="1145"/>
                </a:cubicBezTo>
                <a:cubicBezTo>
                  <a:pt x="12940" y="1217"/>
                  <a:pt x="12931" y="1211"/>
                  <a:pt x="12785" y="1002"/>
                </a:cubicBezTo>
                <a:cubicBezTo>
                  <a:pt x="12661" y="823"/>
                  <a:pt x="12608" y="782"/>
                  <a:pt x="12503" y="782"/>
                </a:cubicBezTo>
                <a:cubicBezTo>
                  <a:pt x="12314" y="782"/>
                  <a:pt x="12266" y="985"/>
                  <a:pt x="12403" y="1211"/>
                </a:cubicBezTo>
                <a:cubicBezTo>
                  <a:pt x="12444" y="1280"/>
                  <a:pt x="12489" y="1422"/>
                  <a:pt x="12501" y="1526"/>
                </a:cubicBezTo>
                <a:cubicBezTo>
                  <a:pt x="12514" y="1630"/>
                  <a:pt x="12538" y="1716"/>
                  <a:pt x="12556" y="1716"/>
                </a:cubicBezTo>
                <a:cubicBezTo>
                  <a:pt x="12573" y="1716"/>
                  <a:pt x="12615" y="1782"/>
                  <a:pt x="12647" y="1863"/>
                </a:cubicBezTo>
                <a:cubicBezTo>
                  <a:pt x="12690" y="1972"/>
                  <a:pt x="12695" y="2036"/>
                  <a:pt x="12666" y="2106"/>
                </a:cubicBezTo>
                <a:cubicBezTo>
                  <a:pt x="12611" y="2240"/>
                  <a:pt x="12618" y="2531"/>
                  <a:pt x="12684" y="2862"/>
                </a:cubicBezTo>
                <a:cubicBezTo>
                  <a:pt x="12715" y="3019"/>
                  <a:pt x="12731" y="3167"/>
                  <a:pt x="12720" y="3192"/>
                </a:cubicBezTo>
                <a:cubicBezTo>
                  <a:pt x="12708" y="3218"/>
                  <a:pt x="12627" y="3164"/>
                  <a:pt x="12541" y="3072"/>
                </a:cubicBezTo>
                <a:cubicBezTo>
                  <a:pt x="12294" y="2812"/>
                  <a:pt x="11786" y="2492"/>
                  <a:pt x="11471" y="2400"/>
                </a:cubicBezTo>
                <a:cubicBezTo>
                  <a:pt x="11070" y="2283"/>
                  <a:pt x="10785" y="2260"/>
                  <a:pt x="10276" y="2305"/>
                </a:cubicBezTo>
                <a:cubicBezTo>
                  <a:pt x="9614" y="2365"/>
                  <a:pt x="9330" y="2420"/>
                  <a:pt x="9187" y="2515"/>
                </a:cubicBezTo>
                <a:cubicBezTo>
                  <a:pt x="9125" y="2556"/>
                  <a:pt x="9028" y="2618"/>
                  <a:pt x="8970" y="2653"/>
                </a:cubicBezTo>
                <a:cubicBezTo>
                  <a:pt x="8910" y="2689"/>
                  <a:pt x="8873" y="2743"/>
                  <a:pt x="8884" y="2780"/>
                </a:cubicBezTo>
                <a:cubicBezTo>
                  <a:pt x="8895" y="2819"/>
                  <a:pt x="8844" y="2883"/>
                  <a:pt x="8754" y="2943"/>
                </a:cubicBezTo>
                <a:cubicBezTo>
                  <a:pt x="8673" y="2997"/>
                  <a:pt x="8580" y="3108"/>
                  <a:pt x="8548" y="3188"/>
                </a:cubicBezTo>
                <a:cubicBezTo>
                  <a:pt x="8479" y="3364"/>
                  <a:pt x="8461" y="3370"/>
                  <a:pt x="8421" y="3228"/>
                </a:cubicBezTo>
                <a:cubicBezTo>
                  <a:pt x="8397" y="3144"/>
                  <a:pt x="8423" y="3053"/>
                  <a:pt x="8535" y="2827"/>
                </a:cubicBezTo>
                <a:cubicBezTo>
                  <a:pt x="8651" y="2592"/>
                  <a:pt x="8679" y="2489"/>
                  <a:pt x="8679" y="2301"/>
                </a:cubicBezTo>
                <a:cubicBezTo>
                  <a:pt x="8679" y="2052"/>
                  <a:pt x="8888" y="1115"/>
                  <a:pt x="9017" y="785"/>
                </a:cubicBezTo>
                <a:cubicBezTo>
                  <a:pt x="9130" y="495"/>
                  <a:pt x="9155" y="184"/>
                  <a:pt x="9074" y="78"/>
                </a:cubicBezTo>
                <a:cubicBezTo>
                  <a:pt x="9033" y="25"/>
                  <a:pt x="8989" y="-1"/>
                  <a:pt x="8943" y="0"/>
                </a:cubicBezTo>
                <a:close/>
                <a:moveTo>
                  <a:pt x="0" y="1432"/>
                </a:moveTo>
                <a:lnTo>
                  <a:pt x="0" y="1471"/>
                </a:lnTo>
                <a:cubicBezTo>
                  <a:pt x="16" y="1453"/>
                  <a:pt x="38" y="1447"/>
                  <a:pt x="77" y="1447"/>
                </a:cubicBezTo>
                <a:cubicBezTo>
                  <a:pt x="60" y="1443"/>
                  <a:pt x="45" y="1438"/>
                  <a:pt x="26" y="1435"/>
                </a:cubicBezTo>
                <a:cubicBezTo>
                  <a:pt x="15" y="1433"/>
                  <a:pt x="10" y="1434"/>
                  <a:pt x="0" y="1432"/>
                </a:cubicBezTo>
                <a:close/>
                <a:moveTo>
                  <a:pt x="189" y="1479"/>
                </a:moveTo>
                <a:cubicBezTo>
                  <a:pt x="214" y="1500"/>
                  <a:pt x="236" y="1532"/>
                  <a:pt x="256" y="1580"/>
                </a:cubicBezTo>
                <a:cubicBezTo>
                  <a:pt x="308" y="1701"/>
                  <a:pt x="308" y="1729"/>
                  <a:pt x="256" y="1850"/>
                </a:cubicBezTo>
                <a:cubicBezTo>
                  <a:pt x="230" y="1911"/>
                  <a:pt x="194" y="1954"/>
                  <a:pt x="152" y="1979"/>
                </a:cubicBezTo>
                <a:cubicBezTo>
                  <a:pt x="316" y="2043"/>
                  <a:pt x="442" y="2375"/>
                  <a:pt x="335" y="2521"/>
                </a:cubicBezTo>
                <a:cubicBezTo>
                  <a:pt x="474" y="2404"/>
                  <a:pt x="458" y="2124"/>
                  <a:pt x="293" y="2009"/>
                </a:cubicBezTo>
                <a:cubicBezTo>
                  <a:pt x="224" y="1961"/>
                  <a:pt x="222" y="1947"/>
                  <a:pt x="275" y="1849"/>
                </a:cubicBezTo>
                <a:cubicBezTo>
                  <a:pt x="375" y="1663"/>
                  <a:pt x="348" y="1544"/>
                  <a:pt x="189" y="1479"/>
                </a:cubicBezTo>
                <a:close/>
                <a:moveTo>
                  <a:pt x="0" y="1977"/>
                </a:moveTo>
                <a:lnTo>
                  <a:pt x="0" y="2020"/>
                </a:lnTo>
                <a:cubicBezTo>
                  <a:pt x="5" y="2012"/>
                  <a:pt x="6" y="1996"/>
                  <a:pt x="13" y="1991"/>
                </a:cubicBezTo>
                <a:cubicBezTo>
                  <a:pt x="8" y="1988"/>
                  <a:pt x="5" y="1981"/>
                  <a:pt x="0" y="1977"/>
                </a:cubicBezTo>
                <a:close/>
                <a:moveTo>
                  <a:pt x="0" y="2569"/>
                </a:moveTo>
                <a:lnTo>
                  <a:pt x="0" y="2599"/>
                </a:lnTo>
                <a:lnTo>
                  <a:pt x="47" y="2599"/>
                </a:lnTo>
                <a:cubicBezTo>
                  <a:pt x="44" y="2598"/>
                  <a:pt x="41" y="2597"/>
                  <a:pt x="39" y="2596"/>
                </a:cubicBezTo>
                <a:cubicBezTo>
                  <a:pt x="23" y="2587"/>
                  <a:pt x="11" y="2579"/>
                  <a:pt x="0" y="2569"/>
                </a:cubicBezTo>
                <a:close/>
                <a:moveTo>
                  <a:pt x="4525" y="3433"/>
                </a:moveTo>
                <a:cubicBezTo>
                  <a:pt x="4502" y="3434"/>
                  <a:pt x="4487" y="3680"/>
                  <a:pt x="4487" y="4073"/>
                </a:cubicBezTo>
                <a:cubicBezTo>
                  <a:pt x="4487" y="4652"/>
                  <a:pt x="4493" y="4710"/>
                  <a:pt x="4554" y="4710"/>
                </a:cubicBezTo>
                <a:cubicBezTo>
                  <a:pt x="4608" y="4710"/>
                  <a:pt x="4614" y="4693"/>
                  <a:pt x="4583" y="4617"/>
                </a:cubicBezTo>
                <a:cubicBezTo>
                  <a:pt x="4562" y="4565"/>
                  <a:pt x="4549" y="4280"/>
                  <a:pt x="4554" y="3978"/>
                </a:cubicBezTo>
                <a:cubicBezTo>
                  <a:pt x="4559" y="3640"/>
                  <a:pt x="4549" y="3433"/>
                  <a:pt x="4525" y="3433"/>
                </a:cubicBezTo>
                <a:close/>
                <a:moveTo>
                  <a:pt x="255" y="3581"/>
                </a:moveTo>
                <a:cubicBezTo>
                  <a:pt x="233" y="3581"/>
                  <a:pt x="226" y="3603"/>
                  <a:pt x="239" y="3630"/>
                </a:cubicBezTo>
                <a:cubicBezTo>
                  <a:pt x="252" y="3657"/>
                  <a:pt x="269" y="3679"/>
                  <a:pt x="278" y="3679"/>
                </a:cubicBezTo>
                <a:cubicBezTo>
                  <a:pt x="287" y="3679"/>
                  <a:pt x="295" y="3657"/>
                  <a:pt x="295" y="3630"/>
                </a:cubicBezTo>
                <a:cubicBezTo>
                  <a:pt x="295" y="3603"/>
                  <a:pt x="277" y="3581"/>
                  <a:pt x="255" y="3581"/>
                </a:cubicBezTo>
                <a:close/>
              </a:path>
            </a:pathLst>
          </a:custGeom>
          <a:ln w="12700">
            <a:miter lim="400000"/>
          </a:ln>
        </p:spPr>
      </p:pic>
      <p:sp>
        <p:nvSpPr>
          <p:cNvPr id="240"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41"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242"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
        <p:nvSpPr>
          <p:cNvPr id="243" name="What About “Blaspheming the Holy Spirit?” — Mat. 12:31,32…"/>
          <p:cNvSpPr txBox="1"/>
          <p:nvPr/>
        </p:nvSpPr>
        <p:spPr>
          <a:xfrm>
            <a:off x="5340798" y="2963310"/>
            <a:ext cx="7420425" cy="62484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2100"/>
              </a:spcBef>
              <a:buSzPct val="55000"/>
              <a:buBlip>
                <a:blip r:embed="rId3"/>
              </a:buBlip>
              <a:defRPr sz="4000">
                <a:solidFill>
                  <a:srgbClr val="53585F"/>
                </a:solidFill>
                <a:latin typeface="Hoefler Text"/>
                <a:ea typeface="Hoefler Text"/>
                <a:cs typeface="Hoefler Text"/>
                <a:sym typeface="Hoefler Text"/>
              </a:defRPr>
            </a:pPr>
            <a:r>
              <a:t>What About “Blaspheming the Holy Spirit?” — Mat. 12:31,32</a:t>
            </a:r>
          </a:p>
          <a:p>
            <a:pPr lvl="1" marL="875672" indent="-431172" algn="l">
              <a:spcBef>
                <a:spcPts val="300"/>
              </a:spcBef>
              <a:buSzPct val="55000"/>
              <a:buBlip>
                <a:blip r:embed="rId4"/>
              </a:buBlip>
              <a:defRPr sz="3300">
                <a:solidFill>
                  <a:srgbClr val="53585F"/>
                </a:solidFill>
                <a:latin typeface="Hoefler Text"/>
                <a:ea typeface="Hoefler Text"/>
                <a:cs typeface="Hoefler Text"/>
                <a:sym typeface="Hoefler Text"/>
              </a:defRPr>
            </a:pPr>
            <a:r>
              <a:t>Not a case of the unwillingness or inability of God to forgive. </a:t>
            </a:r>
          </a:p>
          <a:p>
            <a:pPr lvl="1" marL="875672" indent="-431172" algn="l">
              <a:spcBef>
                <a:spcPts val="300"/>
              </a:spcBef>
              <a:buSzPct val="55000"/>
              <a:buBlip>
                <a:blip r:embed="rId4"/>
              </a:buBlip>
              <a:defRPr sz="3300">
                <a:solidFill>
                  <a:srgbClr val="53585F"/>
                </a:solidFill>
                <a:latin typeface="Hoefler Text"/>
                <a:ea typeface="Hoefler Text"/>
                <a:cs typeface="Hoefler Text"/>
                <a:sym typeface="Hoefler Text"/>
              </a:defRPr>
            </a:pPr>
            <a:r>
              <a:t>BUT - a matter of the unwillingness and inability of those with hardened hearts to believe unto forgiveness.</a:t>
            </a:r>
          </a:p>
          <a:p>
            <a:pPr lvl="1" marL="875672" indent="-431172" algn="l">
              <a:spcBef>
                <a:spcPts val="300"/>
              </a:spcBef>
              <a:buSzPct val="55000"/>
              <a:buBlip>
                <a:blip r:embed="rId4"/>
              </a:buBlip>
              <a:defRPr sz="3300">
                <a:solidFill>
                  <a:srgbClr val="53585F"/>
                </a:solidFill>
                <a:latin typeface="Hoefler Text"/>
                <a:ea typeface="Hoefler Text"/>
                <a:cs typeface="Hoefler Text"/>
                <a:sym typeface="Hoefler Text"/>
              </a:defRPr>
            </a:pPr>
            <a:r>
              <a:t>Those who ridicule &amp; reject the evidence God has given reject God’s provision of forgiveness – </a:t>
            </a:r>
          </a:p>
          <a:p>
            <a:pPr lvl="1" marL="875672" indent="-431172" algn="l">
              <a:spcBef>
                <a:spcPts val="300"/>
              </a:spcBef>
              <a:buSzPct val="55000"/>
              <a:buBlip>
                <a:blip r:embed="rId4"/>
              </a:buBlip>
              <a:defRPr sz="3300">
                <a:solidFill>
                  <a:srgbClr val="53585F"/>
                </a:solidFill>
                <a:latin typeface="Hoefler Text"/>
                <a:ea typeface="Hoefler Text"/>
                <a:cs typeface="Hoefler Text"/>
                <a:sym typeface="Hoefler Text"/>
              </a:defRPr>
            </a:pPr>
            <a:r>
              <a:t>They have NO HOPE? (Jn 14:6)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3">
                                            <p:txEl>
                                              <p:pRg st="2" end="2"/>
                                            </p:txEl>
                                          </p:spTgt>
                                        </p:tgtEl>
                                        <p:attrNameLst>
                                          <p:attrName>style.visibility</p:attrName>
                                        </p:attrNameLst>
                                      </p:cBhvr>
                                      <p:to>
                                        <p:strVal val="visible"/>
                                      </p:to>
                                    </p:set>
                                    <p:animEffect filter="wipe(left)" transition="in">
                                      <p:cBhvr>
                                        <p:cTn id="7" dur="1500"/>
                                        <p:tgtEl>
                                          <p:spTgt spid="24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3">
                                            <p:txEl>
                                              <p:pRg st="3" end="3"/>
                                            </p:txEl>
                                          </p:spTgt>
                                        </p:tgtEl>
                                        <p:attrNameLst>
                                          <p:attrName>style.visibility</p:attrName>
                                        </p:attrNameLst>
                                      </p:cBhvr>
                                      <p:to>
                                        <p:strVal val="visible"/>
                                      </p:to>
                                    </p:set>
                                    <p:animEffect filter="wipe(left)" transition="in">
                                      <p:cBhvr>
                                        <p:cTn id="12" dur="1500"/>
                                        <p:tgtEl>
                                          <p:spTgt spid="24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43">
                                            <p:txEl>
                                              <p:pRg st="4" end="4"/>
                                            </p:txEl>
                                          </p:spTgt>
                                        </p:tgtEl>
                                        <p:attrNameLst>
                                          <p:attrName>style.visibility</p:attrName>
                                        </p:attrNameLst>
                                      </p:cBhvr>
                                      <p:to>
                                        <p:strVal val="visible"/>
                                      </p:to>
                                    </p:set>
                                    <p:animEffect filter="wipe(left)" transition="in">
                                      <p:cBhvr>
                                        <p:cTn id="17" dur="1500"/>
                                        <p:tgtEl>
                                          <p:spTgt spid="24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3"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5" name="pasted-image.tiff" descr="pasted-image.tiff"/>
          <p:cNvPicPr>
            <a:picLocks noChangeAspect="1"/>
          </p:cNvPicPr>
          <p:nvPr/>
        </p:nvPicPr>
        <p:blipFill>
          <a:blip r:embed="rId2">
            <a:extLst/>
          </a:blip>
          <a:srcRect l="38078" t="21856" r="4608" b="0"/>
          <a:stretch>
            <a:fillRect/>
          </a:stretch>
        </p:blipFill>
        <p:spPr>
          <a:xfrm>
            <a:off x="-1786661" y="3704765"/>
            <a:ext cx="7887026" cy="6048775"/>
          </a:xfrm>
          <a:custGeom>
            <a:avLst/>
            <a:gdLst/>
            <a:ahLst/>
            <a:cxnLst>
              <a:cxn ang="0">
                <a:pos x="wd2" y="hd2"/>
              </a:cxn>
              <a:cxn ang="5400000">
                <a:pos x="wd2" y="hd2"/>
              </a:cxn>
              <a:cxn ang="10800000">
                <a:pos x="wd2" y="hd2"/>
              </a:cxn>
              <a:cxn ang="16200000">
                <a:pos x="wd2" y="hd2"/>
              </a:cxn>
            </a:cxnLst>
            <a:rect l="0" t="0" r="r" b="b"/>
            <a:pathLst>
              <a:path w="21571" h="21599" fill="norm" stroke="1" extrusionOk="0">
                <a:moveTo>
                  <a:pt x="8943" y="0"/>
                </a:moveTo>
                <a:cubicBezTo>
                  <a:pt x="8868" y="0"/>
                  <a:pt x="8793" y="72"/>
                  <a:pt x="8746" y="205"/>
                </a:cubicBezTo>
                <a:cubicBezTo>
                  <a:pt x="8679" y="391"/>
                  <a:pt x="8615" y="433"/>
                  <a:pt x="8542" y="337"/>
                </a:cubicBezTo>
                <a:cubicBezTo>
                  <a:pt x="8519" y="308"/>
                  <a:pt x="8445" y="291"/>
                  <a:pt x="8376" y="300"/>
                </a:cubicBezTo>
                <a:cubicBezTo>
                  <a:pt x="8259" y="315"/>
                  <a:pt x="8244" y="337"/>
                  <a:pt x="8161" y="634"/>
                </a:cubicBezTo>
                <a:cubicBezTo>
                  <a:pt x="8111" y="810"/>
                  <a:pt x="8048" y="1065"/>
                  <a:pt x="8021" y="1200"/>
                </a:cubicBezTo>
                <a:cubicBezTo>
                  <a:pt x="7993" y="1335"/>
                  <a:pt x="7937" y="1578"/>
                  <a:pt x="7897" y="1740"/>
                </a:cubicBezTo>
                <a:cubicBezTo>
                  <a:pt x="7780" y="2206"/>
                  <a:pt x="7657" y="2938"/>
                  <a:pt x="7636" y="3286"/>
                </a:cubicBezTo>
                <a:cubicBezTo>
                  <a:pt x="7625" y="3475"/>
                  <a:pt x="7588" y="3669"/>
                  <a:pt x="7545" y="3762"/>
                </a:cubicBezTo>
                <a:cubicBezTo>
                  <a:pt x="7447" y="3976"/>
                  <a:pt x="7323" y="4849"/>
                  <a:pt x="7327" y="5298"/>
                </a:cubicBezTo>
                <a:cubicBezTo>
                  <a:pt x="7329" y="5501"/>
                  <a:pt x="7306" y="5800"/>
                  <a:pt x="7278" y="5962"/>
                </a:cubicBezTo>
                <a:lnTo>
                  <a:pt x="7227" y="6256"/>
                </a:lnTo>
                <a:lnTo>
                  <a:pt x="7079" y="6244"/>
                </a:lnTo>
                <a:cubicBezTo>
                  <a:pt x="6993" y="6236"/>
                  <a:pt x="6869" y="6271"/>
                  <a:pt x="6781" y="6326"/>
                </a:cubicBezTo>
                <a:cubicBezTo>
                  <a:pt x="5439" y="7166"/>
                  <a:pt x="5322" y="7258"/>
                  <a:pt x="5015" y="7708"/>
                </a:cubicBezTo>
                <a:cubicBezTo>
                  <a:pt x="4864" y="7928"/>
                  <a:pt x="4616" y="8083"/>
                  <a:pt x="4566" y="7994"/>
                </a:cubicBezTo>
                <a:lnTo>
                  <a:pt x="4516" y="8076"/>
                </a:lnTo>
                <a:cubicBezTo>
                  <a:pt x="4488" y="8122"/>
                  <a:pt x="4464" y="8153"/>
                  <a:pt x="4440" y="8178"/>
                </a:cubicBezTo>
                <a:cubicBezTo>
                  <a:pt x="4475" y="8201"/>
                  <a:pt x="4496" y="8240"/>
                  <a:pt x="4510" y="8311"/>
                </a:cubicBezTo>
                <a:cubicBezTo>
                  <a:pt x="4534" y="8430"/>
                  <a:pt x="4508" y="8514"/>
                  <a:pt x="4335" y="8864"/>
                </a:cubicBezTo>
                <a:cubicBezTo>
                  <a:pt x="4223" y="9091"/>
                  <a:pt x="4097" y="9364"/>
                  <a:pt x="4055" y="9469"/>
                </a:cubicBezTo>
                <a:cubicBezTo>
                  <a:pt x="3988" y="9643"/>
                  <a:pt x="3960" y="9667"/>
                  <a:pt x="3769" y="9719"/>
                </a:cubicBezTo>
                <a:cubicBezTo>
                  <a:pt x="3446" y="9806"/>
                  <a:pt x="3077" y="10038"/>
                  <a:pt x="3077" y="10152"/>
                </a:cubicBezTo>
                <a:cubicBezTo>
                  <a:pt x="3077" y="10304"/>
                  <a:pt x="2984" y="10365"/>
                  <a:pt x="2674" y="10416"/>
                </a:cubicBezTo>
                <a:cubicBezTo>
                  <a:pt x="2411" y="10459"/>
                  <a:pt x="2267" y="10510"/>
                  <a:pt x="1890" y="10697"/>
                </a:cubicBezTo>
                <a:cubicBezTo>
                  <a:pt x="1755" y="10763"/>
                  <a:pt x="1585" y="11166"/>
                  <a:pt x="1650" y="11268"/>
                </a:cubicBezTo>
                <a:cubicBezTo>
                  <a:pt x="1676" y="11308"/>
                  <a:pt x="1660" y="11349"/>
                  <a:pt x="1598" y="11402"/>
                </a:cubicBezTo>
                <a:cubicBezTo>
                  <a:pt x="1549" y="11444"/>
                  <a:pt x="1452" y="11559"/>
                  <a:pt x="1382" y="11659"/>
                </a:cubicBezTo>
                <a:cubicBezTo>
                  <a:pt x="1311" y="11758"/>
                  <a:pt x="1195" y="11922"/>
                  <a:pt x="1122" y="12023"/>
                </a:cubicBezTo>
                <a:cubicBezTo>
                  <a:pt x="1043" y="12133"/>
                  <a:pt x="949" y="12353"/>
                  <a:pt x="887" y="12574"/>
                </a:cubicBezTo>
                <a:cubicBezTo>
                  <a:pt x="797" y="12892"/>
                  <a:pt x="784" y="13014"/>
                  <a:pt x="784" y="13481"/>
                </a:cubicBezTo>
                <a:cubicBezTo>
                  <a:pt x="784" y="14004"/>
                  <a:pt x="779" y="14029"/>
                  <a:pt x="665" y="14254"/>
                </a:cubicBezTo>
                <a:cubicBezTo>
                  <a:pt x="553" y="14474"/>
                  <a:pt x="549" y="14503"/>
                  <a:pt x="573" y="14815"/>
                </a:cubicBezTo>
                <a:cubicBezTo>
                  <a:pt x="609" y="15283"/>
                  <a:pt x="665" y="15505"/>
                  <a:pt x="808" y="15752"/>
                </a:cubicBezTo>
                <a:cubicBezTo>
                  <a:pt x="962" y="16018"/>
                  <a:pt x="1098" y="16142"/>
                  <a:pt x="1459" y="16340"/>
                </a:cubicBezTo>
                <a:cubicBezTo>
                  <a:pt x="1828" y="16542"/>
                  <a:pt x="1996" y="16538"/>
                  <a:pt x="2524" y="16316"/>
                </a:cubicBezTo>
                <a:cubicBezTo>
                  <a:pt x="3144" y="16055"/>
                  <a:pt x="3449" y="15851"/>
                  <a:pt x="3704" y="15526"/>
                </a:cubicBezTo>
                <a:cubicBezTo>
                  <a:pt x="3824" y="15373"/>
                  <a:pt x="3982" y="15222"/>
                  <a:pt x="4053" y="15193"/>
                </a:cubicBezTo>
                <a:cubicBezTo>
                  <a:pt x="4174" y="15144"/>
                  <a:pt x="4299" y="14941"/>
                  <a:pt x="4377" y="14669"/>
                </a:cubicBezTo>
                <a:cubicBezTo>
                  <a:pt x="4412" y="14546"/>
                  <a:pt x="4778" y="14221"/>
                  <a:pt x="5080" y="14045"/>
                </a:cubicBezTo>
                <a:lnTo>
                  <a:pt x="5258" y="13940"/>
                </a:lnTo>
                <a:lnTo>
                  <a:pt x="5441" y="14112"/>
                </a:lnTo>
                <a:cubicBezTo>
                  <a:pt x="5638" y="14297"/>
                  <a:pt x="5715" y="14314"/>
                  <a:pt x="5939" y="14227"/>
                </a:cubicBezTo>
                <a:cubicBezTo>
                  <a:pt x="6053" y="14182"/>
                  <a:pt x="6095" y="14184"/>
                  <a:pt x="6143" y="14235"/>
                </a:cubicBezTo>
                <a:cubicBezTo>
                  <a:pt x="6316" y="14423"/>
                  <a:pt x="6435" y="15209"/>
                  <a:pt x="6437" y="16174"/>
                </a:cubicBezTo>
                <a:cubicBezTo>
                  <a:pt x="6439" y="16980"/>
                  <a:pt x="6410" y="17261"/>
                  <a:pt x="6211" y="18433"/>
                </a:cubicBezTo>
                <a:cubicBezTo>
                  <a:pt x="6040" y="19441"/>
                  <a:pt x="6018" y="19846"/>
                  <a:pt x="6101" y="20406"/>
                </a:cubicBezTo>
                <a:cubicBezTo>
                  <a:pt x="6219" y="21189"/>
                  <a:pt x="6245" y="21328"/>
                  <a:pt x="6298" y="21464"/>
                </a:cubicBezTo>
                <a:lnTo>
                  <a:pt x="6350" y="21599"/>
                </a:lnTo>
                <a:lnTo>
                  <a:pt x="18569" y="21599"/>
                </a:lnTo>
                <a:lnTo>
                  <a:pt x="18516" y="21439"/>
                </a:lnTo>
                <a:cubicBezTo>
                  <a:pt x="18323" y="20863"/>
                  <a:pt x="18296" y="20779"/>
                  <a:pt x="18321" y="20729"/>
                </a:cubicBezTo>
                <a:cubicBezTo>
                  <a:pt x="18220" y="20459"/>
                  <a:pt x="18126" y="20189"/>
                  <a:pt x="18103" y="20077"/>
                </a:cubicBezTo>
                <a:cubicBezTo>
                  <a:pt x="18088" y="20009"/>
                  <a:pt x="18036" y="19844"/>
                  <a:pt x="17987" y="19708"/>
                </a:cubicBezTo>
                <a:cubicBezTo>
                  <a:pt x="17939" y="19573"/>
                  <a:pt x="17832" y="19198"/>
                  <a:pt x="17750" y="18874"/>
                </a:cubicBezTo>
                <a:cubicBezTo>
                  <a:pt x="17667" y="18550"/>
                  <a:pt x="17531" y="18064"/>
                  <a:pt x="17447" y="17794"/>
                </a:cubicBezTo>
                <a:cubicBezTo>
                  <a:pt x="17363" y="17524"/>
                  <a:pt x="17256" y="17140"/>
                  <a:pt x="17210" y="16941"/>
                </a:cubicBezTo>
                <a:cubicBezTo>
                  <a:pt x="17134" y="16610"/>
                  <a:pt x="17131" y="16550"/>
                  <a:pt x="17173" y="16277"/>
                </a:cubicBezTo>
                <a:cubicBezTo>
                  <a:pt x="17202" y="16095"/>
                  <a:pt x="17255" y="15930"/>
                  <a:pt x="17309" y="15855"/>
                </a:cubicBezTo>
                <a:cubicBezTo>
                  <a:pt x="17391" y="15742"/>
                  <a:pt x="17396" y="15699"/>
                  <a:pt x="17382" y="15317"/>
                </a:cubicBezTo>
                <a:cubicBezTo>
                  <a:pt x="17367" y="14918"/>
                  <a:pt x="17361" y="14895"/>
                  <a:pt x="17230" y="14720"/>
                </a:cubicBezTo>
                <a:cubicBezTo>
                  <a:pt x="17155" y="14620"/>
                  <a:pt x="17104" y="14516"/>
                  <a:pt x="17117" y="14489"/>
                </a:cubicBezTo>
                <a:cubicBezTo>
                  <a:pt x="17148" y="14423"/>
                  <a:pt x="17365" y="14564"/>
                  <a:pt x="17365" y="14651"/>
                </a:cubicBezTo>
                <a:cubicBezTo>
                  <a:pt x="17365" y="14767"/>
                  <a:pt x="18016" y="15564"/>
                  <a:pt x="18335" y="15838"/>
                </a:cubicBezTo>
                <a:cubicBezTo>
                  <a:pt x="18641" y="16101"/>
                  <a:pt x="19091" y="16395"/>
                  <a:pt x="19189" y="16395"/>
                </a:cubicBezTo>
                <a:cubicBezTo>
                  <a:pt x="19216" y="16395"/>
                  <a:pt x="19287" y="16426"/>
                  <a:pt x="19345" y="16465"/>
                </a:cubicBezTo>
                <a:cubicBezTo>
                  <a:pt x="19523" y="16580"/>
                  <a:pt x="19634" y="16634"/>
                  <a:pt x="19760" y="16666"/>
                </a:cubicBezTo>
                <a:cubicBezTo>
                  <a:pt x="19826" y="16683"/>
                  <a:pt x="19901" y="16731"/>
                  <a:pt x="19928" y="16773"/>
                </a:cubicBezTo>
                <a:cubicBezTo>
                  <a:pt x="20018" y="16914"/>
                  <a:pt x="20308" y="17041"/>
                  <a:pt x="20561" y="17050"/>
                </a:cubicBezTo>
                <a:cubicBezTo>
                  <a:pt x="20762" y="17057"/>
                  <a:pt x="20834" y="17036"/>
                  <a:pt x="20963" y="16935"/>
                </a:cubicBezTo>
                <a:cubicBezTo>
                  <a:pt x="21136" y="16799"/>
                  <a:pt x="21391" y="16419"/>
                  <a:pt x="21489" y="16151"/>
                </a:cubicBezTo>
                <a:cubicBezTo>
                  <a:pt x="21584" y="15893"/>
                  <a:pt x="21600" y="15285"/>
                  <a:pt x="21522" y="14961"/>
                </a:cubicBezTo>
                <a:cubicBezTo>
                  <a:pt x="21468" y="14737"/>
                  <a:pt x="21465" y="14637"/>
                  <a:pt x="21498" y="14325"/>
                </a:cubicBezTo>
                <a:cubicBezTo>
                  <a:pt x="21584" y="13516"/>
                  <a:pt x="21424" y="12823"/>
                  <a:pt x="21057" y="12413"/>
                </a:cubicBezTo>
                <a:cubicBezTo>
                  <a:pt x="20975" y="12321"/>
                  <a:pt x="20911" y="12235"/>
                  <a:pt x="20913" y="12221"/>
                </a:cubicBezTo>
                <a:cubicBezTo>
                  <a:pt x="20917" y="12194"/>
                  <a:pt x="20709" y="11806"/>
                  <a:pt x="20609" y="11655"/>
                </a:cubicBezTo>
                <a:cubicBezTo>
                  <a:pt x="20572" y="11599"/>
                  <a:pt x="20510" y="11538"/>
                  <a:pt x="20471" y="11519"/>
                </a:cubicBezTo>
                <a:cubicBezTo>
                  <a:pt x="20432" y="11499"/>
                  <a:pt x="20410" y="11471"/>
                  <a:pt x="20421" y="11456"/>
                </a:cubicBezTo>
                <a:cubicBezTo>
                  <a:pt x="20495" y="11360"/>
                  <a:pt x="19935" y="10998"/>
                  <a:pt x="19708" y="10996"/>
                </a:cubicBezTo>
                <a:cubicBezTo>
                  <a:pt x="19607" y="10994"/>
                  <a:pt x="19564" y="10912"/>
                  <a:pt x="19578" y="10746"/>
                </a:cubicBezTo>
                <a:cubicBezTo>
                  <a:pt x="19588" y="10620"/>
                  <a:pt x="19461" y="10356"/>
                  <a:pt x="19391" y="10356"/>
                </a:cubicBezTo>
                <a:cubicBezTo>
                  <a:pt x="19324" y="10356"/>
                  <a:pt x="18961" y="10123"/>
                  <a:pt x="18922" y="10055"/>
                </a:cubicBezTo>
                <a:cubicBezTo>
                  <a:pt x="18901" y="10018"/>
                  <a:pt x="18843" y="9833"/>
                  <a:pt x="18794" y="9644"/>
                </a:cubicBezTo>
                <a:cubicBezTo>
                  <a:pt x="18744" y="9455"/>
                  <a:pt x="18633" y="9113"/>
                  <a:pt x="18546" y="8884"/>
                </a:cubicBezTo>
                <a:cubicBezTo>
                  <a:pt x="18460" y="8654"/>
                  <a:pt x="18379" y="8422"/>
                  <a:pt x="18365" y="8368"/>
                </a:cubicBezTo>
                <a:cubicBezTo>
                  <a:pt x="18352" y="8314"/>
                  <a:pt x="18273" y="8215"/>
                  <a:pt x="18188" y="8147"/>
                </a:cubicBezTo>
                <a:cubicBezTo>
                  <a:pt x="18104" y="8079"/>
                  <a:pt x="17925" y="7845"/>
                  <a:pt x="17792" y="7625"/>
                </a:cubicBezTo>
                <a:cubicBezTo>
                  <a:pt x="17557" y="7239"/>
                  <a:pt x="17436" y="7115"/>
                  <a:pt x="17293" y="7115"/>
                </a:cubicBezTo>
                <a:cubicBezTo>
                  <a:pt x="17255" y="7115"/>
                  <a:pt x="17203" y="7082"/>
                  <a:pt x="17177" y="7042"/>
                </a:cubicBezTo>
                <a:cubicBezTo>
                  <a:pt x="17151" y="7001"/>
                  <a:pt x="17057" y="6926"/>
                  <a:pt x="16968" y="6874"/>
                </a:cubicBezTo>
                <a:cubicBezTo>
                  <a:pt x="16866" y="6815"/>
                  <a:pt x="16785" y="6724"/>
                  <a:pt x="16746" y="6625"/>
                </a:cubicBezTo>
                <a:cubicBezTo>
                  <a:pt x="16669" y="6431"/>
                  <a:pt x="16490" y="6330"/>
                  <a:pt x="16226" y="6330"/>
                </a:cubicBezTo>
                <a:cubicBezTo>
                  <a:pt x="16044" y="6330"/>
                  <a:pt x="16003" y="6308"/>
                  <a:pt x="15807" y="6109"/>
                </a:cubicBezTo>
                <a:cubicBezTo>
                  <a:pt x="15607" y="5906"/>
                  <a:pt x="15571" y="5888"/>
                  <a:pt x="15375" y="5888"/>
                </a:cubicBezTo>
                <a:cubicBezTo>
                  <a:pt x="15257" y="5888"/>
                  <a:pt x="15077" y="5856"/>
                  <a:pt x="14975" y="5817"/>
                </a:cubicBezTo>
                <a:cubicBezTo>
                  <a:pt x="14873" y="5778"/>
                  <a:pt x="14675" y="5721"/>
                  <a:pt x="14535" y="5690"/>
                </a:cubicBezTo>
                <a:cubicBezTo>
                  <a:pt x="14258" y="5628"/>
                  <a:pt x="14211" y="5567"/>
                  <a:pt x="14150" y="5202"/>
                </a:cubicBezTo>
                <a:cubicBezTo>
                  <a:pt x="14135" y="5108"/>
                  <a:pt x="14108" y="4998"/>
                  <a:pt x="14092" y="4957"/>
                </a:cubicBezTo>
                <a:cubicBezTo>
                  <a:pt x="14018" y="4774"/>
                  <a:pt x="13868" y="4015"/>
                  <a:pt x="13868" y="3827"/>
                </a:cubicBezTo>
                <a:cubicBezTo>
                  <a:pt x="13868" y="3641"/>
                  <a:pt x="13680" y="2739"/>
                  <a:pt x="13549" y="2304"/>
                </a:cubicBezTo>
                <a:cubicBezTo>
                  <a:pt x="13521" y="2209"/>
                  <a:pt x="13469" y="2000"/>
                  <a:pt x="13436" y="1838"/>
                </a:cubicBezTo>
                <a:cubicBezTo>
                  <a:pt x="13290" y="1131"/>
                  <a:pt x="13206" y="989"/>
                  <a:pt x="13025" y="1145"/>
                </a:cubicBezTo>
                <a:cubicBezTo>
                  <a:pt x="12940" y="1217"/>
                  <a:pt x="12931" y="1211"/>
                  <a:pt x="12785" y="1002"/>
                </a:cubicBezTo>
                <a:cubicBezTo>
                  <a:pt x="12661" y="823"/>
                  <a:pt x="12608" y="782"/>
                  <a:pt x="12503" y="782"/>
                </a:cubicBezTo>
                <a:cubicBezTo>
                  <a:pt x="12314" y="782"/>
                  <a:pt x="12266" y="985"/>
                  <a:pt x="12403" y="1211"/>
                </a:cubicBezTo>
                <a:cubicBezTo>
                  <a:pt x="12444" y="1280"/>
                  <a:pt x="12489" y="1422"/>
                  <a:pt x="12501" y="1526"/>
                </a:cubicBezTo>
                <a:cubicBezTo>
                  <a:pt x="12514" y="1630"/>
                  <a:pt x="12538" y="1716"/>
                  <a:pt x="12556" y="1716"/>
                </a:cubicBezTo>
                <a:cubicBezTo>
                  <a:pt x="12573" y="1716"/>
                  <a:pt x="12615" y="1782"/>
                  <a:pt x="12647" y="1863"/>
                </a:cubicBezTo>
                <a:cubicBezTo>
                  <a:pt x="12690" y="1972"/>
                  <a:pt x="12695" y="2036"/>
                  <a:pt x="12666" y="2106"/>
                </a:cubicBezTo>
                <a:cubicBezTo>
                  <a:pt x="12611" y="2240"/>
                  <a:pt x="12618" y="2531"/>
                  <a:pt x="12684" y="2862"/>
                </a:cubicBezTo>
                <a:cubicBezTo>
                  <a:pt x="12715" y="3019"/>
                  <a:pt x="12731" y="3167"/>
                  <a:pt x="12720" y="3192"/>
                </a:cubicBezTo>
                <a:cubicBezTo>
                  <a:pt x="12708" y="3218"/>
                  <a:pt x="12627" y="3164"/>
                  <a:pt x="12541" y="3072"/>
                </a:cubicBezTo>
                <a:cubicBezTo>
                  <a:pt x="12294" y="2812"/>
                  <a:pt x="11786" y="2492"/>
                  <a:pt x="11471" y="2400"/>
                </a:cubicBezTo>
                <a:cubicBezTo>
                  <a:pt x="11070" y="2283"/>
                  <a:pt x="10785" y="2260"/>
                  <a:pt x="10276" y="2305"/>
                </a:cubicBezTo>
                <a:cubicBezTo>
                  <a:pt x="9614" y="2365"/>
                  <a:pt x="9330" y="2420"/>
                  <a:pt x="9187" y="2515"/>
                </a:cubicBezTo>
                <a:cubicBezTo>
                  <a:pt x="9125" y="2556"/>
                  <a:pt x="9028" y="2618"/>
                  <a:pt x="8970" y="2653"/>
                </a:cubicBezTo>
                <a:cubicBezTo>
                  <a:pt x="8910" y="2689"/>
                  <a:pt x="8873" y="2743"/>
                  <a:pt x="8884" y="2780"/>
                </a:cubicBezTo>
                <a:cubicBezTo>
                  <a:pt x="8895" y="2819"/>
                  <a:pt x="8844" y="2883"/>
                  <a:pt x="8754" y="2943"/>
                </a:cubicBezTo>
                <a:cubicBezTo>
                  <a:pt x="8673" y="2997"/>
                  <a:pt x="8580" y="3108"/>
                  <a:pt x="8548" y="3188"/>
                </a:cubicBezTo>
                <a:cubicBezTo>
                  <a:pt x="8479" y="3364"/>
                  <a:pt x="8461" y="3370"/>
                  <a:pt x="8421" y="3228"/>
                </a:cubicBezTo>
                <a:cubicBezTo>
                  <a:pt x="8397" y="3144"/>
                  <a:pt x="8423" y="3053"/>
                  <a:pt x="8535" y="2827"/>
                </a:cubicBezTo>
                <a:cubicBezTo>
                  <a:pt x="8651" y="2592"/>
                  <a:pt x="8679" y="2489"/>
                  <a:pt x="8679" y="2301"/>
                </a:cubicBezTo>
                <a:cubicBezTo>
                  <a:pt x="8679" y="2052"/>
                  <a:pt x="8888" y="1115"/>
                  <a:pt x="9017" y="785"/>
                </a:cubicBezTo>
                <a:cubicBezTo>
                  <a:pt x="9130" y="495"/>
                  <a:pt x="9155" y="184"/>
                  <a:pt x="9074" y="78"/>
                </a:cubicBezTo>
                <a:cubicBezTo>
                  <a:pt x="9033" y="25"/>
                  <a:pt x="8989" y="-1"/>
                  <a:pt x="8943" y="0"/>
                </a:cubicBezTo>
                <a:close/>
                <a:moveTo>
                  <a:pt x="0" y="1432"/>
                </a:moveTo>
                <a:lnTo>
                  <a:pt x="0" y="1471"/>
                </a:lnTo>
                <a:cubicBezTo>
                  <a:pt x="16" y="1453"/>
                  <a:pt x="38" y="1447"/>
                  <a:pt x="77" y="1447"/>
                </a:cubicBezTo>
                <a:cubicBezTo>
                  <a:pt x="60" y="1443"/>
                  <a:pt x="45" y="1438"/>
                  <a:pt x="26" y="1435"/>
                </a:cubicBezTo>
                <a:cubicBezTo>
                  <a:pt x="15" y="1433"/>
                  <a:pt x="10" y="1434"/>
                  <a:pt x="0" y="1432"/>
                </a:cubicBezTo>
                <a:close/>
                <a:moveTo>
                  <a:pt x="189" y="1479"/>
                </a:moveTo>
                <a:cubicBezTo>
                  <a:pt x="214" y="1500"/>
                  <a:pt x="236" y="1532"/>
                  <a:pt x="256" y="1580"/>
                </a:cubicBezTo>
                <a:cubicBezTo>
                  <a:pt x="308" y="1701"/>
                  <a:pt x="308" y="1729"/>
                  <a:pt x="256" y="1850"/>
                </a:cubicBezTo>
                <a:cubicBezTo>
                  <a:pt x="230" y="1911"/>
                  <a:pt x="194" y="1954"/>
                  <a:pt x="152" y="1979"/>
                </a:cubicBezTo>
                <a:cubicBezTo>
                  <a:pt x="316" y="2043"/>
                  <a:pt x="442" y="2375"/>
                  <a:pt x="335" y="2521"/>
                </a:cubicBezTo>
                <a:cubicBezTo>
                  <a:pt x="474" y="2404"/>
                  <a:pt x="458" y="2124"/>
                  <a:pt x="293" y="2009"/>
                </a:cubicBezTo>
                <a:cubicBezTo>
                  <a:pt x="224" y="1961"/>
                  <a:pt x="222" y="1947"/>
                  <a:pt x="275" y="1849"/>
                </a:cubicBezTo>
                <a:cubicBezTo>
                  <a:pt x="375" y="1663"/>
                  <a:pt x="348" y="1544"/>
                  <a:pt x="189" y="1479"/>
                </a:cubicBezTo>
                <a:close/>
                <a:moveTo>
                  <a:pt x="0" y="1977"/>
                </a:moveTo>
                <a:lnTo>
                  <a:pt x="0" y="2020"/>
                </a:lnTo>
                <a:cubicBezTo>
                  <a:pt x="5" y="2012"/>
                  <a:pt x="6" y="1996"/>
                  <a:pt x="13" y="1991"/>
                </a:cubicBezTo>
                <a:cubicBezTo>
                  <a:pt x="8" y="1988"/>
                  <a:pt x="5" y="1981"/>
                  <a:pt x="0" y="1977"/>
                </a:cubicBezTo>
                <a:close/>
                <a:moveTo>
                  <a:pt x="0" y="2569"/>
                </a:moveTo>
                <a:lnTo>
                  <a:pt x="0" y="2599"/>
                </a:lnTo>
                <a:lnTo>
                  <a:pt x="47" y="2599"/>
                </a:lnTo>
                <a:cubicBezTo>
                  <a:pt x="44" y="2598"/>
                  <a:pt x="41" y="2597"/>
                  <a:pt x="39" y="2596"/>
                </a:cubicBezTo>
                <a:cubicBezTo>
                  <a:pt x="23" y="2587"/>
                  <a:pt x="11" y="2579"/>
                  <a:pt x="0" y="2569"/>
                </a:cubicBezTo>
                <a:close/>
                <a:moveTo>
                  <a:pt x="4525" y="3433"/>
                </a:moveTo>
                <a:cubicBezTo>
                  <a:pt x="4502" y="3434"/>
                  <a:pt x="4487" y="3680"/>
                  <a:pt x="4487" y="4073"/>
                </a:cubicBezTo>
                <a:cubicBezTo>
                  <a:pt x="4487" y="4652"/>
                  <a:pt x="4493" y="4710"/>
                  <a:pt x="4554" y="4710"/>
                </a:cubicBezTo>
                <a:cubicBezTo>
                  <a:pt x="4608" y="4710"/>
                  <a:pt x="4614" y="4693"/>
                  <a:pt x="4583" y="4617"/>
                </a:cubicBezTo>
                <a:cubicBezTo>
                  <a:pt x="4562" y="4565"/>
                  <a:pt x="4549" y="4280"/>
                  <a:pt x="4554" y="3978"/>
                </a:cubicBezTo>
                <a:cubicBezTo>
                  <a:pt x="4559" y="3640"/>
                  <a:pt x="4549" y="3433"/>
                  <a:pt x="4525" y="3433"/>
                </a:cubicBezTo>
                <a:close/>
                <a:moveTo>
                  <a:pt x="255" y="3581"/>
                </a:moveTo>
                <a:cubicBezTo>
                  <a:pt x="233" y="3581"/>
                  <a:pt x="226" y="3603"/>
                  <a:pt x="239" y="3630"/>
                </a:cubicBezTo>
                <a:cubicBezTo>
                  <a:pt x="252" y="3657"/>
                  <a:pt x="269" y="3679"/>
                  <a:pt x="278" y="3679"/>
                </a:cubicBezTo>
                <a:cubicBezTo>
                  <a:pt x="287" y="3679"/>
                  <a:pt x="295" y="3657"/>
                  <a:pt x="295" y="3630"/>
                </a:cubicBezTo>
                <a:cubicBezTo>
                  <a:pt x="295" y="3603"/>
                  <a:pt x="277" y="3581"/>
                  <a:pt x="255" y="3581"/>
                </a:cubicBezTo>
                <a:close/>
              </a:path>
            </a:pathLst>
          </a:custGeom>
          <a:ln w="12700">
            <a:miter lim="400000"/>
          </a:ln>
        </p:spPr>
      </p:pic>
      <p:sp>
        <p:nvSpPr>
          <p:cNvPr id="246"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47"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248"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
        <p:nvSpPr>
          <p:cNvPr id="249" name="Other passages with comparative applications —…"/>
          <p:cNvSpPr txBox="1"/>
          <p:nvPr/>
        </p:nvSpPr>
        <p:spPr>
          <a:xfrm>
            <a:off x="5340798" y="2963310"/>
            <a:ext cx="7420425" cy="66548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2100"/>
              </a:spcBef>
              <a:buSzPct val="55000"/>
              <a:buBlip>
                <a:blip r:embed="rId3"/>
              </a:buBlip>
              <a:defRPr sz="4000">
                <a:solidFill>
                  <a:srgbClr val="53585F"/>
                </a:solidFill>
                <a:latin typeface="Hoefler Text"/>
                <a:ea typeface="Hoefler Text"/>
                <a:cs typeface="Hoefler Text"/>
                <a:sym typeface="Hoefler Text"/>
              </a:defRPr>
            </a:pPr>
            <a:r>
              <a:t>Other passages with comparative applications —</a:t>
            </a:r>
          </a:p>
          <a:p>
            <a:pPr lvl="1" marL="875672" indent="-431172" algn="l">
              <a:spcBef>
                <a:spcPts val="1400"/>
              </a:spcBef>
              <a:buSzPct val="55000"/>
              <a:buBlip>
                <a:blip r:embed="rId4"/>
              </a:buBlip>
              <a:defRPr sz="3600">
                <a:solidFill>
                  <a:srgbClr val="53585F"/>
                </a:solidFill>
                <a:latin typeface="Hoefler Text"/>
                <a:ea typeface="Hoefler Text"/>
                <a:cs typeface="Hoefler Text"/>
                <a:sym typeface="Hoefler Text"/>
              </a:defRPr>
            </a:pPr>
            <a:r>
              <a:t>Philippians 3:17-19 — </a:t>
            </a:r>
            <a:r>
              <a:rPr i="1"/>
              <a:t>enemies of the cross / whose god is their belly / glory in their shame / set their mind on earthly things …</a:t>
            </a:r>
          </a:p>
          <a:p>
            <a:pPr lvl="1" marL="875672" indent="-431172" algn="l">
              <a:spcBef>
                <a:spcPts val="1400"/>
              </a:spcBef>
              <a:buSzPct val="55000"/>
              <a:buBlip>
                <a:blip r:embed="rId4"/>
              </a:buBlip>
              <a:defRPr sz="3600">
                <a:solidFill>
                  <a:srgbClr val="53585F"/>
                </a:solidFill>
                <a:latin typeface="Hoefler Text"/>
                <a:ea typeface="Hoefler Text"/>
                <a:cs typeface="Hoefler Text"/>
                <a:sym typeface="Hoefler Text"/>
              </a:defRPr>
            </a:pPr>
            <a:r>
              <a:t>2 Thess. 2:10-12 — </a:t>
            </a:r>
            <a:r>
              <a:rPr i="1"/>
              <a:t>When we reject a love for the truth &amp; love unrighteousness / God will send strong delusion that we believe a lie and be condemned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9">
                                            <p:txEl>
                                              <p:pRg st="1" end="1"/>
                                            </p:txEl>
                                          </p:spTgt>
                                        </p:tgtEl>
                                        <p:attrNameLst>
                                          <p:attrName>style.visibility</p:attrName>
                                        </p:attrNameLst>
                                      </p:cBhvr>
                                      <p:to>
                                        <p:strVal val="visible"/>
                                      </p:to>
                                    </p:set>
                                    <p:animEffect filter="wipe(left)" transition="in">
                                      <p:cBhvr>
                                        <p:cTn id="7" dur="1500"/>
                                        <p:tgtEl>
                                          <p:spTgt spid="2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9">
                                            <p:txEl>
                                              <p:pRg st="2" end="2"/>
                                            </p:txEl>
                                          </p:spTgt>
                                        </p:tgtEl>
                                        <p:attrNameLst>
                                          <p:attrName>style.visibility</p:attrName>
                                        </p:attrNameLst>
                                      </p:cBhvr>
                                      <p:to>
                                        <p:strVal val="visible"/>
                                      </p:to>
                                    </p:set>
                                    <p:animEffect filter="wipe(left)" transition="in">
                                      <p:cBhvr>
                                        <p:cTn id="12" dur="1500"/>
                                        <p:tgtEl>
                                          <p:spTgt spid="24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pasted-image.tiff" descr="pasted-image.tiff"/>
          <p:cNvPicPr>
            <a:picLocks noChangeAspect="1"/>
          </p:cNvPicPr>
          <p:nvPr/>
        </p:nvPicPr>
        <p:blipFill>
          <a:blip r:embed="rId2">
            <a:extLst/>
          </a:blip>
          <a:srcRect l="38078" t="21856" r="4608" b="0"/>
          <a:stretch>
            <a:fillRect/>
          </a:stretch>
        </p:blipFill>
        <p:spPr>
          <a:xfrm>
            <a:off x="-1786661" y="3704765"/>
            <a:ext cx="7887026" cy="6048775"/>
          </a:xfrm>
          <a:custGeom>
            <a:avLst/>
            <a:gdLst/>
            <a:ahLst/>
            <a:cxnLst>
              <a:cxn ang="0">
                <a:pos x="wd2" y="hd2"/>
              </a:cxn>
              <a:cxn ang="5400000">
                <a:pos x="wd2" y="hd2"/>
              </a:cxn>
              <a:cxn ang="10800000">
                <a:pos x="wd2" y="hd2"/>
              </a:cxn>
              <a:cxn ang="16200000">
                <a:pos x="wd2" y="hd2"/>
              </a:cxn>
            </a:cxnLst>
            <a:rect l="0" t="0" r="r" b="b"/>
            <a:pathLst>
              <a:path w="21571" h="21599" fill="norm" stroke="1" extrusionOk="0">
                <a:moveTo>
                  <a:pt x="8943" y="0"/>
                </a:moveTo>
                <a:cubicBezTo>
                  <a:pt x="8868" y="0"/>
                  <a:pt x="8793" y="72"/>
                  <a:pt x="8746" y="205"/>
                </a:cubicBezTo>
                <a:cubicBezTo>
                  <a:pt x="8679" y="391"/>
                  <a:pt x="8615" y="433"/>
                  <a:pt x="8542" y="337"/>
                </a:cubicBezTo>
                <a:cubicBezTo>
                  <a:pt x="8519" y="308"/>
                  <a:pt x="8445" y="291"/>
                  <a:pt x="8376" y="300"/>
                </a:cubicBezTo>
                <a:cubicBezTo>
                  <a:pt x="8259" y="315"/>
                  <a:pt x="8244" y="337"/>
                  <a:pt x="8161" y="634"/>
                </a:cubicBezTo>
                <a:cubicBezTo>
                  <a:pt x="8111" y="810"/>
                  <a:pt x="8048" y="1065"/>
                  <a:pt x="8021" y="1200"/>
                </a:cubicBezTo>
                <a:cubicBezTo>
                  <a:pt x="7993" y="1335"/>
                  <a:pt x="7937" y="1578"/>
                  <a:pt x="7897" y="1740"/>
                </a:cubicBezTo>
                <a:cubicBezTo>
                  <a:pt x="7780" y="2206"/>
                  <a:pt x="7657" y="2938"/>
                  <a:pt x="7636" y="3286"/>
                </a:cubicBezTo>
                <a:cubicBezTo>
                  <a:pt x="7625" y="3475"/>
                  <a:pt x="7588" y="3669"/>
                  <a:pt x="7545" y="3762"/>
                </a:cubicBezTo>
                <a:cubicBezTo>
                  <a:pt x="7447" y="3976"/>
                  <a:pt x="7323" y="4849"/>
                  <a:pt x="7327" y="5298"/>
                </a:cubicBezTo>
                <a:cubicBezTo>
                  <a:pt x="7329" y="5501"/>
                  <a:pt x="7306" y="5800"/>
                  <a:pt x="7278" y="5962"/>
                </a:cubicBezTo>
                <a:lnTo>
                  <a:pt x="7227" y="6256"/>
                </a:lnTo>
                <a:lnTo>
                  <a:pt x="7079" y="6244"/>
                </a:lnTo>
                <a:cubicBezTo>
                  <a:pt x="6993" y="6236"/>
                  <a:pt x="6869" y="6271"/>
                  <a:pt x="6781" y="6326"/>
                </a:cubicBezTo>
                <a:cubicBezTo>
                  <a:pt x="5439" y="7166"/>
                  <a:pt x="5322" y="7258"/>
                  <a:pt x="5015" y="7708"/>
                </a:cubicBezTo>
                <a:cubicBezTo>
                  <a:pt x="4864" y="7928"/>
                  <a:pt x="4616" y="8083"/>
                  <a:pt x="4566" y="7994"/>
                </a:cubicBezTo>
                <a:lnTo>
                  <a:pt x="4516" y="8076"/>
                </a:lnTo>
                <a:cubicBezTo>
                  <a:pt x="4488" y="8122"/>
                  <a:pt x="4464" y="8153"/>
                  <a:pt x="4440" y="8178"/>
                </a:cubicBezTo>
                <a:cubicBezTo>
                  <a:pt x="4475" y="8201"/>
                  <a:pt x="4496" y="8240"/>
                  <a:pt x="4510" y="8311"/>
                </a:cubicBezTo>
                <a:cubicBezTo>
                  <a:pt x="4534" y="8430"/>
                  <a:pt x="4508" y="8514"/>
                  <a:pt x="4335" y="8864"/>
                </a:cubicBezTo>
                <a:cubicBezTo>
                  <a:pt x="4223" y="9091"/>
                  <a:pt x="4097" y="9364"/>
                  <a:pt x="4055" y="9469"/>
                </a:cubicBezTo>
                <a:cubicBezTo>
                  <a:pt x="3988" y="9643"/>
                  <a:pt x="3960" y="9667"/>
                  <a:pt x="3769" y="9719"/>
                </a:cubicBezTo>
                <a:cubicBezTo>
                  <a:pt x="3446" y="9806"/>
                  <a:pt x="3077" y="10038"/>
                  <a:pt x="3077" y="10152"/>
                </a:cubicBezTo>
                <a:cubicBezTo>
                  <a:pt x="3077" y="10304"/>
                  <a:pt x="2984" y="10365"/>
                  <a:pt x="2674" y="10416"/>
                </a:cubicBezTo>
                <a:cubicBezTo>
                  <a:pt x="2411" y="10459"/>
                  <a:pt x="2267" y="10510"/>
                  <a:pt x="1890" y="10697"/>
                </a:cubicBezTo>
                <a:cubicBezTo>
                  <a:pt x="1755" y="10763"/>
                  <a:pt x="1585" y="11166"/>
                  <a:pt x="1650" y="11268"/>
                </a:cubicBezTo>
                <a:cubicBezTo>
                  <a:pt x="1676" y="11308"/>
                  <a:pt x="1660" y="11349"/>
                  <a:pt x="1598" y="11402"/>
                </a:cubicBezTo>
                <a:cubicBezTo>
                  <a:pt x="1549" y="11444"/>
                  <a:pt x="1452" y="11559"/>
                  <a:pt x="1382" y="11659"/>
                </a:cubicBezTo>
                <a:cubicBezTo>
                  <a:pt x="1311" y="11758"/>
                  <a:pt x="1195" y="11922"/>
                  <a:pt x="1122" y="12023"/>
                </a:cubicBezTo>
                <a:cubicBezTo>
                  <a:pt x="1043" y="12133"/>
                  <a:pt x="949" y="12353"/>
                  <a:pt x="887" y="12574"/>
                </a:cubicBezTo>
                <a:cubicBezTo>
                  <a:pt x="797" y="12892"/>
                  <a:pt x="784" y="13014"/>
                  <a:pt x="784" y="13481"/>
                </a:cubicBezTo>
                <a:cubicBezTo>
                  <a:pt x="784" y="14004"/>
                  <a:pt x="779" y="14029"/>
                  <a:pt x="665" y="14254"/>
                </a:cubicBezTo>
                <a:cubicBezTo>
                  <a:pt x="553" y="14474"/>
                  <a:pt x="549" y="14503"/>
                  <a:pt x="573" y="14815"/>
                </a:cubicBezTo>
                <a:cubicBezTo>
                  <a:pt x="609" y="15283"/>
                  <a:pt x="665" y="15505"/>
                  <a:pt x="808" y="15752"/>
                </a:cubicBezTo>
                <a:cubicBezTo>
                  <a:pt x="962" y="16018"/>
                  <a:pt x="1098" y="16142"/>
                  <a:pt x="1459" y="16340"/>
                </a:cubicBezTo>
                <a:cubicBezTo>
                  <a:pt x="1828" y="16542"/>
                  <a:pt x="1996" y="16538"/>
                  <a:pt x="2524" y="16316"/>
                </a:cubicBezTo>
                <a:cubicBezTo>
                  <a:pt x="3144" y="16055"/>
                  <a:pt x="3449" y="15851"/>
                  <a:pt x="3704" y="15526"/>
                </a:cubicBezTo>
                <a:cubicBezTo>
                  <a:pt x="3824" y="15373"/>
                  <a:pt x="3982" y="15222"/>
                  <a:pt x="4053" y="15193"/>
                </a:cubicBezTo>
                <a:cubicBezTo>
                  <a:pt x="4174" y="15144"/>
                  <a:pt x="4299" y="14941"/>
                  <a:pt x="4377" y="14669"/>
                </a:cubicBezTo>
                <a:cubicBezTo>
                  <a:pt x="4412" y="14546"/>
                  <a:pt x="4778" y="14221"/>
                  <a:pt x="5080" y="14045"/>
                </a:cubicBezTo>
                <a:lnTo>
                  <a:pt x="5258" y="13940"/>
                </a:lnTo>
                <a:lnTo>
                  <a:pt x="5441" y="14112"/>
                </a:lnTo>
                <a:cubicBezTo>
                  <a:pt x="5638" y="14297"/>
                  <a:pt x="5715" y="14314"/>
                  <a:pt x="5939" y="14227"/>
                </a:cubicBezTo>
                <a:cubicBezTo>
                  <a:pt x="6053" y="14182"/>
                  <a:pt x="6095" y="14184"/>
                  <a:pt x="6143" y="14235"/>
                </a:cubicBezTo>
                <a:cubicBezTo>
                  <a:pt x="6316" y="14423"/>
                  <a:pt x="6435" y="15209"/>
                  <a:pt x="6437" y="16174"/>
                </a:cubicBezTo>
                <a:cubicBezTo>
                  <a:pt x="6439" y="16980"/>
                  <a:pt x="6410" y="17261"/>
                  <a:pt x="6211" y="18433"/>
                </a:cubicBezTo>
                <a:cubicBezTo>
                  <a:pt x="6040" y="19441"/>
                  <a:pt x="6018" y="19846"/>
                  <a:pt x="6101" y="20406"/>
                </a:cubicBezTo>
                <a:cubicBezTo>
                  <a:pt x="6219" y="21189"/>
                  <a:pt x="6245" y="21328"/>
                  <a:pt x="6298" y="21464"/>
                </a:cubicBezTo>
                <a:lnTo>
                  <a:pt x="6350" y="21599"/>
                </a:lnTo>
                <a:lnTo>
                  <a:pt x="18569" y="21599"/>
                </a:lnTo>
                <a:lnTo>
                  <a:pt x="18516" y="21439"/>
                </a:lnTo>
                <a:cubicBezTo>
                  <a:pt x="18323" y="20863"/>
                  <a:pt x="18296" y="20779"/>
                  <a:pt x="18321" y="20729"/>
                </a:cubicBezTo>
                <a:cubicBezTo>
                  <a:pt x="18220" y="20459"/>
                  <a:pt x="18126" y="20189"/>
                  <a:pt x="18103" y="20077"/>
                </a:cubicBezTo>
                <a:cubicBezTo>
                  <a:pt x="18088" y="20009"/>
                  <a:pt x="18036" y="19844"/>
                  <a:pt x="17987" y="19708"/>
                </a:cubicBezTo>
                <a:cubicBezTo>
                  <a:pt x="17939" y="19573"/>
                  <a:pt x="17832" y="19198"/>
                  <a:pt x="17750" y="18874"/>
                </a:cubicBezTo>
                <a:cubicBezTo>
                  <a:pt x="17667" y="18550"/>
                  <a:pt x="17531" y="18064"/>
                  <a:pt x="17447" y="17794"/>
                </a:cubicBezTo>
                <a:cubicBezTo>
                  <a:pt x="17363" y="17524"/>
                  <a:pt x="17256" y="17140"/>
                  <a:pt x="17210" y="16941"/>
                </a:cubicBezTo>
                <a:cubicBezTo>
                  <a:pt x="17134" y="16610"/>
                  <a:pt x="17131" y="16550"/>
                  <a:pt x="17173" y="16277"/>
                </a:cubicBezTo>
                <a:cubicBezTo>
                  <a:pt x="17202" y="16095"/>
                  <a:pt x="17255" y="15930"/>
                  <a:pt x="17309" y="15855"/>
                </a:cubicBezTo>
                <a:cubicBezTo>
                  <a:pt x="17391" y="15742"/>
                  <a:pt x="17396" y="15699"/>
                  <a:pt x="17382" y="15317"/>
                </a:cubicBezTo>
                <a:cubicBezTo>
                  <a:pt x="17367" y="14918"/>
                  <a:pt x="17361" y="14895"/>
                  <a:pt x="17230" y="14720"/>
                </a:cubicBezTo>
                <a:cubicBezTo>
                  <a:pt x="17155" y="14620"/>
                  <a:pt x="17104" y="14516"/>
                  <a:pt x="17117" y="14489"/>
                </a:cubicBezTo>
                <a:cubicBezTo>
                  <a:pt x="17148" y="14423"/>
                  <a:pt x="17365" y="14564"/>
                  <a:pt x="17365" y="14651"/>
                </a:cubicBezTo>
                <a:cubicBezTo>
                  <a:pt x="17365" y="14767"/>
                  <a:pt x="18016" y="15564"/>
                  <a:pt x="18335" y="15838"/>
                </a:cubicBezTo>
                <a:cubicBezTo>
                  <a:pt x="18641" y="16101"/>
                  <a:pt x="19091" y="16395"/>
                  <a:pt x="19189" y="16395"/>
                </a:cubicBezTo>
                <a:cubicBezTo>
                  <a:pt x="19216" y="16395"/>
                  <a:pt x="19287" y="16426"/>
                  <a:pt x="19345" y="16465"/>
                </a:cubicBezTo>
                <a:cubicBezTo>
                  <a:pt x="19523" y="16580"/>
                  <a:pt x="19634" y="16634"/>
                  <a:pt x="19760" y="16666"/>
                </a:cubicBezTo>
                <a:cubicBezTo>
                  <a:pt x="19826" y="16683"/>
                  <a:pt x="19901" y="16731"/>
                  <a:pt x="19928" y="16773"/>
                </a:cubicBezTo>
                <a:cubicBezTo>
                  <a:pt x="20018" y="16914"/>
                  <a:pt x="20308" y="17041"/>
                  <a:pt x="20561" y="17050"/>
                </a:cubicBezTo>
                <a:cubicBezTo>
                  <a:pt x="20762" y="17057"/>
                  <a:pt x="20834" y="17036"/>
                  <a:pt x="20963" y="16935"/>
                </a:cubicBezTo>
                <a:cubicBezTo>
                  <a:pt x="21136" y="16799"/>
                  <a:pt x="21391" y="16419"/>
                  <a:pt x="21489" y="16151"/>
                </a:cubicBezTo>
                <a:cubicBezTo>
                  <a:pt x="21584" y="15893"/>
                  <a:pt x="21600" y="15285"/>
                  <a:pt x="21522" y="14961"/>
                </a:cubicBezTo>
                <a:cubicBezTo>
                  <a:pt x="21468" y="14737"/>
                  <a:pt x="21465" y="14637"/>
                  <a:pt x="21498" y="14325"/>
                </a:cubicBezTo>
                <a:cubicBezTo>
                  <a:pt x="21584" y="13516"/>
                  <a:pt x="21424" y="12823"/>
                  <a:pt x="21057" y="12413"/>
                </a:cubicBezTo>
                <a:cubicBezTo>
                  <a:pt x="20975" y="12321"/>
                  <a:pt x="20911" y="12235"/>
                  <a:pt x="20913" y="12221"/>
                </a:cubicBezTo>
                <a:cubicBezTo>
                  <a:pt x="20917" y="12194"/>
                  <a:pt x="20709" y="11806"/>
                  <a:pt x="20609" y="11655"/>
                </a:cubicBezTo>
                <a:cubicBezTo>
                  <a:pt x="20572" y="11599"/>
                  <a:pt x="20510" y="11538"/>
                  <a:pt x="20471" y="11519"/>
                </a:cubicBezTo>
                <a:cubicBezTo>
                  <a:pt x="20432" y="11499"/>
                  <a:pt x="20410" y="11471"/>
                  <a:pt x="20421" y="11456"/>
                </a:cubicBezTo>
                <a:cubicBezTo>
                  <a:pt x="20495" y="11360"/>
                  <a:pt x="19935" y="10998"/>
                  <a:pt x="19708" y="10996"/>
                </a:cubicBezTo>
                <a:cubicBezTo>
                  <a:pt x="19607" y="10994"/>
                  <a:pt x="19564" y="10912"/>
                  <a:pt x="19578" y="10746"/>
                </a:cubicBezTo>
                <a:cubicBezTo>
                  <a:pt x="19588" y="10620"/>
                  <a:pt x="19461" y="10356"/>
                  <a:pt x="19391" y="10356"/>
                </a:cubicBezTo>
                <a:cubicBezTo>
                  <a:pt x="19324" y="10356"/>
                  <a:pt x="18961" y="10123"/>
                  <a:pt x="18922" y="10055"/>
                </a:cubicBezTo>
                <a:cubicBezTo>
                  <a:pt x="18901" y="10018"/>
                  <a:pt x="18843" y="9833"/>
                  <a:pt x="18794" y="9644"/>
                </a:cubicBezTo>
                <a:cubicBezTo>
                  <a:pt x="18744" y="9455"/>
                  <a:pt x="18633" y="9113"/>
                  <a:pt x="18546" y="8884"/>
                </a:cubicBezTo>
                <a:cubicBezTo>
                  <a:pt x="18460" y="8654"/>
                  <a:pt x="18379" y="8422"/>
                  <a:pt x="18365" y="8368"/>
                </a:cubicBezTo>
                <a:cubicBezTo>
                  <a:pt x="18352" y="8314"/>
                  <a:pt x="18273" y="8215"/>
                  <a:pt x="18188" y="8147"/>
                </a:cubicBezTo>
                <a:cubicBezTo>
                  <a:pt x="18104" y="8079"/>
                  <a:pt x="17925" y="7845"/>
                  <a:pt x="17792" y="7625"/>
                </a:cubicBezTo>
                <a:cubicBezTo>
                  <a:pt x="17557" y="7239"/>
                  <a:pt x="17436" y="7115"/>
                  <a:pt x="17293" y="7115"/>
                </a:cubicBezTo>
                <a:cubicBezTo>
                  <a:pt x="17255" y="7115"/>
                  <a:pt x="17203" y="7082"/>
                  <a:pt x="17177" y="7042"/>
                </a:cubicBezTo>
                <a:cubicBezTo>
                  <a:pt x="17151" y="7001"/>
                  <a:pt x="17057" y="6926"/>
                  <a:pt x="16968" y="6874"/>
                </a:cubicBezTo>
                <a:cubicBezTo>
                  <a:pt x="16866" y="6815"/>
                  <a:pt x="16785" y="6724"/>
                  <a:pt x="16746" y="6625"/>
                </a:cubicBezTo>
                <a:cubicBezTo>
                  <a:pt x="16669" y="6431"/>
                  <a:pt x="16490" y="6330"/>
                  <a:pt x="16226" y="6330"/>
                </a:cubicBezTo>
                <a:cubicBezTo>
                  <a:pt x="16044" y="6330"/>
                  <a:pt x="16003" y="6308"/>
                  <a:pt x="15807" y="6109"/>
                </a:cubicBezTo>
                <a:cubicBezTo>
                  <a:pt x="15607" y="5906"/>
                  <a:pt x="15571" y="5888"/>
                  <a:pt x="15375" y="5888"/>
                </a:cubicBezTo>
                <a:cubicBezTo>
                  <a:pt x="15257" y="5888"/>
                  <a:pt x="15077" y="5856"/>
                  <a:pt x="14975" y="5817"/>
                </a:cubicBezTo>
                <a:cubicBezTo>
                  <a:pt x="14873" y="5778"/>
                  <a:pt x="14675" y="5721"/>
                  <a:pt x="14535" y="5690"/>
                </a:cubicBezTo>
                <a:cubicBezTo>
                  <a:pt x="14258" y="5628"/>
                  <a:pt x="14211" y="5567"/>
                  <a:pt x="14150" y="5202"/>
                </a:cubicBezTo>
                <a:cubicBezTo>
                  <a:pt x="14135" y="5108"/>
                  <a:pt x="14108" y="4998"/>
                  <a:pt x="14092" y="4957"/>
                </a:cubicBezTo>
                <a:cubicBezTo>
                  <a:pt x="14018" y="4774"/>
                  <a:pt x="13868" y="4015"/>
                  <a:pt x="13868" y="3827"/>
                </a:cubicBezTo>
                <a:cubicBezTo>
                  <a:pt x="13868" y="3641"/>
                  <a:pt x="13680" y="2739"/>
                  <a:pt x="13549" y="2304"/>
                </a:cubicBezTo>
                <a:cubicBezTo>
                  <a:pt x="13521" y="2209"/>
                  <a:pt x="13469" y="2000"/>
                  <a:pt x="13436" y="1838"/>
                </a:cubicBezTo>
                <a:cubicBezTo>
                  <a:pt x="13290" y="1131"/>
                  <a:pt x="13206" y="989"/>
                  <a:pt x="13025" y="1145"/>
                </a:cubicBezTo>
                <a:cubicBezTo>
                  <a:pt x="12940" y="1217"/>
                  <a:pt x="12931" y="1211"/>
                  <a:pt x="12785" y="1002"/>
                </a:cubicBezTo>
                <a:cubicBezTo>
                  <a:pt x="12661" y="823"/>
                  <a:pt x="12608" y="782"/>
                  <a:pt x="12503" y="782"/>
                </a:cubicBezTo>
                <a:cubicBezTo>
                  <a:pt x="12314" y="782"/>
                  <a:pt x="12266" y="985"/>
                  <a:pt x="12403" y="1211"/>
                </a:cubicBezTo>
                <a:cubicBezTo>
                  <a:pt x="12444" y="1280"/>
                  <a:pt x="12489" y="1422"/>
                  <a:pt x="12501" y="1526"/>
                </a:cubicBezTo>
                <a:cubicBezTo>
                  <a:pt x="12514" y="1630"/>
                  <a:pt x="12538" y="1716"/>
                  <a:pt x="12556" y="1716"/>
                </a:cubicBezTo>
                <a:cubicBezTo>
                  <a:pt x="12573" y="1716"/>
                  <a:pt x="12615" y="1782"/>
                  <a:pt x="12647" y="1863"/>
                </a:cubicBezTo>
                <a:cubicBezTo>
                  <a:pt x="12690" y="1972"/>
                  <a:pt x="12695" y="2036"/>
                  <a:pt x="12666" y="2106"/>
                </a:cubicBezTo>
                <a:cubicBezTo>
                  <a:pt x="12611" y="2240"/>
                  <a:pt x="12618" y="2531"/>
                  <a:pt x="12684" y="2862"/>
                </a:cubicBezTo>
                <a:cubicBezTo>
                  <a:pt x="12715" y="3019"/>
                  <a:pt x="12731" y="3167"/>
                  <a:pt x="12720" y="3192"/>
                </a:cubicBezTo>
                <a:cubicBezTo>
                  <a:pt x="12708" y="3218"/>
                  <a:pt x="12627" y="3164"/>
                  <a:pt x="12541" y="3072"/>
                </a:cubicBezTo>
                <a:cubicBezTo>
                  <a:pt x="12294" y="2812"/>
                  <a:pt x="11786" y="2492"/>
                  <a:pt x="11471" y="2400"/>
                </a:cubicBezTo>
                <a:cubicBezTo>
                  <a:pt x="11070" y="2283"/>
                  <a:pt x="10785" y="2260"/>
                  <a:pt x="10276" y="2305"/>
                </a:cubicBezTo>
                <a:cubicBezTo>
                  <a:pt x="9614" y="2365"/>
                  <a:pt x="9330" y="2420"/>
                  <a:pt x="9187" y="2515"/>
                </a:cubicBezTo>
                <a:cubicBezTo>
                  <a:pt x="9125" y="2556"/>
                  <a:pt x="9028" y="2618"/>
                  <a:pt x="8970" y="2653"/>
                </a:cubicBezTo>
                <a:cubicBezTo>
                  <a:pt x="8910" y="2689"/>
                  <a:pt x="8873" y="2743"/>
                  <a:pt x="8884" y="2780"/>
                </a:cubicBezTo>
                <a:cubicBezTo>
                  <a:pt x="8895" y="2819"/>
                  <a:pt x="8844" y="2883"/>
                  <a:pt x="8754" y="2943"/>
                </a:cubicBezTo>
                <a:cubicBezTo>
                  <a:pt x="8673" y="2997"/>
                  <a:pt x="8580" y="3108"/>
                  <a:pt x="8548" y="3188"/>
                </a:cubicBezTo>
                <a:cubicBezTo>
                  <a:pt x="8479" y="3364"/>
                  <a:pt x="8461" y="3370"/>
                  <a:pt x="8421" y="3228"/>
                </a:cubicBezTo>
                <a:cubicBezTo>
                  <a:pt x="8397" y="3144"/>
                  <a:pt x="8423" y="3053"/>
                  <a:pt x="8535" y="2827"/>
                </a:cubicBezTo>
                <a:cubicBezTo>
                  <a:pt x="8651" y="2592"/>
                  <a:pt x="8679" y="2489"/>
                  <a:pt x="8679" y="2301"/>
                </a:cubicBezTo>
                <a:cubicBezTo>
                  <a:pt x="8679" y="2052"/>
                  <a:pt x="8888" y="1115"/>
                  <a:pt x="9017" y="785"/>
                </a:cubicBezTo>
                <a:cubicBezTo>
                  <a:pt x="9130" y="495"/>
                  <a:pt x="9155" y="184"/>
                  <a:pt x="9074" y="78"/>
                </a:cubicBezTo>
                <a:cubicBezTo>
                  <a:pt x="9033" y="25"/>
                  <a:pt x="8989" y="-1"/>
                  <a:pt x="8943" y="0"/>
                </a:cubicBezTo>
                <a:close/>
                <a:moveTo>
                  <a:pt x="0" y="1432"/>
                </a:moveTo>
                <a:lnTo>
                  <a:pt x="0" y="1471"/>
                </a:lnTo>
                <a:cubicBezTo>
                  <a:pt x="16" y="1453"/>
                  <a:pt x="38" y="1447"/>
                  <a:pt x="77" y="1447"/>
                </a:cubicBezTo>
                <a:cubicBezTo>
                  <a:pt x="60" y="1443"/>
                  <a:pt x="45" y="1438"/>
                  <a:pt x="26" y="1435"/>
                </a:cubicBezTo>
                <a:cubicBezTo>
                  <a:pt x="15" y="1433"/>
                  <a:pt x="10" y="1434"/>
                  <a:pt x="0" y="1432"/>
                </a:cubicBezTo>
                <a:close/>
                <a:moveTo>
                  <a:pt x="189" y="1479"/>
                </a:moveTo>
                <a:cubicBezTo>
                  <a:pt x="214" y="1500"/>
                  <a:pt x="236" y="1532"/>
                  <a:pt x="256" y="1580"/>
                </a:cubicBezTo>
                <a:cubicBezTo>
                  <a:pt x="308" y="1701"/>
                  <a:pt x="308" y="1729"/>
                  <a:pt x="256" y="1850"/>
                </a:cubicBezTo>
                <a:cubicBezTo>
                  <a:pt x="230" y="1911"/>
                  <a:pt x="194" y="1954"/>
                  <a:pt x="152" y="1979"/>
                </a:cubicBezTo>
                <a:cubicBezTo>
                  <a:pt x="316" y="2043"/>
                  <a:pt x="442" y="2375"/>
                  <a:pt x="335" y="2521"/>
                </a:cubicBezTo>
                <a:cubicBezTo>
                  <a:pt x="474" y="2404"/>
                  <a:pt x="458" y="2124"/>
                  <a:pt x="293" y="2009"/>
                </a:cubicBezTo>
                <a:cubicBezTo>
                  <a:pt x="224" y="1961"/>
                  <a:pt x="222" y="1947"/>
                  <a:pt x="275" y="1849"/>
                </a:cubicBezTo>
                <a:cubicBezTo>
                  <a:pt x="375" y="1663"/>
                  <a:pt x="348" y="1544"/>
                  <a:pt x="189" y="1479"/>
                </a:cubicBezTo>
                <a:close/>
                <a:moveTo>
                  <a:pt x="0" y="1977"/>
                </a:moveTo>
                <a:lnTo>
                  <a:pt x="0" y="2020"/>
                </a:lnTo>
                <a:cubicBezTo>
                  <a:pt x="5" y="2012"/>
                  <a:pt x="6" y="1996"/>
                  <a:pt x="13" y="1991"/>
                </a:cubicBezTo>
                <a:cubicBezTo>
                  <a:pt x="8" y="1988"/>
                  <a:pt x="5" y="1981"/>
                  <a:pt x="0" y="1977"/>
                </a:cubicBezTo>
                <a:close/>
                <a:moveTo>
                  <a:pt x="0" y="2569"/>
                </a:moveTo>
                <a:lnTo>
                  <a:pt x="0" y="2599"/>
                </a:lnTo>
                <a:lnTo>
                  <a:pt x="47" y="2599"/>
                </a:lnTo>
                <a:cubicBezTo>
                  <a:pt x="44" y="2598"/>
                  <a:pt x="41" y="2597"/>
                  <a:pt x="39" y="2596"/>
                </a:cubicBezTo>
                <a:cubicBezTo>
                  <a:pt x="23" y="2587"/>
                  <a:pt x="11" y="2579"/>
                  <a:pt x="0" y="2569"/>
                </a:cubicBezTo>
                <a:close/>
                <a:moveTo>
                  <a:pt x="4525" y="3433"/>
                </a:moveTo>
                <a:cubicBezTo>
                  <a:pt x="4502" y="3434"/>
                  <a:pt x="4487" y="3680"/>
                  <a:pt x="4487" y="4073"/>
                </a:cubicBezTo>
                <a:cubicBezTo>
                  <a:pt x="4487" y="4652"/>
                  <a:pt x="4493" y="4710"/>
                  <a:pt x="4554" y="4710"/>
                </a:cubicBezTo>
                <a:cubicBezTo>
                  <a:pt x="4608" y="4710"/>
                  <a:pt x="4614" y="4693"/>
                  <a:pt x="4583" y="4617"/>
                </a:cubicBezTo>
                <a:cubicBezTo>
                  <a:pt x="4562" y="4565"/>
                  <a:pt x="4549" y="4280"/>
                  <a:pt x="4554" y="3978"/>
                </a:cubicBezTo>
                <a:cubicBezTo>
                  <a:pt x="4559" y="3640"/>
                  <a:pt x="4549" y="3433"/>
                  <a:pt x="4525" y="3433"/>
                </a:cubicBezTo>
                <a:close/>
                <a:moveTo>
                  <a:pt x="255" y="3581"/>
                </a:moveTo>
                <a:cubicBezTo>
                  <a:pt x="233" y="3581"/>
                  <a:pt x="226" y="3603"/>
                  <a:pt x="239" y="3630"/>
                </a:cubicBezTo>
                <a:cubicBezTo>
                  <a:pt x="252" y="3657"/>
                  <a:pt x="269" y="3679"/>
                  <a:pt x="278" y="3679"/>
                </a:cubicBezTo>
                <a:cubicBezTo>
                  <a:pt x="287" y="3679"/>
                  <a:pt x="295" y="3657"/>
                  <a:pt x="295" y="3630"/>
                </a:cubicBezTo>
                <a:cubicBezTo>
                  <a:pt x="295" y="3603"/>
                  <a:pt x="277" y="3581"/>
                  <a:pt x="255" y="3581"/>
                </a:cubicBezTo>
                <a:close/>
              </a:path>
            </a:pathLst>
          </a:custGeom>
          <a:ln w="12700">
            <a:miter lim="400000"/>
          </a:ln>
        </p:spPr>
      </p:pic>
      <p:sp>
        <p:nvSpPr>
          <p:cNvPr id="252"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53"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254"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
        <p:nvSpPr>
          <p:cNvPr id="255" name="Other passages with comparative applications —…"/>
          <p:cNvSpPr txBox="1"/>
          <p:nvPr/>
        </p:nvSpPr>
        <p:spPr>
          <a:xfrm>
            <a:off x="5340798" y="2963310"/>
            <a:ext cx="7420425" cy="67056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1200"/>
              </a:spcBef>
              <a:buSzPct val="55000"/>
              <a:buBlip>
                <a:blip r:embed="rId3"/>
              </a:buBlip>
              <a:defRPr sz="4000">
                <a:solidFill>
                  <a:srgbClr val="53585F"/>
                </a:solidFill>
                <a:latin typeface="Hoefler Text"/>
                <a:ea typeface="Hoefler Text"/>
                <a:cs typeface="Hoefler Text"/>
                <a:sym typeface="Hoefler Text"/>
              </a:defRPr>
            </a:pPr>
            <a:r>
              <a:t>Other passages with comparative applications —</a:t>
            </a:r>
          </a:p>
          <a:p>
            <a:pPr lvl="1" marL="875672" indent="-431172" algn="l">
              <a:spcBef>
                <a:spcPts val="900"/>
              </a:spcBef>
              <a:buSzPct val="55000"/>
              <a:buBlip>
                <a:blip r:embed="rId4"/>
              </a:buBlip>
              <a:defRPr sz="3600">
                <a:solidFill>
                  <a:srgbClr val="53585F"/>
                </a:solidFill>
                <a:latin typeface="Hoefler Text"/>
                <a:ea typeface="Hoefler Text"/>
                <a:cs typeface="Hoefler Text"/>
                <a:sym typeface="Hoefler Text"/>
              </a:defRPr>
            </a:pPr>
            <a:r>
              <a:t>Hebrews 3:7-4:13 — </a:t>
            </a:r>
            <a:r>
              <a:rPr i="1"/>
              <a:t>Israelites hardened their hearts and rebelled (cf. 1 Cor. 10:1-13)</a:t>
            </a:r>
          </a:p>
          <a:p>
            <a:pPr lvl="1" marL="875672" indent="-431172" algn="l">
              <a:spcBef>
                <a:spcPts val="900"/>
              </a:spcBef>
              <a:buSzPct val="55000"/>
              <a:buBlip>
                <a:blip r:embed="rId4"/>
              </a:buBlip>
              <a:defRPr sz="3600">
                <a:solidFill>
                  <a:srgbClr val="53585F"/>
                </a:solidFill>
                <a:latin typeface="Hoefler Text"/>
                <a:ea typeface="Hoefler Text"/>
                <a:cs typeface="Hoefler Text"/>
                <a:sym typeface="Hoefler Text"/>
              </a:defRPr>
            </a:pPr>
            <a:r>
              <a:t>Hebrews 6:4-8 —</a:t>
            </a:r>
            <a:r>
              <a:rPr i="1"/>
              <a:t> impossible to renew them to repentance …</a:t>
            </a:r>
          </a:p>
          <a:p>
            <a:pPr lvl="1" marL="875672" indent="-431172" algn="l">
              <a:spcBef>
                <a:spcPts val="900"/>
              </a:spcBef>
              <a:buSzPct val="55000"/>
              <a:buBlip>
                <a:blip r:embed="rId4"/>
              </a:buBlip>
              <a:defRPr sz="3600">
                <a:solidFill>
                  <a:srgbClr val="53585F"/>
                </a:solidFill>
                <a:latin typeface="Hoefler Text"/>
                <a:ea typeface="Hoefler Text"/>
                <a:cs typeface="Hoefler Text"/>
                <a:sym typeface="Hoefler Text"/>
              </a:defRPr>
            </a:pPr>
            <a:r>
              <a:t>Hebrews 10:26-31 — </a:t>
            </a:r>
            <a:r>
              <a:rPr i="1"/>
              <a:t>willful sin / no longer a sacrifice for sin …</a:t>
            </a:r>
          </a:p>
          <a:p>
            <a:pPr lvl="1" marL="875672" indent="-431172" algn="l">
              <a:spcBef>
                <a:spcPts val="900"/>
              </a:spcBef>
              <a:buSzPct val="55000"/>
              <a:buBlip>
                <a:blip r:embed="rId4"/>
              </a:buBlip>
              <a:defRPr sz="3600">
                <a:solidFill>
                  <a:srgbClr val="53585F"/>
                </a:solidFill>
                <a:latin typeface="Hoefler Text"/>
                <a:ea typeface="Hoefler Text"/>
                <a:cs typeface="Hoefler Text"/>
                <a:sym typeface="Hoefler Text"/>
              </a:defRPr>
            </a:pPr>
            <a:r>
              <a:t>Hebrews 12:7-17 — </a:t>
            </a:r>
            <a:r>
              <a:rPr i="1"/>
              <a:t>Esau sold his birthright - could not find repentance.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5">
                                            <p:txEl>
                                              <p:pRg st="2" end="2"/>
                                            </p:txEl>
                                          </p:spTgt>
                                        </p:tgtEl>
                                        <p:attrNameLst>
                                          <p:attrName>style.visibility</p:attrName>
                                        </p:attrNameLst>
                                      </p:cBhvr>
                                      <p:to>
                                        <p:strVal val="visible"/>
                                      </p:to>
                                    </p:set>
                                    <p:animEffect filter="wipe(left)" transition="in">
                                      <p:cBhvr>
                                        <p:cTn id="7" dur="1500"/>
                                        <p:tgtEl>
                                          <p:spTgt spid="25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5">
                                            <p:txEl>
                                              <p:pRg st="3" end="3"/>
                                            </p:txEl>
                                          </p:spTgt>
                                        </p:tgtEl>
                                        <p:attrNameLst>
                                          <p:attrName>style.visibility</p:attrName>
                                        </p:attrNameLst>
                                      </p:cBhvr>
                                      <p:to>
                                        <p:strVal val="visible"/>
                                      </p:to>
                                    </p:set>
                                    <p:animEffect filter="wipe(left)" transition="in">
                                      <p:cBhvr>
                                        <p:cTn id="12" dur="1500"/>
                                        <p:tgtEl>
                                          <p:spTgt spid="25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55">
                                            <p:txEl>
                                              <p:pRg st="4" end="4"/>
                                            </p:txEl>
                                          </p:spTgt>
                                        </p:tgtEl>
                                        <p:attrNameLst>
                                          <p:attrName>style.visibility</p:attrName>
                                        </p:attrNameLst>
                                      </p:cBhvr>
                                      <p:to>
                                        <p:strVal val="visible"/>
                                      </p:to>
                                    </p:set>
                                    <p:animEffect filter="wipe(left)" transition="in">
                                      <p:cBhvr>
                                        <p:cTn id="17" dur="1500"/>
                                        <p:tgtEl>
                                          <p:spTgt spid="25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7" name="pasted-image.tiff" descr="pasted-image.tiff"/>
          <p:cNvPicPr>
            <a:picLocks noChangeAspect="1"/>
          </p:cNvPicPr>
          <p:nvPr/>
        </p:nvPicPr>
        <p:blipFill>
          <a:blip r:embed="rId2">
            <a:extLst/>
          </a:blip>
          <a:srcRect l="38078" t="21856" r="4608" b="0"/>
          <a:stretch>
            <a:fillRect/>
          </a:stretch>
        </p:blipFill>
        <p:spPr>
          <a:xfrm>
            <a:off x="-1786661" y="3704765"/>
            <a:ext cx="7887026" cy="6048775"/>
          </a:xfrm>
          <a:custGeom>
            <a:avLst/>
            <a:gdLst/>
            <a:ahLst/>
            <a:cxnLst>
              <a:cxn ang="0">
                <a:pos x="wd2" y="hd2"/>
              </a:cxn>
              <a:cxn ang="5400000">
                <a:pos x="wd2" y="hd2"/>
              </a:cxn>
              <a:cxn ang="10800000">
                <a:pos x="wd2" y="hd2"/>
              </a:cxn>
              <a:cxn ang="16200000">
                <a:pos x="wd2" y="hd2"/>
              </a:cxn>
            </a:cxnLst>
            <a:rect l="0" t="0" r="r" b="b"/>
            <a:pathLst>
              <a:path w="21571" h="21599" fill="norm" stroke="1" extrusionOk="0">
                <a:moveTo>
                  <a:pt x="8943" y="0"/>
                </a:moveTo>
                <a:cubicBezTo>
                  <a:pt x="8868" y="0"/>
                  <a:pt x="8793" y="72"/>
                  <a:pt x="8746" y="205"/>
                </a:cubicBezTo>
                <a:cubicBezTo>
                  <a:pt x="8679" y="391"/>
                  <a:pt x="8615" y="433"/>
                  <a:pt x="8542" y="337"/>
                </a:cubicBezTo>
                <a:cubicBezTo>
                  <a:pt x="8519" y="308"/>
                  <a:pt x="8445" y="291"/>
                  <a:pt x="8376" y="300"/>
                </a:cubicBezTo>
                <a:cubicBezTo>
                  <a:pt x="8259" y="315"/>
                  <a:pt x="8244" y="337"/>
                  <a:pt x="8161" y="634"/>
                </a:cubicBezTo>
                <a:cubicBezTo>
                  <a:pt x="8111" y="810"/>
                  <a:pt x="8048" y="1065"/>
                  <a:pt x="8021" y="1200"/>
                </a:cubicBezTo>
                <a:cubicBezTo>
                  <a:pt x="7993" y="1335"/>
                  <a:pt x="7937" y="1578"/>
                  <a:pt x="7897" y="1740"/>
                </a:cubicBezTo>
                <a:cubicBezTo>
                  <a:pt x="7780" y="2206"/>
                  <a:pt x="7657" y="2938"/>
                  <a:pt x="7636" y="3286"/>
                </a:cubicBezTo>
                <a:cubicBezTo>
                  <a:pt x="7625" y="3475"/>
                  <a:pt x="7588" y="3669"/>
                  <a:pt x="7545" y="3762"/>
                </a:cubicBezTo>
                <a:cubicBezTo>
                  <a:pt x="7447" y="3976"/>
                  <a:pt x="7323" y="4849"/>
                  <a:pt x="7327" y="5298"/>
                </a:cubicBezTo>
                <a:cubicBezTo>
                  <a:pt x="7329" y="5501"/>
                  <a:pt x="7306" y="5800"/>
                  <a:pt x="7278" y="5962"/>
                </a:cubicBezTo>
                <a:lnTo>
                  <a:pt x="7227" y="6256"/>
                </a:lnTo>
                <a:lnTo>
                  <a:pt x="7079" y="6244"/>
                </a:lnTo>
                <a:cubicBezTo>
                  <a:pt x="6993" y="6236"/>
                  <a:pt x="6869" y="6271"/>
                  <a:pt x="6781" y="6326"/>
                </a:cubicBezTo>
                <a:cubicBezTo>
                  <a:pt x="5439" y="7166"/>
                  <a:pt x="5322" y="7258"/>
                  <a:pt x="5015" y="7708"/>
                </a:cubicBezTo>
                <a:cubicBezTo>
                  <a:pt x="4864" y="7928"/>
                  <a:pt x="4616" y="8083"/>
                  <a:pt x="4566" y="7994"/>
                </a:cubicBezTo>
                <a:lnTo>
                  <a:pt x="4516" y="8076"/>
                </a:lnTo>
                <a:cubicBezTo>
                  <a:pt x="4488" y="8122"/>
                  <a:pt x="4464" y="8153"/>
                  <a:pt x="4440" y="8178"/>
                </a:cubicBezTo>
                <a:cubicBezTo>
                  <a:pt x="4475" y="8201"/>
                  <a:pt x="4496" y="8240"/>
                  <a:pt x="4510" y="8311"/>
                </a:cubicBezTo>
                <a:cubicBezTo>
                  <a:pt x="4534" y="8430"/>
                  <a:pt x="4508" y="8514"/>
                  <a:pt x="4335" y="8864"/>
                </a:cubicBezTo>
                <a:cubicBezTo>
                  <a:pt x="4223" y="9091"/>
                  <a:pt x="4097" y="9364"/>
                  <a:pt x="4055" y="9469"/>
                </a:cubicBezTo>
                <a:cubicBezTo>
                  <a:pt x="3988" y="9643"/>
                  <a:pt x="3960" y="9667"/>
                  <a:pt x="3769" y="9719"/>
                </a:cubicBezTo>
                <a:cubicBezTo>
                  <a:pt x="3446" y="9806"/>
                  <a:pt x="3077" y="10038"/>
                  <a:pt x="3077" y="10152"/>
                </a:cubicBezTo>
                <a:cubicBezTo>
                  <a:pt x="3077" y="10304"/>
                  <a:pt x="2984" y="10365"/>
                  <a:pt x="2674" y="10416"/>
                </a:cubicBezTo>
                <a:cubicBezTo>
                  <a:pt x="2411" y="10459"/>
                  <a:pt x="2267" y="10510"/>
                  <a:pt x="1890" y="10697"/>
                </a:cubicBezTo>
                <a:cubicBezTo>
                  <a:pt x="1755" y="10763"/>
                  <a:pt x="1585" y="11166"/>
                  <a:pt x="1650" y="11268"/>
                </a:cubicBezTo>
                <a:cubicBezTo>
                  <a:pt x="1676" y="11308"/>
                  <a:pt x="1660" y="11349"/>
                  <a:pt x="1598" y="11402"/>
                </a:cubicBezTo>
                <a:cubicBezTo>
                  <a:pt x="1549" y="11444"/>
                  <a:pt x="1452" y="11559"/>
                  <a:pt x="1382" y="11659"/>
                </a:cubicBezTo>
                <a:cubicBezTo>
                  <a:pt x="1311" y="11758"/>
                  <a:pt x="1195" y="11922"/>
                  <a:pt x="1122" y="12023"/>
                </a:cubicBezTo>
                <a:cubicBezTo>
                  <a:pt x="1043" y="12133"/>
                  <a:pt x="949" y="12353"/>
                  <a:pt x="887" y="12574"/>
                </a:cubicBezTo>
                <a:cubicBezTo>
                  <a:pt x="797" y="12892"/>
                  <a:pt x="784" y="13014"/>
                  <a:pt x="784" y="13481"/>
                </a:cubicBezTo>
                <a:cubicBezTo>
                  <a:pt x="784" y="14004"/>
                  <a:pt x="779" y="14029"/>
                  <a:pt x="665" y="14254"/>
                </a:cubicBezTo>
                <a:cubicBezTo>
                  <a:pt x="553" y="14474"/>
                  <a:pt x="549" y="14503"/>
                  <a:pt x="573" y="14815"/>
                </a:cubicBezTo>
                <a:cubicBezTo>
                  <a:pt x="609" y="15283"/>
                  <a:pt x="665" y="15505"/>
                  <a:pt x="808" y="15752"/>
                </a:cubicBezTo>
                <a:cubicBezTo>
                  <a:pt x="962" y="16018"/>
                  <a:pt x="1098" y="16142"/>
                  <a:pt x="1459" y="16340"/>
                </a:cubicBezTo>
                <a:cubicBezTo>
                  <a:pt x="1828" y="16542"/>
                  <a:pt x="1996" y="16538"/>
                  <a:pt x="2524" y="16316"/>
                </a:cubicBezTo>
                <a:cubicBezTo>
                  <a:pt x="3144" y="16055"/>
                  <a:pt x="3449" y="15851"/>
                  <a:pt x="3704" y="15526"/>
                </a:cubicBezTo>
                <a:cubicBezTo>
                  <a:pt x="3824" y="15373"/>
                  <a:pt x="3982" y="15222"/>
                  <a:pt x="4053" y="15193"/>
                </a:cubicBezTo>
                <a:cubicBezTo>
                  <a:pt x="4174" y="15144"/>
                  <a:pt x="4299" y="14941"/>
                  <a:pt x="4377" y="14669"/>
                </a:cubicBezTo>
                <a:cubicBezTo>
                  <a:pt x="4412" y="14546"/>
                  <a:pt x="4778" y="14221"/>
                  <a:pt x="5080" y="14045"/>
                </a:cubicBezTo>
                <a:lnTo>
                  <a:pt x="5258" y="13940"/>
                </a:lnTo>
                <a:lnTo>
                  <a:pt x="5441" y="14112"/>
                </a:lnTo>
                <a:cubicBezTo>
                  <a:pt x="5638" y="14297"/>
                  <a:pt x="5715" y="14314"/>
                  <a:pt x="5939" y="14227"/>
                </a:cubicBezTo>
                <a:cubicBezTo>
                  <a:pt x="6053" y="14182"/>
                  <a:pt x="6095" y="14184"/>
                  <a:pt x="6143" y="14235"/>
                </a:cubicBezTo>
                <a:cubicBezTo>
                  <a:pt x="6316" y="14423"/>
                  <a:pt x="6435" y="15209"/>
                  <a:pt x="6437" y="16174"/>
                </a:cubicBezTo>
                <a:cubicBezTo>
                  <a:pt x="6439" y="16980"/>
                  <a:pt x="6410" y="17261"/>
                  <a:pt x="6211" y="18433"/>
                </a:cubicBezTo>
                <a:cubicBezTo>
                  <a:pt x="6040" y="19441"/>
                  <a:pt x="6018" y="19846"/>
                  <a:pt x="6101" y="20406"/>
                </a:cubicBezTo>
                <a:cubicBezTo>
                  <a:pt x="6219" y="21189"/>
                  <a:pt x="6245" y="21328"/>
                  <a:pt x="6298" y="21464"/>
                </a:cubicBezTo>
                <a:lnTo>
                  <a:pt x="6350" y="21599"/>
                </a:lnTo>
                <a:lnTo>
                  <a:pt x="18569" y="21599"/>
                </a:lnTo>
                <a:lnTo>
                  <a:pt x="18516" y="21439"/>
                </a:lnTo>
                <a:cubicBezTo>
                  <a:pt x="18323" y="20863"/>
                  <a:pt x="18296" y="20779"/>
                  <a:pt x="18321" y="20729"/>
                </a:cubicBezTo>
                <a:cubicBezTo>
                  <a:pt x="18220" y="20459"/>
                  <a:pt x="18126" y="20189"/>
                  <a:pt x="18103" y="20077"/>
                </a:cubicBezTo>
                <a:cubicBezTo>
                  <a:pt x="18088" y="20009"/>
                  <a:pt x="18036" y="19844"/>
                  <a:pt x="17987" y="19708"/>
                </a:cubicBezTo>
                <a:cubicBezTo>
                  <a:pt x="17939" y="19573"/>
                  <a:pt x="17832" y="19198"/>
                  <a:pt x="17750" y="18874"/>
                </a:cubicBezTo>
                <a:cubicBezTo>
                  <a:pt x="17667" y="18550"/>
                  <a:pt x="17531" y="18064"/>
                  <a:pt x="17447" y="17794"/>
                </a:cubicBezTo>
                <a:cubicBezTo>
                  <a:pt x="17363" y="17524"/>
                  <a:pt x="17256" y="17140"/>
                  <a:pt x="17210" y="16941"/>
                </a:cubicBezTo>
                <a:cubicBezTo>
                  <a:pt x="17134" y="16610"/>
                  <a:pt x="17131" y="16550"/>
                  <a:pt x="17173" y="16277"/>
                </a:cubicBezTo>
                <a:cubicBezTo>
                  <a:pt x="17202" y="16095"/>
                  <a:pt x="17255" y="15930"/>
                  <a:pt x="17309" y="15855"/>
                </a:cubicBezTo>
                <a:cubicBezTo>
                  <a:pt x="17391" y="15742"/>
                  <a:pt x="17396" y="15699"/>
                  <a:pt x="17382" y="15317"/>
                </a:cubicBezTo>
                <a:cubicBezTo>
                  <a:pt x="17367" y="14918"/>
                  <a:pt x="17361" y="14895"/>
                  <a:pt x="17230" y="14720"/>
                </a:cubicBezTo>
                <a:cubicBezTo>
                  <a:pt x="17155" y="14620"/>
                  <a:pt x="17104" y="14516"/>
                  <a:pt x="17117" y="14489"/>
                </a:cubicBezTo>
                <a:cubicBezTo>
                  <a:pt x="17148" y="14423"/>
                  <a:pt x="17365" y="14564"/>
                  <a:pt x="17365" y="14651"/>
                </a:cubicBezTo>
                <a:cubicBezTo>
                  <a:pt x="17365" y="14767"/>
                  <a:pt x="18016" y="15564"/>
                  <a:pt x="18335" y="15838"/>
                </a:cubicBezTo>
                <a:cubicBezTo>
                  <a:pt x="18641" y="16101"/>
                  <a:pt x="19091" y="16395"/>
                  <a:pt x="19189" y="16395"/>
                </a:cubicBezTo>
                <a:cubicBezTo>
                  <a:pt x="19216" y="16395"/>
                  <a:pt x="19287" y="16426"/>
                  <a:pt x="19345" y="16465"/>
                </a:cubicBezTo>
                <a:cubicBezTo>
                  <a:pt x="19523" y="16580"/>
                  <a:pt x="19634" y="16634"/>
                  <a:pt x="19760" y="16666"/>
                </a:cubicBezTo>
                <a:cubicBezTo>
                  <a:pt x="19826" y="16683"/>
                  <a:pt x="19901" y="16731"/>
                  <a:pt x="19928" y="16773"/>
                </a:cubicBezTo>
                <a:cubicBezTo>
                  <a:pt x="20018" y="16914"/>
                  <a:pt x="20308" y="17041"/>
                  <a:pt x="20561" y="17050"/>
                </a:cubicBezTo>
                <a:cubicBezTo>
                  <a:pt x="20762" y="17057"/>
                  <a:pt x="20834" y="17036"/>
                  <a:pt x="20963" y="16935"/>
                </a:cubicBezTo>
                <a:cubicBezTo>
                  <a:pt x="21136" y="16799"/>
                  <a:pt x="21391" y="16419"/>
                  <a:pt x="21489" y="16151"/>
                </a:cubicBezTo>
                <a:cubicBezTo>
                  <a:pt x="21584" y="15893"/>
                  <a:pt x="21600" y="15285"/>
                  <a:pt x="21522" y="14961"/>
                </a:cubicBezTo>
                <a:cubicBezTo>
                  <a:pt x="21468" y="14737"/>
                  <a:pt x="21465" y="14637"/>
                  <a:pt x="21498" y="14325"/>
                </a:cubicBezTo>
                <a:cubicBezTo>
                  <a:pt x="21584" y="13516"/>
                  <a:pt x="21424" y="12823"/>
                  <a:pt x="21057" y="12413"/>
                </a:cubicBezTo>
                <a:cubicBezTo>
                  <a:pt x="20975" y="12321"/>
                  <a:pt x="20911" y="12235"/>
                  <a:pt x="20913" y="12221"/>
                </a:cubicBezTo>
                <a:cubicBezTo>
                  <a:pt x="20917" y="12194"/>
                  <a:pt x="20709" y="11806"/>
                  <a:pt x="20609" y="11655"/>
                </a:cubicBezTo>
                <a:cubicBezTo>
                  <a:pt x="20572" y="11599"/>
                  <a:pt x="20510" y="11538"/>
                  <a:pt x="20471" y="11519"/>
                </a:cubicBezTo>
                <a:cubicBezTo>
                  <a:pt x="20432" y="11499"/>
                  <a:pt x="20410" y="11471"/>
                  <a:pt x="20421" y="11456"/>
                </a:cubicBezTo>
                <a:cubicBezTo>
                  <a:pt x="20495" y="11360"/>
                  <a:pt x="19935" y="10998"/>
                  <a:pt x="19708" y="10996"/>
                </a:cubicBezTo>
                <a:cubicBezTo>
                  <a:pt x="19607" y="10994"/>
                  <a:pt x="19564" y="10912"/>
                  <a:pt x="19578" y="10746"/>
                </a:cubicBezTo>
                <a:cubicBezTo>
                  <a:pt x="19588" y="10620"/>
                  <a:pt x="19461" y="10356"/>
                  <a:pt x="19391" y="10356"/>
                </a:cubicBezTo>
                <a:cubicBezTo>
                  <a:pt x="19324" y="10356"/>
                  <a:pt x="18961" y="10123"/>
                  <a:pt x="18922" y="10055"/>
                </a:cubicBezTo>
                <a:cubicBezTo>
                  <a:pt x="18901" y="10018"/>
                  <a:pt x="18843" y="9833"/>
                  <a:pt x="18794" y="9644"/>
                </a:cubicBezTo>
                <a:cubicBezTo>
                  <a:pt x="18744" y="9455"/>
                  <a:pt x="18633" y="9113"/>
                  <a:pt x="18546" y="8884"/>
                </a:cubicBezTo>
                <a:cubicBezTo>
                  <a:pt x="18460" y="8654"/>
                  <a:pt x="18379" y="8422"/>
                  <a:pt x="18365" y="8368"/>
                </a:cubicBezTo>
                <a:cubicBezTo>
                  <a:pt x="18352" y="8314"/>
                  <a:pt x="18273" y="8215"/>
                  <a:pt x="18188" y="8147"/>
                </a:cubicBezTo>
                <a:cubicBezTo>
                  <a:pt x="18104" y="8079"/>
                  <a:pt x="17925" y="7845"/>
                  <a:pt x="17792" y="7625"/>
                </a:cubicBezTo>
                <a:cubicBezTo>
                  <a:pt x="17557" y="7239"/>
                  <a:pt x="17436" y="7115"/>
                  <a:pt x="17293" y="7115"/>
                </a:cubicBezTo>
                <a:cubicBezTo>
                  <a:pt x="17255" y="7115"/>
                  <a:pt x="17203" y="7082"/>
                  <a:pt x="17177" y="7042"/>
                </a:cubicBezTo>
                <a:cubicBezTo>
                  <a:pt x="17151" y="7001"/>
                  <a:pt x="17057" y="6926"/>
                  <a:pt x="16968" y="6874"/>
                </a:cubicBezTo>
                <a:cubicBezTo>
                  <a:pt x="16866" y="6815"/>
                  <a:pt x="16785" y="6724"/>
                  <a:pt x="16746" y="6625"/>
                </a:cubicBezTo>
                <a:cubicBezTo>
                  <a:pt x="16669" y="6431"/>
                  <a:pt x="16490" y="6330"/>
                  <a:pt x="16226" y="6330"/>
                </a:cubicBezTo>
                <a:cubicBezTo>
                  <a:pt x="16044" y="6330"/>
                  <a:pt x="16003" y="6308"/>
                  <a:pt x="15807" y="6109"/>
                </a:cubicBezTo>
                <a:cubicBezTo>
                  <a:pt x="15607" y="5906"/>
                  <a:pt x="15571" y="5888"/>
                  <a:pt x="15375" y="5888"/>
                </a:cubicBezTo>
                <a:cubicBezTo>
                  <a:pt x="15257" y="5888"/>
                  <a:pt x="15077" y="5856"/>
                  <a:pt x="14975" y="5817"/>
                </a:cubicBezTo>
                <a:cubicBezTo>
                  <a:pt x="14873" y="5778"/>
                  <a:pt x="14675" y="5721"/>
                  <a:pt x="14535" y="5690"/>
                </a:cubicBezTo>
                <a:cubicBezTo>
                  <a:pt x="14258" y="5628"/>
                  <a:pt x="14211" y="5567"/>
                  <a:pt x="14150" y="5202"/>
                </a:cubicBezTo>
                <a:cubicBezTo>
                  <a:pt x="14135" y="5108"/>
                  <a:pt x="14108" y="4998"/>
                  <a:pt x="14092" y="4957"/>
                </a:cubicBezTo>
                <a:cubicBezTo>
                  <a:pt x="14018" y="4774"/>
                  <a:pt x="13868" y="4015"/>
                  <a:pt x="13868" y="3827"/>
                </a:cubicBezTo>
                <a:cubicBezTo>
                  <a:pt x="13868" y="3641"/>
                  <a:pt x="13680" y="2739"/>
                  <a:pt x="13549" y="2304"/>
                </a:cubicBezTo>
                <a:cubicBezTo>
                  <a:pt x="13521" y="2209"/>
                  <a:pt x="13469" y="2000"/>
                  <a:pt x="13436" y="1838"/>
                </a:cubicBezTo>
                <a:cubicBezTo>
                  <a:pt x="13290" y="1131"/>
                  <a:pt x="13206" y="989"/>
                  <a:pt x="13025" y="1145"/>
                </a:cubicBezTo>
                <a:cubicBezTo>
                  <a:pt x="12940" y="1217"/>
                  <a:pt x="12931" y="1211"/>
                  <a:pt x="12785" y="1002"/>
                </a:cubicBezTo>
                <a:cubicBezTo>
                  <a:pt x="12661" y="823"/>
                  <a:pt x="12608" y="782"/>
                  <a:pt x="12503" y="782"/>
                </a:cubicBezTo>
                <a:cubicBezTo>
                  <a:pt x="12314" y="782"/>
                  <a:pt x="12266" y="985"/>
                  <a:pt x="12403" y="1211"/>
                </a:cubicBezTo>
                <a:cubicBezTo>
                  <a:pt x="12444" y="1280"/>
                  <a:pt x="12489" y="1422"/>
                  <a:pt x="12501" y="1526"/>
                </a:cubicBezTo>
                <a:cubicBezTo>
                  <a:pt x="12514" y="1630"/>
                  <a:pt x="12538" y="1716"/>
                  <a:pt x="12556" y="1716"/>
                </a:cubicBezTo>
                <a:cubicBezTo>
                  <a:pt x="12573" y="1716"/>
                  <a:pt x="12615" y="1782"/>
                  <a:pt x="12647" y="1863"/>
                </a:cubicBezTo>
                <a:cubicBezTo>
                  <a:pt x="12690" y="1972"/>
                  <a:pt x="12695" y="2036"/>
                  <a:pt x="12666" y="2106"/>
                </a:cubicBezTo>
                <a:cubicBezTo>
                  <a:pt x="12611" y="2240"/>
                  <a:pt x="12618" y="2531"/>
                  <a:pt x="12684" y="2862"/>
                </a:cubicBezTo>
                <a:cubicBezTo>
                  <a:pt x="12715" y="3019"/>
                  <a:pt x="12731" y="3167"/>
                  <a:pt x="12720" y="3192"/>
                </a:cubicBezTo>
                <a:cubicBezTo>
                  <a:pt x="12708" y="3218"/>
                  <a:pt x="12627" y="3164"/>
                  <a:pt x="12541" y="3072"/>
                </a:cubicBezTo>
                <a:cubicBezTo>
                  <a:pt x="12294" y="2812"/>
                  <a:pt x="11786" y="2492"/>
                  <a:pt x="11471" y="2400"/>
                </a:cubicBezTo>
                <a:cubicBezTo>
                  <a:pt x="11070" y="2283"/>
                  <a:pt x="10785" y="2260"/>
                  <a:pt x="10276" y="2305"/>
                </a:cubicBezTo>
                <a:cubicBezTo>
                  <a:pt x="9614" y="2365"/>
                  <a:pt x="9330" y="2420"/>
                  <a:pt x="9187" y="2515"/>
                </a:cubicBezTo>
                <a:cubicBezTo>
                  <a:pt x="9125" y="2556"/>
                  <a:pt x="9028" y="2618"/>
                  <a:pt x="8970" y="2653"/>
                </a:cubicBezTo>
                <a:cubicBezTo>
                  <a:pt x="8910" y="2689"/>
                  <a:pt x="8873" y="2743"/>
                  <a:pt x="8884" y="2780"/>
                </a:cubicBezTo>
                <a:cubicBezTo>
                  <a:pt x="8895" y="2819"/>
                  <a:pt x="8844" y="2883"/>
                  <a:pt x="8754" y="2943"/>
                </a:cubicBezTo>
                <a:cubicBezTo>
                  <a:pt x="8673" y="2997"/>
                  <a:pt x="8580" y="3108"/>
                  <a:pt x="8548" y="3188"/>
                </a:cubicBezTo>
                <a:cubicBezTo>
                  <a:pt x="8479" y="3364"/>
                  <a:pt x="8461" y="3370"/>
                  <a:pt x="8421" y="3228"/>
                </a:cubicBezTo>
                <a:cubicBezTo>
                  <a:pt x="8397" y="3144"/>
                  <a:pt x="8423" y="3053"/>
                  <a:pt x="8535" y="2827"/>
                </a:cubicBezTo>
                <a:cubicBezTo>
                  <a:pt x="8651" y="2592"/>
                  <a:pt x="8679" y="2489"/>
                  <a:pt x="8679" y="2301"/>
                </a:cubicBezTo>
                <a:cubicBezTo>
                  <a:pt x="8679" y="2052"/>
                  <a:pt x="8888" y="1115"/>
                  <a:pt x="9017" y="785"/>
                </a:cubicBezTo>
                <a:cubicBezTo>
                  <a:pt x="9130" y="495"/>
                  <a:pt x="9155" y="184"/>
                  <a:pt x="9074" y="78"/>
                </a:cubicBezTo>
                <a:cubicBezTo>
                  <a:pt x="9033" y="25"/>
                  <a:pt x="8989" y="-1"/>
                  <a:pt x="8943" y="0"/>
                </a:cubicBezTo>
                <a:close/>
                <a:moveTo>
                  <a:pt x="0" y="1432"/>
                </a:moveTo>
                <a:lnTo>
                  <a:pt x="0" y="1471"/>
                </a:lnTo>
                <a:cubicBezTo>
                  <a:pt x="16" y="1453"/>
                  <a:pt x="38" y="1447"/>
                  <a:pt x="77" y="1447"/>
                </a:cubicBezTo>
                <a:cubicBezTo>
                  <a:pt x="60" y="1443"/>
                  <a:pt x="45" y="1438"/>
                  <a:pt x="26" y="1435"/>
                </a:cubicBezTo>
                <a:cubicBezTo>
                  <a:pt x="15" y="1433"/>
                  <a:pt x="10" y="1434"/>
                  <a:pt x="0" y="1432"/>
                </a:cubicBezTo>
                <a:close/>
                <a:moveTo>
                  <a:pt x="189" y="1479"/>
                </a:moveTo>
                <a:cubicBezTo>
                  <a:pt x="214" y="1500"/>
                  <a:pt x="236" y="1532"/>
                  <a:pt x="256" y="1580"/>
                </a:cubicBezTo>
                <a:cubicBezTo>
                  <a:pt x="308" y="1701"/>
                  <a:pt x="308" y="1729"/>
                  <a:pt x="256" y="1850"/>
                </a:cubicBezTo>
                <a:cubicBezTo>
                  <a:pt x="230" y="1911"/>
                  <a:pt x="194" y="1954"/>
                  <a:pt x="152" y="1979"/>
                </a:cubicBezTo>
                <a:cubicBezTo>
                  <a:pt x="316" y="2043"/>
                  <a:pt x="442" y="2375"/>
                  <a:pt x="335" y="2521"/>
                </a:cubicBezTo>
                <a:cubicBezTo>
                  <a:pt x="474" y="2404"/>
                  <a:pt x="458" y="2124"/>
                  <a:pt x="293" y="2009"/>
                </a:cubicBezTo>
                <a:cubicBezTo>
                  <a:pt x="224" y="1961"/>
                  <a:pt x="222" y="1947"/>
                  <a:pt x="275" y="1849"/>
                </a:cubicBezTo>
                <a:cubicBezTo>
                  <a:pt x="375" y="1663"/>
                  <a:pt x="348" y="1544"/>
                  <a:pt x="189" y="1479"/>
                </a:cubicBezTo>
                <a:close/>
                <a:moveTo>
                  <a:pt x="0" y="1977"/>
                </a:moveTo>
                <a:lnTo>
                  <a:pt x="0" y="2020"/>
                </a:lnTo>
                <a:cubicBezTo>
                  <a:pt x="5" y="2012"/>
                  <a:pt x="6" y="1996"/>
                  <a:pt x="13" y="1991"/>
                </a:cubicBezTo>
                <a:cubicBezTo>
                  <a:pt x="8" y="1988"/>
                  <a:pt x="5" y="1981"/>
                  <a:pt x="0" y="1977"/>
                </a:cubicBezTo>
                <a:close/>
                <a:moveTo>
                  <a:pt x="0" y="2569"/>
                </a:moveTo>
                <a:lnTo>
                  <a:pt x="0" y="2599"/>
                </a:lnTo>
                <a:lnTo>
                  <a:pt x="47" y="2599"/>
                </a:lnTo>
                <a:cubicBezTo>
                  <a:pt x="44" y="2598"/>
                  <a:pt x="41" y="2597"/>
                  <a:pt x="39" y="2596"/>
                </a:cubicBezTo>
                <a:cubicBezTo>
                  <a:pt x="23" y="2587"/>
                  <a:pt x="11" y="2579"/>
                  <a:pt x="0" y="2569"/>
                </a:cubicBezTo>
                <a:close/>
                <a:moveTo>
                  <a:pt x="4525" y="3433"/>
                </a:moveTo>
                <a:cubicBezTo>
                  <a:pt x="4502" y="3434"/>
                  <a:pt x="4487" y="3680"/>
                  <a:pt x="4487" y="4073"/>
                </a:cubicBezTo>
                <a:cubicBezTo>
                  <a:pt x="4487" y="4652"/>
                  <a:pt x="4493" y="4710"/>
                  <a:pt x="4554" y="4710"/>
                </a:cubicBezTo>
                <a:cubicBezTo>
                  <a:pt x="4608" y="4710"/>
                  <a:pt x="4614" y="4693"/>
                  <a:pt x="4583" y="4617"/>
                </a:cubicBezTo>
                <a:cubicBezTo>
                  <a:pt x="4562" y="4565"/>
                  <a:pt x="4549" y="4280"/>
                  <a:pt x="4554" y="3978"/>
                </a:cubicBezTo>
                <a:cubicBezTo>
                  <a:pt x="4559" y="3640"/>
                  <a:pt x="4549" y="3433"/>
                  <a:pt x="4525" y="3433"/>
                </a:cubicBezTo>
                <a:close/>
                <a:moveTo>
                  <a:pt x="255" y="3581"/>
                </a:moveTo>
                <a:cubicBezTo>
                  <a:pt x="233" y="3581"/>
                  <a:pt x="226" y="3603"/>
                  <a:pt x="239" y="3630"/>
                </a:cubicBezTo>
                <a:cubicBezTo>
                  <a:pt x="252" y="3657"/>
                  <a:pt x="269" y="3679"/>
                  <a:pt x="278" y="3679"/>
                </a:cubicBezTo>
                <a:cubicBezTo>
                  <a:pt x="287" y="3679"/>
                  <a:pt x="295" y="3657"/>
                  <a:pt x="295" y="3630"/>
                </a:cubicBezTo>
                <a:cubicBezTo>
                  <a:pt x="295" y="3603"/>
                  <a:pt x="277" y="3581"/>
                  <a:pt x="255" y="3581"/>
                </a:cubicBezTo>
                <a:close/>
              </a:path>
            </a:pathLst>
          </a:custGeom>
          <a:ln w="12700">
            <a:miter lim="400000"/>
          </a:ln>
        </p:spPr>
      </p:pic>
      <p:sp>
        <p:nvSpPr>
          <p:cNvPr id="258"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59"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260"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
        <p:nvSpPr>
          <p:cNvPr id="261" name="Other passages with comparative applications —"/>
          <p:cNvSpPr txBox="1"/>
          <p:nvPr/>
        </p:nvSpPr>
        <p:spPr>
          <a:xfrm>
            <a:off x="5340798" y="2963310"/>
            <a:ext cx="7420425" cy="12954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marL="431172" indent="-431172" algn="l">
              <a:spcBef>
                <a:spcPts val="1200"/>
              </a:spcBef>
              <a:buSzPct val="55000"/>
              <a:buBlip>
                <a:blip r:embed="rId3"/>
              </a:buBlip>
              <a:defRPr sz="4000">
                <a:solidFill>
                  <a:srgbClr val="53585F"/>
                </a:solidFill>
                <a:latin typeface="Hoefler Text"/>
                <a:ea typeface="Hoefler Text"/>
                <a:cs typeface="Hoefler Text"/>
                <a:sym typeface="Hoefler Text"/>
              </a:defRPr>
            </a:lvl1pPr>
          </a:lstStyle>
          <a:p>
            <a:pPr/>
            <a:r>
              <a:t>Other passages with comparative applications —</a:t>
            </a:r>
          </a:p>
        </p:txBody>
      </p:sp>
      <p:sp>
        <p:nvSpPr>
          <p:cNvPr id="262" name="2 Peter 2:20–22 (NKJV)…"/>
          <p:cNvSpPr txBox="1"/>
          <p:nvPr/>
        </p:nvSpPr>
        <p:spPr>
          <a:xfrm>
            <a:off x="2911100" y="4250103"/>
            <a:ext cx="9912628" cy="5422901"/>
          </a:xfrm>
          <a:prstGeom prst="rect">
            <a:avLst/>
          </a:prstGeom>
          <a:solidFill>
            <a:srgbClr val="DCDDE0"/>
          </a:solidFill>
          <a:ln w="12700">
            <a:solidFill>
              <a:srgbClr val="000000"/>
            </a:solidFill>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effectLst>
                  <a:outerShdw sx="100000" sy="100000" kx="0" ky="0" algn="b" rotWithShape="0" blurRad="63500" dist="63500" dir="1011559">
                    <a:srgbClr val="000000">
                      <a:alpha val="32000"/>
                    </a:srgbClr>
                  </a:outerShdw>
                </a:effectLst>
                <a:latin typeface="Hoefler Text"/>
                <a:ea typeface="Hoefler Text"/>
                <a:cs typeface="Hoefler Text"/>
                <a:sym typeface="Hoefler Text"/>
              </a:defRPr>
            </a:pPr>
            <a:r>
              <a:t>2 Peter 2:20–22 (NKJV)</a:t>
            </a:r>
          </a:p>
          <a:p>
            <a:pPr defTabSz="457200">
              <a:defRPr sz="3200">
                <a:solidFill>
                  <a:srgbClr val="000000"/>
                </a:solidFill>
                <a:effectLst>
                  <a:outerShdw sx="100000" sy="100000" kx="0" ky="0" algn="b" rotWithShape="0" blurRad="63500" dist="63500" dir="1011559">
                    <a:srgbClr val="000000">
                      <a:alpha val="32000"/>
                    </a:srgbClr>
                  </a:outerShdw>
                </a:effectLst>
                <a:latin typeface="Hoefler Text"/>
                <a:ea typeface="Hoefler Text"/>
                <a:cs typeface="Hoefler Text"/>
                <a:sym typeface="Hoefler Text"/>
              </a:defRPr>
            </a:pPr>
            <a:r>
              <a:rPr baseline="31999"/>
              <a:t>20</a:t>
            </a:r>
            <a:r>
              <a:t> For if, after they have escaped the pollutions of the world through the knowledge of the Lord and Savior Jesus Christ, they are again entangled in them and overcome, the latter end is worse for them than the beginning. </a:t>
            </a:r>
            <a:r>
              <a:rPr baseline="31999"/>
              <a:t>21</a:t>
            </a:r>
            <a:r>
              <a:t> For it would have been better for them not to have known the way of righteousness, than having known </a:t>
            </a:r>
            <a:r>
              <a:rPr i="1"/>
              <a:t>it,</a:t>
            </a:r>
            <a:r>
              <a:t> to turn from the holy commandment delivered to them. </a:t>
            </a:r>
            <a:r>
              <a:rPr baseline="31999"/>
              <a:t>22</a:t>
            </a:r>
            <a:r>
              <a:t> But it has happened to them according to the true proverb: </a:t>
            </a:r>
            <a:r>
              <a:rPr i="1"/>
              <a:t>“A dog returns to his own vomit,”</a:t>
            </a:r>
            <a:r>
              <a:t> and, “a sow, having washed, to her wallowing in the mire.”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pasted-image.tiff" descr="pasted-image.tiff"/>
          <p:cNvPicPr>
            <a:picLocks noChangeAspect="1"/>
          </p:cNvPicPr>
          <p:nvPr/>
        </p:nvPicPr>
        <p:blipFill>
          <a:blip r:embed="rId2">
            <a:extLst/>
          </a:blip>
          <a:srcRect l="38078" t="21856" r="4608" b="0"/>
          <a:stretch>
            <a:fillRect/>
          </a:stretch>
        </p:blipFill>
        <p:spPr>
          <a:xfrm>
            <a:off x="-1786661" y="3704765"/>
            <a:ext cx="7887026" cy="6048775"/>
          </a:xfrm>
          <a:custGeom>
            <a:avLst/>
            <a:gdLst/>
            <a:ahLst/>
            <a:cxnLst>
              <a:cxn ang="0">
                <a:pos x="wd2" y="hd2"/>
              </a:cxn>
              <a:cxn ang="5400000">
                <a:pos x="wd2" y="hd2"/>
              </a:cxn>
              <a:cxn ang="10800000">
                <a:pos x="wd2" y="hd2"/>
              </a:cxn>
              <a:cxn ang="16200000">
                <a:pos x="wd2" y="hd2"/>
              </a:cxn>
            </a:cxnLst>
            <a:rect l="0" t="0" r="r" b="b"/>
            <a:pathLst>
              <a:path w="21571" h="21599" fill="norm" stroke="1" extrusionOk="0">
                <a:moveTo>
                  <a:pt x="8943" y="0"/>
                </a:moveTo>
                <a:cubicBezTo>
                  <a:pt x="8868" y="0"/>
                  <a:pt x="8793" y="72"/>
                  <a:pt x="8746" y="205"/>
                </a:cubicBezTo>
                <a:cubicBezTo>
                  <a:pt x="8679" y="391"/>
                  <a:pt x="8615" y="433"/>
                  <a:pt x="8542" y="337"/>
                </a:cubicBezTo>
                <a:cubicBezTo>
                  <a:pt x="8519" y="308"/>
                  <a:pt x="8445" y="291"/>
                  <a:pt x="8376" y="300"/>
                </a:cubicBezTo>
                <a:cubicBezTo>
                  <a:pt x="8259" y="315"/>
                  <a:pt x="8244" y="337"/>
                  <a:pt x="8161" y="634"/>
                </a:cubicBezTo>
                <a:cubicBezTo>
                  <a:pt x="8111" y="810"/>
                  <a:pt x="8048" y="1065"/>
                  <a:pt x="8021" y="1200"/>
                </a:cubicBezTo>
                <a:cubicBezTo>
                  <a:pt x="7993" y="1335"/>
                  <a:pt x="7937" y="1578"/>
                  <a:pt x="7897" y="1740"/>
                </a:cubicBezTo>
                <a:cubicBezTo>
                  <a:pt x="7780" y="2206"/>
                  <a:pt x="7657" y="2938"/>
                  <a:pt x="7636" y="3286"/>
                </a:cubicBezTo>
                <a:cubicBezTo>
                  <a:pt x="7625" y="3475"/>
                  <a:pt x="7588" y="3669"/>
                  <a:pt x="7545" y="3762"/>
                </a:cubicBezTo>
                <a:cubicBezTo>
                  <a:pt x="7447" y="3976"/>
                  <a:pt x="7323" y="4849"/>
                  <a:pt x="7327" y="5298"/>
                </a:cubicBezTo>
                <a:cubicBezTo>
                  <a:pt x="7329" y="5501"/>
                  <a:pt x="7306" y="5800"/>
                  <a:pt x="7278" y="5962"/>
                </a:cubicBezTo>
                <a:lnTo>
                  <a:pt x="7227" y="6256"/>
                </a:lnTo>
                <a:lnTo>
                  <a:pt x="7079" y="6244"/>
                </a:lnTo>
                <a:cubicBezTo>
                  <a:pt x="6993" y="6236"/>
                  <a:pt x="6869" y="6271"/>
                  <a:pt x="6781" y="6326"/>
                </a:cubicBezTo>
                <a:cubicBezTo>
                  <a:pt x="5439" y="7166"/>
                  <a:pt x="5322" y="7258"/>
                  <a:pt x="5015" y="7708"/>
                </a:cubicBezTo>
                <a:cubicBezTo>
                  <a:pt x="4864" y="7928"/>
                  <a:pt x="4616" y="8083"/>
                  <a:pt x="4566" y="7994"/>
                </a:cubicBezTo>
                <a:lnTo>
                  <a:pt x="4516" y="8076"/>
                </a:lnTo>
                <a:cubicBezTo>
                  <a:pt x="4488" y="8122"/>
                  <a:pt x="4464" y="8153"/>
                  <a:pt x="4440" y="8178"/>
                </a:cubicBezTo>
                <a:cubicBezTo>
                  <a:pt x="4475" y="8201"/>
                  <a:pt x="4496" y="8240"/>
                  <a:pt x="4510" y="8311"/>
                </a:cubicBezTo>
                <a:cubicBezTo>
                  <a:pt x="4534" y="8430"/>
                  <a:pt x="4508" y="8514"/>
                  <a:pt x="4335" y="8864"/>
                </a:cubicBezTo>
                <a:cubicBezTo>
                  <a:pt x="4223" y="9091"/>
                  <a:pt x="4097" y="9364"/>
                  <a:pt x="4055" y="9469"/>
                </a:cubicBezTo>
                <a:cubicBezTo>
                  <a:pt x="3988" y="9643"/>
                  <a:pt x="3960" y="9667"/>
                  <a:pt x="3769" y="9719"/>
                </a:cubicBezTo>
                <a:cubicBezTo>
                  <a:pt x="3446" y="9806"/>
                  <a:pt x="3077" y="10038"/>
                  <a:pt x="3077" y="10152"/>
                </a:cubicBezTo>
                <a:cubicBezTo>
                  <a:pt x="3077" y="10304"/>
                  <a:pt x="2984" y="10365"/>
                  <a:pt x="2674" y="10416"/>
                </a:cubicBezTo>
                <a:cubicBezTo>
                  <a:pt x="2411" y="10459"/>
                  <a:pt x="2267" y="10510"/>
                  <a:pt x="1890" y="10697"/>
                </a:cubicBezTo>
                <a:cubicBezTo>
                  <a:pt x="1755" y="10763"/>
                  <a:pt x="1585" y="11166"/>
                  <a:pt x="1650" y="11268"/>
                </a:cubicBezTo>
                <a:cubicBezTo>
                  <a:pt x="1676" y="11308"/>
                  <a:pt x="1660" y="11349"/>
                  <a:pt x="1598" y="11402"/>
                </a:cubicBezTo>
                <a:cubicBezTo>
                  <a:pt x="1549" y="11444"/>
                  <a:pt x="1452" y="11559"/>
                  <a:pt x="1382" y="11659"/>
                </a:cubicBezTo>
                <a:cubicBezTo>
                  <a:pt x="1311" y="11758"/>
                  <a:pt x="1195" y="11922"/>
                  <a:pt x="1122" y="12023"/>
                </a:cubicBezTo>
                <a:cubicBezTo>
                  <a:pt x="1043" y="12133"/>
                  <a:pt x="949" y="12353"/>
                  <a:pt x="887" y="12574"/>
                </a:cubicBezTo>
                <a:cubicBezTo>
                  <a:pt x="797" y="12892"/>
                  <a:pt x="784" y="13014"/>
                  <a:pt x="784" y="13481"/>
                </a:cubicBezTo>
                <a:cubicBezTo>
                  <a:pt x="784" y="14004"/>
                  <a:pt x="779" y="14029"/>
                  <a:pt x="665" y="14254"/>
                </a:cubicBezTo>
                <a:cubicBezTo>
                  <a:pt x="553" y="14474"/>
                  <a:pt x="549" y="14503"/>
                  <a:pt x="573" y="14815"/>
                </a:cubicBezTo>
                <a:cubicBezTo>
                  <a:pt x="609" y="15283"/>
                  <a:pt x="665" y="15505"/>
                  <a:pt x="808" y="15752"/>
                </a:cubicBezTo>
                <a:cubicBezTo>
                  <a:pt x="962" y="16018"/>
                  <a:pt x="1098" y="16142"/>
                  <a:pt x="1459" y="16340"/>
                </a:cubicBezTo>
                <a:cubicBezTo>
                  <a:pt x="1828" y="16542"/>
                  <a:pt x="1996" y="16538"/>
                  <a:pt x="2524" y="16316"/>
                </a:cubicBezTo>
                <a:cubicBezTo>
                  <a:pt x="3144" y="16055"/>
                  <a:pt x="3449" y="15851"/>
                  <a:pt x="3704" y="15526"/>
                </a:cubicBezTo>
                <a:cubicBezTo>
                  <a:pt x="3824" y="15373"/>
                  <a:pt x="3982" y="15222"/>
                  <a:pt x="4053" y="15193"/>
                </a:cubicBezTo>
                <a:cubicBezTo>
                  <a:pt x="4174" y="15144"/>
                  <a:pt x="4299" y="14941"/>
                  <a:pt x="4377" y="14669"/>
                </a:cubicBezTo>
                <a:cubicBezTo>
                  <a:pt x="4412" y="14546"/>
                  <a:pt x="4778" y="14221"/>
                  <a:pt x="5080" y="14045"/>
                </a:cubicBezTo>
                <a:lnTo>
                  <a:pt x="5258" y="13940"/>
                </a:lnTo>
                <a:lnTo>
                  <a:pt x="5441" y="14112"/>
                </a:lnTo>
                <a:cubicBezTo>
                  <a:pt x="5638" y="14297"/>
                  <a:pt x="5715" y="14314"/>
                  <a:pt x="5939" y="14227"/>
                </a:cubicBezTo>
                <a:cubicBezTo>
                  <a:pt x="6053" y="14182"/>
                  <a:pt x="6095" y="14184"/>
                  <a:pt x="6143" y="14235"/>
                </a:cubicBezTo>
                <a:cubicBezTo>
                  <a:pt x="6316" y="14423"/>
                  <a:pt x="6435" y="15209"/>
                  <a:pt x="6437" y="16174"/>
                </a:cubicBezTo>
                <a:cubicBezTo>
                  <a:pt x="6439" y="16980"/>
                  <a:pt x="6410" y="17261"/>
                  <a:pt x="6211" y="18433"/>
                </a:cubicBezTo>
                <a:cubicBezTo>
                  <a:pt x="6040" y="19441"/>
                  <a:pt x="6018" y="19846"/>
                  <a:pt x="6101" y="20406"/>
                </a:cubicBezTo>
                <a:cubicBezTo>
                  <a:pt x="6219" y="21189"/>
                  <a:pt x="6245" y="21328"/>
                  <a:pt x="6298" y="21464"/>
                </a:cubicBezTo>
                <a:lnTo>
                  <a:pt x="6350" y="21599"/>
                </a:lnTo>
                <a:lnTo>
                  <a:pt x="18569" y="21599"/>
                </a:lnTo>
                <a:lnTo>
                  <a:pt x="18516" y="21439"/>
                </a:lnTo>
                <a:cubicBezTo>
                  <a:pt x="18323" y="20863"/>
                  <a:pt x="18296" y="20779"/>
                  <a:pt x="18321" y="20729"/>
                </a:cubicBezTo>
                <a:cubicBezTo>
                  <a:pt x="18220" y="20459"/>
                  <a:pt x="18126" y="20189"/>
                  <a:pt x="18103" y="20077"/>
                </a:cubicBezTo>
                <a:cubicBezTo>
                  <a:pt x="18088" y="20009"/>
                  <a:pt x="18036" y="19844"/>
                  <a:pt x="17987" y="19708"/>
                </a:cubicBezTo>
                <a:cubicBezTo>
                  <a:pt x="17939" y="19573"/>
                  <a:pt x="17832" y="19198"/>
                  <a:pt x="17750" y="18874"/>
                </a:cubicBezTo>
                <a:cubicBezTo>
                  <a:pt x="17667" y="18550"/>
                  <a:pt x="17531" y="18064"/>
                  <a:pt x="17447" y="17794"/>
                </a:cubicBezTo>
                <a:cubicBezTo>
                  <a:pt x="17363" y="17524"/>
                  <a:pt x="17256" y="17140"/>
                  <a:pt x="17210" y="16941"/>
                </a:cubicBezTo>
                <a:cubicBezTo>
                  <a:pt x="17134" y="16610"/>
                  <a:pt x="17131" y="16550"/>
                  <a:pt x="17173" y="16277"/>
                </a:cubicBezTo>
                <a:cubicBezTo>
                  <a:pt x="17202" y="16095"/>
                  <a:pt x="17255" y="15930"/>
                  <a:pt x="17309" y="15855"/>
                </a:cubicBezTo>
                <a:cubicBezTo>
                  <a:pt x="17391" y="15742"/>
                  <a:pt x="17396" y="15699"/>
                  <a:pt x="17382" y="15317"/>
                </a:cubicBezTo>
                <a:cubicBezTo>
                  <a:pt x="17367" y="14918"/>
                  <a:pt x="17361" y="14895"/>
                  <a:pt x="17230" y="14720"/>
                </a:cubicBezTo>
                <a:cubicBezTo>
                  <a:pt x="17155" y="14620"/>
                  <a:pt x="17104" y="14516"/>
                  <a:pt x="17117" y="14489"/>
                </a:cubicBezTo>
                <a:cubicBezTo>
                  <a:pt x="17148" y="14423"/>
                  <a:pt x="17365" y="14564"/>
                  <a:pt x="17365" y="14651"/>
                </a:cubicBezTo>
                <a:cubicBezTo>
                  <a:pt x="17365" y="14767"/>
                  <a:pt x="18016" y="15564"/>
                  <a:pt x="18335" y="15838"/>
                </a:cubicBezTo>
                <a:cubicBezTo>
                  <a:pt x="18641" y="16101"/>
                  <a:pt x="19091" y="16395"/>
                  <a:pt x="19189" y="16395"/>
                </a:cubicBezTo>
                <a:cubicBezTo>
                  <a:pt x="19216" y="16395"/>
                  <a:pt x="19287" y="16426"/>
                  <a:pt x="19345" y="16465"/>
                </a:cubicBezTo>
                <a:cubicBezTo>
                  <a:pt x="19523" y="16580"/>
                  <a:pt x="19634" y="16634"/>
                  <a:pt x="19760" y="16666"/>
                </a:cubicBezTo>
                <a:cubicBezTo>
                  <a:pt x="19826" y="16683"/>
                  <a:pt x="19901" y="16731"/>
                  <a:pt x="19928" y="16773"/>
                </a:cubicBezTo>
                <a:cubicBezTo>
                  <a:pt x="20018" y="16914"/>
                  <a:pt x="20308" y="17041"/>
                  <a:pt x="20561" y="17050"/>
                </a:cubicBezTo>
                <a:cubicBezTo>
                  <a:pt x="20762" y="17057"/>
                  <a:pt x="20834" y="17036"/>
                  <a:pt x="20963" y="16935"/>
                </a:cubicBezTo>
                <a:cubicBezTo>
                  <a:pt x="21136" y="16799"/>
                  <a:pt x="21391" y="16419"/>
                  <a:pt x="21489" y="16151"/>
                </a:cubicBezTo>
                <a:cubicBezTo>
                  <a:pt x="21584" y="15893"/>
                  <a:pt x="21600" y="15285"/>
                  <a:pt x="21522" y="14961"/>
                </a:cubicBezTo>
                <a:cubicBezTo>
                  <a:pt x="21468" y="14737"/>
                  <a:pt x="21465" y="14637"/>
                  <a:pt x="21498" y="14325"/>
                </a:cubicBezTo>
                <a:cubicBezTo>
                  <a:pt x="21584" y="13516"/>
                  <a:pt x="21424" y="12823"/>
                  <a:pt x="21057" y="12413"/>
                </a:cubicBezTo>
                <a:cubicBezTo>
                  <a:pt x="20975" y="12321"/>
                  <a:pt x="20911" y="12235"/>
                  <a:pt x="20913" y="12221"/>
                </a:cubicBezTo>
                <a:cubicBezTo>
                  <a:pt x="20917" y="12194"/>
                  <a:pt x="20709" y="11806"/>
                  <a:pt x="20609" y="11655"/>
                </a:cubicBezTo>
                <a:cubicBezTo>
                  <a:pt x="20572" y="11599"/>
                  <a:pt x="20510" y="11538"/>
                  <a:pt x="20471" y="11519"/>
                </a:cubicBezTo>
                <a:cubicBezTo>
                  <a:pt x="20432" y="11499"/>
                  <a:pt x="20410" y="11471"/>
                  <a:pt x="20421" y="11456"/>
                </a:cubicBezTo>
                <a:cubicBezTo>
                  <a:pt x="20495" y="11360"/>
                  <a:pt x="19935" y="10998"/>
                  <a:pt x="19708" y="10996"/>
                </a:cubicBezTo>
                <a:cubicBezTo>
                  <a:pt x="19607" y="10994"/>
                  <a:pt x="19564" y="10912"/>
                  <a:pt x="19578" y="10746"/>
                </a:cubicBezTo>
                <a:cubicBezTo>
                  <a:pt x="19588" y="10620"/>
                  <a:pt x="19461" y="10356"/>
                  <a:pt x="19391" y="10356"/>
                </a:cubicBezTo>
                <a:cubicBezTo>
                  <a:pt x="19324" y="10356"/>
                  <a:pt x="18961" y="10123"/>
                  <a:pt x="18922" y="10055"/>
                </a:cubicBezTo>
                <a:cubicBezTo>
                  <a:pt x="18901" y="10018"/>
                  <a:pt x="18843" y="9833"/>
                  <a:pt x="18794" y="9644"/>
                </a:cubicBezTo>
                <a:cubicBezTo>
                  <a:pt x="18744" y="9455"/>
                  <a:pt x="18633" y="9113"/>
                  <a:pt x="18546" y="8884"/>
                </a:cubicBezTo>
                <a:cubicBezTo>
                  <a:pt x="18460" y="8654"/>
                  <a:pt x="18379" y="8422"/>
                  <a:pt x="18365" y="8368"/>
                </a:cubicBezTo>
                <a:cubicBezTo>
                  <a:pt x="18352" y="8314"/>
                  <a:pt x="18273" y="8215"/>
                  <a:pt x="18188" y="8147"/>
                </a:cubicBezTo>
                <a:cubicBezTo>
                  <a:pt x="18104" y="8079"/>
                  <a:pt x="17925" y="7845"/>
                  <a:pt x="17792" y="7625"/>
                </a:cubicBezTo>
                <a:cubicBezTo>
                  <a:pt x="17557" y="7239"/>
                  <a:pt x="17436" y="7115"/>
                  <a:pt x="17293" y="7115"/>
                </a:cubicBezTo>
                <a:cubicBezTo>
                  <a:pt x="17255" y="7115"/>
                  <a:pt x="17203" y="7082"/>
                  <a:pt x="17177" y="7042"/>
                </a:cubicBezTo>
                <a:cubicBezTo>
                  <a:pt x="17151" y="7001"/>
                  <a:pt x="17057" y="6926"/>
                  <a:pt x="16968" y="6874"/>
                </a:cubicBezTo>
                <a:cubicBezTo>
                  <a:pt x="16866" y="6815"/>
                  <a:pt x="16785" y="6724"/>
                  <a:pt x="16746" y="6625"/>
                </a:cubicBezTo>
                <a:cubicBezTo>
                  <a:pt x="16669" y="6431"/>
                  <a:pt x="16490" y="6330"/>
                  <a:pt x="16226" y="6330"/>
                </a:cubicBezTo>
                <a:cubicBezTo>
                  <a:pt x="16044" y="6330"/>
                  <a:pt x="16003" y="6308"/>
                  <a:pt x="15807" y="6109"/>
                </a:cubicBezTo>
                <a:cubicBezTo>
                  <a:pt x="15607" y="5906"/>
                  <a:pt x="15571" y="5888"/>
                  <a:pt x="15375" y="5888"/>
                </a:cubicBezTo>
                <a:cubicBezTo>
                  <a:pt x="15257" y="5888"/>
                  <a:pt x="15077" y="5856"/>
                  <a:pt x="14975" y="5817"/>
                </a:cubicBezTo>
                <a:cubicBezTo>
                  <a:pt x="14873" y="5778"/>
                  <a:pt x="14675" y="5721"/>
                  <a:pt x="14535" y="5690"/>
                </a:cubicBezTo>
                <a:cubicBezTo>
                  <a:pt x="14258" y="5628"/>
                  <a:pt x="14211" y="5567"/>
                  <a:pt x="14150" y="5202"/>
                </a:cubicBezTo>
                <a:cubicBezTo>
                  <a:pt x="14135" y="5108"/>
                  <a:pt x="14108" y="4998"/>
                  <a:pt x="14092" y="4957"/>
                </a:cubicBezTo>
                <a:cubicBezTo>
                  <a:pt x="14018" y="4774"/>
                  <a:pt x="13868" y="4015"/>
                  <a:pt x="13868" y="3827"/>
                </a:cubicBezTo>
                <a:cubicBezTo>
                  <a:pt x="13868" y="3641"/>
                  <a:pt x="13680" y="2739"/>
                  <a:pt x="13549" y="2304"/>
                </a:cubicBezTo>
                <a:cubicBezTo>
                  <a:pt x="13521" y="2209"/>
                  <a:pt x="13469" y="2000"/>
                  <a:pt x="13436" y="1838"/>
                </a:cubicBezTo>
                <a:cubicBezTo>
                  <a:pt x="13290" y="1131"/>
                  <a:pt x="13206" y="989"/>
                  <a:pt x="13025" y="1145"/>
                </a:cubicBezTo>
                <a:cubicBezTo>
                  <a:pt x="12940" y="1217"/>
                  <a:pt x="12931" y="1211"/>
                  <a:pt x="12785" y="1002"/>
                </a:cubicBezTo>
                <a:cubicBezTo>
                  <a:pt x="12661" y="823"/>
                  <a:pt x="12608" y="782"/>
                  <a:pt x="12503" y="782"/>
                </a:cubicBezTo>
                <a:cubicBezTo>
                  <a:pt x="12314" y="782"/>
                  <a:pt x="12266" y="985"/>
                  <a:pt x="12403" y="1211"/>
                </a:cubicBezTo>
                <a:cubicBezTo>
                  <a:pt x="12444" y="1280"/>
                  <a:pt x="12489" y="1422"/>
                  <a:pt x="12501" y="1526"/>
                </a:cubicBezTo>
                <a:cubicBezTo>
                  <a:pt x="12514" y="1630"/>
                  <a:pt x="12538" y="1716"/>
                  <a:pt x="12556" y="1716"/>
                </a:cubicBezTo>
                <a:cubicBezTo>
                  <a:pt x="12573" y="1716"/>
                  <a:pt x="12615" y="1782"/>
                  <a:pt x="12647" y="1863"/>
                </a:cubicBezTo>
                <a:cubicBezTo>
                  <a:pt x="12690" y="1972"/>
                  <a:pt x="12695" y="2036"/>
                  <a:pt x="12666" y="2106"/>
                </a:cubicBezTo>
                <a:cubicBezTo>
                  <a:pt x="12611" y="2240"/>
                  <a:pt x="12618" y="2531"/>
                  <a:pt x="12684" y="2862"/>
                </a:cubicBezTo>
                <a:cubicBezTo>
                  <a:pt x="12715" y="3019"/>
                  <a:pt x="12731" y="3167"/>
                  <a:pt x="12720" y="3192"/>
                </a:cubicBezTo>
                <a:cubicBezTo>
                  <a:pt x="12708" y="3218"/>
                  <a:pt x="12627" y="3164"/>
                  <a:pt x="12541" y="3072"/>
                </a:cubicBezTo>
                <a:cubicBezTo>
                  <a:pt x="12294" y="2812"/>
                  <a:pt x="11786" y="2492"/>
                  <a:pt x="11471" y="2400"/>
                </a:cubicBezTo>
                <a:cubicBezTo>
                  <a:pt x="11070" y="2283"/>
                  <a:pt x="10785" y="2260"/>
                  <a:pt x="10276" y="2305"/>
                </a:cubicBezTo>
                <a:cubicBezTo>
                  <a:pt x="9614" y="2365"/>
                  <a:pt x="9330" y="2420"/>
                  <a:pt x="9187" y="2515"/>
                </a:cubicBezTo>
                <a:cubicBezTo>
                  <a:pt x="9125" y="2556"/>
                  <a:pt x="9028" y="2618"/>
                  <a:pt x="8970" y="2653"/>
                </a:cubicBezTo>
                <a:cubicBezTo>
                  <a:pt x="8910" y="2689"/>
                  <a:pt x="8873" y="2743"/>
                  <a:pt x="8884" y="2780"/>
                </a:cubicBezTo>
                <a:cubicBezTo>
                  <a:pt x="8895" y="2819"/>
                  <a:pt x="8844" y="2883"/>
                  <a:pt x="8754" y="2943"/>
                </a:cubicBezTo>
                <a:cubicBezTo>
                  <a:pt x="8673" y="2997"/>
                  <a:pt x="8580" y="3108"/>
                  <a:pt x="8548" y="3188"/>
                </a:cubicBezTo>
                <a:cubicBezTo>
                  <a:pt x="8479" y="3364"/>
                  <a:pt x="8461" y="3370"/>
                  <a:pt x="8421" y="3228"/>
                </a:cubicBezTo>
                <a:cubicBezTo>
                  <a:pt x="8397" y="3144"/>
                  <a:pt x="8423" y="3053"/>
                  <a:pt x="8535" y="2827"/>
                </a:cubicBezTo>
                <a:cubicBezTo>
                  <a:pt x="8651" y="2592"/>
                  <a:pt x="8679" y="2489"/>
                  <a:pt x="8679" y="2301"/>
                </a:cubicBezTo>
                <a:cubicBezTo>
                  <a:pt x="8679" y="2052"/>
                  <a:pt x="8888" y="1115"/>
                  <a:pt x="9017" y="785"/>
                </a:cubicBezTo>
                <a:cubicBezTo>
                  <a:pt x="9130" y="495"/>
                  <a:pt x="9155" y="184"/>
                  <a:pt x="9074" y="78"/>
                </a:cubicBezTo>
                <a:cubicBezTo>
                  <a:pt x="9033" y="25"/>
                  <a:pt x="8989" y="-1"/>
                  <a:pt x="8943" y="0"/>
                </a:cubicBezTo>
                <a:close/>
                <a:moveTo>
                  <a:pt x="0" y="1432"/>
                </a:moveTo>
                <a:lnTo>
                  <a:pt x="0" y="1471"/>
                </a:lnTo>
                <a:cubicBezTo>
                  <a:pt x="16" y="1453"/>
                  <a:pt x="38" y="1447"/>
                  <a:pt x="77" y="1447"/>
                </a:cubicBezTo>
                <a:cubicBezTo>
                  <a:pt x="60" y="1443"/>
                  <a:pt x="45" y="1438"/>
                  <a:pt x="26" y="1435"/>
                </a:cubicBezTo>
                <a:cubicBezTo>
                  <a:pt x="15" y="1433"/>
                  <a:pt x="10" y="1434"/>
                  <a:pt x="0" y="1432"/>
                </a:cubicBezTo>
                <a:close/>
                <a:moveTo>
                  <a:pt x="189" y="1479"/>
                </a:moveTo>
                <a:cubicBezTo>
                  <a:pt x="214" y="1500"/>
                  <a:pt x="236" y="1532"/>
                  <a:pt x="256" y="1580"/>
                </a:cubicBezTo>
                <a:cubicBezTo>
                  <a:pt x="308" y="1701"/>
                  <a:pt x="308" y="1729"/>
                  <a:pt x="256" y="1850"/>
                </a:cubicBezTo>
                <a:cubicBezTo>
                  <a:pt x="230" y="1911"/>
                  <a:pt x="194" y="1954"/>
                  <a:pt x="152" y="1979"/>
                </a:cubicBezTo>
                <a:cubicBezTo>
                  <a:pt x="316" y="2043"/>
                  <a:pt x="442" y="2375"/>
                  <a:pt x="335" y="2521"/>
                </a:cubicBezTo>
                <a:cubicBezTo>
                  <a:pt x="474" y="2404"/>
                  <a:pt x="458" y="2124"/>
                  <a:pt x="293" y="2009"/>
                </a:cubicBezTo>
                <a:cubicBezTo>
                  <a:pt x="224" y="1961"/>
                  <a:pt x="222" y="1947"/>
                  <a:pt x="275" y="1849"/>
                </a:cubicBezTo>
                <a:cubicBezTo>
                  <a:pt x="375" y="1663"/>
                  <a:pt x="348" y="1544"/>
                  <a:pt x="189" y="1479"/>
                </a:cubicBezTo>
                <a:close/>
                <a:moveTo>
                  <a:pt x="0" y="1977"/>
                </a:moveTo>
                <a:lnTo>
                  <a:pt x="0" y="2020"/>
                </a:lnTo>
                <a:cubicBezTo>
                  <a:pt x="5" y="2012"/>
                  <a:pt x="6" y="1996"/>
                  <a:pt x="13" y="1991"/>
                </a:cubicBezTo>
                <a:cubicBezTo>
                  <a:pt x="8" y="1988"/>
                  <a:pt x="5" y="1981"/>
                  <a:pt x="0" y="1977"/>
                </a:cubicBezTo>
                <a:close/>
                <a:moveTo>
                  <a:pt x="0" y="2569"/>
                </a:moveTo>
                <a:lnTo>
                  <a:pt x="0" y="2599"/>
                </a:lnTo>
                <a:lnTo>
                  <a:pt x="47" y="2599"/>
                </a:lnTo>
                <a:cubicBezTo>
                  <a:pt x="44" y="2598"/>
                  <a:pt x="41" y="2597"/>
                  <a:pt x="39" y="2596"/>
                </a:cubicBezTo>
                <a:cubicBezTo>
                  <a:pt x="23" y="2587"/>
                  <a:pt x="11" y="2579"/>
                  <a:pt x="0" y="2569"/>
                </a:cubicBezTo>
                <a:close/>
                <a:moveTo>
                  <a:pt x="4525" y="3433"/>
                </a:moveTo>
                <a:cubicBezTo>
                  <a:pt x="4502" y="3434"/>
                  <a:pt x="4487" y="3680"/>
                  <a:pt x="4487" y="4073"/>
                </a:cubicBezTo>
                <a:cubicBezTo>
                  <a:pt x="4487" y="4652"/>
                  <a:pt x="4493" y="4710"/>
                  <a:pt x="4554" y="4710"/>
                </a:cubicBezTo>
                <a:cubicBezTo>
                  <a:pt x="4608" y="4710"/>
                  <a:pt x="4614" y="4693"/>
                  <a:pt x="4583" y="4617"/>
                </a:cubicBezTo>
                <a:cubicBezTo>
                  <a:pt x="4562" y="4565"/>
                  <a:pt x="4549" y="4280"/>
                  <a:pt x="4554" y="3978"/>
                </a:cubicBezTo>
                <a:cubicBezTo>
                  <a:pt x="4559" y="3640"/>
                  <a:pt x="4549" y="3433"/>
                  <a:pt x="4525" y="3433"/>
                </a:cubicBezTo>
                <a:close/>
                <a:moveTo>
                  <a:pt x="255" y="3581"/>
                </a:moveTo>
                <a:cubicBezTo>
                  <a:pt x="233" y="3581"/>
                  <a:pt x="226" y="3603"/>
                  <a:pt x="239" y="3630"/>
                </a:cubicBezTo>
                <a:cubicBezTo>
                  <a:pt x="252" y="3657"/>
                  <a:pt x="269" y="3679"/>
                  <a:pt x="278" y="3679"/>
                </a:cubicBezTo>
                <a:cubicBezTo>
                  <a:pt x="287" y="3679"/>
                  <a:pt x="295" y="3657"/>
                  <a:pt x="295" y="3630"/>
                </a:cubicBezTo>
                <a:cubicBezTo>
                  <a:pt x="295" y="3603"/>
                  <a:pt x="277" y="3581"/>
                  <a:pt x="255" y="3581"/>
                </a:cubicBezTo>
                <a:close/>
              </a:path>
            </a:pathLst>
          </a:custGeom>
          <a:ln w="12700">
            <a:miter lim="400000"/>
          </a:ln>
        </p:spPr>
      </p:pic>
      <p:sp>
        <p:nvSpPr>
          <p:cNvPr id="265"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66"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267"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
        <p:nvSpPr>
          <p:cNvPr id="268" name="APPLICATIONS:…"/>
          <p:cNvSpPr txBox="1"/>
          <p:nvPr/>
        </p:nvSpPr>
        <p:spPr>
          <a:xfrm>
            <a:off x="5340798" y="2963310"/>
            <a:ext cx="7420425" cy="65913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2100"/>
              </a:spcBef>
              <a:buSzPct val="55000"/>
              <a:buBlip>
                <a:blip r:embed="rId3"/>
              </a:buBlip>
              <a:defRPr sz="4000">
                <a:solidFill>
                  <a:srgbClr val="53585F"/>
                </a:solidFill>
                <a:latin typeface="Hoefler Text"/>
                <a:ea typeface="Hoefler Text"/>
                <a:cs typeface="Hoefler Text"/>
                <a:sym typeface="Hoefler Text"/>
              </a:defRPr>
            </a:pPr>
            <a:r>
              <a:t>APPLICATIONS:</a:t>
            </a:r>
          </a:p>
          <a:p>
            <a:pPr lvl="1" marL="875672" indent="-431172" algn="l">
              <a:spcBef>
                <a:spcPts val="1400"/>
              </a:spcBef>
              <a:buSzPct val="55000"/>
              <a:buBlip>
                <a:blip r:embed="rId4"/>
              </a:buBlip>
              <a:defRPr i="1" sz="3600">
                <a:solidFill>
                  <a:srgbClr val="53585F"/>
                </a:solidFill>
                <a:latin typeface="Hoefler Text"/>
                <a:ea typeface="Hoefler Text"/>
                <a:cs typeface="Hoefler Text"/>
                <a:sym typeface="Hoefler Text"/>
              </a:defRPr>
            </a:pPr>
            <a:r>
              <a:t>Christians today who reject the truth they once held, have hardened their hearts against it, and now fight against it may very well be guilty of the “sin unto death” — Romans 16:17; 2 Peter 2:1-19.</a:t>
            </a:r>
          </a:p>
          <a:p>
            <a:pPr lvl="1" marL="875672" indent="-431172" algn="l">
              <a:spcBef>
                <a:spcPts val="1400"/>
              </a:spcBef>
              <a:buSzPct val="55000"/>
              <a:buBlip>
                <a:blip r:embed="rId4"/>
              </a:buBlip>
              <a:defRPr i="1" sz="3600">
                <a:solidFill>
                  <a:srgbClr val="53585F"/>
                </a:solidFill>
                <a:latin typeface="Hoefler Text"/>
                <a:ea typeface="Hoefler Text"/>
                <a:cs typeface="Hoefler Text"/>
                <a:sym typeface="Hoefler Text"/>
              </a:defRPr>
            </a:pPr>
            <a:r>
              <a:t>The possibility of apostasy is real, not an imagined or conjured up threat — 1 Cor. 10:1-13; Hebrews 3,4,6,10,12; Gal. 5:1-6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8">
                                            <p:txEl>
                                              <p:pRg st="1" end="1"/>
                                            </p:txEl>
                                          </p:spTgt>
                                        </p:tgtEl>
                                        <p:attrNameLst>
                                          <p:attrName>style.visibility</p:attrName>
                                        </p:attrNameLst>
                                      </p:cBhvr>
                                      <p:to>
                                        <p:strVal val="visible"/>
                                      </p:to>
                                    </p:set>
                                    <p:animEffect filter="wipe(left)" transition="in">
                                      <p:cBhvr>
                                        <p:cTn id="7" dur="1500"/>
                                        <p:tgtEl>
                                          <p:spTgt spid="26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8">
                                            <p:txEl>
                                              <p:pRg st="2" end="2"/>
                                            </p:txEl>
                                          </p:spTgt>
                                        </p:tgtEl>
                                        <p:attrNameLst>
                                          <p:attrName>style.visibility</p:attrName>
                                        </p:attrNameLst>
                                      </p:cBhvr>
                                      <p:to>
                                        <p:strVal val="visible"/>
                                      </p:to>
                                    </p:set>
                                    <p:animEffect filter="wipe(left)" transition="in">
                                      <p:cBhvr>
                                        <p:cTn id="12" dur="1500"/>
                                        <p:tgtEl>
                                          <p:spTgt spid="26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0" name="pasted-image.tiff" descr="pasted-image.tiff"/>
          <p:cNvPicPr>
            <a:picLocks noChangeAspect="1"/>
          </p:cNvPicPr>
          <p:nvPr/>
        </p:nvPicPr>
        <p:blipFill>
          <a:blip r:embed="rId2">
            <a:extLst/>
          </a:blip>
          <a:srcRect l="38078" t="21856" r="4608" b="0"/>
          <a:stretch>
            <a:fillRect/>
          </a:stretch>
        </p:blipFill>
        <p:spPr>
          <a:xfrm>
            <a:off x="-1786661" y="3704765"/>
            <a:ext cx="7887026" cy="6048775"/>
          </a:xfrm>
          <a:custGeom>
            <a:avLst/>
            <a:gdLst/>
            <a:ahLst/>
            <a:cxnLst>
              <a:cxn ang="0">
                <a:pos x="wd2" y="hd2"/>
              </a:cxn>
              <a:cxn ang="5400000">
                <a:pos x="wd2" y="hd2"/>
              </a:cxn>
              <a:cxn ang="10800000">
                <a:pos x="wd2" y="hd2"/>
              </a:cxn>
              <a:cxn ang="16200000">
                <a:pos x="wd2" y="hd2"/>
              </a:cxn>
            </a:cxnLst>
            <a:rect l="0" t="0" r="r" b="b"/>
            <a:pathLst>
              <a:path w="21571" h="21599" fill="norm" stroke="1" extrusionOk="0">
                <a:moveTo>
                  <a:pt x="8943" y="0"/>
                </a:moveTo>
                <a:cubicBezTo>
                  <a:pt x="8868" y="0"/>
                  <a:pt x="8793" y="72"/>
                  <a:pt x="8746" y="205"/>
                </a:cubicBezTo>
                <a:cubicBezTo>
                  <a:pt x="8679" y="391"/>
                  <a:pt x="8615" y="433"/>
                  <a:pt x="8542" y="337"/>
                </a:cubicBezTo>
                <a:cubicBezTo>
                  <a:pt x="8519" y="308"/>
                  <a:pt x="8445" y="291"/>
                  <a:pt x="8376" y="300"/>
                </a:cubicBezTo>
                <a:cubicBezTo>
                  <a:pt x="8259" y="315"/>
                  <a:pt x="8244" y="337"/>
                  <a:pt x="8161" y="634"/>
                </a:cubicBezTo>
                <a:cubicBezTo>
                  <a:pt x="8111" y="810"/>
                  <a:pt x="8048" y="1065"/>
                  <a:pt x="8021" y="1200"/>
                </a:cubicBezTo>
                <a:cubicBezTo>
                  <a:pt x="7993" y="1335"/>
                  <a:pt x="7937" y="1578"/>
                  <a:pt x="7897" y="1740"/>
                </a:cubicBezTo>
                <a:cubicBezTo>
                  <a:pt x="7780" y="2206"/>
                  <a:pt x="7657" y="2938"/>
                  <a:pt x="7636" y="3286"/>
                </a:cubicBezTo>
                <a:cubicBezTo>
                  <a:pt x="7625" y="3475"/>
                  <a:pt x="7588" y="3669"/>
                  <a:pt x="7545" y="3762"/>
                </a:cubicBezTo>
                <a:cubicBezTo>
                  <a:pt x="7447" y="3976"/>
                  <a:pt x="7323" y="4849"/>
                  <a:pt x="7327" y="5298"/>
                </a:cubicBezTo>
                <a:cubicBezTo>
                  <a:pt x="7329" y="5501"/>
                  <a:pt x="7306" y="5800"/>
                  <a:pt x="7278" y="5962"/>
                </a:cubicBezTo>
                <a:lnTo>
                  <a:pt x="7227" y="6256"/>
                </a:lnTo>
                <a:lnTo>
                  <a:pt x="7079" y="6244"/>
                </a:lnTo>
                <a:cubicBezTo>
                  <a:pt x="6993" y="6236"/>
                  <a:pt x="6869" y="6271"/>
                  <a:pt x="6781" y="6326"/>
                </a:cubicBezTo>
                <a:cubicBezTo>
                  <a:pt x="5439" y="7166"/>
                  <a:pt x="5322" y="7258"/>
                  <a:pt x="5015" y="7708"/>
                </a:cubicBezTo>
                <a:cubicBezTo>
                  <a:pt x="4864" y="7928"/>
                  <a:pt x="4616" y="8083"/>
                  <a:pt x="4566" y="7994"/>
                </a:cubicBezTo>
                <a:lnTo>
                  <a:pt x="4516" y="8076"/>
                </a:lnTo>
                <a:cubicBezTo>
                  <a:pt x="4488" y="8122"/>
                  <a:pt x="4464" y="8153"/>
                  <a:pt x="4440" y="8178"/>
                </a:cubicBezTo>
                <a:cubicBezTo>
                  <a:pt x="4475" y="8201"/>
                  <a:pt x="4496" y="8240"/>
                  <a:pt x="4510" y="8311"/>
                </a:cubicBezTo>
                <a:cubicBezTo>
                  <a:pt x="4534" y="8430"/>
                  <a:pt x="4508" y="8514"/>
                  <a:pt x="4335" y="8864"/>
                </a:cubicBezTo>
                <a:cubicBezTo>
                  <a:pt x="4223" y="9091"/>
                  <a:pt x="4097" y="9364"/>
                  <a:pt x="4055" y="9469"/>
                </a:cubicBezTo>
                <a:cubicBezTo>
                  <a:pt x="3988" y="9643"/>
                  <a:pt x="3960" y="9667"/>
                  <a:pt x="3769" y="9719"/>
                </a:cubicBezTo>
                <a:cubicBezTo>
                  <a:pt x="3446" y="9806"/>
                  <a:pt x="3077" y="10038"/>
                  <a:pt x="3077" y="10152"/>
                </a:cubicBezTo>
                <a:cubicBezTo>
                  <a:pt x="3077" y="10304"/>
                  <a:pt x="2984" y="10365"/>
                  <a:pt x="2674" y="10416"/>
                </a:cubicBezTo>
                <a:cubicBezTo>
                  <a:pt x="2411" y="10459"/>
                  <a:pt x="2267" y="10510"/>
                  <a:pt x="1890" y="10697"/>
                </a:cubicBezTo>
                <a:cubicBezTo>
                  <a:pt x="1755" y="10763"/>
                  <a:pt x="1585" y="11166"/>
                  <a:pt x="1650" y="11268"/>
                </a:cubicBezTo>
                <a:cubicBezTo>
                  <a:pt x="1676" y="11308"/>
                  <a:pt x="1660" y="11349"/>
                  <a:pt x="1598" y="11402"/>
                </a:cubicBezTo>
                <a:cubicBezTo>
                  <a:pt x="1549" y="11444"/>
                  <a:pt x="1452" y="11559"/>
                  <a:pt x="1382" y="11659"/>
                </a:cubicBezTo>
                <a:cubicBezTo>
                  <a:pt x="1311" y="11758"/>
                  <a:pt x="1195" y="11922"/>
                  <a:pt x="1122" y="12023"/>
                </a:cubicBezTo>
                <a:cubicBezTo>
                  <a:pt x="1043" y="12133"/>
                  <a:pt x="949" y="12353"/>
                  <a:pt x="887" y="12574"/>
                </a:cubicBezTo>
                <a:cubicBezTo>
                  <a:pt x="797" y="12892"/>
                  <a:pt x="784" y="13014"/>
                  <a:pt x="784" y="13481"/>
                </a:cubicBezTo>
                <a:cubicBezTo>
                  <a:pt x="784" y="14004"/>
                  <a:pt x="779" y="14029"/>
                  <a:pt x="665" y="14254"/>
                </a:cubicBezTo>
                <a:cubicBezTo>
                  <a:pt x="553" y="14474"/>
                  <a:pt x="549" y="14503"/>
                  <a:pt x="573" y="14815"/>
                </a:cubicBezTo>
                <a:cubicBezTo>
                  <a:pt x="609" y="15283"/>
                  <a:pt x="665" y="15505"/>
                  <a:pt x="808" y="15752"/>
                </a:cubicBezTo>
                <a:cubicBezTo>
                  <a:pt x="962" y="16018"/>
                  <a:pt x="1098" y="16142"/>
                  <a:pt x="1459" y="16340"/>
                </a:cubicBezTo>
                <a:cubicBezTo>
                  <a:pt x="1828" y="16542"/>
                  <a:pt x="1996" y="16538"/>
                  <a:pt x="2524" y="16316"/>
                </a:cubicBezTo>
                <a:cubicBezTo>
                  <a:pt x="3144" y="16055"/>
                  <a:pt x="3449" y="15851"/>
                  <a:pt x="3704" y="15526"/>
                </a:cubicBezTo>
                <a:cubicBezTo>
                  <a:pt x="3824" y="15373"/>
                  <a:pt x="3982" y="15222"/>
                  <a:pt x="4053" y="15193"/>
                </a:cubicBezTo>
                <a:cubicBezTo>
                  <a:pt x="4174" y="15144"/>
                  <a:pt x="4299" y="14941"/>
                  <a:pt x="4377" y="14669"/>
                </a:cubicBezTo>
                <a:cubicBezTo>
                  <a:pt x="4412" y="14546"/>
                  <a:pt x="4778" y="14221"/>
                  <a:pt x="5080" y="14045"/>
                </a:cubicBezTo>
                <a:lnTo>
                  <a:pt x="5258" y="13940"/>
                </a:lnTo>
                <a:lnTo>
                  <a:pt x="5441" y="14112"/>
                </a:lnTo>
                <a:cubicBezTo>
                  <a:pt x="5638" y="14297"/>
                  <a:pt x="5715" y="14314"/>
                  <a:pt x="5939" y="14227"/>
                </a:cubicBezTo>
                <a:cubicBezTo>
                  <a:pt x="6053" y="14182"/>
                  <a:pt x="6095" y="14184"/>
                  <a:pt x="6143" y="14235"/>
                </a:cubicBezTo>
                <a:cubicBezTo>
                  <a:pt x="6316" y="14423"/>
                  <a:pt x="6435" y="15209"/>
                  <a:pt x="6437" y="16174"/>
                </a:cubicBezTo>
                <a:cubicBezTo>
                  <a:pt x="6439" y="16980"/>
                  <a:pt x="6410" y="17261"/>
                  <a:pt x="6211" y="18433"/>
                </a:cubicBezTo>
                <a:cubicBezTo>
                  <a:pt x="6040" y="19441"/>
                  <a:pt x="6018" y="19846"/>
                  <a:pt x="6101" y="20406"/>
                </a:cubicBezTo>
                <a:cubicBezTo>
                  <a:pt x="6219" y="21189"/>
                  <a:pt x="6245" y="21328"/>
                  <a:pt x="6298" y="21464"/>
                </a:cubicBezTo>
                <a:lnTo>
                  <a:pt x="6350" y="21599"/>
                </a:lnTo>
                <a:lnTo>
                  <a:pt x="18569" y="21599"/>
                </a:lnTo>
                <a:lnTo>
                  <a:pt x="18516" y="21439"/>
                </a:lnTo>
                <a:cubicBezTo>
                  <a:pt x="18323" y="20863"/>
                  <a:pt x="18296" y="20779"/>
                  <a:pt x="18321" y="20729"/>
                </a:cubicBezTo>
                <a:cubicBezTo>
                  <a:pt x="18220" y="20459"/>
                  <a:pt x="18126" y="20189"/>
                  <a:pt x="18103" y="20077"/>
                </a:cubicBezTo>
                <a:cubicBezTo>
                  <a:pt x="18088" y="20009"/>
                  <a:pt x="18036" y="19844"/>
                  <a:pt x="17987" y="19708"/>
                </a:cubicBezTo>
                <a:cubicBezTo>
                  <a:pt x="17939" y="19573"/>
                  <a:pt x="17832" y="19198"/>
                  <a:pt x="17750" y="18874"/>
                </a:cubicBezTo>
                <a:cubicBezTo>
                  <a:pt x="17667" y="18550"/>
                  <a:pt x="17531" y="18064"/>
                  <a:pt x="17447" y="17794"/>
                </a:cubicBezTo>
                <a:cubicBezTo>
                  <a:pt x="17363" y="17524"/>
                  <a:pt x="17256" y="17140"/>
                  <a:pt x="17210" y="16941"/>
                </a:cubicBezTo>
                <a:cubicBezTo>
                  <a:pt x="17134" y="16610"/>
                  <a:pt x="17131" y="16550"/>
                  <a:pt x="17173" y="16277"/>
                </a:cubicBezTo>
                <a:cubicBezTo>
                  <a:pt x="17202" y="16095"/>
                  <a:pt x="17255" y="15930"/>
                  <a:pt x="17309" y="15855"/>
                </a:cubicBezTo>
                <a:cubicBezTo>
                  <a:pt x="17391" y="15742"/>
                  <a:pt x="17396" y="15699"/>
                  <a:pt x="17382" y="15317"/>
                </a:cubicBezTo>
                <a:cubicBezTo>
                  <a:pt x="17367" y="14918"/>
                  <a:pt x="17361" y="14895"/>
                  <a:pt x="17230" y="14720"/>
                </a:cubicBezTo>
                <a:cubicBezTo>
                  <a:pt x="17155" y="14620"/>
                  <a:pt x="17104" y="14516"/>
                  <a:pt x="17117" y="14489"/>
                </a:cubicBezTo>
                <a:cubicBezTo>
                  <a:pt x="17148" y="14423"/>
                  <a:pt x="17365" y="14564"/>
                  <a:pt x="17365" y="14651"/>
                </a:cubicBezTo>
                <a:cubicBezTo>
                  <a:pt x="17365" y="14767"/>
                  <a:pt x="18016" y="15564"/>
                  <a:pt x="18335" y="15838"/>
                </a:cubicBezTo>
                <a:cubicBezTo>
                  <a:pt x="18641" y="16101"/>
                  <a:pt x="19091" y="16395"/>
                  <a:pt x="19189" y="16395"/>
                </a:cubicBezTo>
                <a:cubicBezTo>
                  <a:pt x="19216" y="16395"/>
                  <a:pt x="19287" y="16426"/>
                  <a:pt x="19345" y="16465"/>
                </a:cubicBezTo>
                <a:cubicBezTo>
                  <a:pt x="19523" y="16580"/>
                  <a:pt x="19634" y="16634"/>
                  <a:pt x="19760" y="16666"/>
                </a:cubicBezTo>
                <a:cubicBezTo>
                  <a:pt x="19826" y="16683"/>
                  <a:pt x="19901" y="16731"/>
                  <a:pt x="19928" y="16773"/>
                </a:cubicBezTo>
                <a:cubicBezTo>
                  <a:pt x="20018" y="16914"/>
                  <a:pt x="20308" y="17041"/>
                  <a:pt x="20561" y="17050"/>
                </a:cubicBezTo>
                <a:cubicBezTo>
                  <a:pt x="20762" y="17057"/>
                  <a:pt x="20834" y="17036"/>
                  <a:pt x="20963" y="16935"/>
                </a:cubicBezTo>
                <a:cubicBezTo>
                  <a:pt x="21136" y="16799"/>
                  <a:pt x="21391" y="16419"/>
                  <a:pt x="21489" y="16151"/>
                </a:cubicBezTo>
                <a:cubicBezTo>
                  <a:pt x="21584" y="15893"/>
                  <a:pt x="21600" y="15285"/>
                  <a:pt x="21522" y="14961"/>
                </a:cubicBezTo>
                <a:cubicBezTo>
                  <a:pt x="21468" y="14737"/>
                  <a:pt x="21465" y="14637"/>
                  <a:pt x="21498" y="14325"/>
                </a:cubicBezTo>
                <a:cubicBezTo>
                  <a:pt x="21584" y="13516"/>
                  <a:pt x="21424" y="12823"/>
                  <a:pt x="21057" y="12413"/>
                </a:cubicBezTo>
                <a:cubicBezTo>
                  <a:pt x="20975" y="12321"/>
                  <a:pt x="20911" y="12235"/>
                  <a:pt x="20913" y="12221"/>
                </a:cubicBezTo>
                <a:cubicBezTo>
                  <a:pt x="20917" y="12194"/>
                  <a:pt x="20709" y="11806"/>
                  <a:pt x="20609" y="11655"/>
                </a:cubicBezTo>
                <a:cubicBezTo>
                  <a:pt x="20572" y="11599"/>
                  <a:pt x="20510" y="11538"/>
                  <a:pt x="20471" y="11519"/>
                </a:cubicBezTo>
                <a:cubicBezTo>
                  <a:pt x="20432" y="11499"/>
                  <a:pt x="20410" y="11471"/>
                  <a:pt x="20421" y="11456"/>
                </a:cubicBezTo>
                <a:cubicBezTo>
                  <a:pt x="20495" y="11360"/>
                  <a:pt x="19935" y="10998"/>
                  <a:pt x="19708" y="10996"/>
                </a:cubicBezTo>
                <a:cubicBezTo>
                  <a:pt x="19607" y="10994"/>
                  <a:pt x="19564" y="10912"/>
                  <a:pt x="19578" y="10746"/>
                </a:cubicBezTo>
                <a:cubicBezTo>
                  <a:pt x="19588" y="10620"/>
                  <a:pt x="19461" y="10356"/>
                  <a:pt x="19391" y="10356"/>
                </a:cubicBezTo>
                <a:cubicBezTo>
                  <a:pt x="19324" y="10356"/>
                  <a:pt x="18961" y="10123"/>
                  <a:pt x="18922" y="10055"/>
                </a:cubicBezTo>
                <a:cubicBezTo>
                  <a:pt x="18901" y="10018"/>
                  <a:pt x="18843" y="9833"/>
                  <a:pt x="18794" y="9644"/>
                </a:cubicBezTo>
                <a:cubicBezTo>
                  <a:pt x="18744" y="9455"/>
                  <a:pt x="18633" y="9113"/>
                  <a:pt x="18546" y="8884"/>
                </a:cubicBezTo>
                <a:cubicBezTo>
                  <a:pt x="18460" y="8654"/>
                  <a:pt x="18379" y="8422"/>
                  <a:pt x="18365" y="8368"/>
                </a:cubicBezTo>
                <a:cubicBezTo>
                  <a:pt x="18352" y="8314"/>
                  <a:pt x="18273" y="8215"/>
                  <a:pt x="18188" y="8147"/>
                </a:cubicBezTo>
                <a:cubicBezTo>
                  <a:pt x="18104" y="8079"/>
                  <a:pt x="17925" y="7845"/>
                  <a:pt x="17792" y="7625"/>
                </a:cubicBezTo>
                <a:cubicBezTo>
                  <a:pt x="17557" y="7239"/>
                  <a:pt x="17436" y="7115"/>
                  <a:pt x="17293" y="7115"/>
                </a:cubicBezTo>
                <a:cubicBezTo>
                  <a:pt x="17255" y="7115"/>
                  <a:pt x="17203" y="7082"/>
                  <a:pt x="17177" y="7042"/>
                </a:cubicBezTo>
                <a:cubicBezTo>
                  <a:pt x="17151" y="7001"/>
                  <a:pt x="17057" y="6926"/>
                  <a:pt x="16968" y="6874"/>
                </a:cubicBezTo>
                <a:cubicBezTo>
                  <a:pt x="16866" y="6815"/>
                  <a:pt x="16785" y="6724"/>
                  <a:pt x="16746" y="6625"/>
                </a:cubicBezTo>
                <a:cubicBezTo>
                  <a:pt x="16669" y="6431"/>
                  <a:pt x="16490" y="6330"/>
                  <a:pt x="16226" y="6330"/>
                </a:cubicBezTo>
                <a:cubicBezTo>
                  <a:pt x="16044" y="6330"/>
                  <a:pt x="16003" y="6308"/>
                  <a:pt x="15807" y="6109"/>
                </a:cubicBezTo>
                <a:cubicBezTo>
                  <a:pt x="15607" y="5906"/>
                  <a:pt x="15571" y="5888"/>
                  <a:pt x="15375" y="5888"/>
                </a:cubicBezTo>
                <a:cubicBezTo>
                  <a:pt x="15257" y="5888"/>
                  <a:pt x="15077" y="5856"/>
                  <a:pt x="14975" y="5817"/>
                </a:cubicBezTo>
                <a:cubicBezTo>
                  <a:pt x="14873" y="5778"/>
                  <a:pt x="14675" y="5721"/>
                  <a:pt x="14535" y="5690"/>
                </a:cubicBezTo>
                <a:cubicBezTo>
                  <a:pt x="14258" y="5628"/>
                  <a:pt x="14211" y="5567"/>
                  <a:pt x="14150" y="5202"/>
                </a:cubicBezTo>
                <a:cubicBezTo>
                  <a:pt x="14135" y="5108"/>
                  <a:pt x="14108" y="4998"/>
                  <a:pt x="14092" y="4957"/>
                </a:cubicBezTo>
                <a:cubicBezTo>
                  <a:pt x="14018" y="4774"/>
                  <a:pt x="13868" y="4015"/>
                  <a:pt x="13868" y="3827"/>
                </a:cubicBezTo>
                <a:cubicBezTo>
                  <a:pt x="13868" y="3641"/>
                  <a:pt x="13680" y="2739"/>
                  <a:pt x="13549" y="2304"/>
                </a:cubicBezTo>
                <a:cubicBezTo>
                  <a:pt x="13521" y="2209"/>
                  <a:pt x="13469" y="2000"/>
                  <a:pt x="13436" y="1838"/>
                </a:cubicBezTo>
                <a:cubicBezTo>
                  <a:pt x="13290" y="1131"/>
                  <a:pt x="13206" y="989"/>
                  <a:pt x="13025" y="1145"/>
                </a:cubicBezTo>
                <a:cubicBezTo>
                  <a:pt x="12940" y="1217"/>
                  <a:pt x="12931" y="1211"/>
                  <a:pt x="12785" y="1002"/>
                </a:cubicBezTo>
                <a:cubicBezTo>
                  <a:pt x="12661" y="823"/>
                  <a:pt x="12608" y="782"/>
                  <a:pt x="12503" y="782"/>
                </a:cubicBezTo>
                <a:cubicBezTo>
                  <a:pt x="12314" y="782"/>
                  <a:pt x="12266" y="985"/>
                  <a:pt x="12403" y="1211"/>
                </a:cubicBezTo>
                <a:cubicBezTo>
                  <a:pt x="12444" y="1280"/>
                  <a:pt x="12489" y="1422"/>
                  <a:pt x="12501" y="1526"/>
                </a:cubicBezTo>
                <a:cubicBezTo>
                  <a:pt x="12514" y="1630"/>
                  <a:pt x="12538" y="1716"/>
                  <a:pt x="12556" y="1716"/>
                </a:cubicBezTo>
                <a:cubicBezTo>
                  <a:pt x="12573" y="1716"/>
                  <a:pt x="12615" y="1782"/>
                  <a:pt x="12647" y="1863"/>
                </a:cubicBezTo>
                <a:cubicBezTo>
                  <a:pt x="12690" y="1972"/>
                  <a:pt x="12695" y="2036"/>
                  <a:pt x="12666" y="2106"/>
                </a:cubicBezTo>
                <a:cubicBezTo>
                  <a:pt x="12611" y="2240"/>
                  <a:pt x="12618" y="2531"/>
                  <a:pt x="12684" y="2862"/>
                </a:cubicBezTo>
                <a:cubicBezTo>
                  <a:pt x="12715" y="3019"/>
                  <a:pt x="12731" y="3167"/>
                  <a:pt x="12720" y="3192"/>
                </a:cubicBezTo>
                <a:cubicBezTo>
                  <a:pt x="12708" y="3218"/>
                  <a:pt x="12627" y="3164"/>
                  <a:pt x="12541" y="3072"/>
                </a:cubicBezTo>
                <a:cubicBezTo>
                  <a:pt x="12294" y="2812"/>
                  <a:pt x="11786" y="2492"/>
                  <a:pt x="11471" y="2400"/>
                </a:cubicBezTo>
                <a:cubicBezTo>
                  <a:pt x="11070" y="2283"/>
                  <a:pt x="10785" y="2260"/>
                  <a:pt x="10276" y="2305"/>
                </a:cubicBezTo>
                <a:cubicBezTo>
                  <a:pt x="9614" y="2365"/>
                  <a:pt x="9330" y="2420"/>
                  <a:pt x="9187" y="2515"/>
                </a:cubicBezTo>
                <a:cubicBezTo>
                  <a:pt x="9125" y="2556"/>
                  <a:pt x="9028" y="2618"/>
                  <a:pt x="8970" y="2653"/>
                </a:cubicBezTo>
                <a:cubicBezTo>
                  <a:pt x="8910" y="2689"/>
                  <a:pt x="8873" y="2743"/>
                  <a:pt x="8884" y="2780"/>
                </a:cubicBezTo>
                <a:cubicBezTo>
                  <a:pt x="8895" y="2819"/>
                  <a:pt x="8844" y="2883"/>
                  <a:pt x="8754" y="2943"/>
                </a:cubicBezTo>
                <a:cubicBezTo>
                  <a:pt x="8673" y="2997"/>
                  <a:pt x="8580" y="3108"/>
                  <a:pt x="8548" y="3188"/>
                </a:cubicBezTo>
                <a:cubicBezTo>
                  <a:pt x="8479" y="3364"/>
                  <a:pt x="8461" y="3370"/>
                  <a:pt x="8421" y="3228"/>
                </a:cubicBezTo>
                <a:cubicBezTo>
                  <a:pt x="8397" y="3144"/>
                  <a:pt x="8423" y="3053"/>
                  <a:pt x="8535" y="2827"/>
                </a:cubicBezTo>
                <a:cubicBezTo>
                  <a:pt x="8651" y="2592"/>
                  <a:pt x="8679" y="2489"/>
                  <a:pt x="8679" y="2301"/>
                </a:cubicBezTo>
                <a:cubicBezTo>
                  <a:pt x="8679" y="2052"/>
                  <a:pt x="8888" y="1115"/>
                  <a:pt x="9017" y="785"/>
                </a:cubicBezTo>
                <a:cubicBezTo>
                  <a:pt x="9130" y="495"/>
                  <a:pt x="9155" y="184"/>
                  <a:pt x="9074" y="78"/>
                </a:cubicBezTo>
                <a:cubicBezTo>
                  <a:pt x="9033" y="25"/>
                  <a:pt x="8989" y="-1"/>
                  <a:pt x="8943" y="0"/>
                </a:cubicBezTo>
                <a:close/>
                <a:moveTo>
                  <a:pt x="0" y="1432"/>
                </a:moveTo>
                <a:lnTo>
                  <a:pt x="0" y="1471"/>
                </a:lnTo>
                <a:cubicBezTo>
                  <a:pt x="16" y="1453"/>
                  <a:pt x="38" y="1447"/>
                  <a:pt x="77" y="1447"/>
                </a:cubicBezTo>
                <a:cubicBezTo>
                  <a:pt x="60" y="1443"/>
                  <a:pt x="45" y="1438"/>
                  <a:pt x="26" y="1435"/>
                </a:cubicBezTo>
                <a:cubicBezTo>
                  <a:pt x="15" y="1433"/>
                  <a:pt x="10" y="1434"/>
                  <a:pt x="0" y="1432"/>
                </a:cubicBezTo>
                <a:close/>
                <a:moveTo>
                  <a:pt x="189" y="1479"/>
                </a:moveTo>
                <a:cubicBezTo>
                  <a:pt x="214" y="1500"/>
                  <a:pt x="236" y="1532"/>
                  <a:pt x="256" y="1580"/>
                </a:cubicBezTo>
                <a:cubicBezTo>
                  <a:pt x="308" y="1701"/>
                  <a:pt x="308" y="1729"/>
                  <a:pt x="256" y="1850"/>
                </a:cubicBezTo>
                <a:cubicBezTo>
                  <a:pt x="230" y="1911"/>
                  <a:pt x="194" y="1954"/>
                  <a:pt x="152" y="1979"/>
                </a:cubicBezTo>
                <a:cubicBezTo>
                  <a:pt x="316" y="2043"/>
                  <a:pt x="442" y="2375"/>
                  <a:pt x="335" y="2521"/>
                </a:cubicBezTo>
                <a:cubicBezTo>
                  <a:pt x="474" y="2404"/>
                  <a:pt x="458" y="2124"/>
                  <a:pt x="293" y="2009"/>
                </a:cubicBezTo>
                <a:cubicBezTo>
                  <a:pt x="224" y="1961"/>
                  <a:pt x="222" y="1947"/>
                  <a:pt x="275" y="1849"/>
                </a:cubicBezTo>
                <a:cubicBezTo>
                  <a:pt x="375" y="1663"/>
                  <a:pt x="348" y="1544"/>
                  <a:pt x="189" y="1479"/>
                </a:cubicBezTo>
                <a:close/>
                <a:moveTo>
                  <a:pt x="0" y="1977"/>
                </a:moveTo>
                <a:lnTo>
                  <a:pt x="0" y="2020"/>
                </a:lnTo>
                <a:cubicBezTo>
                  <a:pt x="5" y="2012"/>
                  <a:pt x="6" y="1996"/>
                  <a:pt x="13" y="1991"/>
                </a:cubicBezTo>
                <a:cubicBezTo>
                  <a:pt x="8" y="1988"/>
                  <a:pt x="5" y="1981"/>
                  <a:pt x="0" y="1977"/>
                </a:cubicBezTo>
                <a:close/>
                <a:moveTo>
                  <a:pt x="0" y="2569"/>
                </a:moveTo>
                <a:lnTo>
                  <a:pt x="0" y="2599"/>
                </a:lnTo>
                <a:lnTo>
                  <a:pt x="47" y="2599"/>
                </a:lnTo>
                <a:cubicBezTo>
                  <a:pt x="44" y="2598"/>
                  <a:pt x="41" y="2597"/>
                  <a:pt x="39" y="2596"/>
                </a:cubicBezTo>
                <a:cubicBezTo>
                  <a:pt x="23" y="2587"/>
                  <a:pt x="11" y="2579"/>
                  <a:pt x="0" y="2569"/>
                </a:cubicBezTo>
                <a:close/>
                <a:moveTo>
                  <a:pt x="4525" y="3433"/>
                </a:moveTo>
                <a:cubicBezTo>
                  <a:pt x="4502" y="3434"/>
                  <a:pt x="4487" y="3680"/>
                  <a:pt x="4487" y="4073"/>
                </a:cubicBezTo>
                <a:cubicBezTo>
                  <a:pt x="4487" y="4652"/>
                  <a:pt x="4493" y="4710"/>
                  <a:pt x="4554" y="4710"/>
                </a:cubicBezTo>
                <a:cubicBezTo>
                  <a:pt x="4608" y="4710"/>
                  <a:pt x="4614" y="4693"/>
                  <a:pt x="4583" y="4617"/>
                </a:cubicBezTo>
                <a:cubicBezTo>
                  <a:pt x="4562" y="4565"/>
                  <a:pt x="4549" y="4280"/>
                  <a:pt x="4554" y="3978"/>
                </a:cubicBezTo>
                <a:cubicBezTo>
                  <a:pt x="4559" y="3640"/>
                  <a:pt x="4549" y="3433"/>
                  <a:pt x="4525" y="3433"/>
                </a:cubicBezTo>
                <a:close/>
                <a:moveTo>
                  <a:pt x="255" y="3581"/>
                </a:moveTo>
                <a:cubicBezTo>
                  <a:pt x="233" y="3581"/>
                  <a:pt x="226" y="3603"/>
                  <a:pt x="239" y="3630"/>
                </a:cubicBezTo>
                <a:cubicBezTo>
                  <a:pt x="252" y="3657"/>
                  <a:pt x="269" y="3679"/>
                  <a:pt x="278" y="3679"/>
                </a:cubicBezTo>
                <a:cubicBezTo>
                  <a:pt x="287" y="3679"/>
                  <a:pt x="295" y="3657"/>
                  <a:pt x="295" y="3630"/>
                </a:cubicBezTo>
                <a:cubicBezTo>
                  <a:pt x="295" y="3603"/>
                  <a:pt x="277" y="3581"/>
                  <a:pt x="255" y="3581"/>
                </a:cubicBezTo>
                <a:close/>
              </a:path>
            </a:pathLst>
          </a:custGeom>
          <a:ln w="12700">
            <a:miter lim="400000"/>
          </a:ln>
        </p:spPr>
      </p:pic>
      <p:sp>
        <p:nvSpPr>
          <p:cNvPr id="271"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72"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273" name="AVOIDING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rPr b="1">
                <a:latin typeface="Gill Sans"/>
                <a:ea typeface="Gill Sans"/>
                <a:cs typeface="Gill Sans"/>
                <a:sym typeface="Gill Sans"/>
              </a:rPr>
              <a:t>AVOIDING</a:t>
            </a:r>
            <a:r>
              <a:t> </a:t>
            </a:r>
            <a:r>
              <a:rPr sz="4100"/>
              <a:t>The</a:t>
            </a:r>
            <a:r>
              <a:rPr sz="3600"/>
              <a:t> “Sin Unto</a:t>
            </a:r>
            <a:r>
              <a:rPr b="1">
                <a:latin typeface="Gill Sans"/>
                <a:ea typeface="Gill Sans"/>
                <a:cs typeface="Gill Sans"/>
                <a:sym typeface="Gill Sans"/>
              </a:rPr>
              <a:t> </a:t>
            </a:r>
            <a:r>
              <a:rPr b="1">
                <a:solidFill>
                  <a:schemeClr val="accent3">
                    <a:hueOff val="286721"/>
                    <a:satOff val="29410"/>
                    <a:lumOff val="9202"/>
                  </a:schemeClr>
                </a:solidFill>
                <a:latin typeface="Gill Sans"/>
                <a:ea typeface="Gill Sans"/>
                <a:cs typeface="Gill Sans"/>
                <a:sym typeface="Gill Sans"/>
              </a:rPr>
              <a:t>Death</a:t>
            </a:r>
            <a:r>
              <a:rPr sz="3600"/>
              <a:t>”</a:t>
            </a:r>
            <a:r>
              <a:rPr b="1">
                <a:latin typeface="Gill Sans"/>
                <a:ea typeface="Gill Sans"/>
                <a:cs typeface="Gill Sans"/>
                <a:sym typeface="Gill Sans"/>
              </a:rPr>
              <a:t> </a:t>
            </a:r>
            <a:r>
              <a:rPr sz="4000"/>
              <a:t>1 John 5:16</a:t>
            </a:r>
          </a:p>
        </p:txBody>
      </p:sp>
      <p:sp>
        <p:nvSpPr>
          <p:cNvPr id="274" name="APPLICATIONS:…"/>
          <p:cNvSpPr txBox="1"/>
          <p:nvPr/>
        </p:nvSpPr>
        <p:spPr>
          <a:xfrm>
            <a:off x="5340798" y="2963310"/>
            <a:ext cx="7420425" cy="66421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2100"/>
              </a:spcBef>
              <a:buSzPct val="55000"/>
              <a:buBlip>
                <a:blip r:embed="rId3"/>
              </a:buBlip>
              <a:defRPr sz="4000">
                <a:solidFill>
                  <a:srgbClr val="53585F"/>
                </a:solidFill>
                <a:latin typeface="Hoefler Text"/>
                <a:ea typeface="Hoefler Text"/>
                <a:cs typeface="Hoefler Text"/>
                <a:sym typeface="Hoefler Text"/>
              </a:defRPr>
            </a:pPr>
            <a:r>
              <a:t>APPLICATIONS:</a:t>
            </a:r>
          </a:p>
          <a:p>
            <a:pPr lvl="1" marL="875672" indent="-431172" algn="l">
              <a:spcBef>
                <a:spcPts val="1400"/>
              </a:spcBef>
              <a:buSzPct val="55000"/>
              <a:buBlip>
                <a:blip r:embed="rId4"/>
              </a:buBlip>
              <a:defRPr i="1" sz="3500">
                <a:solidFill>
                  <a:srgbClr val="53585F"/>
                </a:solidFill>
                <a:latin typeface="Hoefler Text"/>
                <a:ea typeface="Hoefler Text"/>
                <a:cs typeface="Hoefler Text"/>
                <a:sym typeface="Hoefler Text"/>
              </a:defRPr>
            </a:pPr>
            <a:r>
              <a:t>We need to constantly examine ourselves and keep our heart with all diligence — 2 Cor. 13:5; Prov. 4:23; 2 Tim 2:15; 2 Pet. 1:5-12</a:t>
            </a:r>
          </a:p>
          <a:p>
            <a:pPr lvl="1" marL="875672" indent="-431172" algn="l">
              <a:spcBef>
                <a:spcPts val="1400"/>
              </a:spcBef>
              <a:buSzPct val="55000"/>
              <a:buBlip>
                <a:blip r:embed="rId4"/>
              </a:buBlip>
              <a:defRPr i="1" sz="3500">
                <a:solidFill>
                  <a:srgbClr val="53585F"/>
                </a:solidFill>
                <a:latin typeface="Hoefler Text"/>
                <a:ea typeface="Hoefler Text"/>
                <a:cs typeface="Hoefler Text"/>
                <a:sym typeface="Hoefler Text"/>
              </a:defRPr>
            </a:pPr>
            <a:r>
              <a:t>We need to keep our conscience tender to God’s word &amp; correction — Heb 12:5-17; Acts 17:11,12</a:t>
            </a:r>
          </a:p>
          <a:p>
            <a:pPr lvl="1" marL="875672" indent="-431172" algn="l">
              <a:spcBef>
                <a:spcPts val="1400"/>
              </a:spcBef>
              <a:buSzPct val="55000"/>
              <a:buBlip>
                <a:blip r:embed="rId4"/>
              </a:buBlip>
              <a:defRPr i="1" sz="3500">
                <a:solidFill>
                  <a:srgbClr val="53585F"/>
                </a:solidFill>
                <a:latin typeface="Hoefler Text"/>
                <a:ea typeface="Hoefler Text"/>
                <a:cs typeface="Hoefler Text"/>
                <a:sym typeface="Hoefler Text"/>
              </a:defRPr>
            </a:pPr>
            <a:r>
              <a:t>Confess our sins / turn away from sin / develop hatred for sin and a heart devoted to pleasing God — Gen 39:9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4">
                                            <p:txEl>
                                              <p:pRg st="2" end="2"/>
                                            </p:txEl>
                                          </p:spTgt>
                                        </p:tgtEl>
                                        <p:attrNameLst>
                                          <p:attrName>style.visibility</p:attrName>
                                        </p:attrNameLst>
                                      </p:cBhvr>
                                      <p:to>
                                        <p:strVal val="visible"/>
                                      </p:to>
                                    </p:set>
                                    <p:animEffect filter="wipe(left)" transition="in">
                                      <p:cBhvr>
                                        <p:cTn id="7" dur="1500"/>
                                        <p:tgtEl>
                                          <p:spTgt spid="27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4">
                                            <p:txEl>
                                              <p:pRg st="3" end="3"/>
                                            </p:txEl>
                                          </p:spTgt>
                                        </p:tgtEl>
                                        <p:attrNameLst>
                                          <p:attrName>style.visibility</p:attrName>
                                        </p:attrNameLst>
                                      </p:cBhvr>
                                      <p:to>
                                        <p:strVal val="visible"/>
                                      </p:to>
                                    </p:set>
                                    <p:animEffect filter="wipe(left)" transition="in">
                                      <p:cBhvr>
                                        <p:cTn id="12" dur="1500"/>
                                        <p:tgtEl>
                                          <p:spTgt spid="27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166"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167" name="EVERY SIN IS EQUALLY DEADLY!"/>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5900">
                <a:solidFill>
                  <a:srgbClr val="FFFFFF"/>
                </a:solidFill>
                <a:latin typeface="Gill Sans Light"/>
                <a:ea typeface="Gill Sans Light"/>
                <a:cs typeface="Gill Sans Light"/>
                <a:sym typeface="Gill Sans Light"/>
              </a:defRPr>
            </a:pPr>
            <a:r>
              <a:t>EVERY </a:t>
            </a:r>
            <a:r>
              <a:rPr b="1">
                <a:solidFill>
                  <a:srgbClr val="AAA6A6"/>
                </a:solidFill>
                <a:latin typeface="Gill Sans"/>
                <a:ea typeface="Gill Sans"/>
                <a:cs typeface="Gill Sans"/>
                <a:sym typeface="Gill Sans"/>
              </a:rPr>
              <a:t>SIN</a:t>
            </a:r>
            <a:r>
              <a:t> IS </a:t>
            </a:r>
            <a:r>
              <a:rPr b="1">
                <a:solidFill>
                  <a:srgbClr val="AAA6A6"/>
                </a:solidFill>
                <a:latin typeface="Gill Sans"/>
                <a:ea typeface="Gill Sans"/>
                <a:cs typeface="Gill Sans"/>
                <a:sym typeface="Gill Sans"/>
              </a:rPr>
              <a:t>EQUALLY</a:t>
            </a:r>
            <a:r>
              <a:t> </a:t>
            </a:r>
            <a:r>
              <a:rPr>
                <a:solidFill>
                  <a:srgbClr val="FFFB00"/>
                </a:solidFill>
              </a:rPr>
              <a:t>DEADLY</a:t>
            </a:r>
            <a:r>
              <a:t>!</a:t>
            </a:r>
          </a:p>
        </p:txBody>
      </p:sp>
      <p:pic>
        <p:nvPicPr>
          <p:cNvPr id="168" name="1 Cor. 6:9-10 (NKJV)…" descr="1 Cor. 6:9-10 (NKJV)…"/>
          <p:cNvPicPr>
            <a:picLocks noChangeAspect="0"/>
          </p:cNvPicPr>
          <p:nvPr/>
        </p:nvPicPr>
        <p:blipFill>
          <a:blip r:embed="rId2">
            <a:extLst/>
          </a:blip>
          <a:stretch>
            <a:fillRect/>
          </a:stretch>
        </p:blipFill>
        <p:spPr>
          <a:xfrm>
            <a:off x="7251528" y="2479277"/>
            <a:ext cx="5968066" cy="7390012"/>
          </a:xfrm>
          <a:prstGeom prst="rect">
            <a:avLst/>
          </a:prstGeom>
        </p:spPr>
      </p:pic>
      <p:sp>
        <p:nvSpPr>
          <p:cNvPr id="169" name="Fornicators,…"/>
          <p:cNvSpPr txBox="1"/>
          <p:nvPr/>
        </p:nvSpPr>
        <p:spPr>
          <a:xfrm>
            <a:off x="155188" y="3207245"/>
            <a:ext cx="4207540" cy="5934076"/>
          </a:xfrm>
          <a:prstGeom prst="rect">
            <a:avLst/>
          </a:prstGeom>
          <a:solidFill>
            <a:srgbClr val="DCDDE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461009" indent="-461009" algn="l" defTabSz="821531">
              <a:buClr>
                <a:srgbClr val="A29A85"/>
              </a:buClr>
              <a:buSzPct val="58000"/>
              <a:buBlip>
                <a:blip r:embed="rId3"/>
              </a:buBlip>
              <a:defRPr sz="3300">
                <a:solidFill>
                  <a:srgbClr val="000000"/>
                </a:solidFill>
              </a:defRPr>
            </a:pPr>
            <a:r>
              <a:t>Fornicators, </a:t>
            </a:r>
          </a:p>
          <a:p>
            <a:pPr marL="461009" indent="-461009" algn="l" defTabSz="821531">
              <a:buClr>
                <a:srgbClr val="A29A85"/>
              </a:buClr>
              <a:buSzPct val="58000"/>
              <a:buBlip>
                <a:blip r:embed="rId3"/>
              </a:buBlip>
              <a:defRPr sz="3300">
                <a:solidFill>
                  <a:srgbClr val="000000"/>
                </a:solidFill>
              </a:defRPr>
            </a:pPr>
            <a:r>
              <a:t>Idolaters, </a:t>
            </a:r>
          </a:p>
          <a:p>
            <a:pPr marL="461009" indent="-461009" algn="l" defTabSz="821531">
              <a:buClr>
                <a:srgbClr val="A29A85"/>
              </a:buClr>
              <a:buSzPct val="58000"/>
              <a:buBlip>
                <a:blip r:embed="rId3"/>
              </a:buBlip>
              <a:defRPr sz="3300">
                <a:solidFill>
                  <a:srgbClr val="000000"/>
                </a:solidFill>
              </a:defRPr>
            </a:pPr>
            <a:r>
              <a:t>Adulterers, </a:t>
            </a:r>
          </a:p>
          <a:p>
            <a:pPr marL="461009" indent="-461009" algn="l" defTabSz="821531">
              <a:buClr>
                <a:srgbClr val="A29A85"/>
              </a:buClr>
              <a:buSzPct val="58000"/>
              <a:buBlip>
                <a:blip r:embed="rId3"/>
              </a:buBlip>
              <a:defRPr sz="3300">
                <a:solidFill>
                  <a:srgbClr val="000000"/>
                </a:solidFill>
              </a:defRPr>
            </a:pPr>
            <a:r>
              <a:t>Homosexuals, </a:t>
            </a:r>
          </a:p>
          <a:p>
            <a:pPr marL="461009" indent="-461009" algn="l" defTabSz="821531">
              <a:buClr>
                <a:srgbClr val="A29A85"/>
              </a:buClr>
              <a:buSzPct val="58000"/>
              <a:buBlip>
                <a:blip r:embed="rId3"/>
              </a:buBlip>
              <a:defRPr sz="3300">
                <a:solidFill>
                  <a:srgbClr val="000000"/>
                </a:solidFill>
              </a:defRPr>
            </a:pPr>
            <a:r>
              <a:t>Sodomites, </a:t>
            </a:r>
          </a:p>
          <a:p>
            <a:pPr marL="461009" indent="-461009" algn="l" defTabSz="821531">
              <a:buClr>
                <a:srgbClr val="A29A85"/>
              </a:buClr>
              <a:buSzPct val="58000"/>
              <a:buBlip>
                <a:blip r:embed="rId3"/>
              </a:buBlip>
              <a:defRPr sz="3300">
                <a:solidFill>
                  <a:srgbClr val="000000"/>
                </a:solidFill>
              </a:defRPr>
            </a:pPr>
            <a:r>
              <a:t>Thieves, </a:t>
            </a:r>
          </a:p>
          <a:p>
            <a:pPr marL="461009" indent="-461009" algn="l" defTabSz="821531">
              <a:buClr>
                <a:srgbClr val="A29A85"/>
              </a:buClr>
              <a:buSzPct val="58000"/>
              <a:buBlip>
                <a:blip r:embed="rId3"/>
              </a:buBlip>
              <a:defRPr sz="3300">
                <a:solidFill>
                  <a:srgbClr val="000000"/>
                </a:solidFill>
              </a:defRPr>
            </a:pPr>
            <a:r>
              <a:t>Covetous, </a:t>
            </a:r>
          </a:p>
          <a:p>
            <a:pPr marL="461009" indent="-461009" algn="l" defTabSz="821531">
              <a:buClr>
                <a:srgbClr val="A29A85"/>
              </a:buClr>
              <a:buSzPct val="58000"/>
              <a:buBlip>
                <a:blip r:embed="rId3"/>
              </a:buBlip>
              <a:defRPr sz="3300">
                <a:solidFill>
                  <a:srgbClr val="000000"/>
                </a:solidFill>
              </a:defRPr>
            </a:pPr>
            <a:r>
              <a:t>Drunkards, </a:t>
            </a:r>
          </a:p>
          <a:p>
            <a:pPr marL="461009" indent="-461009" algn="l" defTabSz="821531">
              <a:buClr>
                <a:srgbClr val="A29A85"/>
              </a:buClr>
              <a:buSzPct val="58000"/>
              <a:buBlip>
                <a:blip r:embed="rId3"/>
              </a:buBlip>
              <a:defRPr sz="3300">
                <a:solidFill>
                  <a:srgbClr val="000000"/>
                </a:solidFill>
              </a:defRPr>
            </a:pPr>
            <a:r>
              <a:t>Revilers, </a:t>
            </a:r>
          </a:p>
          <a:p>
            <a:pPr marL="461009" indent="-461009" algn="l" defTabSz="821531">
              <a:buClr>
                <a:srgbClr val="A29A85"/>
              </a:buClr>
              <a:buSzPct val="58000"/>
              <a:buBlip>
                <a:blip r:embed="rId3"/>
              </a:buBlip>
              <a:defRPr sz="3300">
                <a:solidFill>
                  <a:srgbClr val="000000"/>
                </a:solidFill>
              </a:defRPr>
            </a:pPr>
            <a:r>
              <a:t>Extortioners, </a:t>
            </a:r>
          </a:p>
          <a:p>
            <a:pPr marL="461009" indent="-461009" algn="l" defTabSz="821531">
              <a:buClr>
                <a:srgbClr val="A29A85"/>
              </a:buClr>
              <a:buSzPct val="58000"/>
              <a:buBlip>
                <a:blip r:embed="rId3"/>
              </a:buBlip>
              <a:defRPr sz="3300">
                <a:solidFill>
                  <a:srgbClr val="000000"/>
                </a:solidFill>
              </a:defRPr>
            </a:pPr>
            <a:r>
              <a:t>Unclean, </a:t>
            </a:r>
          </a:p>
          <a:p>
            <a:pPr marL="461009" indent="-461009" algn="l" defTabSz="821531">
              <a:buClr>
                <a:srgbClr val="A29A85"/>
              </a:buClr>
              <a:buSzPct val="58000"/>
              <a:buBlip>
                <a:blip r:embed="rId3"/>
              </a:buBlip>
              <a:defRPr sz="3300">
                <a:solidFill>
                  <a:srgbClr val="000000"/>
                </a:solidFill>
              </a:defRPr>
            </a:pPr>
            <a:r>
              <a:t>Lewdness, </a:t>
            </a:r>
          </a:p>
        </p:txBody>
      </p:sp>
      <p:sp>
        <p:nvSpPr>
          <p:cNvPr id="170" name="Sorcery,…"/>
          <p:cNvSpPr txBox="1"/>
          <p:nvPr/>
        </p:nvSpPr>
        <p:spPr>
          <a:xfrm>
            <a:off x="3154834" y="3207245"/>
            <a:ext cx="4207539" cy="5934076"/>
          </a:xfrm>
          <a:prstGeom prst="rect">
            <a:avLst/>
          </a:prstGeom>
          <a:solidFill>
            <a:srgbClr val="DCDDE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461009" indent="-461009" algn="l" defTabSz="821531">
              <a:buClr>
                <a:srgbClr val="A29A85"/>
              </a:buClr>
              <a:buSzPct val="58000"/>
              <a:buBlip>
                <a:blip r:embed="rId3"/>
              </a:buBlip>
              <a:defRPr sz="3300">
                <a:solidFill>
                  <a:srgbClr val="000000"/>
                </a:solidFill>
              </a:defRPr>
            </a:pPr>
            <a:r>
              <a:t>Sorcery, </a:t>
            </a:r>
          </a:p>
          <a:p>
            <a:pPr marL="461009" indent="-461009" algn="l" defTabSz="821531">
              <a:buClr>
                <a:srgbClr val="A29A85"/>
              </a:buClr>
              <a:buSzPct val="58000"/>
              <a:buBlip>
                <a:blip r:embed="rId3"/>
              </a:buBlip>
              <a:defRPr sz="3300">
                <a:solidFill>
                  <a:srgbClr val="000000"/>
                </a:solidFill>
              </a:defRPr>
            </a:pPr>
            <a:r>
              <a:t>Hatred, </a:t>
            </a:r>
          </a:p>
          <a:p>
            <a:pPr marL="461009" indent="-461009" algn="l" defTabSz="821531">
              <a:buClr>
                <a:srgbClr val="A29A85"/>
              </a:buClr>
              <a:buSzPct val="58000"/>
              <a:buBlip>
                <a:blip r:embed="rId3"/>
              </a:buBlip>
              <a:defRPr sz="3300">
                <a:solidFill>
                  <a:srgbClr val="000000"/>
                </a:solidFill>
              </a:defRPr>
            </a:pPr>
            <a:r>
              <a:t>Contentions, </a:t>
            </a:r>
          </a:p>
          <a:p>
            <a:pPr marL="461009" indent="-461009" algn="l" defTabSz="821531">
              <a:buClr>
                <a:srgbClr val="A29A85"/>
              </a:buClr>
              <a:buSzPct val="58000"/>
              <a:buBlip>
                <a:blip r:embed="rId3"/>
              </a:buBlip>
              <a:defRPr sz="3300">
                <a:solidFill>
                  <a:srgbClr val="000000"/>
                </a:solidFill>
              </a:defRPr>
            </a:pPr>
            <a:r>
              <a:t>Jealousies, </a:t>
            </a:r>
          </a:p>
          <a:p>
            <a:pPr marL="461009" indent="-461009" algn="l" defTabSz="821531">
              <a:buClr>
                <a:srgbClr val="A29A85"/>
              </a:buClr>
              <a:buSzPct val="58000"/>
              <a:buBlip>
                <a:blip r:embed="rId3"/>
              </a:buBlip>
              <a:defRPr sz="3300">
                <a:solidFill>
                  <a:srgbClr val="000000"/>
                </a:solidFill>
              </a:defRPr>
            </a:pPr>
            <a:r>
              <a:t>Outbursts Of Wrath, </a:t>
            </a:r>
          </a:p>
          <a:p>
            <a:pPr marL="461009" indent="-461009" algn="l" defTabSz="821531">
              <a:buClr>
                <a:srgbClr val="A29A85"/>
              </a:buClr>
              <a:buSzPct val="58000"/>
              <a:buBlip>
                <a:blip r:embed="rId3"/>
              </a:buBlip>
              <a:defRPr sz="3300">
                <a:solidFill>
                  <a:srgbClr val="000000"/>
                </a:solidFill>
              </a:defRPr>
            </a:pPr>
            <a:r>
              <a:t>Selfish Ambitions, </a:t>
            </a:r>
          </a:p>
          <a:p>
            <a:pPr marL="461009" indent="-461009" algn="l" defTabSz="821531">
              <a:buClr>
                <a:srgbClr val="A29A85"/>
              </a:buClr>
              <a:buSzPct val="58000"/>
              <a:buBlip>
                <a:blip r:embed="rId3"/>
              </a:buBlip>
              <a:defRPr sz="3300">
                <a:solidFill>
                  <a:srgbClr val="000000"/>
                </a:solidFill>
              </a:defRPr>
            </a:pPr>
            <a:r>
              <a:t>Dissensions, </a:t>
            </a:r>
          </a:p>
          <a:p>
            <a:pPr marL="461009" indent="-461009" algn="l" defTabSz="821531">
              <a:buClr>
                <a:srgbClr val="A29A85"/>
              </a:buClr>
              <a:buSzPct val="58000"/>
              <a:buBlip>
                <a:blip r:embed="rId3"/>
              </a:buBlip>
              <a:defRPr sz="3300">
                <a:solidFill>
                  <a:srgbClr val="000000"/>
                </a:solidFill>
              </a:defRPr>
            </a:pPr>
            <a:r>
              <a:t>Heresies, </a:t>
            </a:r>
          </a:p>
          <a:p>
            <a:pPr marL="461009" indent="-461009" algn="l" defTabSz="821531">
              <a:buClr>
                <a:srgbClr val="A29A85"/>
              </a:buClr>
              <a:buSzPct val="58000"/>
              <a:buBlip>
                <a:blip r:embed="rId3"/>
              </a:buBlip>
              <a:defRPr sz="3300">
                <a:solidFill>
                  <a:srgbClr val="000000"/>
                </a:solidFill>
              </a:defRPr>
            </a:pPr>
            <a:r>
              <a:t>Envy, </a:t>
            </a:r>
          </a:p>
          <a:p>
            <a:pPr marL="461009" indent="-461009" algn="l" defTabSz="821531">
              <a:buClr>
                <a:srgbClr val="A29A85"/>
              </a:buClr>
              <a:buSzPct val="58000"/>
              <a:buBlip>
                <a:blip r:embed="rId3"/>
              </a:buBlip>
              <a:defRPr sz="3300">
                <a:solidFill>
                  <a:srgbClr val="000000"/>
                </a:solidFill>
              </a:defRPr>
            </a:pPr>
            <a:r>
              <a:t>Murders, </a:t>
            </a:r>
          </a:p>
          <a:p>
            <a:pPr marL="461009" indent="-461009" algn="l" defTabSz="821531">
              <a:buClr>
                <a:srgbClr val="A29A85"/>
              </a:buClr>
              <a:buSzPct val="58000"/>
              <a:buBlip>
                <a:blip r:embed="rId3"/>
              </a:buBlip>
              <a:defRPr sz="3300">
                <a:solidFill>
                  <a:srgbClr val="000000"/>
                </a:solidFill>
              </a:defRPr>
            </a:pPr>
            <a:r>
              <a:t>Revelries, </a:t>
            </a:r>
          </a:p>
          <a:p>
            <a:pPr marL="461009" indent="-461009" algn="l" defTabSz="821531">
              <a:buClr>
                <a:srgbClr val="A29A85"/>
              </a:buClr>
              <a:buSzPct val="58000"/>
              <a:buBlip>
                <a:blip r:embed="rId3"/>
              </a:buBlip>
              <a:defRPr sz="3300">
                <a:solidFill>
                  <a:srgbClr val="000000"/>
                </a:solidFill>
              </a:defRPr>
            </a:pPr>
            <a:r>
              <a:t>And The Like;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77"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pic>
        <p:nvPicPr>
          <p:cNvPr id="278" name="pasted-image.tiff" descr="pasted-image.tiff"/>
          <p:cNvPicPr>
            <a:picLocks noChangeAspect="0"/>
          </p:cNvPicPr>
          <p:nvPr/>
        </p:nvPicPr>
        <p:blipFill>
          <a:blip r:embed="rId2">
            <a:extLst/>
          </a:blip>
          <a:stretch>
            <a:fillRect/>
          </a:stretch>
        </p:blipFill>
        <p:spPr>
          <a:xfrm>
            <a:off x="198341" y="2588028"/>
            <a:ext cx="12608117" cy="7192720"/>
          </a:xfrm>
          <a:prstGeom prst="rect">
            <a:avLst/>
          </a:prstGeom>
          <a:effectLst>
            <a:outerShdw sx="100000" sy="100000" kx="0" ky="0" algn="b" rotWithShape="0" blurRad="76200" dist="38100" dir="5400000">
              <a:srgbClr val="000000">
                <a:alpha val="31516"/>
              </a:srgbClr>
            </a:outerShdw>
          </a:effectLst>
        </p:spPr>
      </p:pic>
      <p:sp>
        <p:nvSpPr>
          <p:cNvPr id="279" name="AVOIDING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rPr b="1">
                <a:latin typeface="Gill Sans"/>
                <a:ea typeface="Gill Sans"/>
                <a:cs typeface="Gill Sans"/>
                <a:sym typeface="Gill Sans"/>
              </a:rPr>
              <a:t>AVOIDING</a:t>
            </a:r>
            <a:r>
              <a:t> </a:t>
            </a:r>
            <a:r>
              <a:rPr sz="4100"/>
              <a:t>The</a:t>
            </a:r>
            <a:r>
              <a:rPr sz="3600"/>
              <a:t> “Sin Unto</a:t>
            </a:r>
            <a:r>
              <a:rPr b="1">
                <a:latin typeface="Gill Sans"/>
                <a:ea typeface="Gill Sans"/>
                <a:cs typeface="Gill Sans"/>
                <a:sym typeface="Gill Sans"/>
              </a:rPr>
              <a:t> </a:t>
            </a:r>
            <a:r>
              <a:rPr b="1">
                <a:solidFill>
                  <a:schemeClr val="accent3">
                    <a:hueOff val="286721"/>
                    <a:satOff val="29410"/>
                    <a:lumOff val="9202"/>
                  </a:schemeClr>
                </a:solidFill>
                <a:latin typeface="Gill Sans"/>
                <a:ea typeface="Gill Sans"/>
                <a:cs typeface="Gill Sans"/>
                <a:sym typeface="Gill Sans"/>
              </a:rPr>
              <a:t>Death</a:t>
            </a:r>
            <a:r>
              <a:rPr sz="3600"/>
              <a:t>”</a:t>
            </a:r>
            <a:r>
              <a:rPr b="1">
                <a:latin typeface="Gill Sans"/>
                <a:ea typeface="Gill Sans"/>
                <a:cs typeface="Gill Sans"/>
                <a:sym typeface="Gill Sans"/>
              </a:rPr>
              <a:t> </a:t>
            </a:r>
            <a:r>
              <a:rPr sz="4000"/>
              <a:t>1 John 5:16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82"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pic>
        <p:nvPicPr>
          <p:cNvPr id="283" name="pasted-image.tiff" descr="pasted-image.tiff"/>
          <p:cNvPicPr>
            <a:picLocks noChangeAspect="1"/>
          </p:cNvPicPr>
          <p:nvPr/>
        </p:nvPicPr>
        <p:blipFill>
          <a:blip r:embed="rId2">
            <a:extLst/>
          </a:blip>
          <a:stretch>
            <a:fillRect/>
          </a:stretch>
        </p:blipFill>
        <p:spPr>
          <a:xfrm>
            <a:off x="209007" y="3221284"/>
            <a:ext cx="12586786" cy="5923194"/>
          </a:xfrm>
          <a:prstGeom prst="rect">
            <a:avLst/>
          </a:prstGeom>
          <a:ln w="12700">
            <a:miter lim="400000"/>
          </a:ln>
        </p:spPr>
      </p:pic>
      <p:sp>
        <p:nvSpPr>
          <p:cNvPr id="284" name="AVOIDING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rPr b="1">
                <a:latin typeface="Gill Sans"/>
                <a:ea typeface="Gill Sans"/>
                <a:cs typeface="Gill Sans"/>
                <a:sym typeface="Gill Sans"/>
              </a:rPr>
              <a:t>AVOIDING</a:t>
            </a:r>
            <a:r>
              <a:t> </a:t>
            </a:r>
            <a:r>
              <a:rPr sz="4100"/>
              <a:t>The</a:t>
            </a:r>
            <a:r>
              <a:rPr sz="3600"/>
              <a:t> “Sin Unto</a:t>
            </a:r>
            <a:r>
              <a:rPr b="1">
                <a:latin typeface="Gill Sans"/>
                <a:ea typeface="Gill Sans"/>
                <a:cs typeface="Gill Sans"/>
                <a:sym typeface="Gill Sans"/>
              </a:rPr>
              <a:t> </a:t>
            </a:r>
            <a:r>
              <a:rPr b="1">
                <a:solidFill>
                  <a:schemeClr val="accent3">
                    <a:hueOff val="286721"/>
                    <a:satOff val="29410"/>
                    <a:lumOff val="9202"/>
                  </a:schemeClr>
                </a:solidFill>
                <a:latin typeface="Gill Sans"/>
                <a:ea typeface="Gill Sans"/>
                <a:cs typeface="Gill Sans"/>
                <a:sym typeface="Gill Sans"/>
              </a:rPr>
              <a:t>Death</a:t>
            </a:r>
            <a:r>
              <a:rPr sz="3600"/>
              <a:t>”</a:t>
            </a:r>
            <a:r>
              <a:rPr b="1">
                <a:latin typeface="Gill Sans"/>
                <a:ea typeface="Gill Sans"/>
                <a:cs typeface="Gill Sans"/>
                <a:sym typeface="Gill Sans"/>
              </a:rPr>
              <a:t> </a:t>
            </a:r>
            <a:r>
              <a:rPr sz="4000"/>
              <a:t>1 John 5:16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Though your sins be as scarlet” - Isaiah 1:18;…"/>
          <p:cNvSpPr txBox="1"/>
          <p:nvPr/>
        </p:nvSpPr>
        <p:spPr>
          <a:xfrm>
            <a:off x="6587163" y="2963310"/>
            <a:ext cx="6174060" cy="65024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“Though your sins be as scarlet” - Isaiah 1:18; </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If the wicked turns - Ez 18:21-23; </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Jesus came to call - Mat 9:13; </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The chief of sinners - 1 Tim 1:15; </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God’s longsuffering - 2 Pet 3:9</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For which sin is the blood of Christ insufficient? – 1 John 1:2</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Grace does NOT allow us to continue in sin! — Rom 6:1-24 </a:t>
            </a:r>
          </a:p>
        </p:txBody>
      </p:sp>
      <p:sp>
        <p:nvSpPr>
          <p:cNvPr id="287"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88"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grpSp>
        <p:nvGrpSpPr>
          <p:cNvPr id="291" name="pasted-image.tiff"/>
          <p:cNvGrpSpPr/>
          <p:nvPr/>
        </p:nvGrpSpPr>
        <p:grpSpPr>
          <a:xfrm>
            <a:off x="256467" y="2814240"/>
            <a:ext cx="6297454" cy="6509853"/>
            <a:chOff x="0" y="0"/>
            <a:chExt cx="6297452" cy="6509852"/>
          </a:xfrm>
        </p:grpSpPr>
        <p:pic>
          <p:nvPicPr>
            <p:cNvPr id="290" name="pasted-image.tiff" descr="pasted-image.tiff"/>
            <p:cNvPicPr>
              <a:picLocks noChangeAspect="1"/>
            </p:cNvPicPr>
            <p:nvPr/>
          </p:nvPicPr>
          <p:blipFill>
            <a:blip r:embed="rId3">
              <a:extLst/>
            </a:blip>
            <a:stretch>
              <a:fillRect/>
            </a:stretch>
          </p:blipFill>
          <p:spPr>
            <a:xfrm>
              <a:off x="101600" y="101600"/>
              <a:ext cx="6094253" cy="6306652"/>
            </a:xfrm>
            <a:prstGeom prst="rect">
              <a:avLst/>
            </a:prstGeom>
            <a:ln>
              <a:noFill/>
            </a:ln>
            <a:effectLst/>
          </p:spPr>
        </p:pic>
        <p:pic>
          <p:nvPicPr>
            <p:cNvPr id="289" name="pasted-image.tiff" descr="pasted-image.tiff"/>
            <p:cNvPicPr>
              <a:picLocks noChangeAspect="0"/>
            </p:cNvPicPr>
            <p:nvPr/>
          </p:nvPicPr>
          <p:blipFill>
            <a:blip r:embed="rId4">
              <a:extLst/>
            </a:blip>
            <a:stretch>
              <a:fillRect/>
            </a:stretch>
          </p:blipFill>
          <p:spPr>
            <a:xfrm>
              <a:off x="0" y="-1"/>
              <a:ext cx="6297453" cy="6509854"/>
            </a:xfrm>
            <a:prstGeom prst="rect">
              <a:avLst/>
            </a:prstGeom>
            <a:effectLst/>
          </p:spPr>
        </p:pic>
      </p:grpSp>
      <p:sp>
        <p:nvSpPr>
          <p:cNvPr id="292" name="God is willing to forgive the vilest of sinners"/>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500">
                <a:solidFill>
                  <a:srgbClr val="FFFFFF"/>
                </a:solidFill>
                <a:latin typeface="Gill Sans Light"/>
                <a:ea typeface="Gill Sans Light"/>
                <a:cs typeface="Gill Sans Light"/>
                <a:sym typeface="Gill Sans Light"/>
              </a:defRPr>
            </a:pPr>
            <a:r>
              <a:rPr b="1">
                <a:latin typeface="Gill Sans"/>
                <a:ea typeface="Gill Sans"/>
                <a:cs typeface="Gill Sans"/>
                <a:sym typeface="Gill Sans"/>
              </a:rPr>
              <a:t>God</a:t>
            </a:r>
            <a:r>
              <a:t> is </a:t>
            </a:r>
            <a:r>
              <a:rPr b="1">
                <a:solidFill>
                  <a:srgbClr val="FFFC79"/>
                </a:solidFill>
                <a:latin typeface="Gill Sans"/>
                <a:ea typeface="Gill Sans"/>
                <a:cs typeface="Gill Sans"/>
                <a:sym typeface="Gill Sans"/>
              </a:rPr>
              <a:t>willing</a:t>
            </a:r>
            <a:r>
              <a:t> to </a:t>
            </a:r>
            <a:r>
              <a:rPr b="1">
                <a:latin typeface="Gill Sans"/>
                <a:ea typeface="Gill Sans"/>
                <a:cs typeface="Gill Sans"/>
                <a:sym typeface="Gill Sans"/>
              </a:rPr>
              <a:t>forgive</a:t>
            </a:r>
            <a:r>
              <a:t> the vilest of </a:t>
            </a:r>
            <a:r>
              <a:rPr b="1">
                <a:latin typeface="Gill Sans"/>
                <a:ea typeface="Gill Sans"/>
                <a:cs typeface="Gill Sans"/>
                <a:sym typeface="Gill Sans"/>
              </a:rPr>
              <a:t>sinners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6">
                                            <p:txEl>
                                              <p:pRg st="1" end="1"/>
                                            </p:txEl>
                                          </p:spTgt>
                                        </p:tgtEl>
                                        <p:attrNameLst>
                                          <p:attrName>style.visibility</p:attrName>
                                        </p:attrNameLst>
                                      </p:cBhvr>
                                      <p:to>
                                        <p:strVal val="visible"/>
                                      </p:to>
                                    </p:set>
                                    <p:animEffect filter="wipe(left)" transition="in">
                                      <p:cBhvr>
                                        <p:cTn id="7" dur="1500"/>
                                        <p:tgtEl>
                                          <p:spTgt spid="2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6">
                                            <p:txEl>
                                              <p:pRg st="2" end="2"/>
                                            </p:txEl>
                                          </p:spTgt>
                                        </p:tgtEl>
                                        <p:attrNameLst>
                                          <p:attrName>style.visibility</p:attrName>
                                        </p:attrNameLst>
                                      </p:cBhvr>
                                      <p:to>
                                        <p:strVal val="visible"/>
                                      </p:to>
                                    </p:set>
                                    <p:animEffect filter="wipe(left)" transition="in">
                                      <p:cBhvr>
                                        <p:cTn id="12" dur="1500"/>
                                        <p:tgtEl>
                                          <p:spTgt spid="2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86">
                                            <p:txEl>
                                              <p:pRg st="3" end="3"/>
                                            </p:txEl>
                                          </p:spTgt>
                                        </p:tgtEl>
                                        <p:attrNameLst>
                                          <p:attrName>style.visibility</p:attrName>
                                        </p:attrNameLst>
                                      </p:cBhvr>
                                      <p:to>
                                        <p:strVal val="visible"/>
                                      </p:to>
                                    </p:set>
                                    <p:animEffect filter="wipe(left)" transition="in">
                                      <p:cBhvr>
                                        <p:cTn id="17" dur="1500"/>
                                        <p:tgtEl>
                                          <p:spTgt spid="28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86">
                                            <p:txEl>
                                              <p:pRg st="4" end="4"/>
                                            </p:txEl>
                                          </p:spTgt>
                                        </p:tgtEl>
                                        <p:attrNameLst>
                                          <p:attrName>style.visibility</p:attrName>
                                        </p:attrNameLst>
                                      </p:cBhvr>
                                      <p:to>
                                        <p:strVal val="visible"/>
                                      </p:to>
                                    </p:set>
                                    <p:animEffect filter="wipe(left)" transition="in">
                                      <p:cBhvr>
                                        <p:cTn id="22" dur="1500"/>
                                        <p:tgtEl>
                                          <p:spTgt spid="28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286">
                                            <p:txEl>
                                              <p:pRg st="5" end="5"/>
                                            </p:txEl>
                                          </p:spTgt>
                                        </p:tgtEl>
                                        <p:attrNameLst>
                                          <p:attrName>style.visibility</p:attrName>
                                        </p:attrNameLst>
                                      </p:cBhvr>
                                      <p:to>
                                        <p:strVal val="visible"/>
                                      </p:to>
                                    </p:set>
                                    <p:animEffect filter="wipe(left)" transition="in">
                                      <p:cBhvr>
                                        <p:cTn id="27" dur="1500"/>
                                        <p:tgtEl>
                                          <p:spTgt spid="2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286">
                                            <p:txEl>
                                              <p:pRg st="6" end="6"/>
                                            </p:txEl>
                                          </p:spTgt>
                                        </p:tgtEl>
                                        <p:attrNameLst>
                                          <p:attrName>style.visibility</p:attrName>
                                        </p:attrNameLst>
                                      </p:cBhvr>
                                      <p:to>
                                        <p:strVal val="visible"/>
                                      </p:to>
                                    </p:set>
                                    <p:animEffect filter="wipe(left)" transition="in">
                                      <p:cBhvr>
                                        <p:cTn id="32" dur="1500"/>
                                        <p:tgtEl>
                                          <p:spTgt spid="28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6"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If you are not a Christian - PLEASE do not leave today without obeying the gospel! -- Rom. 10:17; John 8:24; Romans 10:9,10; Acts 2:38; 22:16…"/>
          <p:cNvSpPr txBox="1"/>
          <p:nvPr/>
        </p:nvSpPr>
        <p:spPr>
          <a:xfrm>
            <a:off x="6587163" y="2963310"/>
            <a:ext cx="6174060" cy="55499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2100"/>
              </a:spcBef>
              <a:buSzPct val="55000"/>
              <a:buBlip>
                <a:blip r:embed="rId2"/>
              </a:buBlip>
              <a:defRPr sz="3400">
                <a:solidFill>
                  <a:srgbClr val="53585F"/>
                </a:solidFill>
                <a:latin typeface="Hoefler Text"/>
                <a:ea typeface="Hoefler Text"/>
                <a:cs typeface="Hoefler Text"/>
                <a:sym typeface="Hoefler Text"/>
              </a:defRPr>
            </a:pPr>
            <a:r>
              <a:t>If you are not a Christian - PLEASE do not leave today without obeying the gospel! -- Rom. 10:17; John 8:24; Romans 10:9,10; Acts 2:38; 22:16</a:t>
            </a:r>
          </a:p>
          <a:p>
            <a:pPr marL="431172" indent="-431172" algn="l">
              <a:spcBef>
                <a:spcPts val="2100"/>
              </a:spcBef>
              <a:buSzPct val="55000"/>
              <a:buBlip>
                <a:blip r:embed="rId2"/>
              </a:buBlip>
              <a:defRPr sz="3400">
                <a:solidFill>
                  <a:srgbClr val="53585F"/>
                </a:solidFill>
                <a:latin typeface="Hoefler Text"/>
                <a:ea typeface="Hoefler Text"/>
                <a:cs typeface="Hoefler Text"/>
                <a:sym typeface="Hoefler Text"/>
              </a:defRPr>
            </a:pPr>
            <a:r>
              <a:t>If you are a Christian, and there is present sin in your life - do not wait - confess your sin and repent NOW — 1 John 1:9.10; Acts 8:22</a:t>
            </a:r>
          </a:p>
        </p:txBody>
      </p:sp>
      <p:sp>
        <p:nvSpPr>
          <p:cNvPr id="295"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96"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grpSp>
        <p:nvGrpSpPr>
          <p:cNvPr id="299" name="pasted-image.tiff"/>
          <p:cNvGrpSpPr/>
          <p:nvPr/>
        </p:nvGrpSpPr>
        <p:grpSpPr>
          <a:xfrm>
            <a:off x="256467" y="2814240"/>
            <a:ext cx="6297454" cy="6509853"/>
            <a:chOff x="0" y="0"/>
            <a:chExt cx="6297452" cy="6509852"/>
          </a:xfrm>
        </p:grpSpPr>
        <p:pic>
          <p:nvPicPr>
            <p:cNvPr id="298" name="pasted-image.tiff" descr="pasted-image.tiff"/>
            <p:cNvPicPr>
              <a:picLocks noChangeAspect="1"/>
            </p:cNvPicPr>
            <p:nvPr/>
          </p:nvPicPr>
          <p:blipFill>
            <a:blip r:embed="rId3">
              <a:extLst/>
            </a:blip>
            <a:stretch>
              <a:fillRect/>
            </a:stretch>
          </p:blipFill>
          <p:spPr>
            <a:xfrm>
              <a:off x="101600" y="101600"/>
              <a:ext cx="6094253" cy="6306652"/>
            </a:xfrm>
            <a:prstGeom prst="rect">
              <a:avLst/>
            </a:prstGeom>
            <a:ln>
              <a:noFill/>
            </a:ln>
            <a:effectLst/>
          </p:spPr>
        </p:pic>
        <p:pic>
          <p:nvPicPr>
            <p:cNvPr id="297" name="pasted-image.tiff" descr="pasted-image.tiff"/>
            <p:cNvPicPr>
              <a:picLocks noChangeAspect="0"/>
            </p:cNvPicPr>
            <p:nvPr/>
          </p:nvPicPr>
          <p:blipFill>
            <a:blip r:embed="rId4">
              <a:extLst/>
            </a:blip>
            <a:stretch>
              <a:fillRect/>
            </a:stretch>
          </p:blipFill>
          <p:spPr>
            <a:xfrm>
              <a:off x="0" y="-1"/>
              <a:ext cx="6297453" cy="6509854"/>
            </a:xfrm>
            <a:prstGeom prst="rect">
              <a:avLst/>
            </a:prstGeom>
            <a:effectLst/>
          </p:spPr>
        </p:pic>
      </p:grpSp>
      <p:sp>
        <p:nvSpPr>
          <p:cNvPr id="300" name="God is willing to forgive the vilest of sinners"/>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500">
                <a:solidFill>
                  <a:srgbClr val="FFFFFF"/>
                </a:solidFill>
                <a:latin typeface="Gill Sans Light"/>
                <a:ea typeface="Gill Sans Light"/>
                <a:cs typeface="Gill Sans Light"/>
                <a:sym typeface="Gill Sans Light"/>
              </a:defRPr>
            </a:pPr>
            <a:r>
              <a:rPr b="1">
                <a:latin typeface="Gill Sans"/>
                <a:ea typeface="Gill Sans"/>
                <a:cs typeface="Gill Sans"/>
                <a:sym typeface="Gill Sans"/>
              </a:rPr>
              <a:t>God</a:t>
            </a:r>
            <a:r>
              <a:t> is </a:t>
            </a:r>
            <a:r>
              <a:rPr b="1">
                <a:solidFill>
                  <a:srgbClr val="FFFC79"/>
                </a:solidFill>
                <a:latin typeface="Gill Sans"/>
                <a:ea typeface="Gill Sans"/>
                <a:cs typeface="Gill Sans"/>
                <a:sym typeface="Gill Sans"/>
              </a:rPr>
              <a:t>willing</a:t>
            </a:r>
            <a:r>
              <a:t> to </a:t>
            </a:r>
            <a:r>
              <a:rPr b="1">
                <a:latin typeface="Gill Sans"/>
                <a:ea typeface="Gill Sans"/>
                <a:cs typeface="Gill Sans"/>
                <a:sym typeface="Gill Sans"/>
              </a:rPr>
              <a:t>forgive</a:t>
            </a:r>
            <a:r>
              <a:t> the vilest of </a:t>
            </a:r>
            <a:r>
              <a:rPr b="1">
                <a:latin typeface="Gill Sans"/>
                <a:ea typeface="Gill Sans"/>
                <a:cs typeface="Gill Sans"/>
                <a:sym typeface="Gill Sans"/>
              </a:rPr>
              <a:t>sinners</a:t>
            </a:r>
          </a:p>
        </p:txBody>
      </p:sp>
      <p:pic>
        <p:nvPicPr>
          <p:cNvPr id="301" name="2 Corinthians 6:2" descr="2 Corinthians 6:2"/>
          <p:cNvPicPr>
            <a:picLocks noChangeAspect="0"/>
          </p:cNvPicPr>
          <p:nvPr/>
        </p:nvPicPr>
        <p:blipFill>
          <a:blip r:embed="rId5">
            <a:extLst/>
          </a:blip>
          <a:stretch>
            <a:fillRect/>
          </a:stretch>
        </p:blipFill>
        <p:spPr>
          <a:xfrm>
            <a:off x="6460136" y="8404342"/>
            <a:ext cx="6428114" cy="1489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4">
                                            <p:txEl>
                                              <p:pRg st="1" end="1"/>
                                            </p:txEl>
                                          </p:spTgt>
                                        </p:tgtEl>
                                        <p:attrNameLst>
                                          <p:attrName>style.visibility</p:attrName>
                                        </p:attrNameLst>
                                      </p:cBhvr>
                                      <p:to>
                                        <p:strVal val="visible"/>
                                      </p:to>
                                    </p:set>
                                    <p:animEffect filter="wipe(left)" transition="in">
                                      <p:cBhvr>
                                        <p:cTn id="7" dur="1500"/>
                                        <p:tgtEl>
                                          <p:spTgt spid="29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301"/>
                                        </p:tgtEl>
                                        <p:attrNameLst>
                                          <p:attrName>style.visibility</p:attrName>
                                        </p:attrNameLst>
                                      </p:cBhvr>
                                      <p:to>
                                        <p:strVal val="visible"/>
                                      </p:to>
                                    </p:set>
                                    <p:anim calcmode="lin" valueType="num">
                                      <p:cBhvr>
                                        <p:cTn id="12" dur="3750" fill="hold"/>
                                        <p:tgtEl>
                                          <p:spTgt spid="301"/>
                                        </p:tgtEl>
                                        <p:attrNameLst>
                                          <p:attrName>ppt_x</p:attrName>
                                        </p:attrNameLst>
                                      </p:cBhvr>
                                      <p:tavLst>
                                        <p:tav tm="0">
                                          <p:val>
                                            <p:strVal val="#ppt_x"/>
                                          </p:val>
                                        </p:tav>
                                        <p:tav tm="100000">
                                          <p:val>
                                            <p:strVal val="#ppt_x"/>
                                          </p:val>
                                        </p:tav>
                                      </p:tavLst>
                                    </p:anim>
                                    <p:anim calcmode="lin" valueType="num">
                                      <p:cBhvr>
                                        <p:cTn id="13" dur="3750" fill="hold"/>
                                        <p:tgtEl>
                                          <p:spTgt spid="3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2"/>
      <p:bldP build="p" bldLvl="5" animBg="1" rev="0" advAuto="0" spid="294"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304"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grpSp>
        <p:nvGrpSpPr>
          <p:cNvPr id="307" name="pasted-image.tiff"/>
          <p:cNvGrpSpPr/>
          <p:nvPr/>
        </p:nvGrpSpPr>
        <p:grpSpPr>
          <a:xfrm>
            <a:off x="256467" y="2814240"/>
            <a:ext cx="6297454" cy="6509853"/>
            <a:chOff x="0" y="0"/>
            <a:chExt cx="6297452" cy="6509852"/>
          </a:xfrm>
        </p:grpSpPr>
        <p:pic>
          <p:nvPicPr>
            <p:cNvPr id="306" name="pasted-image.tiff" descr="pasted-image.tiff"/>
            <p:cNvPicPr>
              <a:picLocks noChangeAspect="1"/>
            </p:cNvPicPr>
            <p:nvPr/>
          </p:nvPicPr>
          <p:blipFill>
            <a:blip r:embed="rId2">
              <a:extLst/>
            </a:blip>
            <a:stretch>
              <a:fillRect/>
            </a:stretch>
          </p:blipFill>
          <p:spPr>
            <a:xfrm>
              <a:off x="101600" y="101600"/>
              <a:ext cx="6094253" cy="6306652"/>
            </a:xfrm>
            <a:prstGeom prst="rect">
              <a:avLst/>
            </a:prstGeom>
            <a:ln>
              <a:noFill/>
            </a:ln>
            <a:effectLst/>
          </p:spPr>
        </p:pic>
        <p:pic>
          <p:nvPicPr>
            <p:cNvPr id="305" name="pasted-image.tiff" descr="pasted-image.tiff"/>
            <p:cNvPicPr>
              <a:picLocks noChangeAspect="0"/>
            </p:cNvPicPr>
            <p:nvPr/>
          </p:nvPicPr>
          <p:blipFill>
            <a:blip r:embed="rId3">
              <a:extLst/>
            </a:blip>
            <a:stretch>
              <a:fillRect/>
            </a:stretch>
          </p:blipFill>
          <p:spPr>
            <a:xfrm>
              <a:off x="0" y="-1"/>
              <a:ext cx="6297453" cy="6509854"/>
            </a:xfrm>
            <a:prstGeom prst="rect">
              <a:avLst/>
            </a:prstGeom>
            <a:effectLst/>
          </p:spPr>
        </p:pic>
      </p:grpSp>
      <p:sp>
        <p:nvSpPr>
          <p:cNvPr id="308" name="God is willing to forgive the vilest of sinners"/>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500">
                <a:solidFill>
                  <a:srgbClr val="FFFFFF"/>
                </a:solidFill>
                <a:latin typeface="Gill Sans Light"/>
                <a:ea typeface="Gill Sans Light"/>
                <a:cs typeface="Gill Sans Light"/>
                <a:sym typeface="Gill Sans Light"/>
              </a:defRPr>
            </a:pPr>
            <a:r>
              <a:rPr b="1">
                <a:latin typeface="Gill Sans"/>
                <a:ea typeface="Gill Sans"/>
                <a:cs typeface="Gill Sans"/>
                <a:sym typeface="Gill Sans"/>
              </a:rPr>
              <a:t>God</a:t>
            </a:r>
            <a:r>
              <a:t> is </a:t>
            </a:r>
            <a:r>
              <a:rPr b="1">
                <a:solidFill>
                  <a:srgbClr val="FFFC79"/>
                </a:solidFill>
                <a:latin typeface="Gill Sans"/>
                <a:ea typeface="Gill Sans"/>
                <a:cs typeface="Gill Sans"/>
                <a:sym typeface="Gill Sans"/>
              </a:rPr>
              <a:t>willing</a:t>
            </a:r>
            <a:r>
              <a:t> to </a:t>
            </a:r>
            <a:r>
              <a:rPr b="1">
                <a:latin typeface="Gill Sans"/>
                <a:ea typeface="Gill Sans"/>
                <a:cs typeface="Gill Sans"/>
                <a:sym typeface="Gill Sans"/>
              </a:rPr>
              <a:t>forgive</a:t>
            </a:r>
            <a:r>
              <a:t> the vilest of </a:t>
            </a:r>
            <a:r>
              <a:rPr b="1">
                <a:latin typeface="Gill Sans"/>
                <a:ea typeface="Gill Sans"/>
                <a:cs typeface="Gill Sans"/>
                <a:sym typeface="Gill Sans"/>
              </a:rPr>
              <a:t>sinners</a:t>
            </a:r>
          </a:p>
        </p:txBody>
      </p:sp>
      <p:pic>
        <p:nvPicPr>
          <p:cNvPr id="309" name="Revelation 22:17 (NKJV)…" descr="Revelation 22:17 (NKJV)…"/>
          <p:cNvPicPr>
            <a:picLocks noChangeAspect="0"/>
          </p:cNvPicPr>
          <p:nvPr/>
        </p:nvPicPr>
        <p:blipFill>
          <a:blip r:embed="rId4">
            <a:extLst/>
          </a:blip>
          <a:stretch>
            <a:fillRect/>
          </a:stretch>
        </p:blipFill>
        <p:spPr>
          <a:xfrm>
            <a:off x="6460136" y="2581016"/>
            <a:ext cx="6607453" cy="69763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2" name="pasted-image.tiff" descr="pasted-image.tiff"/>
          <p:cNvPicPr>
            <a:picLocks noChangeAspect="1"/>
          </p:cNvPicPr>
          <p:nvPr>
            <p:ph type="pic" idx="13"/>
          </p:nvPr>
        </p:nvPicPr>
        <p:blipFill>
          <a:blip r:embed="rId2">
            <a:extLst/>
          </a:blip>
          <a:srcRect l="22491" t="86" r="2638" b="86"/>
          <a:stretch>
            <a:fillRect/>
          </a:stretch>
        </p:blipFill>
        <p:spPr>
          <a:prstGeom prst="rect">
            <a:avLst/>
          </a:prstGeom>
        </p:spPr>
      </p:pic>
      <p:sp>
        <p:nvSpPr>
          <p:cNvPr id="313" name="Dangerous Sin"/>
          <p:cNvSpPr txBox="1"/>
          <p:nvPr/>
        </p:nvSpPr>
        <p:spPr>
          <a:xfrm>
            <a:off x="394372" y="758202"/>
            <a:ext cx="12216056"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78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314" name="The Most"/>
          <p:cNvSpPr txBox="1"/>
          <p:nvPr/>
        </p:nvSpPr>
        <p:spPr>
          <a:xfrm>
            <a:off x="3976358" y="-137560"/>
            <a:ext cx="5052084" cy="15130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300">
                <a:solidFill>
                  <a:srgbClr val="DCDDE0"/>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315" name="1 John 5:16"/>
          <p:cNvSpPr txBox="1"/>
          <p:nvPr/>
        </p:nvSpPr>
        <p:spPr>
          <a:xfrm>
            <a:off x="4613324" y="2230027"/>
            <a:ext cx="3778152" cy="10414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z="6600">
                <a:solidFill>
                  <a:srgbClr val="FFFFFF"/>
                </a:solidFill>
                <a:effectLst>
                  <a:outerShdw sx="100000" sy="100000" kx="0" ky="0" algn="b" rotWithShape="0" blurRad="50800" dist="63500" dir="1308084">
                    <a:srgbClr val="000000"/>
                  </a:outerShdw>
                </a:effectLst>
              </a:defRPr>
            </a:lvl1pPr>
          </a:lstStyle>
          <a:p>
            <a:pPr/>
            <a:r>
              <a:t>1 John 5:16</a:t>
            </a:r>
          </a:p>
        </p:txBody>
      </p:sp>
      <p:sp>
        <p:nvSpPr>
          <p:cNvPr id="316" name="Charts by Don McClain…"/>
          <p:cNvSpPr txBox="1"/>
          <p:nvPr/>
        </p:nvSpPr>
        <p:spPr>
          <a:xfrm>
            <a:off x="698886" y="6611661"/>
            <a:ext cx="11607029" cy="278009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defTabSz="642937">
              <a:defRPr sz="4400">
                <a:solidFill>
                  <a:srgbClr val="FFD9A8"/>
                </a:solidFill>
                <a:effectLst>
                  <a:outerShdw sx="100000" sy="100000" kx="0" ky="0" algn="b" rotWithShape="0" blurRad="152400" dist="76200" dir="2460000">
                    <a:srgbClr val="000000"/>
                  </a:outerShdw>
                </a:effectLst>
                <a:uFill>
                  <a:solidFill>
                    <a:srgbClr val="000000"/>
                  </a:solidFill>
                </a:uFill>
                <a:latin typeface="Charcoal CY"/>
                <a:ea typeface="Charcoal CY"/>
                <a:cs typeface="Charcoal CY"/>
                <a:sym typeface="Charcoal CY"/>
              </a:defRPr>
            </a:pPr>
            <a:r>
              <a:t>Charts by Don McClain</a:t>
            </a:r>
          </a:p>
          <a:p>
            <a:pPr defTabSz="642937">
              <a:defRPr sz="2600">
                <a:solidFill>
                  <a:srgbClr val="FFFFFF"/>
                </a:solidFill>
                <a:effectLst>
                  <a:outerShdw sx="100000" sy="100000" kx="0" ky="0" algn="b" rotWithShape="0" blurRad="152400" dist="76200" dir="2460000">
                    <a:srgbClr val="000000"/>
                  </a:outerShdw>
                </a:effectLst>
                <a:uFill>
                  <a:solidFill>
                    <a:srgbClr val="000000"/>
                  </a:solidFill>
                </a:uFill>
                <a:latin typeface="Chalkboard"/>
                <a:ea typeface="Chalkboard"/>
                <a:cs typeface="Chalkboard"/>
                <a:sym typeface="Chalkboard"/>
              </a:defRPr>
            </a:pPr>
            <a:r>
              <a:t>Prepared June 29-July 1, 2017 -  Preached July 2, 2017</a:t>
            </a:r>
          </a:p>
          <a:p>
            <a:pPr defTabSz="642937">
              <a:defRPr sz="1600">
                <a:solidFill>
                  <a:srgbClr val="FFFFFF"/>
                </a:solidFill>
                <a:effectLst>
                  <a:outerShdw sx="100000" sy="100000" kx="0" ky="0" algn="b" rotWithShape="0" blurRad="152400" dist="76200" dir="2460000">
                    <a:srgbClr val="000000"/>
                  </a:outerShdw>
                </a:effectLst>
                <a:uFill>
                  <a:solidFill>
                    <a:srgbClr val="000000"/>
                  </a:solidFill>
                </a:uFill>
                <a:latin typeface="Chalkboard"/>
                <a:ea typeface="Chalkboard"/>
                <a:cs typeface="Chalkboard"/>
                <a:sym typeface="Chalkboard"/>
              </a:defRPr>
            </a:pPr>
            <a:r>
              <a:t>West 65th Street church of Christ P.O. Box 190062, Little Rock AR 72219 / 501-568-1062</a:t>
            </a:r>
          </a:p>
          <a:p>
            <a:pPr defTabSz="642937">
              <a:defRPr sz="2600">
                <a:solidFill>
                  <a:srgbClr val="FFFFFF"/>
                </a:solidFill>
                <a:effectLst>
                  <a:outerShdw sx="100000" sy="100000" kx="0" ky="0" algn="b" rotWithShape="0" blurRad="152400" dist="76200" dir="2460000">
                    <a:srgbClr val="000000"/>
                  </a:outerShdw>
                </a:effectLst>
                <a:uFill>
                  <a:solidFill>
                    <a:srgbClr val="000000"/>
                  </a:solidFill>
                </a:uFill>
                <a:latin typeface="Chalkboard"/>
                <a:ea typeface="Chalkboard"/>
                <a:cs typeface="Chalkboard"/>
                <a:sym typeface="Chalkboard"/>
              </a:defRPr>
            </a:pPr>
            <a:r>
              <a:t>Prepared using Keynote</a:t>
            </a:r>
          </a:p>
          <a:p>
            <a:pPr defTabSz="642937">
              <a:defRPr sz="2600">
                <a:solidFill>
                  <a:srgbClr val="FFFFFF"/>
                </a:solidFill>
                <a:effectLst>
                  <a:outerShdw sx="100000" sy="100000" kx="0" ky="0" algn="b" rotWithShape="0" blurRad="152400" dist="76200" dir="2460000">
                    <a:srgbClr val="000000"/>
                  </a:outerShdw>
                </a:effectLst>
                <a:uFill>
                  <a:solidFill>
                    <a:srgbClr val="000000"/>
                  </a:solidFill>
                </a:uFill>
                <a:latin typeface="Chalkboard"/>
                <a:ea typeface="Chalkboard"/>
                <a:cs typeface="Chalkboard"/>
                <a:sym typeface="Chalkboard"/>
              </a:defRPr>
            </a:pPr>
            <a:r>
              <a:t>Email – </a:t>
            </a:r>
            <a:r>
              <a:rPr>
                <a:hlinkClick r:id="rId3" invalidUrl="" action="" tgtFrame="" tooltip="" history="1" highlightClick="0" endSnd="0"/>
              </a:rPr>
              <a:t>donmcclain@sbcglobal.net</a:t>
            </a:r>
            <a:r>
              <a:t>  </a:t>
            </a:r>
          </a:p>
          <a:p>
            <a:pPr defTabSz="642937">
              <a:defRPr sz="2600">
                <a:solidFill>
                  <a:srgbClr val="FFFFFF"/>
                </a:solidFill>
                <a:effectLst>
                  <a:outerShdw sx="100000" sy="100000" kx="0" ky="0" algn="b" rotWithShape="0" blurRad="152400" dist="76200" dir="2460000">
                    <a:srgbClr val="000000"/>
                  </a:outerShdw>
                </a:effectLst>
                <a:uFill>
                  <a:solidFill>
                    <a:srgbClr val="000000"/>
                  </a:solidFill>
                </a:uFill>
                <a:latin typeface="Chalkboard"/>
                <a:ea typeface="Chalkboard"/>
                <a:cs typeface="Chalkboard"/>
                <a:sym typeface="Chalkboard"/>
              </a:defRPr>
            </a:pPr>
            <a:r>
              <a:rPr>
                <a:hlinkClick r:id="rId4"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 name="pasted-image.tiff" descr="pasted-image.tiff"/>
          <p:cNvPicPr>
            <a:picLocks noChangeAspect="1"/>
          </p:cNvPicPr>
          <p:nvPr/>
        </p:nvPicPr>
        <p:blipFill>
          <a:blip r:embed="rId2">
            <a:extLst/>
          </a:blip>
          <a:srcRect l="9886" t="4685" r="53463" b="0"/>
          <a:stretch>
            <a:fillRect/>
          </a:stretch>
        </p:blipFill>
        <p:spPr>
          <a:xfrm>
            <a:off x="616195" y="2814240"/>
            <a:ext cx="3081314" cy="5326184"/>
          </a:xfrm>
          <a:custGeom>
            <a:avLst/>
            <a:gdLst/>
            <a:ahLst/>
            <a:cxnLst>
              <a:cxn ang="0">
                <a:pos x="wd2" y="hd2"/>
              </a:cxn>
              <a:cxn ang="5400000">
                <a:pos x="wd2" y="hd2"/>
              </a:cxn>
              <a:cxn ang="10800000">
                <a:pos x="wd2" y="hd2"/>
              </a:cxn>
              <a:cxn ang="16200000">
                <a:pos x="wd2" y="hd2"/>
              </a:cxn>
            </a:cxnLst>
            <a:rect l="0" t="0" r="r" b="b"/>
            <a:pathLst>
              <a:path w="21400" h="21597" fill="norm" stroke="1" extrusionOk="0">
                <a:moveTo>
                  <a:pt x="11104" y="1"/>
                </a:moveTo>
                <a:cubicBezTo>
                  <a:pt x="10936" y="-3"/>
                  <a:pt x="10742" y="14"/>
                  <a:pt x="10437" y="51"/>
                </a:cubicBezTo>
                <a:cubicBezTo>
                  <a:pt x="8247" y="315"/>
                  <a:pt x="7214" y="1011"/>
                  <a:pt x="7303" y="2165"/>
                </a:cubicBezTo>
                <a:cubicBezTo>
                  <a:pt x="7342" y="2678"/>
                  <a:pt x="7345" y="2982"/>
                  <a:pt x="7308" y="3446"/>
                </a:cubicBezTo>
                <a:cubicBezTo>
                  <a:pt x="7283" y="3763"/>
                  <a:pt x="7494" y="4383"/>
                  <a:pt x="7672" y="4508"/>
                </a:cubicBezTo>
                <a:cubicBezTo>
                  <a:pt x="7753" y="4565"/>
                  <a:pt x="7966" y="4622"/>
                  <a:pt x="8143" y="4634"/>
                </a:cubicBezTo>
                <a:cubicBezTo>
                  <a:pt x="8460" y="4655"/>
                  <a:pt x="8466" y="4665"/>
                  <a:pt x="8562" y="5355"/>
                </a:cubicBezTo>
                <a:cubicBezTo>
                  <a:pt x="8625" y="5802"/>
                  <a:pt x="8615" y="6109"/>
                  <a:pt x="8538" y="6209"/>
                </a:cubicBezTo>
                <a:cubicBezTo>
                  <a:pt x="8378" y="6413"/>
                  <a:pt x="7269" y="6924"/>
                  <a:pt x="6862" y="6980"/>
                </a:cubicBezTo>
                <a:cubicBezTo>
                  <a:pt x="6686" y="7004"/>
                  <a:pt x="6244" y="7102"/>
                  <a:pt x="5880" y="7197"/>
                </a:cubicBezTo>
                <a:cubicBezTo>
                  <a:pt x="4314" y="7608"/>
                  <a:pt x="2329" y="8155"/>
                  <a:pt x="2236" y="8201"/>
                </a:cubicBezTo>
                <a:cubicBezTo>
                  <a:pt x="2110" y="8265"/>
                  <a:pt x="1884" y="9128"/>
                  <a:pt x="1900" y="9484"/>
                </a:cubicBezTo>
                <a:cubicBezTo>
                  <a:pt x="1907" y="9632"/>
                  <a:pt x="1827" y="9847"/>
                  <a:pt x="1724" y="9964"/>
                </a:cubicBezTo>
                <a:cubicBezTo>
                  <a:pt x="1621" y="10080"/>
                  <a:pt x="1570" y="10194"/>
                  <a:pt x="1608" y="10216"/>
                </a:cubicBezTo>
                <a:cubicBezTo>
                  <a:pt x="1646" y="10238"/>
                  <a:pt x="1591" y="10311"/>
                  <a:pt x="1487" y="10379"/>
                </a:cubicBezTo>
                <a:cubicBezTo>
                  <a:pt x="1337" y="10476"/>
                  <a:pt x="1325" y="10533"/>
                  <a:pt x="1432" y="10649"/>
                </a:cubicBezTo>
                <a:cubicBezTo>
                  <a:pt x="1540" y="10767"/>
                  <a:pt x="1531" y="10804"/>
                  <a:pt x="1382" y="10837"/>
                </a:cubicBezTo>
                <a:cubicBezTo>
                  <a:pt x="1280" y="10860"/>
                  <a:pt x="1195" y="10928"/>
                  <a:pt x="1195" y="10989"/>
                </a:cubicBezTo>
                <a:cubicBezTo>
                  <a:pt x="1195" y="11049"/>
                  <a:pt x="1145" y="11197"/>
                  <a:pt x="1084" y="11315"/>
                </a:cubicBezTo>
                <a:cubicBezTo>
                  <a:pt x="724" y="12022"/>
                  <a:pt x="486" y="12547"/>
                  <a:pt x="414" y="12791"/>
                </a:cubicBezTo>
                <a:cubicBezTo>
                  <a:pt x="370" y="12944"/>
                  <a:pt x="263" y="13150"/>
                  <a:pt x="175" y="13250"/>
                </a:cubicBezTo>
                <a:cubicBezTo>
                  <a:pt x="-84" y="13542"/>
                  <a:pt x="-49" y="14627"/>
                  <a:pt x="235" y="15110"/>
                </a:cubicBezTo>
                <a:cubicBezTo>
                  <a:pt x="367" y="15333"/>
                  <a:pt x="475" y="15585"/>
                  <a:pt x="475" y="15670"/>
                </a:cubicBezTo>
                <a:cubicBezTo>
                  <a:pt x="475" y="15884"/>
                  <a:pt x="918" y="16193"/>
                  <a:pt x="1393" y="16309"/>
                </a:cubicBezTo>
                <a:cubicBezTo>
                  <a:pt x="1611" y="16362"/>
                  <a:pt x="2057" y="16406"/>
                  <a:pt x="2385" y="16406"/>
                </a:cubicBezTo>
                <a:cubicBezTo>
                  <a:pt x="2714" y="16406"/>
                  <a:pt x="3007" y="16430"/>
                  <a:pt x="3036" y="16459"/>
                </a:cubicBezTo>
                <a:cubicBezTo>
                  <a:pt x="3065" y="16488"/>
                  <a:pt x="2964" y="16716"/>
                  <a:pt x="2813" y="16967"/>
                </a:cubicBezTo>
                <a:cubicBezTo>
                  <a:pt x="2046" y="18232"/>
                  <a:pt x="354" y="21378"/>
                  <a:pt x="354" y="21537"/>
                </a:cubicBezTo>
                <a:cubicBezTo>
                  <a:pt x="354" y="21570"/>
                  <a:pt x="5057" y="21597"/>
                  <a:pt x="10806" y="21597"/>
                </a:cubicBezTo>
                <a:cubicBezTo>
                  <a:pt x="19317" y="21597"/>
                  <a:pt x="21261" y="21580"/>
                  <a:pt x="21261" y="21505"/>
                </a:cubicBezTo>
                <a:cubicBezTo>
                  <a:pt x="21261" y="21455"/>
                  <a:pt x="21080" y="21100"/>
                  <a:pt x="20859" y="20717"/>
                </a:cubicBezTo>
                <a:cubicBezTo>
                  <a:pt x="20638" y="20333"/>
                  <a:pt x="20388" y="19844"/>
                  <a:pt x="20304" y="19632"/>
                </a:cubicBezTo>
                <a:cubicBezTo>
                  <a:pt x="20058" y="19005"/>
                  <a:pt x="19200" y="17358"/>
                  <a:pt x="19083" y="17286"/>
                </a:cubicBezTo>
                <a:cubicBezTo>
                  <a:pt x="18862" y="17149"/>
                  <a:pt x="18995" y="17049"/>
                  <a:pt x="19640" y="16864"/>
                </a:cubicBezTo>
                <a:cubicBezTo>
                  <a:pt x="20388" y="16651"/>
                  <a:pt x="20720" y="16356"/>
                  <a:pt x="21063" y="15599"/>
                </a:cubicBezTo>
                <a:cubicBezTo>
                  <a:pt x="21478" y="14680"/>
                  <a:pt x="21516" y="12976"/>
                  <a:pt x="21142" y="12022"/>
                </a:cubicBezTo>
                <a:cubicBezTo>
                  <a:pt x="21067" y="11829"/>
                  <a:pt x="21018" y="11539"/>
                  <a:pt x="21035" y="11378"/>
                </a:cubicBezTo>
                <a:cubicBezTo>
                  <a:pt x="21052" y="11218"/>
                  <a:pt x="20999" y="11040"/>
                  <a:pt x="20916" y="10982"/>
                </a:cubicBezTo>
                <a:cubicBezTo>
                  <a:pt x="20815" y="10911"/>
                  <a:pt x="20809" y="10862"/>
                  <a:pt x="20894" y="10831"/>
                </a:cubicBezTo>
                <a:cubicBezTo>
                  <a:pt x="20964" y="10806"/>
                  <a:pt x="21018" y="10694"/>
                  <a:pt x="21018" y="10583"/>
                </a:cubicBezTo>
                <a:cubicBezTo>
                  <a:pt x="21018" y="10472"/>
                  <a:pt x="20964" y="10360"/>
                  <a:pt x="20894" y="10335"/>
                </a:cubicBezTo>
                <a:cubicBezTo>
                  <a:pt x="20808" y="10304"/>
                  <a:pt x="20810" y="10259"/>
                  <a:pt x="20905" y="10192"/>
                </a:cubicBezTo>
                <a:cubicBezTo>
                  <a:pt x="21009" y="10119"/>
                  <a:pt x="21011" y="10038"/>
                  <a:pt x="20911" y="9870"/>
                </a:cubicBezTo>
                <a:cubicBezTo>
                  <a:pt x="20820" y="9718"/>
                  <a:pt x="20815" y="9622"/>
                  <a:pt x="20897" y="9574"/>
                </a:cubicBezTo>
                <a:cubicBezTo>
                  <a:pt x="21053" y="9483"/>
                  <a:pt x="21055" y="8544"/>
                  <a:pt x="20900" y="8306"/>
                </a:cubicBezTo>
                <a:cubicBezTo>
                  <a:pt x="20835" y="8206"/>
                  <a:pt x="20689" y="8104"/>
                  <a:pt x="20572" y="8078"/>
                </a:cubicBezTo>
                <a:cubicBezTo>
                  <a:pt x="20455" y="8051"/>
                  <a:pt x="20142" y="7946"/>
                  <a:pt x="19877" y="7844"/>
                </a:cubicBezTo>
                <a:cubicBezTo>
                  <a:pt x="19613" y="7743"/>
                  <a:pt x="18534" y="7429"/>
                  <a:pt x="17476" y="7146"/>
                </a:cubicBezTo>
                <a:cubicBezTo>
                  <a:pt x="15477" y="6610"/>
                  <a:pt x="15017" y="6451"/>
                  <a:pt x="14263" y="6034"/>
                </a:cubicBezTo>
                <a:cubicBezTo>
                  <a:pt x="13828" y="5793"/>
                  <a:pt x="13810" y="5769"/>
                  <a:pt x="13821" y="5326"/>
                </a:cubicBezTo>
                <a:cubicBezTo>
                  <a:pt x="13837" y="4737"/>
                  <a:pt x="13945" y="4523"/>
                  <a:pt x="14238" y="4490"/>
                </a:cubicBezTo>
                <a:cubicBezTo>
                  <a:pt x="14367" y="4476"/>
                  <a:pt x="14506" y="4433"/>
                  <a:pt x="14546" y="4396"/>
                </a:cubicBezTo>
                <a:cubicBezTo>
                  <a:pt x="14643" y="4307"/>
                  <a:pt x="14530" y="3060"/>
                  <a:pt x="14420" y="2989"/>
                </a:cubicBezTo>
                <a:cubicBezTo>
                  <a:pt x="14373" y="2959"/>
                  <a:pt x="14376" y="2769"/>
                  <a:pt x="14425" y="2567"/>
                </a:cubicBezTo>
                <a:cubicBezTo>
                  <a:pt x="14597" y="1864"/>
                  <a:pt x="14553" y="1608"/>
                  <a:pt x="14202" y="1267"/>
                </a:cubicBezTo>
                <a:cubicBezTo>
                  <a:pt x="13786" y="863"/>
                  <a:pt x="12921" y="373"/>
                  <a:pt x="12438" y="268"/>
                </a:cubicBezTo>
                <a:cubicBezTo>
                  <a:pt x="12235" y="224"/>
                  <a:pt x="11861" y="138"/>
                  <a:pt x="11608" y="76"/>
                </a:cubicBezTo>
                <a:cubicBezTo>
                  <a:pt x="11412" y="29"/>
                  <a:pt x="11272" y="4"/>
                  <a:pt x="11104" y="1"/>
                </a:cubicBezTo>
                <a:close/>
              </a:path>
            </a:pathLst>
          </a:custGeom>
          <a:ln w="12700">
            <a:miter lim="400000"/>
          </a:ln>
        </p:spPr>
      </p:pic>
      <p:sp>
        <p:nvSpPr>
          <p:cNvPr id="173"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174"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175" name="EVERY SIN IS EQUALLY DEADLY!"/>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5900">
                <a:solidFill>
                  <a:srgbClr val="FFFFFF"/>
                </a:solidFill>
                <a:latin typeface="Gill Sans Light"/>
                <a:ea typeface="Gill Sans Light"/>
                <a:cs typeface="Gill Sans Light"/>
                <a:sym typeface="Gill Sans Light"/>
              </a:defRPr>
            </a:pPr>
            <a:r>
              <a:t>EVERY </a:t>
            </a:r>
            <a:r>
              <a:rPr b="1">
                <a:solidFill>
                  <a:srgbClr val="AAA6A6"/>
                </a:solidFill>
                <a:latin typeface="Gill Sans"/>
                <a:ea typeface="Gill Sans"/>
                <a:cs typeface="Gill Sans"/>
                <a:sym typeface="Gill Sans"/>
              </a:rPr>
              <a:t>SIN</a:t>
            </a:r>
            <a:r>
              <a:t> IS </a:t>
            </a:r>
            <a:r>
              <a:rPr b="1">
                <a:solidFill>
                  <a:srgbClr val="AAA6A6"/>
                </a:solidFill>
                <a:latin typeface="Gill Sans"/>
                <a:ea typeface="Gill Sans"/>
                <a:cs typeface="Gill Sans"/>
                <a:sym typeface="Gill Sans"/>
              </a:rPr>
              <a:t>EQUALLY</a:t>
            </a:r>
            <a:r>
              <a:t> </a:t>
            </a:r>
            <a:r>
              <a:rPr>
                <a:solidFill>
                  <a:srgbClr val="FFFB00"/>
                </a:solidFill>
              </a:rPr>
              <a:t>DEADLY</a:t>
            </a:r>
            <a:r>
              <a:t>!</a:t>
            </a:r>
          </a:p>
        </p:txBody>
      </p:sp>
      <p:pic>
        <p:nvPicPr>
          <p:cNvPr id="176" name="pasted-image.tiff" descr="pasted-image.tiff"/>
          <p:cNvPicPr>
            <a:picLocks noChangeAspect="1"/>
          </p:cNvPicPr>
          <p:nvPr/>
        </p:nvPicPr>
        <p:blipFill>
          <a:blip r:embed="rId3">
            <a:extLst/>
          </a:blip>
          <a:srcRect l="1487" t="6953" r="3583" b="1709"/>
          <a:stretch>
            <a:fillRect/>
          </a:stretch>
        </p:blipFill>
        <p:spPr>
          <a:xfrm>
            <a:off x="-286708" y="6386888"/>
            <a:ext cx="4887120" cy="3526616"/>
          </a:xfrm>
          <a:custGeom>
            <a:avLst/>
            <a:gdLst/>
            <a:ahLst/>
            <a:cxnLst>
              <a:cxn ang="0">
                <a:pos x="wd2" y="hd2"/>
              </a:cxn>
              <a:cxn ang="5400000">
                <a:pos x="wd2" y="hd2"/>
              </a:cxn>
              <a:cxn ang="10800000">
                <a:pos x="wd2" y="hd2"/>
              </a:cxn>
              <a:cxn ang="16200000">
                <a:pos x="wd2" y="hd2"/>
              </a:cxn>
            </a:cxnLst>
            <a:rect l="0" t="0" r="r" b="b"/>
            <a:pathLst>
              <a:path w="21283" h="21541" fill="norm" stroke="1" extrusionOk="0">
                <a:moveTo>
                  <a:pt x="6594" y="2"/>
                </a:moveTo>
                <a:cubicBezTo>
                  <a:pt x="6512" y="6"/>
                  <a:pt x="6435" y="18"/>
                  <a:pt x="6367" y="38"/>
                </a:cubicBezTo>
                <a:cubicBezTo>
                  <a:pt x="5993" y="148"/>
                  <a:pt x="5826" y="401"/>
                  <a:pt x="4990" y="2123"/>
                </a:cubicBezTo>
                <a:cubicBezTo>
                  <a:pt x="3593" y="5000"/>
                  <a:pt x="3471" y="5331"/>
                  <a:pt x="3310" y="6695"/>
                </a:cubicBezTo>
                <a:cubicBezTo>
                  <a:pt x="3145" y="8100"/>
                  <a:pt x="3243" y="8833"/>
                  <a:pt x="3732" y="9844"/>
                </a:cubicBezTo>
                <a:lnTo>
                  <a:pt x="4020" y="10441"/>
                </a:lnTo>
                <a:lnTo>
                  <a:pt x="3258" y="11364"/>
                </a:lnTo>
                <a:lnTo>
                  <a:pt x="2498" y="12288"/>
                </a:lnTo>
                <a:lnTo>
                  <a:pt x="2285" y="13793"/>
                </a:lnTo>
                <a:cubicBezTo>
                  <a:pt x="2044" y="15494"/>
                  <a:pt x="2091" y="17100"/>
                  <a:pt x="2401" y="17764"/>
                </a:cubicBezTo>
                <a:cubicBezTo>
                  <a:pt x="2509" y="17996"/>
                  <a:pt x="2818" y="18389"/>
                  <a:pt x="3087" y="18639"/>
                </a:cubicBezTo>
                <a:cubicBezTo>
                  <a:pt x="3398" y="18928"/>
                  <a:pt x="3533" y="19154"/>
                  <a:pt x="3459" y="19257"/>
                </a:cubicBezTo>
                <a:cubicBezTo>
                  <a:pt x="3395" y="19347"/>
                  <a:pt x="2635" y="19476"/>
                  <a:pt x="1770" y="19543"/>
                </a:cubicBezTo>
                <a:cubicBezTo>
                  <a:pt x="18" y="19680"/>
                  <a:pt x="-284" y="19802"/>
                  <a:pt x="220" y="20169"/>
                </a:cubicBezTo>
                <a:cubicBezTo>
                  <a:pt x="589" y="20437"/>
                  <a:pt x="1082" y="20481"/>
                  <a:pt x="1181" y="20256"/>
                </a:cubicBezTo>
                <a:cubicBezTo>
                  <a:pt x="1274" y="20045"/>
                  <a:pt x="5357" y="20015"/>
                  <a:pt x="5450" y="20225"/>
                </a:cubicBezTo>
                <a:cubicBezTo>
                  <a:pt x="5542" y="20434"/>
                  <a:pt x="7328" y="20424"/>
                  <a:pt x="7615" y="20213"/>
                </a:cubicBezTo>
                <a:cubicBezTo>
                  <a:pt x="7769" y="20099"/>
                  <a:pt x="7959" y="20179"/>
                  <a:pt x="8314" y="20508"/>
                </a:cubicBezTo>
                <a:cubicBezTo>
                  <a:pt x="8582" y="20757"/>
                  <a:pt x="8773" y="21023"/>
                  <a:pt x="8739" y="21100"/>
                </a:cubicBezTo>
                <a:cubicBezTo>
                  <a:pt x="8705" y="21177"/>
                  <a:pt x="8856" y="21205"/>
                  <a:pt x="9076" y="21160"/>
                </a:cubicBezTo>
                <a:cubicBezTo>
                  <a:pt x="10269" y="20916"/>
                  <a:pt x="12047" y="20800"/>
                  <a:pt x="12187" y="20959"/>
                </a:cubicBezTo>
                <a:cubicBezTo>
                  <a:pt x="12298" y="21085"/>
                  <a:pt x="12412" y="21006"/>
                  <a:pt x="12602" y="20668"/>
                </a:cubicBezTo>
                <a:cubicBezTo>
                  <a:pt x="12810" y="20297"/>
                  <a:pt x="12931" y="20223"/>
                  <a:pt x="13205" y="20300"/>
                </a:cubicBezTo>
                <a:cubicBezTo>
                  <a:pt x="13394" y="20353"/>
                  <a:pt x="14024" y="20314"/>
                  <a:pt x="14603" y="20215"/>
                </a:cubicBezTo>
                <a:cubicBezTo>
                  <a:pt x="15461" y="20068"/>
                  <a:pt x="15924" y="20089"/>
                  <a:pt x="17099" y="20324"/>
                </a:cubicBezTo>
                <a:lnTo>
                  <a:pt x="18542" y="20613"/>
                </a:lnTo>
                <a:lnTo>
                  <a:pt x="18919" y="20234"/>
                </a:lnTo>
                <a:cubicBezTo>
                  <a:pt x="19126" y="20027"/>
                  <a:pt x="19399" y="19897"/>
                  <a:pt x="19525" y="19943"/>
                </a:cubicBezTo>
                <a:cubicBezTo>
                  <a:pt x="19656" y="19991"/>
                  <a:pt x="19784" y="19925"/>
                  <a:pt x="19821" y="19791"/>
                </a:cubicBezTo>
                <a:cubicBezTo>
                  <a:pt x="19865" y="19628"/>
                  <a:pt x="20095" y="19553"/>
                  <a:pt x="20552" y="19553"/>
                </a:cubicBezTo>
                <a:cubicBezTo>
                  <a:pt x="20919" y="19553"/>
                  <a:pt x="21247" y="19489"/>
                  <a:pt x="21281" y="19410"/>
                </a:cubicBezTo>
                <a:cubicBezTo>
                  <a:pt x="21316" y="19332"/>
                  <a:pt x="20823" y="19255"/>
                  <a:pt x="20184" y="19240"/>
                </a:cubicBezTo>
                <a:cubicBezTo>
                  <a:pt x="19545" y="19226"/>
                  <a:pt x="18970" y="19170"/>
                  <a:pt x="18908" y="19117"/>
                </a:cubicBezTo>
                <a:cubicBezTo>
                  <a:pt x="18846" y="19063"/>
                  <a:pt x="18796" y="18809"/>
                  <a:pt x="18796" y="18552"/>
                </a:cubicBezTo>
                <a:cubicBezTo>
                  <a:pt x="18796" y="18295"/>
                  <a:pt x="18630" y="16935"/>
                  <a:pt x="18424" y="15529"/>
                </a:cubicBezTo>
                <a:cubicBezTo>
                  <a:pt x="18219" y="14123"/>
                  <a:pt x="18026" y="12704"/>
                  <a:pt x="17996" y="12375"/>
                </a:cubicBezTo>
                <a:cubicBezTo>
                  <a:pt x="17966" y="12046"/>
                  <a:pt x="17825" y="10962"/>
                  <a:pt x="17685" y="9965"/>
                </a:cubicBezTo>
                <a:cubicBezTo>
                  <a:pt x="17451" y="8312"/>
                  <a:pt x="17398" y="8127"/>
                  <a:pt x="17071" y="7856"/>
                </a:cubicBezTo>
                <a:cubicBezTo>
                  <a:pt x="16874" y="7693"/>
                  <a:pt x="16634" y="7603"/>
                  <a:pt x="16537" y="7655"/>
                </a:cubicBezTo>
                <a:cubicBezTo>
                  <a:pt x="16433" y="7711"/>
                  <a:pt x="16279" y="7577"/>
                  <a:pt x="16164" y="7330"/>
                </a:cubicBezTo>
                <a:cubicBezTo>
                  <a:pt x="16056" y="7100"/>
                  <a:pt x="15779" y="6746"/>
                  <a:pt x="15547" y="6545"/>
                </a:cubicBezTo>
                <a:cubicBezTo>
                  <a:pt x="15194" y="6239"/>
                  <a:pt x="15073" y="6210"/>
                  <a:pt x="14819" y="6373"/>
                </a:cubicBezTo>
                <a:cubicBezTo>
                  <a:pt x="14431" y="6621"/>
                  <a:pt x="14288" y="6493"/>
                  <a:pt x="14288" y="5895"/>
                </a:cubicBezTo>
                <a:cubicBezTo>
                  <a:pt x="14288" y="5493"/>
                  <a:pt x="14171" y="5321"/>
                  <a:pt x="13538" y="4795"/>
                </a:cubicBezTo>
                <a:cubicBezTo>
                  <a:pt x="13126" y="4452"/>
                  <a:pt x="12739" y="4172"/>
                  <a:pt x="12678" y="4172"/>
                </a:cubicBezTo>
                <a:cubicBezTo>
                  <a:pt x="12616" y="4172"/>
                  <a:pt x="12392" y="4353"/>
                  <a:pt x="12178" y="4574"/>
                </a:cubicBezTo>
                <a:cubicBezTo>
                  <a:pt x="11503" y="5274"/>
                  <a:pt x="11507" y="5273"/>
                  <a:pt x="11202" y="4307"/>
                </a:cubicBezTo>
                <a:cubicBezTo>
                  <a:pt x="10873" y="3268"/>
                  <a:pt x="9677" y="1598"/>
                  <a:pt x="8730" y="853"/>
                </a:cubicBezTo>
                <a:cubicBezTo>
                  <a:pt x="8043" y="312"/>
                  <a:pt x="7166" y="-28"/>
                  <a:pt x="6594" y="2"/>
                </a:cubicBezTo>
                <a:close/>
                <a:moveTo>
                  <a:pt x="6883" y="21262"/>
                </a:moveTo>
                <a:cubicBezTo>
                  <a:pt x="6607" y="21262"/>
                  <a:pt x="6348" y="21341"/>
                  <a:pt x="6305" y="21437"/>
                </a:cubicBezTo>
                <a:cubicBezTo>
                  <a:pt x="6254" y="21552"/>
                  <a:pt x="6407" y="21572"/>
                  <a:pt x="6755" y="21497"/>
                </a:cubicBezTo>
                <a:cubicBezTo>
                  <a:pt x="7451" y="21348"/>
                  <a:pt x="7498" y="21262"/>
                  <a:pt x="6883" y="21262"/>
                </a:cubicBezTo>
                <a:close/>
              </a:path>
            </a:pathLst>
          </a:custGeom>
          <a:ln w="12700">
            <a:miter lim="400000"/>
          </a:ln>
          <a:effectLst>
            <a:outerShdw sx="100000" sy="100000" kx="0" ky="0" algn="b" rotWithShape="0" blurRad="76200" dist="76200" dir="1437605">
              <a:srgbClr val="000000">
                <a:alpha val="58011"/>
              </a:srgbClr>
            </a:outerShdw>
          </a:effectLst>
        </p:spPr>
      </p:pic>
      <p:sp>
        <p:nvSpPr>
          <p:cNvPr id="177" name="Sin separates one from God - Isa. 59,1,2…"/>
          <p:cNvSpPr txBox="1"/>
          <p:nvPr/>
        </p:nvSpPr>
        <p:spPr>
          <a:xfrm>
            <a:off x="4061493" y="3325272"/>
            <a:ext cx="8805703" cy="5257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27691" indent="-327691" algn="l">
              <a:spcBef>
                <a:spcPts val="2000"/>
              </a:spcBef>
              <a:buClr>
                <a:srgbClr val="A29A85"/>
              </a:buClr>
              <a:buSzPct val="58000"/>
              <a:buBlip>
                <a:blip r:embed="rId4"/>
              </a:buBlip>
              <a:defRPr sz="3600">
                <a:solidFill>
                  <a:srgbClr val="000000"/>
                </a:solidFill>
              </a:defRPr>
            </a:pPr>
            <a:r>
              <a:t>Sin separates one from God - Isa. 59,1,2</a:t>
            </a:r>
          </a:p>
          <a:p>
            <a:pPr marL="327691" indent="-327691" algn="l">
              <a:spcBef>
                <a:spcPts val="2000"/>
              </a:spcBef>
              <a:buClr>
                <a:srgbClr val="A29A85"/>
              </a:buClr>
              <a:buSzPct val="58000"/>
              <a:buBlip>
                <a:blip r:embed="rId4"/>
              </a:buBlip>
              <a:defRPr sz="3600">
                <a:solidFill>
                  <a:srgbClr val="000000"/>
                </a:solidFill>
              </a:defRPr>
            </a:pPr>
            <a:r>
              <a:t>Sin will keep one out of heaven unless they repent - 1 Co 6:11; Gal. 5:21</a:t>
            </a:r>
          </a:p>
          <a:p>
            <a:pPr lvl="1" marL="746791" indent="-327691" algn="l">
              <a:spcBef>
                <a:spcPts val="2000"/>
              </a:spcBef>
              <a:buClr>
                <a:srgbClr val="A29A85"/>
              </a:buClr>
              <a:buSzPct val="58000"/>
              <a:buBlip>
                <a:blip r:embed="rId4"/>
              </a:buBlip>
              <a:defRPr sz="3600">
                <a:solidFill>
                  <a:srgbClr val="000000"/>
                </a:solidFill>
              </a:defRPr>
            </a:pPr>
            <a:r>
              <a:t>Repentance - </a:t>
            </a:r>
            <a:r>
              <a:rPr i="1"/>
              <a:t>a change of mind that results in a change in actions</a:t>
            </a:r>
            <a:r>
              <a:t> - cf. Ezekiel 18:21-32</a:t>
            </a:r>
          </a:p>
          <a:p>
            <a:pPr lvl="1" marL="746791" indent="-327691" algn="l">
              <a:spcBef>
                <a:spcPts val="2000"/>
              </a:spcBef>
              <a:buClr>
                <a:srgbClr val="A29A85"/>
              </a:buClr>
              <a:buSzPct val="58000"/>
              <a:buBlip>
                <a:blip r:embed="rId4"/>
              </a:buBlip>
              <a:defRPr sz="3600">
                <a:solidFill>
                  <a:srgbClr val="000000"/>
                </a:solidFill>
              </a:defRPr>
            </a:pPr>
            <a:r>
              <a:t>“</a:t>
            </a:r>
            <a:r>
              <a:rPr i="1"/>
              <a:t>Except you repent you will perish</a:t>
            </a:r>
            <a:r>
              <a:t>” - Lk 13:3,5</a:t>
            </a:r>
          </a:p>
          <a:p>
            <a:pPr lvl="1" marL="746791" indent="-327691" algn="l">
              <a:spcBef>
                <a:spcPts val="2000"/>
              </a:spcBef>
              <a:buClr>
                <a:srgbClr val="A29A85"/>
              </a:buClr>
              <a:buSzPct val="58000"/>
              <a:buBlip>
                <a:blip r:embed="rId4"/>
              </a:buBlip>
              <a:defRPr sz="3600">
                <a:solidFill>
                  <a:srgbClr val="000000"/>
                </a:solidFill>
              </a:defRPr>
            </a:pPr>
            <a:r>
              <a:t>“</a:t>
            </a:r>
            <a:r>
              <a:rPr i="1"/>
              <a:t>God commands all men everywhere to repent</a:t>
            </a:r>
            <a:r>
              <a:t> …” Acts 17:30,31;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7">
                                            <p:txEl>
                                              <p:pRg st="1" end="1"/>
                                            </p:txEl>
                                          </p:spTgt>
                                        </p:tgtEl>
                                        <p:attrNameLst>
                                          <p:attrName>style.visibility</p:attrName>
                                        </p:attrNameLst>
                                      </p:cBhvr>
                                      <p:to>
                                        <p:strVal val="visible"/>
                                      </p:to>
                                    </p:set>
                                    <p:animEffect filter="fade" transition="in">
                                      <p:cBhvr>
                                        <p:cTn id="7" dur="1500"/>
                                        <p:tgtEl>
                                          <p:spTgt spid="1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177">
                                            <p:txEl>
                                              <p:pRg st="2" end="2"/>
                                            </p:txEl>
                                          </p:spTgt>
                                        </p:tgtEl>
                                        <p:attrNameLst>
                                          <p:attrName>style.visibility</p:attrName>
                                        </p:attrNameLst>
                                      </p:cBhvr>
                                      <p:to>
                                        <p:strVal val="visible"/>
                                      </p:to>
                                    </p:set>
                                    <p:animEffect filter="fade" transition="in">
                                      <p:cBhvr>
                                        <p:cTn id="12" dur="1500"/>
                                        <p:tgtEl>
                                          <p:spTgt spid="17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177">
                                            <p:txEl>
                                              <p:pRg st="3" end="3"/>
                                            </p:txEl>
                                          </p:spTgt>
                                        </p:tgtEl>
                                        <p:attrNameLst>
                                          <p:attrName>style.visibility</p:attrName>
                                        </p:attrNameLst>
                                      </p:cBhvr>
                                      <p:to>
                                        <p:strVal val="visible"/>
                                      </p:to>
                                    </p:set>
                                    <p:animEffect filter="fade" transition="in">
                                      <p:cBhvr>
                                        <p:cTn id="17" dur="1500"/>
                                        <p:tgtEl>
                                          <p:spTgt spid="17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177">
                                            <p:txEl>
                                              <p:pRg st="4" end="4"/>
                                            </p:txEl>
                                          </p:spTgt>
                                        </p:tgtEl>
                                        <p:attrNameLst>
                                          <p:attrName>style.visibility</p:attrName>
                                        </p:attrNameLst>
                                      </p:cBhvr>
                                      <p:to>
                                        <p:strVal val="visible"/>
                                      </p:to>
                                    </p:set>
                                    <p:animEffect filter="fade" transition="in">
                                      <p:cBhvr>
                                        <p:cTn id="22" dur="1500"/>
                                        <p:tgtEl>
                                          <p:spTgt spid="17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7"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Though your sins be as scarlet” - Isaiah 1:18;…"/>
          <p:cNvSpPr txBox="1"/>
          <p:nvPr/>
        </p:nvSpPr>
        <p:spPr>
          <a:xfrm>
            <a:off x="6587163" y="2963310"/>
            <a:ext cx="6174060" cy="65024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“Though your sins be as scarlet” - Isaiah 1:18; </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If the wicked turns - Ez 18:21-23; </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Jesus came to call - Mat 9:13; </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The chief of sinners - 1 Tim 1:15; </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God’s longsuffering - 2 Pet 3:9</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For which sin is the blood of Christ insufficient? – 1 John 1:2</a:t>
            </a:r>
          </a:p>
          <a:p>
            <a:pPr marL="431172" indent="-431172" algn="l">
              <a:spcBef>
                <a:spcPts val="2100"/>
              </a:spcBef>
              <a:buSzPct val="55000"/>
              <a:buBlip>
                <a:blip r:embed="rId2"/>
              </a:buBlip>
              <a:defRPr sz="3200">
                <a:solidFill>
                  <a:srgbClr val="53585F"/>
                </a:solidFill>
                <a:latin typeface="Hoefler Text"/>
                <a:ea typeface="Hoefler Text"/>
                <a:cs typeface="Hoefler Text"/>
                <a:sym typeface="Hoefler Text"/>
              </a:defRPr>
            </a:pPr>
            <a:r>
              <a:t>Grace does NOT allow us to continue in sin! — Rom 6:1-24 </a:t>
            </a:r>
          </a:p>
        </p:txBody>
      </p:sp>
      <p:sp>
        <p:nvSpPr>
          <p:cNvPr id="180"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181"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grpSp>
        <p:nvGrpSpPr>
          <p:cNvPr id="184" name="pasted-image.tiff"/>
          <p:cNvGrpSpPr/>
          <p:nvPr/>
        </p:nvGrpSpPr>
        <p:grpSpPr>
          <a:xfrm>
            <a:off x="256467" y="2814240"/>
            <a:ext cx="6297454" cy="6509853"/>
            <a:chOff x="0" y="0"/>
            <a:chExt cx="6297452" cy="6509852"/>
          </a:xfrm>
        </p:grpSpPr>
        <p:pic>
          <p:nvPicPr>
            <p:cNvPr id="183" name="pasted-image.tiff" descr="pasted-image.tiff"/>
            <p:cNvPicPr>
              <a:picLocks noChangeAspect="1"/>
            </p:cNvPicPr>
            <p:nvPr/>
          </p:nvPicPr>
          <p:blipFill>
            <a:blip r:embed="rId3">
              <a:extLst/>
            </a:blip>
            <a:stretch>
              <a:fillRect/>
            </a:stretch>
          </p:blipFill>
          <p:spPr>
            <a:xfrm>
              <a:off x="101600" y="101600"/>
              <a:ext cx="6094253" cy="6306652"/>
            </a:xfrm>
            <a:prstGeom prst="rect">
              <a:avLst/>
            </a:prstGeom>
            <a:ln>
              <a:noFill/>
            </a:ln>
            <a:effectLst/>
          </p:spPr>
        </p:pic>
        <p:pic>
          <p:nvPicPr>
            <p:cNvPr id="182" name="pasted-image.tiff" descr="pasted-image.tiff"/>
            <p:cNvPicPr>
              <a:picLocks noChangeAspect="0"/>
            </p:cNvPicPr>
            <p:nvPr/>
          </p:nvPicPr>
          <p:blipFill>
            <a:blip r:embed="rId4">
              <a:extLst/>
            </a:blip>
            <a:stretch>
              <a:fillRect/>
            </a:stretch>
          </p:blipFill>
          <p:spPr>
            <a:xfrm>
              <a:off x="0" y="-1"/>
              <a:ext cx="6297453" cy="6509854"/>
            </a:xfrm>
            <a:prstGeom prst="rect">
              <a:avLst/>
            </a:prstGeom>
            <a:effectLst/>
          </p:spPr>
        </p:pic>
      </p:grpSp>
      <p:sp>
        <p:nvSpPr>
          <p:cNvPr id="185" name="God is willing to forgive the vilest of sinners"/>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500">
                <a:solidFill>
                  <a:srgbClr val="FFFFFF"/>
                </a:solidFill>
                <a:latin typeface="Gill Sans Light"/>
                <a:ea typeface="Gill Sans Light"/>
                <a:cs typeface="Gill Sans Light"/>
                <a:sym typeface="Gill Sans Light"/>
              </a:defRPr>
            </a:pPr>
            <a:r>
              <a:rPr b="1">
                <a:latin typeface="Gill Sans"/>
                <a:ea typeface="Gill Sans"/>
                <a:cs typeface="Gill Sans"/>
                <a:sym typeface="Gill Sans"/>
              </a:rPr>
              <a:t>God</a:t>
            </a:r>
            <a:r>
              <a:t> is </a:t>
            </a:r>
            <a:r>
              <a:rPr b="1">
                <a:solidFill>
                  <a:srgbClr val="FFFC79"/>
                </a:solidFill>
                <a:latin typeface="Gill Sans"/>
                <a:ea typeface="Gill Sans"/>
                <a:cs typeface="Gill Sans"/>
                <a:sym typeface="Gill Sans"/>
              </a:rPr>
              <a:t>willing</a:t>
            </a:r>
            <a:r>
              <a:t> to </a:t>
            </a:r>
            <a:r>
              <a:rPr b="1">
                <a:latin typeface="Gill Sans"/>
                <a:ea typeface="Gill Sans"/>
                <a:cs typeface="Gill Sans"/>
                <a:sym typeface="Gill Sans"/>
              </a:rPr>
              <a:t>forgive</a:t>
            </a:r>
            <a:r>
              <a:t> the vilest of </a:t>
            </a:r>
            <a:r>
              <a:rPr b="1">
                <a:latin typeface="Gill Sans"/>
                <a:ea typeface="Gill Sans"/>
                <a:cs typeface="Gill Sans"/>
                <a:sym typeface="Gill Sans"/>
              </a:rPr>
              <a:t>sinners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9">
                                            <p:txEl>
                                              <p:pRg st="1" end="1"/>
                                            </p:txEl>
                                          </p:spTgt>
                                        </p:tgtEl>
                                        <p:attrNameLst>
                                          <p:attrName>style.visibility</p:attrName>
                                        </p:attrNameLst>
                                      </p:cBhvr>
                                      <p:to>
                                        <p:strVal val="visible"/>
                                      </p:to>
                                    </p:set>
                                    <p:animEffect filter="wipe(left)" transition="in">
                                      <p:cBhvr>
                                        <p:cTn id="7" dur="1500"/>
                                        <p:tgtEl>
                                          <p:spTgt spid="17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79">
                                            <p:txEl>
                                              <p:pRg st="2" end="2"/>
                                            </p:txEl>
                                          </p:spTgt>
                                        </p:tgtEl>
                                        <p:attrNameLst>
                                          <p:attrName>style.visibility</p:attrName>
                                        </p:attrNameLst>
                                      </p:cBhvr>
                                      <p:to>
                                        <p:strVal val="visible"/>
                                      </p:to>
                                    </p:set>
                                    <p:animEffect filter="wipe(left)" transition="in">
                                      <p:cBhvr>
                                        <p:cTn id="12" dur="1500"/>
                                        <p:tgtEl>
                                          <p:spTgt spid="1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79">
                                            <p:txEl>
                                              <p:pRg st="3" end="3"/>
                                            </p:txEl>
                                          </p:spTgt>
                                        </p:tgtEl>
                                        <p:attrNameLst>
                                          <p:attrName>style.visibility</p:attrName>
                                        </p:attrNameLst>
                                      </p:cBhvr>
                                      <p:to>
                                        <p:strVal val="visible"/>
                                      </p:to>
                                    </p:set>
                                    <p:animEffect filter="wipe(left)" transition="in">
                                      <p:cBhvr>
                                        <p:cTn id="17" dur="1500"/>
                                        <p:tgtEl>
                                          <p:spTgt spid="17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179">
                                            <p:txEl>
                                              <p:pRg st="4" end="4"/>
                                            </p:txEl>
                                          </p:spTgt>
                                        </p:tgtEl>
                                        <p:attrNameLst>
                                          <p:attrName>style.visibility</p:attrName>
                                        </p:attrNameLst>
                                      </p:cBhvr>
                                      <p:to>
                                        <p:strVal val="visible"/>
                                      </p:to>
                                    </p:set>
                                    <p:animEffect filter="wipe(left)" transition="in">
                                      <p:cBhvr>
                                        <p:cTn id="22" dur="1500"/>
                                        <p:tgtEl>
                                          <p:spTgt spid="17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179">
                                            <p:txEl>
                                              <p:pRg st="5" end="5"/>
                                            </p:txEl>
                                          </p:spTgt>
                                        </p:tgtEl>
                                        <p:attrNameLst>
                                          <p:attrName>style.visibility</p:attrName>
                                        </p:attrNameLst>
                                      </p:cBhvr>
                                      <p:to>
                                        <p:strVal val="visible"/>
                                      </p:to>
                                    </p:set>
                                    <p:animEffect filter="wipe(left)" transition="in">
                                      <p:cBhvr>
                                        <p:cTn id="27" dur="1500"/>
                                        <p:tgtEl>
                                          <p:spTgt spid="17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179">
                                            <p:txEl>
                                              <p:pRg st="6" end="6"/>
                                            </p:txEl>
                                          </p:spTgt>
                                        </p:tgtEl>
                                        <p:attrNameLst>
                                          <p:attrName>style.visibility</p:attrName>
                                        </p:attrNameLst>
                                      </p:cBhvr>
                                      <p:to>
                                        <p:strVal val="visible"/>
                                      </p:to>
                                    </p:set>
                                    <p:animEffect filter="wipe(left)" transition="in">
                                      <p:cBhvr>
                                        <p:cTn id="32" dur="1500"/>
                                        <p:tgtEl>
                                          <p:spTgt spid="179">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9"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1 John 5:14–21 (NKJV)…"/>
          <p:cNvSpPr txBox="1"/>
          <p:nvPr/>
        </p:nvSpPr>
        <p:spPr>
          <a:xfrm>
            <a:off x="375679" y="356145"/>
            <a:ext cx="12253443" cy="8686801"/>
          </a:xfrm>
          <a:prstGeom prst="rect">
            <a:avLst/>
          </a:prstGeom>
          <a:ln w="12700">
            <a:miter lim="400000"/>
          </a:ln>
          <a:effectLst>
            <a:outerShdw sx="100000" sy="100000" kx="0" ky="0" algn="b" rotWithShape="0" blurRad="76200" dist="76200" dir="1437605">
              <a:srgbClr val="000000">
                <a:alpha val="448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6600">
                <a:solidFill>
                  <a:srgbClr val="000000"/>
                </a:solidFill>
                <a:latin typeface="Herculanum"/>
                <a:ea typeface="Herculanum"/>
                <a:cs typeface="Herculanum"/>
                <a:sym typeface="Herculanum"/>
              </a:defRPr>
            </a:pPr>
            <a:r>
              <a:t>1 John 5:14–21 (NKJV)</a:t>
            </a:r>
          </a:p>
          <a:p>
            <a:pPr defTabSz="457200">
              <a:spcBef>
                <a:spcPts val="1600"/>
              </a:spcBef>
              <a:defRPr sz="4500">
                <a:solidFill>
                  <a:srgbClr val="000000"/>
                </a:solidFill>
                <a:latin typeface="Hoefler Text"/>
                <a:ea typeface="Hoefler Text"/>
                <a:cs typeface="Hoefler Text"/>
                <a:sym typeface="Hoefler Text"/>
              </a:defRPr>
            </a:pPr>
            <a:r>
              <a:rPr baseline="31999"/>
              <a:t>14</a:t>
            </a:r>
            <a:r>
              <a:t> Now this is the confidence that we have in Him, that if we ask anything according to His will, He hears us. </a:t>
            </a:r>
            <a:r>
              <a:rPr baseline="31999"/>
              <a:t>15</a:t>
            </a:r>
            <a:r>
              <a:t> And if we know that He hears us, whatever we ask, we know that we have the petitions that we have asked of Him. </a:t>
            </a:r>
            <a:r>
              <a:rPr baseline="31999"/>
              <a:t>16</a:t>
            </a:r>
            <a:r>
              <a:t> If anyone sees his brother sinning a sin </a:t>
            </a:r>
            <a:r>
              <a:rPr i="1"/>
              <a:t>which does</a:t>
            </a:r>
            <a:r>
              <a:t> not </a:t>
            </a:r>
            <a:r>
              <a:rPr i="1"/>
              <a:t>lead</a:t>
            </a:r>
            <a:r>
              <a:t> to death, he will ask, and He will give him life for those who commit sin not </a:t>
            </a:r>
            <a:r>
              <a:rPr i="1"/>
              <a:t>leading</a:t>
            </a:r>
            <a:r>
              <a:t> to death. There is sin </a:t>
            </a:r>
            <a:r>
              <a:rPr i="1"/>
              <a:t>leading</a:t>
            </a:r>
            <a:r>
              <a:t> to death. I do not say that he should pray about that. </a:t>
            </a:r>
            <a:r>
              <a:rPr baseline="31999"/>
              <a:t>17</a:t>
            </a:r>
            <a:r>
              <a:t> All unrighteousness is sin, and there is sin not </a:t>
            </a:r>
            <a:r>
              <a:rPr i="1"/>
              <a:t>leading</a:t>
            </a:r>
            <a:r>
              <a:t> to death.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1 John 5:14–21 (NKJV)…"/>
          <p:cNvSpPr txBox="1"/>
          <p:nvPr/>
        </p:nvSpPr>
        <p:spPr>
          <a:xfrm>
            <a:off x="375679" y="356145"/>
            <a:ext cx="12253443" cy="8966201"/>
          </a:xfrm>
          <a:prstGeom prst="rect">
            <a:avLst/>
          </a:prstGeom>
          <a:ln w="12700">
            <a:miter lim="400000"/>
          </a:ln>
          <a:effectLst>
            <a:outerShdw sx="100000" sy="100000" kx="0" ky="0" algn="b" rotWithShape="0" blurRad="76200" dist="76200" dir="1437605">
              <a:srgbClr val="000000">
                <a:alpha val="4489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600"/>
              </a:spcBef>
              <a:defRPr sz="6600">
                <a:solidFill>
                  <a:srgbClr val="000000"/>
                </a:solidFill>
                <a:latin typeface="Herculanum"/>
                <a:ea typeface="Herculanum"/>
                <a:cs typeface="Herculanum"/>
                <a:sym typeface="Herculanum"/>
              </a:defRPr>
            </a:pPr>
            <a:r>
              <a:t>1 John 5:14–21 (NKJV)</a:t>
            </a:r>
          </a:p>
          <a:p>
            <a:pPr defTabSz="457200">
              <a:spcBef>
                <a:spcPts val="1600"/>
              </a:spcBef>
              <a:defRPr sz="4700">
                <a:solidFill>
                  <a:srgbClr val="000000"/>
                </a:solidFill>
                <a:latin typeface="Hoefler Text"/>
                <a:ea typeface="Hoefler Text"/>
                <a:cs typeface="Hoefler Text"/>
                <a:sym typeface="Hoefler Text"/>
              </a:defRPr>
            </a:pPr>
            <a:r>
              <a:rPr baseline="31999"/>
              <a:t>18</a:t>
            </a:r>
            <a:r>
              <a:t> We know that whoever is born of God does not sin; but he who has been born of God keeps himself, and the wicked one does not touch him. </a:t>
            </a:r>
            <a:r>
              <a:rPr baseline="31999"/>
              <a:t>19</a:t>
            </a:r>
            <a:r>
              <a:t> We know that we are of God, and the whole world lies </a:t>
            </a:r>
            <a:r>
              <a:rPr i="1"/>
              <a:t>under the sway of</a:t>
            </a:r>
            <a:r>
              <a:t> the wicked one. </a:t>
            </a:r>
            <a:r>
              <a:rPr baseline="31999"/>
              <a:t>20</a:t>
            </a:r>
            <a:r>
              <a:t> And we know that the Son of God has come and has given us an understanding, that we may know Him who is true; and we are in Him who is true, in His Son Jesus Christ. This is the true God and eternal life. </a:t>
            </a:r>
            <a:r>
              <a:rPr baseline="31999"/>
              <a:t>21</a:t>
            </a:r>
            <a:r>
              <a:t> Little children, keep yourselves from idols. Amen.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192"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193"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
        <p:nvSpPr>
          <p:cNvPr id="194" name="Not talking about Christians?…"/>
          <p:cNvSpPr txBox="1"/>
          <p:nvPr/>
        </p:nvSpPr>
        <p:spPr>
          <a:xfrm>
            <a:off x="7124096" y="4448889"/>
            <a:ext cx="5704218" cy="4851401"/>
          </a:xfrm>
          <a:prstGeom prst="rect">
            <a:avLst/>
          </a:prstGeom>
          <a:ln w="12700">
            <a:miter lim="400000"/>
          </a:ln>
          <a:effectLst>
            <a:outerShdw sx="100000" sy="100000" kx="0" ky="0" algn="b" rotWithShape="0" blurRad="76200" dist="38100" dir="5400000">
              <a:srgbClr val="000000">
                <a:alpha val="31516"/>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L="431172" indent="-431172" algn="l">
              <a:spcBef>
                <a:spcPts val="1300"/>
              </a:spcBef>
              <a:buSzPct val="55000"/>
              <a:buBlip>
                <a:blip r:embed="rId2"/>
              </a:buBlip>
              <a:defRPr>
                <a:solidFill>
                  <a:srgbClr val="53585F"/>
                </a:solidFill>
                <a:latin typeface="Hoefler Text"/>
                <a:ea typeface="Hoefler Text"/>
                <a:cs typeface="Hoefler Text"/>
                <a:sym typeface="Hoefler Text"/>
              </a:defRPr>
            </a:pPr>
            <a:r>
              <a:t>Not talking about Christians?</a:t>
            </a:r>
          </a:p>
          <a:p>
            <a:pPr marL="431172" indent="-431172" algn="l">
              <a:spcBef>
                <a:spcPts val="1300"/>
              </a:spcBef>
              <a:buSzPct val="55000"/>
              <a:buBlip>
                <a:blip r:embed="rId2"/>
              </a:buBlip>
              <a:defRPr>
                <a:solidFill>
                  <a:srgbClr val="53585F"/>
                </a:solidFill>
                <a:latin typeface="Hoefler Text"/>
                <a:ea typeface="Hoefler Text"/>
                <a:cs typeface="Hoefler Text"/>
                <a:sym typeface="Hoefler Text"/>
              </a:defRPr>
            </a:pPr>
            <a:r>
              <a:t>The specific sin of blasphemy against the Holy Spirit?</a:t>
            </a:r>
          </a:p>
          <a:p>
            <a:pPr marL="431172" indent="-431172" algn="l">
              <a:spcBef>
                <a:spcPts val="1300"/>
              </a:spcBef>
              <a:buSzPct val="55000"/>
              <a:buBlip>
                <a:blip r:embed="rId2"/>
              </a:buBlip>
              <a:defRPr>
                <a:solidFill>
                  <a:srgbClr val="53585F"/>
                </a:solidFill>
                <a:latin typeface="Hoefler Text"/>
                <a:ea typeface="Hoefler Text"/>
                <a:cs typeface="Hoefler Text"/>
                <a:sym typeface="Hoefler Text"/>
              </a:defRPr>
            </a:pPr>
            <a:r>
              <a:t>Physical death, not spiritual?</a:t>
            </a:r>
          </a:p>
        </p:txBody>
      </p:sp>
      <p:pic>
        <p:nvPicPr>
          <p:cNvPr id="195" name="pasted-image.tiff" descr="pasted-image.tiff"/>
          <p:cNvPicPr>
            <a:picLocks noChangeAspect="1"/>
          </p:cNvPicPr>
          <p:nvPr/>
        </p:nvPicPr>
        <p:blipFill>
          <a:blip r:embed="rId3">
            <a:extLst/>
          </a:blip>
          <a:srcRect l="9885" t="4685" r="53464" b="0"/>
          <a:stretch>
            <a:fillRect/>
          </a:stretch>
        </p:blipFill>
        <p:spPr>
          <a:xfrm>
            <a:off x="77296" y="2411203"/>
            <a:ext cx="4253459" cy="7352220"/>
          </a:xfrm>
          <a:custGeom>
            <a:avLst/>
            <a:gdLst/>
            <a:ahLst/>
            <a:cxnLst>
              <a:cxn ang="0">
                <a:pos x="wd2" y="hd2"/>
              </a:cxn>
              <a:cxn ang="5400000">
                <a:pos x="wd2" y="hd2"/>
              </a:cxn>
              <a:cxn ang="10800000">
                <a:pos x="wd2" y="hd2"/>
              </a:cxn>
              <a:cxn ang="16200000">
                <a:pos x="wd2" y="hd2"/>
              </a:cxn>
            </a:cxnLst>
            <a:rect l="0" t="0" r="r" b="b"/>
            <a:pathLst>
              <a:path w="21400" h="21597" fill="norm" stroke="1" extrusionOk="0">
                <a:moveTo>
                  <a:pt x="11105" y="1"/>
                </a:moveTo>
                <a:cubicBezTo>
                  <a:pt x="10937" y="-3"/>
                  <a:pt x="10741" y="14"/>
                  <a:pt x="10436" y="51"/>
                </a:cubicBezTo>
                <a:cubicBezTo>
                  <a:pt x="8247" y="315"/>
                  <a:pt x="7216" y="1012"/>
                  <a:pt x="7305" y="2166"/>
                </a:cubicBezTo>
                <a:cubicBezTo>
                  <a:pt x="7345" y="2679"/>
                  <a:pt x="7344" y="2981"/>
                  <a:pt x="7307" y="3446"/>
                </a:cubicBezTo>
                <a:cubicBezTo>
                  <a:pt x="7282" y="3763"/>
                  <a:pt x="7497" y="4384"/>
                  <a:pt x="7674" y="4509"/>
                </a:cubicBezTo>
                <a:cubicBezTo>
                  <a:pt x="7756" y="4566"/>
                  <a:pt x="7967" y="4622"/>
                  <a:pt x="8144" y="4634"/>
                </a:cubicBezTo>
                <a:cubicBezTo>
                  <a:pt x="8461" y="4655"/>
                  <a:pt x="8467" y="4666"/>
                  <a:pt x="8563" y="5355"/>
                </a:cubicBezTo>
                <a:cubicBezTo>
                  <a:pt x="8625" y="5802"/>
                  <a:pt x="8617" y="6110"/>
                  <a:pt x="8539" y="6210"/>
                </a:cubicBezTo>
                <a:cubicBezTo>
                  <a:pt x="8380" y="6414"/>
                  <a:pt x="7269" y="6924"/>
                  <a:pt x="6862" y="6980"/>
                </a:cubicBezTo>
                <a:cubicBezTo>
                  <a:pt x="6686" y="7004"/>
                  <a:pt x="6245" y="7102"/>
                  <a:pt x="5881" y="7197"/>
                </a:cubicBezTo>
                <a:cubicBezTo>
                  <a:pt x="4315" y="7607"/>
                  <a:pt x="2329" y="8154"/>
                  <a:pt x="2237" y="8201"/>
                </a:cubicBezTo>
                <a:cubicBezTo>
                  <a:pt x="2111" y="8265"/>
                  <a:pt x="1886" y="9128"/>
                  <a:pt x="1902" y="9484"/>
                </a:cubicBezTo>
                <a:cubicBezTo>
                  <a:pt x="1909" y="9632"/>
                  <a:pt x="1829" y="9849"/>
                  <a:pt x="1726" y="9965"/>
                </a:cubicBezTo>
                <a:cubicBezTo>
                  <a:pt x="1623" y="10081"/>
                  <a:pt x="1570" y="10194"/>
                  <a:pt x="1608" y="10217"/>
                </a:cubicBezTo>
                <a:cubicBezTo>
                  <a:pt x="1646" y="10239"/>
                  <a:pt x="1593" y="10311"/>
                  <a:pt x="1488" y="10379"/>
                </a:cubicBezTo>
                <a:cubicBezTo>
                  <a:pt x="1338" y="10475"/>
                  <a:pt x="1326" y="10533"/>
                  <a:pt x="1433" y="10649"/>
                </a:cubicBezTo>
                <a:cubicBezTo>
                  <a:pt x="1541" y="10767"/>
                  <a:pt x="1531" y="10805"/>
                  <a:pt x="1383" y="10838"/>
                </a:cubicBezTo>
                <a:cubicBezTo>
                  <a:pt x="1281" y="10861"/>
                  <a:pt x="1197" y="10929"/>
                  <a:pt x="1197" y="10989"/>
                </a:cubicBezTo>
                <a:cubicBezTo>
                  <a:pt x="1197" y="11050"/>
                  <a:pt x="1148" y="11196"/>
                  <a:pt x="1087" y="11315"/>
                </a:cubicBezTo>
                <a:cubicBezTo>
                  <a:pt x="727" y="12021"/>
                  <a:pt x="488" y="12547"/>
                  <a:pt x="416" y="12791"/>
                </a:cubicBezTo>
                <a:cubicBezTo>
                  <a:pt x="371" y="12944"/>
                  <a:pt x="263" y="13151"/>
                  <a:pt x="175" y="13250"/>
                </a:cubicBezTo>
                <a:cubicBezTo>
                  <a:pt x="-84" y="13542"/>
                  <a:pt x="-48" y="14628"/>
                  <a:pt x="237" y="15111"/>
                </a:cubicBezTo>
                <a:cubicBezTo>
                  <a:pt x="368" y="15333"/>
                  <a:pt x="476" y="15586"/>
                  <a:pt x="476" y="15671"/>
                </a:cubicBezTo>
                <a:cubicBezTo>
                  <a:pt x="476" y="15886"/>
                  <a:pt x="918" y="16193"/>
                  <a:pt x="1393" y="16309"/>
                </a:cubicBezTo>
                <a:cubicBezTo>
                  <a:pt x="1611" y="16362"/>
                  <a:pt x="2058" y="16406"/>
                  <a:pt x="2387" y="16406"/>
                </a:cubicBezTo>
                <a:cubicBezTo>
                  <a:pt x="2716" y="16406"/>
                  <a:pt x="3009" y="16429"/>
                  <a:pt x="3038" y="16458"/>
                </a:cubicBezTo>
                <a:cubicBezTo>
                  <a:pt x="3067" y="16487"/>
                  <a:pt x="2966" y="16716"/>
                  <a:pt x="2814" y="16966"/>
                </a:cubicBezTo>
                <a:cubicBezTo>
                  <a:pt x="2048" y="18232"/>
                  <a:pt x="356" y="21378"/>
                  <a:pt x="356" y="21538"/>
                </a:cubicBezTo>
                <a:cubicBezTo>
                  <a:pt x="356" y="21570"/>
                  <a:pt x="5058" y="21597"/>
                  <a:pt x="10807" y="21597"/>
                </a:cubicBezTo>
                <a:cubicBezTo>
                  <a:pt x="19318" y="21597"/>
                  <a:pt x="21260" y="21579"/>
                  <a:pt x="21260" y="21505"/>
                </a:cubicBezTo>
                <a:cubicBezTo>
                  <a:pt x="21260" y="21455"/>
                  <a:pt x="21080" y="21099"/>
                  <a:pt x="20859" y="20716"/>
                </a:cubicBezTo>
                <a:cubicBezTo>
                  <a:pt x="20638" y="20332"/>
                  <a:pt x="20387" y="19845"/>
                  <a:pt x="20304" y="19633"/>
                </a:cubicBezTo>
                <a:cubicBezTo>
                  <a:pt x="20057" y="19005"/>
                  <a:pt x="19203" y="17358"/>
                  <a:pt x="19086" y="17286"/>
                </a:cubicBezTo>
                <a:cubicBezTo>
                  <a:pt x="18864" y="17149"/>
                  <a:pt x="18995" y="17048"/>
                  <a:pt x="19641" y="16864"/>
                </a:cubicBezTo>
                <a:cubicBezTo>
                  <a:pt x="20389" y="16650"/>
                  <a:pt x="20720" y="16356"/>
                  <a:pt x="21063" y="15599"/>
                </a:cubicBezTo>
                <a:cubicBezTo>
                  <a:pt x="21478" y="14679"/>
                  <a:pt x="21516" y="12975"/>
                  <a:pt x="21142" y="12021"/>
                </a:cubicBezTo>
                <a:cubicBezTo>
                  <a:pt x="21067" y="11828"/>
                  <a:pt x="21020" y="11539"/>
                  <a:pt x="21037" y="11379"/>
                </a:cubicBezTo>
                <a:cubicBezTo>
                  <a:pt x="21054" y="11218"/>
                  <a:pt x="20999" y="11039"/>
                  <a:pt x="20917" y="10981"/>
                </a:cubicBezTo>
                <a:cubicBezTo>
                  <a:pt x="20816" y="10910"/>
                  <a:pt x="20810" y="10862"/>
                  <a:pt x="20895" y="10831"/>
                </a:cubicBezTo>
                <a:cubicBezTo>
                  <a:pt x="20964" y="10806"/>
                  <a:pt x="21021" y="10695"/>
                  <a:pt x="21021" y="10584"/>
                </a:cubicBezTo>
                <a:cubicBezTo>
                  <a:pt x="21021" y="10473"/>
                  <a:pt x="20964" y="10360"/>
                  <a:pt x="20895" y="10335"/>
                </a:cubicBezTo>
                <a:cubicBezTo>
                  <a:pt x="20809" y="10304"/>
                  <a:pt x="20812" y="10260"/>
                  <a:pt x="20907" y="10193"/>
                </a:cubicBezTo>
                <a:cubicBezTo>
                  <a:pt x="21010" y="10120"/>
                  <a:pt x="21011" y="10038"/>
                  <a:pt x="20911" y="9870"/>
                </a:cubicBezTo>
                <a:cubicBezTo>
                  <a:pt x="20820" y="9718"/>
                  <a:pt x="20817" y="9622"/>
                  <a:pt x="20899" y="9574"/>
                </a:cubicBezTo>
                <a:cubicBezTo>
                  <a:pt x="21055" y="9483"/>
                  <a:pt x="21056" y="8544"/>
                  <a:pt x="20901" y="8306"/>
                </a:cubicBezTo>
                <a:cubicBezTo>
                  <a:pt x="20836" y="8206"/>
                  <a:pt x="20688" y="8103"/>
                  <a:pt x="20571" y="8077"/>
                </a:cubicBezTo>
                <a:cubicBezTo>
                  <a:pt x="20455" y="8051"/>
                  <a:pt x="20143" y="7947"/>
                  <a:pt x="19879" y="7845"/>
                </a:cubicBezTo>
                <a:cubicBezTo>
                  <a:pt x="19614" y="7744"/>
                  <a:pt x="18534" y="7429"/>
                  <a:pt x="17476" y="7146"/>
                </a:cubicBezTo>
                <a:cubicBezTo>
                  <a:pt x="15477" y="6610"/>
                  <a:pt x="15016" y="6451"/>
                  <a:pt x="14262" y="6034"/>
                </a:cubicBezTo>
                <a:cubicBezTo>
                  <a:pt x="13827" y="5793"/>
                  <a:pt x="13813" y="5769"/>
                  <a:pt x="13824" y="5326"/>
                </a:cubicBezTo>
                <a:cubicBezTo>
                  <a:pt x="13840" y="4737"/>
                  <a:pt x="13945" y="4523"/>
                  <a:pt x="14238" y="4490"/>
                </a:cubicBezTo>
                <a:cubicBezTo>
                  <a:pt x="14367" y="4476"/>
                  <a:pt x="14506" y="4434"/>
                  <a:pt x="14547" y="4396"/>
                </a:cubicBezTo>
                <a:cubicBezTo>
                  <a:pt x="14643" y="4307"/>
                  <a:pt x="14530" y="3059"/>
                  <a:pt x="14419" y="2989"/>
                </a:cubicBezTo>
                <a:cubicBezTo>
                  <a:pt x="14373" y="2959"/>
                  <a:pt x="14376" y="2770"/>
                  <a:pt x="14425" y="2568"/>
                </a:cubicBezTo>
                <a:cubicBezTo>
                  <a:pt x="14597" y="1865"/>
                  <a:pt x="14552" y="1607"/>
                  <a:pt x="14202" y="1267"/>
                </a:cubicBezTo>
                <a:cubicBezTo>
                  <a:pt x="13786" y="863"/>
                  <a:pt x="12921" y="374"/>
                  <a:pt x="12439" y="269"/>
                </a:cubicBezTo>
                <a:cubicBezTo>
                  <a:pt x="12235" y="225"/>
                  <a:pt x="11863" y="138"/>
                  <a:pt x="11610" y="76"/>
                </a:cubicBezTo>
                <a:cubicBezTo>
                  <a:pt x="11413" y="29"/>
                  <a:pt x="11273" y="4"/>
                  <a:pt x="11105" y="1"/>
                </a:cubicBezTo>
                <a:close/>
              </a:path>
            </a:pathLst>
          </a:custGeom>
          <a:ln w="12700">
            <a:miter lim="400000"/>
          </a:ln>
        </p:spPr>
      </p:pic>
      <p:pic>
        <p:nvPicPr>
          <p:cNvPr id="196" name="Several Untenable Views" descr="Several Untenable Views"/>
          <p:cNvPicPr>
            <a:picLocks noChangeAspect="0"/>
          </p:cNvPicPr>
          <p:nvPr/>
        </p:nvPicPr>
        <p:blipFill>
          <a:blip r:embed="rId4">
            <a:extLst/>
          </a:blip>
          <a:stretch>
            <a:fillRect/>
          </a:stretch>
        </p:blipFill>
        <p:spPr>
          <a:xfrm>
            <a:off x="3119613" y="2801827"/>
            <a:ext cx="9632082" cy="1574801"/>
          </a:xfrm>
          <a:prstGeom prst="rect">
            <a:avLst/>
          </a:prstGeom>
        </p:spPr>
      </p:pic>
      <p:pic>
        <p:nvPicPr>
          <p:cNvPr id="197" name="1 John 5:16 (NKJV)…" descr="1 John 5:16 (NKJV)…"/>
          <p:cNvPicPr>
            <a:picLocks noChangeAspect="0"/>
          </p:cNvPicPr>
          <p:nvPr/>
        </p:nvPicPr>
        <p:blipFill>
          <a:blip r:embed="rId5">
            <a:extLst/>
          </a:blip>
          <a:stretch>
            <a:fillRect/>
          </a:stretch>
        </p:blipFill>
        <p:spPr>
          <a:xfrm>
            <a:off x="-109271" y="4957160"/>
            <a:ext cx="7122105" cy="4851401"/>
          </a:xfrm>
          <a:prstGeom prst="rect">
            <a:avLst/>
          </a:prstGeom>
          <a:effectLst>
            <a:outerShdw sx="100000" sy="100000" kx="0" ky="0" algn="b" rotWithShape="0" blurRad="38100" dist="12700" dir="5400000">
              <a:srgbClr val="424242">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4">
                                            <p:bg/>
                                          </p:spTgt>
                                        </p:tgtEl>
                                        <p:attrNameLst>
                                          <p:attrName>style.visibility</p:attrName>
                                        </p:attrNameLst>
                                      </p:cBhvr>
                                      <p:to>
                                        <p:strVal val="visible"/>
                                      </p:to>
                                    </p:set>
                                    <p:animEffect filter="wipe(left)" transition="in">
                                      <p:cBhvr>
                                        <p:cTn id="7" dur="1500"/>
                                        <p:tgtEl>
                                          <p:spTgt spid="19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194">
                                            <p:txEl>
                                              <p:pRg st="0" end="0"/>
                                            </p:txEl>
                                          </p:spTgt>
                                        </p:tgtEl>
                                        <p:attrNameLst>
                                          <p:attrName>style.visibility</p:attrName>
                                        </p:attrNameLst>
                                      </p:cBhvr>
                                      <p:to>
                                        <p:strVal val="visible"/>
                                      </p:to>
                                    </p:set>
                                    <p:animEffect filter="wipe(left)" transition="in">
                                      <p:cBhvr>
                                        <p:cTn id="10" dur="1500"/>
                                        <p:tgtEl>
                                          <p:spTgt spid="1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194">
                                            <p:txEl>
                                              <p:pRg st="1" end="1"/>
                                            </p:txEl>
                                          </p:spTgt>
                                        </p:tgtEl>
                                        <p:attrNameLst>
                                          <p:attrName>style.visibility</p:attrName>
                                        </p:attrNameLst>
                                      </p:cBhvr>
                                      <p:to>
                                        <p:strVal val="visible"/>
                                      </p:to>
                                    </p:set>
                                    <p:animEffect filter="wipe(left)" transition="in">
                                      <p:cBhvr>
                                        <p:cTn id="15" dur="1500"/>
                                        <p:tgtEl>
                                          <p:spTgt spid="1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194">
                                            <p:txEl>
                                              <p:pRg st="2" end="2"/>
                                            </p:txEl>
                                          </p:spTgt>
                                        </p:tgtEl>
                                        <p:attrNameLst>
                                          <p:attrName>style.visibility</p:attrName>
                                        </p:attrNameLst>
                                      </p:cBhvr>
                                      <p:to>
                                        <p:strVal val="visible"/>
                                      </p:to>
                                    </p:set>
                                    <p:animEffect filter="wipe(left)" transition="in">
                                      <p:cBhvr>
                                        <p:cTn id="20" dur="1500"/>
                                        <p:tgtEl>
                                          <p:spTgt spid="19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4"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image7.png" descr="image7.png"/>
          <p:cNvPicPr>
            <a:picLocks noChangeAspect="0"/>
          </p:cNvPicPr>
          <p:nvPr/>
        </p:nvPicPr>
        <p:blipFill>
          <a:blip r:embed="rId2">
            <a:extLst/>
          </a:blip>
          <a:stretch>
            <a:fillRect/>
          </a:stretch>
        </p:blipFill>
        <p:spPr>
          <a:xfrm>
            <a:off x="19413" y="2549637"/>
            <a:ext cx="5862941" cy="7309380"/>
          </a:xfrm>
          <a:prstGeom prst="rect">
            <a:avLst/>
          </a:prstGeom>
        </p:spPr>
      </p:pic>
      <p:sp>
        <p:nvSpPr>
          <p:cNvPr id="200" name="“Refers to believers, and it refers to physical death, not spiritual death … A believer can commit a sin which will cause the Lord to just take him to heaven. He doesn’t go to hell, he goes to heaven. … It is any sin the Lord deems to be serious to the point where you are better off removed from the church because of your influence.”…"/>
          <p:cNvSpPr txBox="1"/>
          <p:nvPr/>
        </p:nvSpPr>
        <p:spPr>
          <a:xfrm>
            <a:off x="3584515" y="4105182"/>
            <a:ext cx="8702278" cy="5170488"/>
          </a:xfrm>
          <a:prstGeom prst="rect">
            <a:avLst/>
          </a:prstGeom>
          <a:solidFill>
            <a:srgbClr val="FFFFFF"/>
          </a:solidFill>
          <a:ln w="12700">
            <a:miter lim="400000"/>
          </a:ln>
          <a:effectLst>
            <a:outerShdw sx="100000" sy="100000" kx="0" ky="0" algn="b" rotWithShape="0" blurRad="190500" dist="88900" dir="5220000">
              <a:srgbClr val="000000">
                <a:alpha val="32000"/>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11162" indent="33287" defTabSz="821531">
              <a:spcBef>
                <a:spcPts val="1600"/>
              </a:spcBef>
              <a:defRPr sz="3800">
                <a:solidFill>
                  <a:srgbClr val="000000"/>
                </a:solidFill>
                <a:uFill>
                  <a:solidFill>
                    <a:srgbClr val="FFFFFF"/>
                  </a:solidFill>
                </a:uFill>
                <a:latin typeface="Adelon"/>
                <a:ea typeface="Adelon"/>
                <a:cs typeface="Adelon"/>
                <a:sym typeface="Adelon"/>
              </a:defRPr>
            </a:pPr>
            <a:r>
              <a:t>“Refers to believers, and it refers to physical death, not spiritual death … A believer can commit a sin which will cause the Lord to just take him to heaven. He doesn’t go to hell, he goes to heaven. … It is any sin the Lord deems to be serious to the point where you are better off removed from the church because of your influence.”</a:t>
            </a:r>
          </a:p>
          <a:p>
            <a:pPr marL="11162" indent="33287" defTabSz="821531">
              <a:spcBef>
                <a:spcPts val="1600"/>
              </a:spcBef>
              <a:defRPr sz="2400">
                <a:solidFill>
                  <a:srgbClr val="000000"/>
                </a:solidFill>
                <a:uFill>
                  <a:solidFill>
                    <a:srgbClr val="FFFFFF"/>
                  </a:solidFill>
                </a:uFill>
                <a:latin typeface="Adelon"/>
                <a:ea typeface="Adelon"/>
                <a:cs typeface="Adelon"/>
                <a:sym typeface="Adelon"/>
              </a:defRPr>
            </a:pPr>
            <a:r>
              <a:t>Bible Q &amp; A with John MacArthur - https://vimeo.com/17087980</a:t>
            </a:r>
          </a:p>
        </p:txBody>
      </p:sp>
      <p:sp>
        <p:nvSpPr>
          <p:cNvPr id="201"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02"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sp>
        <p:nvSpPr>
          <p:cNvPr id="203"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pic>
        <p:nvPicPr>
          <p:cNvPr id="204" name="Several Untenable Views" descr="Several Untenable Views"/>
          <p:cNvPicPr>
            <a:picLocks noChangeAspect="0"/>
          </p:cNvPicPr>
          <p:nvPr/>
        </p:nvPicPr>
        <p:blipFill>
          <a:blip r:embed="rId3">
            <a:extLst/>
          </a:blip>
          <a:stretch>
            <a:fillRect/>
          </a:stretch>
        </p:blipFill>
        <p:spPr>
          <a:xfrm>
            <a:off x="3119613" y="2801827"/>
            <a:ext cx="9632082" cy="15748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0"/>
                                        </p:tgtEl>
                                        <p:attrNameLst>
                                          <p:attrName>style.visibility</p:attrName>
                                        </p:attrNameLst>
                                      </p:cBhvr>
                                      <p:to>
                                        <p:strVal val="visible"/>
                                      </p:to>
                                    </p:set>
                                    <p:animEffect filter="fade" transition="in">
                                      <p:cBhvr>
                                        <p:cTn id="7" dur="25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Dangerous Sin?"/>
          <p:cNvSpPr txBox="1"/>
          <p:nvPr/>
        </p:nvSpPr>
        <p:spPr>
          <a:xfrm>
            <a:off x="4144829" y="130413"/>
            <a:ext cx="8920883" cy="10795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5500">
                <a:solidFill>
                  <a:schemeClr val="accent3">
                    <a:hueOff val="286721"/>
                    <a:satOff val="29410"/>
                    <a:lumOff val="9202"/>
                  </a:schemeClr>
                </a:solidFill>
                <a:effectLst>
                  <a:outerShdw sx="100000" sy="100000" kx="0" ky="0" algn="b" rotWithShape="0" blurRad="50800" dist="63500" dir="384214">
                    <a:srgbClr val="000000"/>
                  </a:outerShdw>
                </a:effectLst>
                <a:latin typeface="Thames Nude Roman"/>
                <a:ea typeface="Thames Nude Roman"/>
                <a:cs typeface="Thames Nude Roman"/>
                <a:sym typeface="Thames Nude Roman"/>
              </a:defRPr>
            </a:lvl1pPr>
          </a:lstStyle>
          <a:p>
            <a:pPr/>
            <a:r>
              <a:t>Dangerous Sin?</a:t>
            </a:r>
          </a:p>
        </p:txBody>
      </p:sp>
      <p:sp>
        <p:nvSpPr>
          <p:cNvPr id="207" name="The Most"/>
          <p:cNvSpPr txBox="1"/>
          <p:nvPr/>
        </p:nvSpPr>
        <p:spPr>
          <a:xfrm>
            <a:off x="201002" y="208647"/>
            <a:ext cx="3911700" cy="1165672"/>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7200">
                <a:solidFill>
                  <a:srgbClr val="808785"/>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The Most </a:t>
            </a:r>
          </a:p>
        </p:txBody>
      </p:sp>
      <p:pic>
        <p:nvPicPr>
          <p:cNvPr id="208" name="1 Cor. 6:9-10 (NKJV)…" descr="1 Cor. 6:9-10 (NKJV)…"/>
          <p:cNvPicPr>
            <a:picLocks noChangeAspect="0"/>
          </p:cNvPicPr>
          <p:nvPr/>
        </p:nvPicPr>
        <p:blipFill>
          <a:blip r:embed="rId2">
            <a:extLst/>
          </a:blip>
          <a:stretch>
            <a:fillRect/>
          </a:stretch>
        </p:blipFill>
        <p:spPr>
          <a:xfrm>
            <a:off x="7251527" y="2479277"/>
            <a:ext cx="5968067" cy="7390012"/>
          </a:xfrm>
          <a:prstGeom prst="rect">
            <a:avLst/>
          </a:prstGeom>
        </p:spPr>
      </p:pic>
      <p:sp>
        <p:nvSpPr>
          <p:cNvPr id="209" name="Fornicators,…"/>
          <p:cNvSpPr txBox="1"/>
          <p:nvPr/>
        </p:nvSpPr>
        <p:spPr>
          <a:xfrm>
            <a:off x="155188" y="3207245"/>
            <a:ext cx="4207540" cy="5934076"/>
          </a:xfrm>
          <a:prstGeom prst="rect">
            <a:avLst/>
          </a:prstGeom>
          <a:solidFill>
            <a:srgbClr val="DCDDE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461009" indent="-461009" algn="l" defTabSz="821531">
              <a:buClr>
                <a:srgbClr val="A29A85"/>
              </a:buClr>
              <a:buSzPct val="58000"/>
              <a:buBlip>
                <a:blip r:embed="rId3"/>
              </a:buBlip>
              <a:defRPr sz="3300">
                <a:solidFill>
                  <a:srgbClr val="000000"/>
                </a:solidFill>
              </a:defRPr>
            </a:pPr>
            <a:r>
              <a:t>Fornicators, </a:t>
            </a:r>
          </a:p>
          <a:p>
            <a:pPr marL="461009" indent="-461009" algn="l" defTabSz="821531">
              <a:buClr>
                <a:srgbClr val="A29A85"/>
              </a:buClr>
              <a:buSzPct val="58000"/>
              <a:buBlip>
                <a:blip r:embed="rId3"/>
              </a:buBlip>
              <a:defRPr sz="3300">
                <a:solidFill>
                  <a:srgbClr val="000000"/>
                </a:solidFill>
              </a:defRPr>
            </a:pPr>
            <a:r>
              <a:t>Idolaters, </a:t>
            </a:r>
          </a:p>
          <a:p>
            <a:pPr marL="461009" indent="-461009" algn="l" defTabSz="821531">
              <a:buClr>
                <a:srgbClr val="A29A85"/>
              </a:buClr>
              <a:buSzPct val="58000"/>
              <a:buBlip>
                <a:blip r:embed="rId3"/>
              </a:buBlip>
              <a:defRPr sz="3300">
                <a:solidFill>
                  <a:srgbClr val="000000"/>
                </a:solidFill>
              </a:defRPr>
            </a:pPr>
            <a:r>
              <a:t>Adulterers, </a:t>
            </a:r>
          </a:p>
          <a:p>
            <a:pPr marL="461009" indent="-461009" algn="l" defTabSz="821531">
              <a:buClr>
                <a:srgbClr val="A29A85"/>
              </a:buClr>
              <a:buSzPct val="58000"/>
              <a:buBlip>
                <a:blip r:embed="rId3"/>
              </a:buBlip>
              <a:defRPr sz="3300">
                <a:solidFill>
                  <a:srgbClr val="000000"/>
                </a:solidFill>
              </a:defRPr>
            </a:pPr>
            <a:r>
              <a:t>Homosexuals, </a:t>
            </a:r>
          </a:p>
          <a:p>
            <a:pPr marL="461009" indent="-461009" algn="l" defTabSz="821531">
              <a:buClr>
                <a:srgbClr val="A29A85"/>
              </a:buClr>
              <a:buSzPct val="58000"/>
              <a:buBlip>
                <a:blip r:embed="rId3"/>
              </a:buBlip>
              <a:defRPr sz="3300">
                <a:solidFill>
                  <a:srgbClr val="000000"/>
                </a:solidFill>
              </a:defRPr>
            </a:pPr>
            <a:r>
              <a:t>Sodomites, </a:t>
            </a:r>
          </a:p>
          <a:p>
            <a:pPr marL="461009" indent="-461009" algn="l" defTabSz="821531">
              <a:buClr>
                <a:srgbClr val="A29A85"/>
              </a:buClr>
              <a:buSzPct val="58000"/>
              <a:buBlip>
                <a:blip r:embed="rId3"/>
              </a:buBlip>
              <a:defRPr sz="3300">
                <a:solidFill>
                  <a:srgbClr val="000000"/>
                </a:solidFill>
              </a:defRPr>
            </a:pPr>
            <a:r>
              <a:t>Thieves, </a:t>
            </a:r>
          </a:p>
          <a:p>
            <a:pPr marL="461009" indent="-461009" algn="l" defTabSz="821531">
              <a:buClr>
                <a:srgbClr val="A29A85"/>
              </a:buClr>
              <a:buSzPct val="58000"/>
              <a:buBlip>
                <a:blip r:embed="rId3"/>
              </a:buBlip>
              <a:defRPr sz="3300">
                <a:solidFill>
                  <a:srgbClr val="000000"/>
                </a:solidFill>
              </a:defRPr>
            </a:pPr>
            <a:r>
              <a:t>Covetous, </a:t>
            </a:r>
          </a:p>
          <a:p>
            <a:pPr marL="461009" indent="-461009" algn="l" defTabSz="821531">
              <a:buClr>
                <a:srgbClr val="A29A85"/>
              </a:buClr>
              <a:buSzPct val="58000"/>
              <a:buBlip>
                <a:blip r:embed="rId3"/>
              </a:buBlip>
              <a:defRPr sz="3300">
                <a:solidFill>
                  <a:srgbClr val="000000"/>
                </a:solidFill>
              </a:defRPr>
            </a:pPr>
            <a:r>
              <a:t>Drunkards, </a:t>
            </a:r>
          </a:p>
          <a:p>
            <a:pPr marL="461009" indent="-461009" algn="l" defTabSz="821531">
              <a:buClr>
                <a:srgbClr val="A29A85"/>
              </a:buClr>
              <a:buSzPct val="58000"/>
              <a:buBlip>
                <a:blip r:embed="rId3"/>
              </a:buBlip>
              <a:defRPr sz="3300">
                <a:solidFill>
                  <a:srgbClr val="000000"/>
                </a:solidFill>
              </a:defRPr>
            </a:pPr>
            <a:r>
              <a:t>Revilers, </a:t>
            </a:r>
          </a:p>
          <a:p>
            <a:pPr marL="461009" indent="-461009" algn="l" defTabSz="821531">
              <a:buClr>
                <a:srgbClr val="A29A85"/>
              </a:buClr>
              <a:buSzPct val="58000"/>
              <a:buBlip>
                <a:blip r:embed="rId3"/>
              </a:buBlip>
              <a:defRPr sz="3300">
                <a:solidFill>
                  <a:srgbClr val="000000"/>
                </a:solidFill>
              </a:defRPr>
            </a:pPr>
            <a:r>
              <a:t>Extortioners, </a:t>
            </a:r>
          </a:p>
          <a:p>
            <a:pPr marL="461009" indent="-461009" algn="l" defTabSz="821531">
              <a:buClr>
                <a:srgbClr val="A29A85"/>
              </a:buClr>
              <a:buSzPct val="58000"/>
              <a:buBlip>
                <a:blip r:embed="rId3"/>
              </a:buBlip>
              <a:defRPr sz="3300">
                <a:solidFill>
                  <a:srgbClr val="000000"/>
                </a:solidFill>
              </a:defRPr>
            </a:pPr>
            <a:r>
              <a:t>Unclean, </a:t>
            </a:r>
          </a:p>
          <a:p>
            <a:pPr marL="461009" indent="-461009" algn="l" defTabSz="821531">
              <a:buClr>
                <a:srgbClr val="A29A85"/>
              </a:buClr>
              <a:buSzPct val="58000"/>
              <a:buBlip>
                <a:blip r:embed="rId3"/>
              </a:buBlip>
              <a:defRPr sz="3300">
                <a:solidFill>
                  <a:srgbClr val="000000"/>
                </a:solidFill>
              </a:defRPr>
            </a:pPr>
            <a:r>
              <a:t>Lewdness, </a:t>
            </a:r>
          </a:p>
        </p:txBody>
      </p:sp>
      <p:sp>
        <p:nvSpPr>
          <p:cNvPr id="210" name="Sorcery,…"/>
          <p:cNvSpPr txBox="1"/>
          <p:nvPr/>
        </p:nvSpPr>
        <p:spPr>
          <a:xfrm>
            <a:off x="3154834" y="3207245"/>
            <a:ext cx="4207539" cy="5934076"/>
          </a:xfrm>
          <a:prstGeom prst="rect">
            <a:avLst/>
          </a:prstGeom>
          <a:solidFill>
            <a:srgbClr val="DCDDE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461009" indent="-461009" algn="l" defTabSz="821531">
              <a:buClr>
                <a:srgbClr val="A29A85"/>
              </a:buClr>
              <a:buSzPct val="58000"/>
              <a:buBlip>
                <a:blip r:embed="rId3"/>
              </a:buBlip>
              <a:defRPr sz="3300">
                <a:solidFill>
                  <a:srgbClr val="000000"/>
                </a:solidFill>
              </a:defRPr>
            </a:pPr>
            <a:r>
              <a:t>Sorcery, </a:t>
            </a:r>
          </a:p>
          <a:p>
            <a:pPr marL="461009" indent="-461009" algn="l" defTabSz="821531">
              <a:buClr>
                <a:srgbClr val="A29A85"/>
              </a:buClr>
              <a:buSzPct val="58000"/>
              <a:buBlip>
                <a:blip r:embed="rId3"/>
              </a:buBlip>
              <a:defRPr sz="3300">
                <a:solidFill>
                  <a:srgbClr val="000000"/>
                </a:solidFill>
              </a:defRPr>
            </a:pPr>
            <a:r>
              <a:t>Hatred, </a:t>
            </a:r>
          </a:p>
          <a:p>
            <a:pPr marL="461009" indent="-461009" algn="l" defTabSz="821531">
              <a:buClr>
                <a:srgbClr val="A29A85"/>
              </a:buClr>
              <a:buSzPct val="58000"/>
              <a:buBlip>
                <a:blip r:embed="rId3"/>
              </a:buBlip>
              <a:defRPr sz="3300">
                <a:solidFill>
                  <a:srgbClr val="000000"/>
                </a:solidFill>
              </a:defRPr>
            </a:pPr>
            <a:r>
              <a:t>Contentions, </a:t>
            </a:r>
          </a:p>
          <a:p>
            <a:pPr marL="461009" indent="-461009" algn="l" defTabSz="821531">
              <a:buClr>
                <a:srgbClr val="A29A85"/>
              </a:buClr>
              <a:buSzPct val="58000"/>
              <a:buBlip>
                <a:blip r:embed="rId3"/>
              </a:buBlip>
              <a:defRPr sz="3300">
                <a:solidFill>
                  <a:srgbClr val="000000"/>
                </a:solidFill>
              </a:defRPr>
            </a:pPr>
            <a:r>
              <a:t>Jealousies, </a:t>
            </a:r>
          </a:p>
          <a:p>
            <a:pPr marL="461009" indent="-461009" algn="l" defTabSz="821531">
              <a:buClr>
                <a:srgbClr val="A29A85"/>
              </a:buClr>
              <a:buSzPct val="58000"/>
              <a:buBlip>
                <a:blip r:embed="rId3"/>
              </a:buBlip>
              <a:defRPr sz="3300">
                <a:solidFill>
                  <a:srgbClr val="000000"/>
                </a:solidFill>
              </a:defRPr>
            </a:pPr>
            <a:r>
              <a:t>Outbursts Of Wrath, </a:t>
            </a:r>
          </a:p>
          <a:p>
            <a:pPr marL="461009" indent="-461009" algn="l" defTabSz="821531">
              <a:buClr>
                <a:srgbClr val="A29A85"/>
              </a:buClr>
              <a:buSzPct val="58000"/>
              <a:buBlip>
                <a:blip r:embed="rId3"/>
              </a:buBlip>
              <a:defRPr sz="3300">
                <a:solidFill>
                  <a:srgbClr val="000000"/>
                </a:solidFill>
              </a:defRPr>
            </a:pPr>
            <a:r>
              <a:t>Selfish Ambitions, </a:t>
            </a:r>
          </a:p>
          <a:p>
            <a:pPr marL="461009" indent="-461009" algn="l" defTabSz="821531">
              <a:buClr>
                <a:srgbClr val="A29A85"/>
              </a:buClr>
              <a:buSzPct val="58000"/>
              <a:buBlip>
                <a:blip r:embed="rId3"/>
              </a:buBlip>
              <a:defRPr sz="3300">
                <a:solidFill>
                  <a:srgbClr val="000000"/>
                </a:solidFill>
              </a:defRPr>
            </a:pPr>
            <a:r>
              <a:t>Dissensions, </a:t>
            </a:r>
          </a:p>
          <a:p>
            <a:pPr marL="461009" indent="-461009" algn="l" defTabSz="821531">
              <a:buClr>
                <a:srgbClr val="A29A85"/>
              </a:buClr>
              <a:buSzPct val="58000"/>
              <a:buBlip>
                <a:blip r:embed="rId3"/>
              </a:buBlip>
              <a:defRPr sz="3300">
                <a:solidFill>
                  <a:srgbClr val="000000"/>
                </a:solidFill>
              </a:defRPr>
            </a:pPr>
            <a:r>
              <a:t>Heresies, </a:t>
            </a:r>
          </a:p>
          <a:p>
            <a:pPr marL="461009" indent="-461009" algn="l" defTabSz="821531">
              <a:buClr>
                <a:srgbClr val="A29A85"/>
              </a:buClr>
              <a:buSzPct val="58000"/>
              <a:buBlip>
                <a:blip r:embed="rId3"/>
              </a:buBlip>
              <a:defRPr sz="3300">
                <a:solidFill>
                  <a:srgbClr val="000000"/>
                </a:solidFill>
              </a:defRPr>
            </a:pPr>
            <a:r>
              <a:t>Envy, </a:t>
            </a:r>
          </a:p>
          <a:p>
            <a:pPr marL="461009" indent="-461009" algn="l" defTabSz="821531">
              <a:buClr>
                <a:srgbClr val="A29A85"/>
              </a:buClr>
              <a:buSzPct val="58000"/>
              <a:buBlip>
                <a:blip r:embed="rId3"/>
              </a:buBlip>
              <a:defRPr sz="3300">
                <a:solidFill>
                  <a:srgbClr val="000000"/>
                </a:solidFill>
              </a:defRPr>
            </a:pPr>
            <a:r>
              <a:t>Murders, </a:t>
            </a:r>
          </a:p>
          <a:p>
            <a:pPr marL="461009" indent="-461009" algn="l" defTabSz="821531">
              <a:buClr>
                <a:srgbClr val="A29A85"/>
              </a:buClr>
              <a:buSzPct val="58000"/>
              <a:buBlip>
                <a:blip r:embed="rId3"/>
              </a:buBlip>
              <a:defRPr sz="3300">
                <a:solidFill>
                  <a:srgbClr val="000000"/>
                </a:solidFill>
              </a:defRPr>
            </a:pPr>
            <a:r>
              <a:t>Revelries, </a:t>
            </a:r>
          </a:p>
          <a:p>
            <a:pPr marL="461009" indent="-461009" algn="l" defTabSz="821531">
              <a:buClr>
                <a:srgbClr val="A29A85"/>
              </a:buClr>
              <a:buSzPct val="58000"/>
              <a:buBlip>
                <a:blip r:embed="rId3"/>
              </a:buBlip>
              <a:defRPr sz="3300">
                <a:solidFill>
                  <a:srgbClr val="000000"/>
                </a:solidFill>
              </a:defRPr>
            </a:pPr>
            <a:r>
              <a:t>And The Like;</a:t>
            </a:r>
          </a:p>
        </p:txBody>
      </p:sp>
      <p:sp>
        <p:nvSpPr>
          <p:cNvPr id="211" name="What Is The “Sin Unto Death?” 1 John 5:16"/>
          <p:cNvSpPr/>
          <p:nvPr/>
        </p:nvSpPr>
        <p:spPr>
          <a:xfrm>
            <a:off x="59983" y="1459279"/>
            <a:ext cx="12884834" cy="1270001"/>
          </a:xfrm>
          <a:prstGeom prst="roundRect">
            <a:avLst>
              <a:gd name="adj" fmla="val 33146"/>
            </a:avLst>
          </a:prstGeom>
          <a:solidFill>
            <a:schemeClr val="accent1">
              <a:satOff val="6702"/>
              <a:lumOff val="-2099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587022">
              <a:defRPr sz="4900">
                <a:solidFill>
                  <a:srgbClr val="FFFFFF"/>
                </a:solidFill>
                <a:latin typeface="Gill Sans Light"/>
                <a:ea typeface="Gill Sans Light"/>
                <a:cs typeface="Gill Sans Light"/>
                <a:sym typeface="Gill Sans Light"/>
              </a:defRPr>
            </a:pPr>
            <a:r>
              <a:t>What Is The</a:t>
            </a:r>
            <a:r>
              <a:rPr b="1">
                <a:latin typeface="Gill Sans"/>
                <a:ea typeface="Gill Sans"/>
                <a:cs typeface="Gill Sans"/>
                <a:sym typeface="Gill Sans"/>
              </a:rPr>
              <a:t> “Sin Unto </a:t>
            </a:r>
            <a:r>
              <a:rPr b="1">
                <a:solidFill>
                  <a:schemeClr val="accent3">
                    <a:hueOff val="286721"/>
                    <a:satOff val="29410"/>
                    <a:lumOff val="9202"/>
                  </a:schemeClr>
                </a:solidFill>
                <a:latin typeface="Gill Sans"/>
                <a:ea typeface="Gill Sans"/>
                <a:cs typeface="Gill Sans"/>
                <a:sym typeface="Gill Sans"/>
              </a:rPr>
              <a:t>Death</a:t>
            </a:r>
            <a:r>
              <a:rPr b="1">
                <a:latin typeface="Gill Sans"/>
                <a:ea typeface="Gill Sans"/>
                <a:cs typeface="Gill Sans"/>
                <a:sym typeface="Gill Sans"/>
              </a:rPr>
              <a:t>?” </a:t>
            </a:r>
            <a:r>
              <a:rPr sz="4000"/>
              <a:t>1 John 5:16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