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media/image7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800" u="none" kumimoji="0" normalizeH="0">
        <a:ln>
          <a:noFill/>
        </a:ln>
        <a:solidFill>
          <a:srgbClr val="EBEBEB"/>
        </a:solidFill>
        <a:effectLst>
          <a:outerShdw sx="100000" sy="100000" kx="0" ky="0" algn="b" rotWithShape="0" blurRad="50800" dist="25400" dir="5400000">
            <a:srgbClr val="000000"/>
          </a:outerShdw>
        </a:effectLst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4E4E4E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0F0F0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6565">
              <a:alpha val="75000"/>
            </a:srgb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0F0F0"/>
              </a:solidFill>
              <a:prstDash val="solid"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61A1">
              <a:alpha val="8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>
              <a:alpha val="41000"/>
            </a:srgbClr>
          </a:solidFill>
        </a:fill>
      </a:tcStyle>
    </a:wholeTbl>
    <a:band2H>
      <a:tcTxStyle b="def" i="def"/>
      <a:tcStyle>
        <a:tcBdr/>
        <a:fill>
          <a:solidFill>
            <a:srgbClr val="909090">
              <a:alpha val="41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6350" cap="flat">
              <a:solidFill>
                <a:srgbClr val="484745"/>
              </a:solidFill>
              <a:prstDash val="solid"/>
              <a:miter lim="400000"/>
            </a:ln>
          </a:left>
          <a:right>
            <a:ln w="6350" cap="flat">
              <a:solidFill>
                <a:srgbClr val="5E5D5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6350" cap="flat">
              <a:solidFill>
                <a:srgbClr val="5E5D5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5E5D5B"/>
              </a:solidFill>
              <a:prstDash val="solid"/>
              <a:miter lim="400000"/>
            </a:ln>
          </a:top>
          <a:bottom>
            <a:ln w="6350" cap="flat">
              <a:solidFill>
                <a:srgbClr val="484745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714717"/>
              </a:solidFill>
              <a:prstDash val="solid"/>
              <a:miter lim="400000"/>
            </a:ln>
          </a:left>
          <a:right>
            <a:ln w="12700" cap="flat">
              <a:solidFill>
                <a:srgbClr val="714717"/>
              </a:solidFill>
              <a:prstDash val="solid"/>
              <a:miter lim="400000"/>
            </a:ln>
          </a:right>
          <a:top>
            <a:ln w="6350" cap="flat">
              <a:solidFill>
                <a:srgbClr val="484745"/>
              </a:solidFill>
              <a:prstDash val="solid"/>
              <a:miter lim="400000"/>
            </a:ln>
          </a:top>
          <a:bottom>
            <a:ln w="6350" cap="flat">
              <a:solidFill>
                <a:srgbClr val="5E5D5B"/>
              </a:solidFill>
              <a:prstDash val="solid"/>
              <a:miter lim="400000"/>
            </a:ln>
          </a:bottom>
          <a:insideH>
            <a:ln w="12700" cap="flat">
              <a:solidFill>
                <a:srgbClr val="714717"/>
              </a:solidFill>
              <a:prstDash val="solid"/>
              <a:miter lim="400000"/>
            </a:ln>
          </a:insideH>
          <a:insideV>
            <a:ln w="12700" cap="flat">
              <a:solidFill>
                <a:srgbClr val="71471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3F1D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D4D4D"/>
          </a:solidFill>
        </a:fill>
      </a:tcStyle>
    </a:wholeTbl>
    <a:band2H>
      <a:tcTxStyle b="def" i="def"/>
      <a:tcStyle>
        <a:tcBdr/>
        <a:fill>
          <a:solidFill>
            <a:srgbClr val="5A5A5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3F1DF"/>
              </a:solidFill>
              <a:prstDash val="solid"/>
              <a:miter lim="400000"/>
            </a:ln>
          </a:left>
          <a:right>
            <a:ln w="12700" cap="flat">
              <a:solidFill>
                <a:srgbClr val="F3F1DF"/>
              </a:solidFill>
              <a:prstDash val="solid"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solidFill>
                <a:srgbClr val="F3F1DF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-1022247"/>
              <a:satOff val="34289"/>
              <a:lumOff val="-18384"/>
            </a:schemeClr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3F1DF"/>
              </a:solidFill>
              <a:prstDash val="solid"/>
              <a:miter lim="400000"/>
            </a:ln>
          </a:top>
          <a:bottom>
            <a:ln w="12700" cap="flat">
              <a:solidFill>
                <a:srgbClr val="F3F1DF"/>
              </a:solidFill>
              <a:prstDash val="solid"/>
              <a:miter lim="400000"/>
            </a:ln>
          </a:bottom>
          <a:insideH>
            <a:ln w="12700" cap="flat">
              <a:solidFill>
                <a:srgbClr val="F3F1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D6D6D"/>
          </a:solidFill>
        </a:fill>
      </a:tcStyle>
    </a:wholeTbl>
    <a:band2H>
      <a:tcTxStyle b="def" i="def"/>
      <a:tcStyle>
        <a:tcBdr/>
        <a:fill>
          <a:solidFill>
            <a:srgbClr val="7D7D7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C5C5B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282828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2A7A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96663"/>
              <a:satOff val="-16428"/>
              <a:lumOff val="3004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D5D"/>
          </a:solidFill>
        </a:fill>
      </a:tcStyle>
    </a:wholeTbl>
    <a:band2H>
      <a:tcTxStyle b="def" i="def"/>
      <a:tcStyle>
        <a:tcBdr/>
        <a:fill>
          <a:solidFill>
            <a:srgbClr val="69696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6350" cap="flat">
              <a:solidFill>
                <a:srgbClr val="FFFFFF"/>
              </a:solidFill>
              <a:prstDash val="solid"/>
              <a:miter lim="400000"/>
            </a:ln>
          </a:right>
          <a:top>
            <a:ln w="6350" cap="flat">
              <a:solidFill>
                <a:srgbClr val="FFFFFF"/>
              </a:solidFill>
              <a:prstDash val="solid"/>
              <a:miter lim="400000"/>
            </a:ln>
          </a:top>
          <a:bottom>
            <a:ln w="635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635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8787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635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8787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0000">
              <a:alpha val="10000"/>
            </a:srgbClr>
          </a:solidFill>
        </a:fill>
      </a:tcStyle>
    </a:wholeTbl>
    <a:band2H>
      <a:tcTxStyle b="def" i="def"/>
      <a:tcStyle>
        <a:tcBdr/>
        <a:fill>
          <a:solidFill>
            <a:srgbClr val="888888">
              <a:alpha val="1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0F0F0"/>
              </a:solidFill>
              <a:prstDash val="solid"/>
              <a:miter lim="400000"/>
            </a:ln>
          </a:right>
          <a:top>
            <a:ln w="6350" cap="flat">
              <a:solidFill>
                <a:srgbClr val="F0F0F0"/>
              </a:solidFill>
              <a:prstDash val="solid"/>
              <a:miter lim="400000"/>
            </a:ln>
          </a:top>
          <a:bottom>
            <a:ln w="635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0F0F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0F0F0"/>
              </a:solidFill>
              <a:prstDash val="solid"/>
              <a:miter lim="400000"/>
            </a:ln>
          </a:bottom>
          <a:insideH>
            <a:ln w="6350" cap="flat">
              <a:solidFill>
                <a:srgbClr val="F0F0F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hape 18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tif"/><Relationship Id="rId4" Type="http://schemas.openxmlformats.org/officeDocument/2006/relationships/image" Target="../media/image3.pn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4.png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762000" y="2463800"/>
            <a:ext cx="11480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762000" y="5156200"/>
            <a:ext cx="11480800" cy="863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05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i="1" sz="24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3053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  <a:effectLst>
                  <a:outerShdw sx="100000" sy="100000" kx="0" ky="0" algn="b" rotWithShape="0" blurRad="50800" dist="25400" dir="5400000">
                    <a:srgbClr val="020202"/>
                  </a:outerShdw>
                </a:effectLst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2005834" y="9130186"/>
            <a:ext cx="348727" cy="339202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effectLst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5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b="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b="0" sz="7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49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b="0" sz="70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r>
              <a:t>Title Text</a:t>
            </a:r>
          </a:p>
        </p:txBody>
      </p:sp>
      <p:sp>
        <p:nvSpPr>
          <p:cNvPr id="159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>
              <a:defRPr>
                <a:effectLst/>
              </a:defRPr>
            </a:pPr>
            <a:r>
              <a:t>Body Level One</a:t>
            </a:r>
          </a:p>
          <a:p>
            <a:pPr lvl="1">
              <a:defRPr>
                <a:effectLst/>
              </a:defRPr>
            </a:pPr>
            <a:r>
              <a:t>Body Level Two</a:t>
            </a:r>
          </a:p>
          <a:p>
            <a:pPr lvl="2">
              <a:defRPr>
                <a:effectLst/>
              </a:defRPr>
            </a:pPr>
            <a:r>
              <a:t>Body Level Three</a:t>
            </a:r>
          </a:p>
          <a:p>
            <a:pPr lvl="3">
              <a:defRPr>
                <a:effectLst/>
              </a:defRPr>
            </a:pPr>
            <a:r>
              <a:t>Body Level Four</a:t>
            </a:r>
          </a:p>
          <a:p>
            <a:pPr lvl="4">
              <a:defRPr>
                <a:effectLst/>
              </a:defRPr>
            </a:pPr>
            <a:r>
              <a:t>Body Level Five</a:t>
            </a:r>
          </a:p>
        </p:txBody>
      </p:sp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104900" y="758938"/>
            <a:ext cx="10795000" cy="5943601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762000" y="6883400"/>
            <a:ext cx="11480800" cy="1079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762000" y="8128000"/>
            <a:ext cx="11480800" cy="91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6311798" y="924560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762000" y="3517900"/>
            <a:ext cx="11480800" cy="2717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6548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762000" y="419100"/>
            <a:ext cx="5384800" cy="4597400"/>
          </a:xfrm>
          <a:prstGeom prst="rect">
            <a:avLst/>
          </a:prstGeom>
        </p:spPr>
        <p:txBody>
          <a:bodyPr anchor="b"/>
          <a:lstStyle>
            <a:lvl1pPr>
              <a:defRPr sz="52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762000" y="5245100"/>
            <a:ext cx="5384800" cy="3810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xfrm>
            <a:off x="6311798" y="9251950"/>
            <a:ext cx="368504" cy="374600"/>
          </a:xfrm>
          <a:prstGeom prst="rect">
            <a:avLst/>
          </a:prstGeom>
        </p:spPr>
        <p:txBody>
          <a:bodyPr anchor="t"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654800" y="2374900"/>
            <a:ext cx="5588000" cy="68072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762000" y="2374900"/>
            <a:ext cx="5384800" cy="68072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>
                <a:srgbClr val="EBEBEB"/>
              </a:buClr>
              <a:defRPr sz="2800"/>
            </a:lvl1pPr>
            <a:lvl2pPr marL="685800" indent="-342900">
              <a:spcBef>
                <a:spcPts val="3200"/>
              </a:spcBef>
              <a:buClr>
                <a:srgbClr val="EBEBEB"/>
              </a:buClr>
              <a:defRPr sz="2800"/>
            </a:lvl2pPr>
            <a:lvl3pPr marL="1028700" indent="-342900">
              <a:spcBef>
                <a:spcPts val="3200"/>
              </a:spcBef>
              <a:buClr>
                <a:srgbClr val="EBEBEB"/>
              </a:buClr>
              <a:defRPr sz="2800"/>
            </a:lvl3pPr>
            <a:lvl4pPr marL="1371600" indent="-342900">
              <a:spcBef>
                <a:spcPts val="3200"/>
              </a:spcBef>
              <a:buClr>
                <a:srgbClr val="EBEBEB"/>
              </a:buClr>
              <a:defRPr sz="2800"/>
            </a:lvl4pPr>
            <a:lvl5pPr marL="1714500" indent="-342900">
              <a:spcBef>
                <a:spcPts val="3200"/>
              </a:spcBef>
              <a:buClr>
                <a:srgbClr val="EBEBEB"/>
              </a:buClr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965200"/>
            <a:ext cx="11480800" cy="7823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626100"/>
            <a:ext cx="5588000" cy="3441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half" idx="14"/>
          </p:nvPr>
        </p:nvSpPr>
        <p:spPr>
          <a:xfrm>
            <a:off x="6680200" y="419100"/>
            <a:ext cx="5588000" cy="49149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762000" y="419100"/>
            <a:ext cx="5588000" cy="8648700"/>
          </a:xfrm>
          <a:prstGeom prst="rect">
            <a:avLst/>
          </a:prstGeom>
          <a:ln w="25400"/>
          <a:effectLst>
            <a:outerShdw sx="100000" sy="100000" kx="0" ky="0" algn="b" rotWithShape="0" blurRad="254000" dist="127000" dir="5400000">
              <a:srgbClr val="000000">
                <a:alpha val="70000"/>
              </a:srgbClr>
            </a:outerShdw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762000" y="203200"/>
            <a:ext cx="11480800" cy="214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762000" y="2413000"/>
            <a:ext cx="11480800" cy="6362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11798" y="9255150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4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06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812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1219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1625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20320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24384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28448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32512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3657600" marR="0" indent="-406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400" u="none">
          <a:ln>
            <a:noFill/>
          </a:ln>
          <a:solidFill>
            <a:srgbClr val="EBEBEB"/>
          </a:solidFill>
          <a:effectLst>
            <a:outerShdw sx="100000" sy="100000" kx="0" ky="0" algn="b" rotWithShape="0" blurRad="50800" dist="25400" dir="5400000">
              <a:srgbClr val="000000"/>
            </a:outerShdw>
          </a:effectLst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tif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png"/><Relationship Id="rId5" Type="http://schemas.openxmlformats.org/officeDocument/2006/relationships/image" Target="../media/image7.tif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png"/><Relationship Id="rId5" Type="http://schemas.openxmlformats.org/officeDocument/2006/relationships/image" Target="../media/image8.tif"/><Relationship Id="rId6" Type="http://schemas.openxmlformats.org/officeDocument/2006/relationships/image" Target="../media/image6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png"/><Relationship Id="rId5" Type="http://schemas.openxmlformats.org/officeDocument/2006/relationships/image" Target="../media/image7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9.tif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tif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tif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11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tif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2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png"/><Relationship Id="rId5" Type="http://schemas.openxmlformats.org/officeDocument/2006/relationships/image" Target="../media/image7.tif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png"/><Relationship Id="rId5" Type="http://schemas.openxmlformats.org/officeDocument/2006/relationships/image" Target="../media/image11.tif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png"/><Relationship Id="rId5" Type="http://schemas.openxmlformats.org/officeDocument/2006/relationships/image" Target="../media/image11.tif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Relationship Id="rId5" Type="http://schemas.openxmlformats.org/officeDocument/2006/relationships/image" Target="../media/image7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tif"/><Relationship Id="rId3" Type="http://schemas.openxmlformats.org/officeDocument/2006/relationships/image" Target="../media/image3.tif"/><Relationship Id="rId4" Type="http://schemas.openxmlformats.org/officeDocument/2006/relationships/image" Target="../media/image4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5.tif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tif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tif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9340" t="9182" r="10313" b="4710"/>
          <a:stretch>
            <a:fillRect/>
          </a:stretch>
        </p:blipFill>
        <p:spPr>
          <a:xfrm>
            <a:off x="1160172" y="367710"/>
            <a:ext cx="2423428" cy="2597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47" fill="norm" stroke="1" extrusionOk="0">
                <a:moveTo>
                  <a:pt x="10869" y="1"/>
                </a:moveTo>
                <a:cubicBezTo>
                  <a:pt x="10857" y="7"/>
                  <a:pt x="10878" y="68"/>
                  <a:pt x="10943" y="188"/>
                </a:cubicBezTo>
                <a:cubicBezTo>
                  <a:pt x="11092" y="461"/>
                  <a:pt x="11153" y="742"/>
                  <a:pt x="11074" y="787"/>
                </a:cubicBezTo>
                <a:cubicBezTo>
                  <a:pt x="11037" y="809"/>
                  <a:pt x="10904" y="710"/>
                  <a:pt x="10781" y="568"/>
                </a:cubicBezTo>
                <a:cubicBezTo>
                  <a:pt x="10657" y="425"/>
                  <a:pt x="10538" y="327"/>
                  <a:pt x="10512" y="351"/>
                </a:cubicBezTo>
                <a:cubicBezTo>
                  <a:pt x="10486" y="375"/>
                  <a:pt x="10554" y="577"/>
                  <a:pt x="10664" y="800"/>
                </a:cubicBezTo>
                <a:cubicBezTo>
                  <a:pt x="10775" y="1024"/>
                  <a:pt x="10897" y="1274"/>
                  <a:pt x="10936" y="1354"/>
                </a:cubicBezTo>
                <a:cubicBezTo>
                  <a:pt x="11039" y="1568"/>
                  <a:pt x="10978" y="1761"/>
                  <a:pt x="10806" y="1761"/>
                </a:cubicBezTo>
                <a:cubicBezTo>
                  <a:pt x="10657" y="1761"/>
                  <a:pt x="10207" y="2126"/>
                  <a:pt x="10276" y="2190"/>
                </a:cubicBezTo>
                <a:cubicBezTo>
                  <a:pt x="10296" y="2209"/>
                  <a:pt x="10245" y="2345"/>
                  <a:pt x="10163" y="2492"/>
                </a:cubicBezTo>
                <a:cubicBezTo>
                  <a:pt x="10080" y="2639"/>
                  <a:pt x="10029" y="2785"/>
                  <a:pt x="10049" y="2816"/>
                </a:cubicBezTo>
                <a:cubicBezTo>
                  <a:pt x="10070" y="2847"/>
                  <a:pt x="10020" y="2948"/>
                  <a:pt x="9940" y="3042"/>
                </a:cubicBezTo>
                <a:cubicBezTo>
                  <a:pt x="9664" y="3366"/>
                  <a:pt x="9293" y="3904"/>
                  <a:pt x="9156" y="4179"/>
                </a:cubicBezTo>
                <a:cubicBezTo>
                  <a:pt x="9029" y="4433"/>
                  <a:pt x="8969" y="4472"/>
                  <a:pt x="8449" y="4632"/>
                </a:cubicBezTo>
                <a:cubicBezTo>
                  <a:pt x="8137" y="4727"/>
                  <a:pt x="7835" y="4842"/>
                  <a:pt x="7778" y="4884"/>
                </a:cubicBezTo>
                <a:cubicBezTo>
                  <a:pt x="7720" y="4926"/>
                  <a:pt x="7639" y="4971"/>
                  <a:pt x="7598" y="4986"/>
                </a:cubicBezTo>
                <a:cubicBezTo>
                  <a:pt x="7556" y="5000"/>
                  <a:pt x="7254" y="5149"/>
                  <a:pt x="6926" y="5317"/>
                </a:cubicBezTo>
                <a:cubicBezTo>
                  <a:pt x="6106" y="5737"/>
                  <a:pt x="5091" y="6682"/>
                  <a:pt x="4467" y="7601"/>
                </a:cubicBezTo>
                <a:cubicBezTo>
                  <a:pt x="4426" y="7662"/>
                  <a:pt x="4323" y="7801"/>
                  <a:pt x="4241" y="7912"/>
                </a:cubicBezTo>
                <a:cubicBezTo>
                  <a:pt x="4160" y="8024"/>
                  <a:pt x="4005" y="8304"/>
                  <a:pt x="3899" y="8535"/>
                </a:cubicBezTo>
                <a:lnTo>
                  <a:pt x="3704" y="8954"/>
                </a:lnTo>
                <a:lnTo>
                  <a:pt x="2793" y="8931"/>
                </a:lnTo>
                <a:cubicBezTo>
                  <a:pt x="2026" y="8911"/>
                  <a:pt x="1862" y="8927"/>
                  <a:pt x="1747" y="9023"/>
                </a:cubicBezTo>
                <a:cubicBezTo>
                  <a:pt x="1672" y="9086"/>
                  <a:pt x="1514" y="9161"/>
                  <a:pt x="1397" y="9190"/>
                </a:cubicBezTo>
                <a:cubicBezTo>
                  <a:pt x="1238" y="9230"/>
                  <a:pt x="1185" y="9285"/>
                  <a:pt x="1185" y="9410"/>
                </a:cubicBezTo>
                <a:cubicBezTo>
                  <a:pt x="1185" y="9553"/>
                  <a:pt x="1138" y="9584"/>
                  <a:pt x="850" y="9630"/>
                </a:cubicBezTo>
                <a:cubicBezTo>
                  <a:pt x="665" y="9659"/>
                  <a:pt x="378" y="9711"/>
                  <a:pt x="214" y="9747"/>
                </a:cubicBezTo>
                <a:cubicBezTo>
                  <a:pt x="65" y="9781"/>
                  <a:pt x="-10" y="9798"/>
                  <a:pt x="2" y="9803"/>
                </a:cubicBezTo>
                <a:cubicBezTo>
                  <a:pt x="13" y="9809"/>
                  <a:pt x="113" y="9804"/>
                  <a:pt x="309" y="9793"/>
                </a:cubicBezTo>
                <a:cubicBezTo>
                  <a:pt x="544" y="9780"/>
                  <a:pt x="755" y="9807"/>
                  <a:pt x="832" y="9859"/>
                </a:cubicBezTo>
                <a:cubicBezTo>
                  <a:pt x="972" y="9954"/>
                  <a:pt x="933" y="9981"/>
                  <a:pt x="365" y="10160"/>
                </a:cubicBezTo>
                <a:cubicBezTo>
                  <a:pt x="201" y="10213"/>
                  <a:pt x="378" y="10220"/>
                  <a:pt x="1040" y="10190"/>
                </a:cubicBezTo>
                <a:cubicBezTo>
                  <a:pt x="1692" y="10160"/>
                  <a:pt x="1988" y="10170"/>
                  <a:pt x="2114" y="10233"/>
                </a:cubicBezTo>
                <a:cubicBezTo>
                  <a:pt x="2210" y="10280"/>
                  <a:pt x="2479" y="10329"/>
                  <a:pt x="2711" y="10337"/>
                </a:cubicBezTo>
                <a:cubicBezTo>
                  <a:pt x="2944" y="10345"/>
                  <a:pt x="3172" y="10372"/>
                  <a:pt x="3220" y="10400"/>
                </a:cubicBezTo>
                <a:cubicBezTo>
                  <a:pt x="3281" y="10435"/>
                  <a:pt x="3297" y="10652"/>
                  <a:pt x="3273" y="11121"/>
                </a:cubicBezTo>
                <a:cubicBezTo>
                  <a:pt x="3247" y="11635"/>
                  <a:pt x="3274" y="11938"/>
                  <a:pt x="3390" y="12415"/>
                </a:cubicBezTo>
                <a:cubicBezTo>
                  <a:pt x="3473" y="12758"/>
                  <a:pt x="3559" y="13116"/>
                  <a:pt x="3581" y="13212"/>
                </a:cubicBezTo>
                <a:cubicBezTo>
                  <a:pt x="3634" y="13444"/>
                  <a:pt x="3989" y="14258"/>
                  <a:pt x="4093" y="14388"/>
                </a:cubicBezTo>
                <a:cubicBezTo>
                  <a:pt x="4138" y="14445"/>
                  <a:pt x="4253" y="14647"/>
                  <a:pt x="4351" y="14837"/>
                </a:cubicBezTo>
                <a:cubicBezTo>
                  <a:pt x="4448" y="15027"/>
                  <a:pt x="4601" y="15277"/>
                  <a:pt x="4690" y="15391"/>
                </a:cubicBezTo>
                <a:cubicBezTo>
                  <a:pt x="4831" y="15572"/>
                  <a:pt x="4842" y="15629"/>
                  <a:pt x="4771" y="15850"/>
                </a:cubicBezTo>
                <a:cubicBezTo>
                  <a:pt x="4726" y="15989"/>
                  <a:pt x="4631" y="16163"/>
                  <a:pt x="4559" y="16237"/>
                </a:cubicBezTo>
                <a:cubicBezTo>
                  <a:pt x="4487" y="16310"/>
                  <a:pt x="4449" y="16390"/>
                  <a:pt x="4474" y="16414"/>
                </a:cubicBezTo>
                <a:cubicBezTo>
                  <a:pt x="4499" y="16437"/>
                  <a:pt x="4189" y="17072"/>
                  <a:pt x="3785" y="17826"/>
                </a:cubicBezTo>
                <a:cubicBezTo>
                  <a:pt x="3243" y="18838"/>
                  <a:pt x="3051" y="19267"/>
                  <a:pt x="3047" y="19471"/>
                </a:cubicBezTo>
                <a:cubicBezTo>
                  <a:pt x="3044" y="19623"/>
                  <a:pt x="3015" y="19849"/>
                  <a:pt x="2983" y="19973"/>
                </a:cubicBezTo>
                <a:cubicBezTo>
                  <a:pt x="2939" y="20151"/>
                  <a:pt x="2947" y="20199"/>
                  <a:pt x="3036" y="20199"/>
                </a:cubicBezTo>
                <a:cubicBezTo>
                  <a:pt x="3216" y="20199"/>
                  <a:pt x="3255" y="20320"/>
                  <a:pt x="3135" y="20527"/>
                </a:cubicBezTo>
                <a:cubicBezTo>
                  <a:pt x="2985" y="20786"/>
                  <a:pt x="2775" y="21316"/>
                  <a:pt x="2810" y="21349"/>
                </a:cubicBezTo>
                <a:cubicBezTo>
                  <a:pt x="2826" y="21364"/>
                  <a:pt x="2903" y="21242"/>
                  <a:pt x="2980" y="21080"/>
                </a:cubicBezTo>
                <a:cubicBezTo>
                  <a:pt x="3215" y="20586"/>
                  <a:pt x="3402" y="20325"/>
                  <a:pt x="3471" y="20389"/>
                </a:cubicBezTo>
                <a:cubicBezTo>
                  <a:pt x="3530" y="20444"/>
                  <a:pt x="3467" y="20877"/>
                  <a:pt x="3340" y="21290"/>
                </a:cubicBezTo>
                <a:cubicBezTo>
                  <a:pt x="3248" y="21590"/>
                  <a:pt x="3391" y="21440"/>
                  <a:pt x="3609" y="21012"/>
                </a:cubicBezTo>
                <a:cubicBezTo>
                  <a:pt x="3729" y="20774"/>
                  <a:pt x="3861" y="20531"/>
                  <a:pt x="3899" y="20474"/>
                </a:cubicBezTo>
                <a:cubicBezTo>
                  <a:pt x="3936" y="20417"/>
                  <a:pt x="4046" y="20222"/>
                  <a:pt x="4142" y="20038"/>
                </a:cubicBezTo>
                <a:cubicBezTo>
                  <a:pt x="4239" y="19854"/>
                  <a:pt x="4381" y="19670"/>
                  <a:pt x="4457" y="19632"/>
                </a:cubicBezTo>
                <a:cubicBezTo>
                  <a:pt x="4532" y="19593"/>
                  <a:pt x="4656" y="19428"/>
                  <a:pt x="4736" y="19261"/>
                </a:cubicBezTo>
                <a:cubicBezTo>
                  <a:pt x="4815" y="19095"/>
                  <a:pt x="4915" y="18940"/>
                  <a:pt x="4955" y="18917"/>
                </a:cubicBezTo>
                <a:cubicBezTo>
                  <a:pt x="5060" y="18857"/>
                  <a:pt x="5714" y="17790"/>
                  <a:pt x="5824" y="17502"/>
                </a:cubicBezTo>
                <a:cubicBezTo>
                  <a:pt x="5875" y="17368"/>
                  <a:pt x="5919" y="17200"/>
                  <a:pt x="5919" y="17131"/>
                </a:cubicBezTo>
                <a:cubicBezTo>
                  <a:pt x="5920" y="17062"/>
                  <a:pt x="5956" y="16948"/>
                  <a:pt x="5997" y="16876"/>
                </a:cubicBezTo>
                <a:cubicBezTo>
                  <a:pt x="6070" y="16748"/>
                  <a:pt x="6079" y="16750"/>
                  <a:pt x="6326" y="16899"/>
                </a:cubicBezTo>
                <a:cubicBezTo>
                  <a:pt x="7075" y="17349"/>
                  <a:pt x="7584" y="17607"/>
                  <a:pt x="8195" y="17849"/>
                </a:cubicBezTo>
                <a:cubicBezTo>
                  <a:pt x="8478" y="17961"/>
                  <a:pt x="8902" y="18042"/>
                  <a:pt x="8937" y="17990"/>
                </a:cubicBezTo>
                <a:cubicBezTo>
                  <a:pt x="8956" y="17961"/>
                  <a:pt x="9335" y="17952"/>
                  <a:pt x="9777" y="17970"/>
                </a:cubicBezTo>
                <a:cubicBezTo>
                  <a:pt x="10498" y="18000"/>
                  <a:pt x="10570" y="17994"/>
                  <a:pt x="10484" y="17898"/>
                </a:cubicBezTo>
                <a:cubicBezTo>
                  <a:pt x="10431" y="17839"/>
                  <a:pt x="10416" y="17775"/>
                  <a:pt x="10449" y="17757"/>
                </a:cubicBezTo>
                <a:cubicBezTo>
                  <a:pt x="10517" y="17720"/>
                  <a:pt x="11421" y="17616"/>
                  <a:pt x="11812" y="17600"/>
                </a:cubicBezTo>
                <a:cubicBezTo>
                  <a:pt x="12957" y="17553"/>
                  <a:pt x="12973" y="17552"/>
                  <a:pt x="12724" y="17508"/>
                </a:cubicBezTo>
                <a:cubicBezTo>
                  <a:pt x="12453" y="17461"/>
                  <a:pt x="12398" y="17358"/>
                  <a:pt x="12607" y="17285"/>
                </a:cubicBezTo>
                <a:cubicBezTo>
                  <a:pt x="12871" y="17194"/>
                  <a:pt x="12538" y="17162"/>
                  <a:pt x="11028" y="17135"/>
                </a:cubicBezTo>
                <a:cubicBezTo>
                  <a:pt x="9609" y="17108"/>
                  <a:pt x="9520" y="17098"/>
                  <a:pt x="9166" y="16931"/>
                </a:cubicBezTo>
                <a:cubicBezTo>
                  <a:pt x="8961" y="16835"/>
                  <a:pt x="8518" y="16630"/>
                  <a:pt x="8184" y="16476"/>
                </a:cubicBezTo>
                <a:cubicBezTo>
                  <a:pt x="7850" y="16322"/>
                  <a:pt x="7552" y="16158"/>
                  <a:pt x="7523" y="16115"/>
                </a:cubicBezTo>
                <a:cubicBezTo>
                  <a:pt x="7495" y="16072"/>
                  <a:pt x="7392" y="16012"/>
                  <a:pt x="7294" y="15978"/>
                </a:cubicBezTo>
                <a:cubicBezTo>
                  <a:pt x="7195" y="15943"/>
                  <a:pt x="7114" y="15868"/>
                  <a:pt x="7114" y="15810"/>
                </a:cubicBezTo>
                <a:cubicBezTo>
                  <a:pt x="7114" y="15753"/>
                  <a:pt x="7013" y="15656"/>
                  <a:pt x="6891" y="15597"/>
                </a:cubicBezTo>
                <a:cubicBezTo>
                  <a:pt x="6574" y="15445"/>
                  <a:pt x="6535" y="15218"/>
                  <a:pt x="6771" y="14896"/>
                </a:cubicBezTo>
                <a:cubicBezTo>
                  <a:pt x="6877" y="14751"/>
                  <a:pt x="6965" y="14591"/>
                  <a:pt x="6965" y="14542"/>
                </a:cubicBezTo>
                <a:cubicBezTo>
                  <a:pt x="6965" y="14452"/>
                  <a:pt x="6976" y="14429"/>
                  <a:pt x="7258" y="13919"/>
                </a:cubicBezTo>
                <a:cubicBezTo>
                  <a:pt x="7348" y="13758"/>
                  <a:pt x="7400" y="13625"/>
                  <a:pt x="7371" y="13625"/>
                </a:cubicBezTo>
                <a:cubicBezTo>
                  <a:pt x="7343" y="13625"/>
                  <a:pt x="7354" y="13587"/>
                  <a:pt x="7396" y="13539"/>
                </a:cubicBezTo>
                <a:cubicBezTo>
                  <a:pt x="7438" y="13492"/>
                  <a:pt x="7494" y="13359"/>
                  <a:pt x="7516" y="13244"/>
                </a:cubicBezTo>
                <a:cubicBezTo>
                  <a:pt x="7539" y="13130"/>
                  <a:pt x="7588" y="12922"/>
                  <a:pt x="7626" y="12779"/>
                </a:cubicBezTo>
                <a:cubicBezTo>
                  <a:pt x="7664" y="12636"/>
                  <a:pt x="7679" y="12520"/>
                  <a:pt x="7658" y="12520"/>
                </a:cubicBezTo>
                <a:cubicBezTo>
                  <a:pt x="7636" y="12520"/>
                  <a:pt x="7663" y="12470"/>
                  <a:pt x="7714" y="12412"/>
                </a:cubicBezTo>
                <a:cubicBezTo>
                  <a:pt x="7766" y="12354"/>
                  <a:pt x="7952" y="12023"/>
                  <a:pt x="8131" y="11671"/>
                </a:cubicBezTo>
                <a:cubicBezTo>
                  <a:pt x="8310" y="11320"/>
                  <a:pt x="8481" y="11041"/>
                  <a:pt x="8513" y="11052"/>
                </a:cubicBezTo>
                <a:cubicBezTo>
                  <a:pt x="8544" y="11063"/>
                  <a:pt x="8562" y="11278"/>
                  <a:pt x="8555" y="11534"/>
                </a:cubicBezTo>
                <a:cubicBezTo>
                  <a:pt x="8548" y="11789"/>
                  <a:pt x="8559" y="11937"/>
                  <a:pt x="8580" y="11861"/>
                </a:cubicBezTo>
                <a:cubicBezTo>
                  <a:pt x="8601" y="11785"/>
                  <a:pt x="8652" y="11694"/>
                  <a:pt x="8689" y="11658"/>
                </a:cubicBezTo>
                <a:cubicBezTo>
                  <a:pt x="8726" y="11622"/>
                  <a:pt x="8756" y="11508"/>
                  <a:pt x="8756" y="11406"/>
                </a:cubicBezTo>
                <a:cubicBezTo>
                  <a:pt x="8756" y="11303"/>
                  <a:pt x="8820" y="11147"/>
                  <a:pt x="8898" y="11058"/>
                </a:cubicBezTo>
                <a:cubicBezTo>
                  <a:pt x="9010" y="10930"/>
                  <a:pt x="9097" y="10901"/>
                  <a:pt x="9336" y="10917"/>
                </a:cubicBezTo>
                <a:cubicBezTo>
                  <a:pt x="9500" y="10929"/>
                  <a:pt x="9657" y="10904"/>
                  <a:pt x="9686" y="10862"/>
                </a:cubicBezTo>
                <a:cubicBezTo>
                  <a:pt x="9717" y="10814"/>
                  <a:pt x="9773" y="10807"/>
                  <a:pt x="9827" y="10845"/>
                </a:cubicBezTo>
                <a:cubicBezTo>
                  <a:pt x="9875" y="10880"/>
                  <a:pt x="9996" y="10931"/>
                  <a:pt x="10099" y="10957"/>
                </a:cubicBezTo>
                <a:cubicBezTo>
                  <a:pt x="10863" y="11153"/>
                  <a:pt x="11106" y="11201"/>
                  <a:pt x="11699" y="11271"/>
                </a:cubicBezTo>
                <a:cubicBezTo>
                  <a:pt x="12069" y="11315"/>
                  <a:pt x="12489" y="11377"/>
                  <a:pt x="12632" y="11412"/>
                </a:cubicBezTo>
                <a:cubicBezTo>
                  <a:pt x="12776" y="11447"/>
                  <a:pt x="13142" y="11490"/>
                  <a:pt x="13445" y="11507"/>
                </a:cubicBezTo>
                <a:cubicBezTo>
                  <a:pt x="14027" y="11541"/>
                  <a:pt x="14108" y="11576"/>
                  <a:pt x="14144" y="11796"/>
                </a:cubicBezTo>
                <a:cubicBezTo>
                  <a:pt x="14157" y="11871"/>
                  <a:pt x="14225" y="12007"/>
                  <a:pt x="14296" y="12101"/>
                </a:cubicBezTo>
                <a:cubicBezTo>
                  <a:pt x="14367" y="12194"/>
                  <a:pt x="14423" y="12335"/>
                  <a:pt x="14423" y="12412"/>
                </a:cubicBezTo>
                <a:cubicBezTo>
                  <a:pt x="14424" y="12489"/>
                  <a:pt x="14475" y="12641"/>
                  <a:pt x="14536" y="12749"/>
                </a:cubicBezTo>
                <a:cubicBezTo>
                  <a:pt x="14648" y="12948"/>
                  <a:pt x="14849" y="13562"/>
                  <a:pt x="14922" y="13919"/>
                </a:cubicBezTo>
                <a:cubicBezTo>
                  <a:pt x="14943" y="14025"/>
                  <a:pt x="14995" y="14128"/>
                  <a:pt x="15031" y="14149"/>
                </a:cubicBezTo>
                <a:cubicBezTo>
                  <a:pt x="15201" y="14246"/>
                  <a:pt x="15080" y="14578"/>
                  <a:pt x="14752" y="14926"/>
                </a:cubicBezTo>
                <a:cubicBezTo>
                  <a:pt x="14564" y="15125"/>
                  <a:pt x="14388" y="15276"/>
                  <a:pt x="14360" y="15260"/>
                </a:cubicBezTo>
                <a:cubicBezTo>
                  <a:pt x="14259" y="15202"/>
                  <a:pt x="13983" y="15398"/>
                  <a:pt x="13734" y="15702"/>
                </a:cubicBezTo>
                <a:cubicBezTo>
                  <a:pt x="13443" y="16059"/>
                  <a:pt x="13109" y="16650"/>
                  <a:pt x="13169" y="16705"/>
                </a:cubicBezTo>
                <a:cubicBezTo>
                  <a:pt x="13191" y="16726"/>
                  <a:pt x="13390" y="16686"/>
                  <a:pt x="13611" y="16613"/>
                </a:cubicBezTo>
                <a:cubicBezTo>
                  <a:pt x="13832" y="16541"/>
                  <a:pt x="14151" y="16442"/>
                  <a:pt x="14321" y="16394"/>
                </a:cubicBezTo>
                <a:cubicBezTo>
                  <a:pt x="14490" y="16346"/>
                  <a:pt x="14774" y="16185"/>
                  <a:pt x="14950" y="16037"/>
                </a:cubicBezTo>
                <a:cubicBezTo>
                  <a:pt x="15280" y="15757"/>
                  <a:pt x="15412" y="15732"/>
                  <a:pt x="15455" y="15938"/>
                </a:cubicBezTo>
                <a:cubicBezTo>
                  <a:pt x="15470" y="16012"/>
                  <a:pt x="15423" y="16071"/>
                  <a:pt x="15335" y="16092"/>
                </a:cubicBezTo>
                <a:cubicBezTo>
                  <a:pt x="15313" y="16098"/>
                  <a:pt x="15301" y="16103"/>
                  <a:pt x="15285" y="16109"/>
                </a:cubicBezTo>
                <a:cubicBezTo>
                  <a:pt x="15285" y="16109"/>
                  <a:pt x="15286" y="16111"/>
                  <a:pt x="15285" y="16112"/>
                </a:cubicBezTo>
                <a:cubicBezTo>
                  <a:pt x="15274" y="16130"/>
                  <a:pt x="15257" y="16142"/>
                  <a:pt x="15239" y="16155"/>
                </a:cubicBezTo>
                <a:cubicBezTo>
                  <a:pt x="15219" y="16204"/>
                  <a:pt x="15237" y="16294"/>
                  <a:pt x="15296" y="16518"/>
                </a:cubicBezTo>
                <a:cubicBezTo>
                  <a:pt x="15353" y="16734"/>
                  <a:pt x="15432" y="17113"/>
                  <a:pt x="15473" y="17357"/>
                </a:cubicBezTo>
                <a:cubicBezTo>
                  <a:pt x="15513" y="17602"/>
                  <a:pt x="15573" y="17834"/>
                  <a:pt x="15607" y="17875"/>
                </a:cubicBezTo>
                <a:cubicBezTo>
                  <a:pt x="15641" y="17916"/>
                  <a:pt x="15660" y="18087"/>
                  <a:pt x="15649" y="18255"/>
                </a:cubicBezTo>
                <a:cubicBezTo>
                  <a:pt x="15638" y="18423"/>
                  <a:pt x="15659" y="18634"/>
                  <a:pt x="15695" y="18724"/>
                </a:cubicBezTo>
                <a:cubicBezTo>
                  <a:pt x="15788" y="18950"/>
                  <a:pt x="16287" y="19138"/>
                  <a:pt x="16476" y="19019"/>
                </a:cubicBezTo>
                <a:cubicBezTo>
                  <a:pt x="16517" y="18993"/>
                  <a:pt x="16727" y="18932"/>
                  <a:pt x="16946" y="18885"/>
                </a:cubicBezTo>
                <a:cubicBezTo>
                  <a:pt x="17291" y="18810"/>
                  <a:pt x="17337" y="18781"/>
                  <a:pt x="17303" y="18658"/>
                </a:cubicBezTo>
                <a:cubicBezTo>
                  <a:pt x="17281" y="18581"/>
                  <a:pt x="17299" y="18454"/>
                  <a:pt x="17342" y="18380"/>
                </a:cubicBezTo>
                <a:cubicBezTo>
                  <a:pt x="17396" y="18285"/>
                  <a:pt x="17395" y="18223"/>
                  <a:pt x="17338" y="18170"/>
                </a:cubicBezTo>
                <a:cubicBezTo>
                  <a:pt x="17293" y="18129"/>
                  <a:pt x="17257" y="17947"/>
                  <a:pt x="17257" y="17767"/>
                </a:cubicBezTo>
                <a:cubicBezTo>
                  <a:pt x="17257" y="17587"/>
                  <a:pt x="17230" y="17424"/>
                  <a:pt x="17193" y="17403"/>
                </a:cubicBezTo>
                <a:cubicBezTo>
                  <a:pt x="17157" y="17382"/>
                  <a:pt x="17141" y="17060"/>
                  <a:pt x="17158" y="16689"/>
                </a:cubicBezTo>
                <a:cubicBezTo>
                  <a:pt x="17175" y="16317"/>
                  <a:pt x="17150" y="15857"/>
                  <a:pt x="17105" y="15666"/>
                </a:cubicBezTo>
                <a:cubicBezTo>
                  <a:pt x="17060" y="15476"/>
                  <a:pt x="17007" y="15235"/>
                  <a:pt x="16985" y="15129"/>
                </a:cubicBezTo>
                <a:cubicBezTo>
                  <a:pt x="16962" y="15023"/>
                  <a:pt x="16875" y="14904"/>
                  <a:pt x="16794" y="14863"/>
                </a:cubicBezTo>
                <a:cubicBezTo>
                  <a:pt x="16648" y="14791"/>
                  <a:pt x="16646" y="14790"/>
                  <a:pt x="16801" y="14637"/>
                </a:cubicBezTo>
                <a:cubicBezTo>
                  <a:pt x="16887" y="14552"/>
                  <a:pt x="16960" y="14431"/>
                  <a:pt x="16960" y="14372"/>
                </a:cubicBezTo>
                <a:cubicBezTo>
                  <a:pt x="16960" y="14312"/>
                  <a:pt x="17001" y="14234"/>
                  <a:pt x="17052" y="14195"/>
                </a:cubicBezTo>
                <a:cubicBezTo>
                  <a:pt x="17212" y="14072"/>
                  <a:pt x="17928" y="12687"/>
                  <a:pt x="17928" y="12500"/>
                </a:cubicBezTo>
                <a:cubicBezTo>
                  <a:pt x="17928" y="12355"/>
                  <a:pt x="18015" y="12303"/>
                  <a:pt x="18122" y="12386"/>
                </a:cubicBezTo>
                <a:cubicBezTo>
                  <a:pt x="18175" y="12426"/>
                  <a:pt x="18198" y="12505"/>
                  <a:pt x="18175" y="12559"/>
                </a:cubicBezTo>
                <a:cubicBezTo>
                  <a:pt x="18148" y="12625"/>
                  <a:pt x="18187" y="12658"/>
                  <a:pt x="18288" y="12658"/>
                </a:cubicBezTo>
                <a:cubicBezTo>
                  <a:pt x="18372" y="12658"/>
                  <a:pt x="18460" y="12683"/>
                  <a:pt x="18483" y="12717"/>
                </a:cubicBezTo>
                <a:cubicBezTo>
                  <a:pt x="18518" y="12769"/>
                  <a:pt x="19048" y="12884"/>
                  <a:pt x="19320" y="12897"/>
                </a:cubicBezTo>
                <a:cubicBezTo>
                  <a:pt x="19369" y="12899"/>
                  <a:pt x="19435" y="12925"/>
                  <a:pt x="19465" y="12953"/>
                </a:cubicBezTo>
                <a:cubicBezTo>
                  <a:pt x="19495" y="12981"/>
                  <a:pt x="19582" y="13002"/>
                  <a:pt x="19656" y="13002"/>
                </a:cubicBezTo>
                <a:cubicBezTo>
                  <a:pt x="19730" y="13002"/>
                  <a:pt x="19979" y="13080"/>
                  <a:pt x="20210" y="13176"/>
                </a:cubicBezTo>
                <a:cubicBezTo>
                  <a:pt x="20623" y="13345"/>
                  <a:pt x="21057" y="13400"/>
                  <a:pt x="21168" y="13297"/>
                </a:cubicBezTo>
                <a:cubicBezTo>
                  <a:pt x="21199" y="13268"/>
                  <a:pt x="21262" y="13244"/>
                  <a:pt x="21309" y="13244"/>
                </a:cubicBezTo>
                <a:cubicBezTo>
                  <a:pt x="21396" y="13244"/>
                  <a:pt x="21476" y="12957"/>
                  <a:pt x="21557" y="12363"/>
                </a:cubicBezTo>
                <a:cubicBezTo>
                  <a:pt x="21590" y="12117"/>
                  <a:pt x="21577" y="12035"/>
                  <a:pt x="21504" y="12035"/>
                </a:cubicBezTo>
                <a:cubicBezTo>
                  <a:pt x="21450" y="12035"/>
                  <a:pt x="21327" y="11967"/>
                  <a:pt x="21231" y="11884"/>
                </a:cubicBezTo>
                <a:cubicBezTo>
                  <a:pt x="21136" y="11801"/>
                  <a:pt x="20999" y="11725"/>
                  <a:pt x="20928" y="11717"/>
                </a:cubicBezTo>
                <a:cubicBezTo>
                  <a:pt x="20258" y="11641"/>
                  <a:pt x="20036" y="11583"/>
                  <a:pt x="19892" y="11442"/>
                </a:cubicBezTo>
                <a:cubicBezTo>
                  <a:pt x="19805" y="11355"/>
                  <a:pt x="19603" y="11252"/>
                  <a:pt x="19444" y="11212"/>
                </a:cubicBezTo>
                <a:cubicBezTo>
                  <a:pt x="19284" y="11173"/>
                  <a:pt x="19090" y="11092"/>
                  <a:pt x="19009" y="11035"/>
                </a:cubicBezTo>
                <a:cubicBezTo>
                  <a:pt x="18928" y="10979"/>
                  <a:pt x="18755" y="10932"/>
                  <a:pt x="18624" y="10931"/>
                </a:cubicBezTo>
                <a:cubicBezTo>
                  <a:pt x="18493" y="10929"/>
                  <a:pt x="18365" y="10898"/>
                  <a:pt x="18341" y="10862"/>
                </a:cubicBezTo>
                <a:cubicBezTo>
                  <a:pt x="18318" y="10826"/>
                  <a:pt x="18290" y="10430"/>
                  <a:pt x="18278" y="9980"/>
                </a:cubicBezTo>
                <a:cubicBezTo>
                  <a:pt x="18266" y="9531"/>
                  <a:pt x="18221" y="9103"/>
                  <a:pt x="18179" y="9026"/>
                </a:cubicBezTo>
                <a:cubicBezTo>
                  <a:pt x="18137" y="8950"/>
                  <a:pt x="18056" y="8732"/>
                  <a:pt x="18002" y="8541"/>
                </a:cubicBezTo>
                <a:cubicBezTo>
                  <a:pt x="17877" y="8098"/>
                  <a:pt x="17457" y="7327"/>
                  <a:pt x="17084" y="6863"/>
                </a:cubicBezTo>
                <a:cubicBezTo>
                  <a:pt x="16784" y="6491"/>
                  <a:pt x="16015" y="5983"/>
                  <a:pt x="15144" y="5579"/>
                </a:cubicBezTo>
                <a:cubicBezTo>
                  <a:pt x="14750" y="5396"/>
                  <a:pt x="14717" y="5365"/>
                  <a:pt x="14823" y="5267"/>
                </a:cubicBezTo>
                <a:cubicBezTo>
                  <a:pt x="14928" y="5170"/>
                  <a:pt x="14901" y="5140"/>
                  <a:pt x="14512" y="4940"/>
                </a:cubicBezTo>
                <a:cubicBezTo>
                  <a:pt x="14275" y="4818"/>
                  <a:pt x="13978" y="4697"/>
                  <a:pt x="13851" y="4671"/>
                </a:cubicBezTo>
                <a:cubicBezTo>
                  <a:pt x="13463" y="4592"/>
                  <a:pt x="13477" y="4621"/>
                  <a:pt x="12816" y="2590"/>
                </a:cubicBezTo>
                <a:cubicBezTo>
                  <a:pt x="12667" y="2133"/>
                  <a:pt x="12510" y="1642"/>
                  <a:pt x="12466" y="1499"/>
                </a:cubicBezTo>
                <a:cubicBezTo>
                  <a:pt x="12358" y="1149"/>
                  <a:pt x="11704" y="571"/>
                  <a:pt x="11551" y="689"/>
                </a:cubicBezTo>
                <a:cubicBezTo>
                  <a:pt x="11465" y="755"/>
                  <a:pt x="11397" y="696"/>
                  <a:pt x="11180" y="381"/>
                </a:cubicBezTo>
                <a:cubicBezTo>
                  <a:pt x="11004" y="125"/>
                  <a:pt x="10889" y="-10"/>
                  <a:pt x="10869" y="1"/>
                </a:cubicBezTo>
                <a:close/>
                <a:moveTo>
                  <a:pt x="11441" y="3871"/>
                </a:moveTo>
                <a:cubicBezTo>
                  <a:pt x="11469" y="3871"/>
                  <a:pt x="11497" y="3902"/>
                  <a:pt x="11551" y="3966"/>
                </a:cubicBezTo>
                <a:cubicBezTo>
                  <a:pt x="11611" y="4039"/>
                  <a:pt x="11640" y="4124"/>
                  <a:pt x="11618" y="4156"/>
                </a:cubicBezTo>
                <a:cubicBezTo>
                  <a:pt x="11597" y="4189"/>
                  <a:pt x="11519" y="4215"/>
                  <a:pt x="11441" y="4215"/>
                </a:cubicBezTo>
                <a:cubicBezTo>
                  <a:pt x="11245" y="4215"/>
                  <a:pt x="11200" y="4121"/>
                  <a:pt x="11328" y="3966"/>
                </a:cubicBezTo>
                <a:cubicBezTo>
                  <a:pt x="11382" y="3902"/>
                  <a:pt x="11414" y="3871"/>
                  <a:pt x="11441" y="3871"/>
                </a:cubicBezTo>
                <a:close/>
                <a:moveTo>
                  <a:pt x="11152" y="5949"/>
                </a:moveTo>
                <a:cubicBezTo>
                  <a:pt x="11724" y="5952"/>
                  <a:pt x="12293" y="6013"/>
                  <a:pt x="12399" y="6126"/>
                </a:cubicBezTo>
                <a:cubicBezTo>
                  <a:pt x="12431" y="6161"/>
                  <a:pt x="12537" y="6421"/>
                  <a:pt x="12632" y="6706"/>
                </a:cubicBezTo>
                <a:cubicBezTo>
                  <a:pt x="12727" y="6992"/>
                  <a:pt x="12830" y="7279"/>
                  <a:pt x="12865" y="7345"/>
                </a:cubicBezTo>
                <a:cubicBezTo>
                  <a:pt x="12901" y="7411"/>
                  <a:pt x="12932" y="7527"/>
                  <a:pt x="12932" y="7601"/>
                </a:cubicBezTo>
                <a:cubicBezTo>
                  <a:pt x="12932" y="7763"/>
                  <a:pt x="13158" y="8172"/>
                  <a:pt x="13289" y="8250"/>
                </a:cubicBezTo>
                <a:cubicBezTo>
                  <a:pt x="13341" y="8281"/>
                  <a:pt x="13362" y="8336"/>
                  <a:pt x="13339" y="8371"/>
                </a:cubicBezTo>
                <a:cubicBezTo>
                  <a:pt x="13315" y="8406"/>
                  <a:pt x="13330" y="8493"/>
                  <a:pt x="13371" y="8564"/>
                </a:cubicBezTo>
                <a:cubicBezTo>
                  <a:pt x="13421" y="8651"/>
                  <a:pt x="13423" y="8716"/>
                  <a:pt x="13371" y="8764"/>
                </a:cubicBezTo>
                <a:cubicBezTo>
                  <a:pt x="13317" y="8814"/>
                  <a:pt x="13327" y="8901"/>
                  <a:pt x="13406" y="9043"/>
                </a:cubicBezTo>
                <a:cubicBezTo>
                  <a:pt x="13555" y="9310"/>
                  <a:pt x="13583" y="9779"/>
                  <a:pt x="13459" y="9918"/>
                </a:cubicBezTo>
                <a:cubicBezTo>
                  <a:pt x="13368" y="10020"/>
                  <a:pt x="13147" y="10068"/>
                  <a:pt x="13074" y="10000"/>
                </a:cubicBezTo>
                <a:cubicBezTo>
                  <a:pt x="13012" y="9942"/>
                  <a:pt x="11476" y="9682"/>
                  <a:pt x="11254" y="9692"/>
                </a:cubicBezTo>
                <a:cubicBezTo>
                  <a:pt x="10851" y="9710"/>
                  <a:pt x="9914" y="9626"/>
                  <a:pt x="9703" y="9551"/>
                </a:cubicBezTo>
                <a:cubicBezTo>
                  <a:pt x="9536" y="9492"/>
                  <a:pt x="9511" y="9453"/>
                  <a:pt x="9569" y="9354"/>
                </a:cubicBezTo>
                <a:cubicBezTo>
                  <a:pt x="9608" y="9287"/>
                  <a:pt x="9713" y="8966"/>
                  <a:pt x="9802" y="8643"/>
                </a:cubicBezTo>
                <a:cubicBezTo>
                  <a:pt x="9891" y="8320"/>
                  <a:pt x="10005" y="8009"/>
                  <a:pt x="10057" y="7952"/>
                </a:cubicBezTo>
                <a:cubicBezTo>
                  <a:pt x="10241" y="7748"/>
                  <a:pt x="10310" y="7429"/>
                  <a:pt x="10240" y="7083"/>
                </a:cubicBezTo>
                <a:cubicBezTo>
                  <a:pt x="10203" y="6898"/>
                  <a:pt x="10140" y="6718"/>
                  <a:pt x="10099" y="6680"/>
                </a:cubicBezTo>
                <a:cubicBezTo>
                  <a:pt x="10058" y="6642"/>
                  <a:pt x="10021" y="6554"/>
                  <a:pt x="10021" y="6483"/>
                </a:cubicBezTo>
                <a:cubicBezTo>
                  <a:pt x="10021" y="6413"/>
                  <a:pt x="9988" y="6371"/>
                  <a:pt x="9947" y="6395"/>
                </a:cubicBezTo>
                <a:cubicBezTo>
                  <a:pt x="9824" y="6465"/>
                  <a:pt x="9768" y="6220"/>
                  <a:pt x="9883" y="6113"/>
                </a:cubicBezTo>
                <a:cubicBezTo>
                  <a:pt x="10005" y="6001"/>
                  <a:pt x="10580" y="5946"/>
                  <a:pt x="11152" y="5949"/>
                </a:cubicBezTo>
                <a:close/>
                <a:moveTo>
                  <a:pt x="14360" y="6195"/>
                </a:moveTo>
                <a:cubicBezTo>
                  <a:pt x="14544" y="6150"/>
                  <a:pt x="14900" y="6377"/>
                  <a:pt x="15603" y="6962"/>
                </a:cubicBezTo>
                <a:cubicBezTo>
                  <a:pt x="16172" y="7435"/>
                  <a:pt x="16352" y="7697"/>
                  <a:pt x="16215" y="7850"/>
                </a:cubicBezTo>
                <a:cubicBezTo>
                  <a:pt x="16162" y="7908"/>
                  <a:pt x="16162" y="7995"/>
                  <a:pt x="16211" y="8115"/>
                </a:cubicBezTo>
                <a:cubicBezTo>
                  <a:pt x="16255" y="8222"/>
                  <a:pt x="16255" y="8309"/>
                  <a:pt x="16215" y="8332"/>
                </a:cubicBezTo>
                <a:cubicBezTo>
                  <a:pt x="16147" y="8370"/>
                  <a:pt x="16352" y="9034"/>
                  <a:pt x="16557" y="9439"/>
                </a:cubicBezTo>
                <a:cubicBezTo>
                  <a:pt x="16711" y="9742"/>
                  <a:pt x="16804" y="10351"/>
                  <a:pt x="16709" y="10439"/>
                </a:cubicBezTo>
                <a:cubicBezTo>
                  <a:pt x="16614" y="10528"/>
                  <a:pt x="16367" y="10520"/>
                  <a:pt x="15879" y="10413"/>
                </a:cubicBezTo>
                <a:lnTo>
                  <a:pt x="15504" y="10334"/>
                </a:lnTo>
                <a:lnTo>
                  <a:pt x="15331" y="9747"/>
                </a:lnTo>
                <a:cubicBezTo>
                  <a:pt x="15236" y="9426"/>
                  <a:pt x="15110" y="9064"/>
                  <a:pt x="15052" y="8945"/>
                </a:cubicBezTo>
                <a:cubicBezTo>
                  <a:pt x="14994" y="8825"/>
                  <a:pt x="14946" y="8683"/>
                  <a:pt x="14946" y="8630"/>
                </a:cubicBezTo>
                <a:cubicBezTo>
                  <a:pt x="14946" y="8577"/>
                  <a:pt x="14915" y="8506"/>
                  <a:pt x="14879" y="8469"/>
                </a:cubicBezTo>
                <a:cubicBezTo>
                  <a:pt x="14843" y="8433"/>
                  <a:pt x="14742" y="8168"/>
                  <a:pt x="14653" y="7883"/>
                </a:cubicBezTo>
                <a:cubicBezTo>
                  <a:pt x="14564" y="7597"/>
                  <a:pt x="14424" y="7155"/>
                  <a:pt x="14339" y="6900"/>
                </a:cubicBezTo>
                <a:cubicBezTo>
                  <a:pt x="14253" y="6644"/>
                  <a:pt x="14201" y="6385"/>
                  <a:pt x="14226" y="6326"/>
                </a:cubicBezTo>
                <a:cubicBezTo>
                  <a:pt x="14256" y="6253"/>
                  <a:pt x="14298" y="6210"/>
                  <a:pt x="14360" y="6195"/>
                </a:cubicBezTo>
                <a:close/>
                <a:moveTo>
                  <a:pt x="8120" y="6680"/>
                </a:moveTo>
                <a:cubicBezTo>
                  <a:pt x="8144" y="6679"/>
                  <a:pt x="8162" y="6683"/>
                  <a:pt x="8173" y="6693"/>
                </a:cubicBezTo>
                <a:cubicBezTo>
                  <a:pt x="8230" y="6745"/>
                  <a:pt x="8158" y="7006"/>
                  <a:pt x="7969" y="7434"/>
                </a:cubicBezTo>
                <a:cubicBezTo>
                  <a:pt x="7918" y="7548"/>
                  <a:pt x="7822" y="7811"/>
                  <a:pt x="7757" y="8020"/>
                </a:cubicBezTo>
                <a:cubicBezTo>
                  <a:pt x="7534" y="8735"/>
                  <a:pt x="7403" y="9090"/>
                  <a:pt x="7326" y="9177"/>
                </a:cubicBezTo>
                <a:cubicBezTo>
                  <a:pt x="7260" y="9250"/>
                  <a:pt x="6569" y="9294"/>
                  <a:pt x="6499" y="9230"/>
                </a:cubicBezTo>
                <a:cubicBezTo>
                  <a:pt x="6487" y="9219"/>
                  <a:pt x="6199" y="9200"/>
                  <a:pt x="5856" y="9187"/>
                </a:cubicBezTo>
                <a:cubicBezTo>
                  <a:pt x="5472" y="9173"/>
                  <a:pt x="5219" y="9135"/>
                  <a:pt x="5199" y="9085"/>
                </a:cubicBezTo>
                <a:cubicBezTo>
                  <a:pt x="5180" y="9041"/>
                  <a:pt x="5251" y="8833"/>
                  <a:pt x="5358" y="8623"/>
                </a:cubicBezTo>
                <a:cubicBezTo>
                  <a:pt x="5464" y="8414"/>
                  <a:pt x="5542" y="8212"/>
                  <a:pt x="5531" y="8178"/>
                </a:cubicBezTo>
                <a:cubicBezTo>
                  <a:pt x="5480" y="8027"/>
                  <a:pt x="6898" y="6869"/>
                  <a:pt x="7036" y="6949"/>
                </a:cubicBezTo>
                <a:cubicBezTo>
                  <a:pt x="7154" y="7017"/>
                  <a:pt x="7130" y="7094"/>
                  <a:pt x="6919" y="7326"/>
                </a:cubicBezTo>
                <a:cubicBezTo>
                  <a:pt x="6634" y="7640"/>
                  <a:pt x="6799" y="7584"/>
                  <a:pt x="7188" y="7234"/>
                </a:cubicBezTo>
                <a:cubicBezTo>
                  <a:pt x="7515" y="6939"/>
                  <a:pt x="7955" y="6683"/>
                  <a:pt x="8120" y="6680"/>
                </a:cubicBezTo>
                <a:close/>
                <a:moveTo>
                  <a:pt x="5654" y="10403"/>
                </a:moveTo>
                <a:cubicBezTo>
                  <a:pt x="5787" y="10393"/>
                  <a:pt x="5909" y="10399"/>
                  <a:pt x="6043" y="10419"/>
                </a:cubicBezTo>
                <a:cubicBezTo>
                  <a:pt x="6243" y="10450"/>
                  <a:pt x="6459" y="10470"/>
                  <a:pt x="6527" y="10462"/>
                </a:cubicBezTo>
                <a:cubicBezTo>
                  <a:pt x="6801" y="10430"/>
                  <a:pt x="6823" y="10610"/>
                  <a:pt x="6622" y="11248"/>
                </a:cubicBezTo>
                <a:cubicBezTo>
                  <a:pt x="6516" y="11587"/>
                  <a:pt x="6366" y="11988"/>
                  <a:pt x="6287" y="12140"/>
                </a:cubicBezTo>
                <a:cubicBezTo>
                  <a:pt x="6208" y="12292"/>
                  <a:pt x="6145" y="12439"/>
                  <a:pt x="6146" y="12468"/>
                </a:cubicBezTo>
                <a:cubicBezTo>
                  <a:pt x="6146" y="12497"/>
                  <a:pt x="6080" y="12650"/>
                  <a:pt x="6001" y="12812"/>
                </a:cubicBezTo>
                <a:cubicBezTo>
                  <a:pt x="5921" y="12973"/>
                  <a:pt x="5800" y="13270"/>
                  <a:pt x="5732" y="13467"/>
                </a:cubicBezTo>
                <a:cubicBezTo>
                  <a:pt x="5664" y="13665"/>
                  <a:pt x="5569" y="13874"/>
                  <a:pt x="5520" y="13936"/>
                </a:cubicBezTo>
                <a:cubicBezTo>
                  <a:pt x="5441" y="14036"/>
                  <a:pt x="5416" y="14033"/>
                  <a:pt x="5273" y="13890"/>
                </a:cubicBezTo>
                <a:cubicBezTo>
                  <a:pt x="4847" y="13463"/>
                  <a:pt x="4630" y="12882"/>
                  <a:pt x="4503" y="11835"/>
                </a:cubicBezTo>
                <a:cubicBezTo>
                  <a:pt x="4430" y="11237"/>
                  <a:pt x="4435" y="11166"/>
                  <a:pt x="4577" y="10895"/>
                </a:cubicBezTo>
                <a:cubicBezTo>
                  <a:pt x="4719" y="10623"/>
                  <a:pt x="4767" y="10592"/>
                  <a:pt x="5206" y="10482"/>
                </a:cubicBezTo>
                <a:cubicBezTo>
                  <a:pt x="5381" y="10438"/>
                  <a:pt x="5522" y="10413"/>
                  <a:pt x="5654" y="10403"/>
                </a:cubicBezTo>
                <a:close/>
                <a:moveTo>
                  <a:pt x="16264" y="11704"/>
                </a:moveTo>
                <a:cubicBezTo>
                  <a:pt x="16529" y="11667"/>
                  <a:pt x="16610" y="11845"/>
                  <a:pt x="16497" y="12215"/>
                </a:cubicBezTo>
                <a:cubicBezTo>
                  <a:pt x="16442" y="12395"/>
                  <a:pt x="16357" y="12557"/>
                  <a:pt x="16306" y="12573"/>
                </a:cubicBezTo>
                <a:cubicBezTo>
                  <a:pt x="16179" y="12612"/>
                  <a:pt x="16075" y="12321"/>
                  <a:pt x="16098" y="11996"/>
                </a:cubicBezTo>
                <a:cubicBezTo>
                  <a:pt x="16099" y="11982"/>
                  <a:pt x="16104" y="11978"/>
                  <a:pt x="16105" y="11966"/>
                </a:cubicBezTo>
                <a:cubicBezTo>
                  <a:pt x="16105" y="11966"/>
                  <a:pt x="16102" y="11967"/>
                  <a:pt x="16102" y="11966"/>
                </a:cubicBezTo>
                <a:cubicBezTo>
                  <a:pt x="16083" y="11939"/>
                  <a:pt x="16095" y="11913"/>
                  <a:pt x="16119" y="11891"/>
                </a:cubicBezTo>
                <a:cubicBezTo>
                  <a:pt x="16141" y="11780"/>
                  <a:pt x="16177" y="11716"/>
                  <a:pt x="16264" y="11704"/>
                </a:cubicBezTo>
                <a:close/>
                <a:moveTo>
                  <a:pt x="12180" y="17328"/>
                </a:moveTo>
                <a:cubicBezTo>
                  <a:pt x="12287" y="17335"/>
                  <a:pt x="12371" y="17355"/>
                  <a:pt x="12402" y="17390"/>
                </a:cubicBezTo>
                <a:cubicBezTo>
                  <a:pt x="12446" y="17439"/>
                  <a:pt x="12461" y="17499"/>
                  <a:pt x="12434" y="17525"/>
                </a:cubicBezTo>
                <a:cubicBezTo>
                  <a:pt x="12355" y="17598"/>
                  <a:pt x="11454" y="17578"/>
                  <a:pt x="11403" y="17502"/>
                </a:cubicBezTo>
                <a:cubicBezTo>
                  <a:pt x="11332" y="17395"/>
                  <a:pt x="11859" y="17306"/>
                  <a:pt x="12180" y="17328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sp>
        <p:nvSpPr>
          <p:cNvPr id="186" name="Spiritual Anarchy"/>
          <p:cNvSpPr txBox="1"/>
          <p:nvPr/>
        </p:nvSpPr>
        <p:spPr>
          <a:xfrm>
            <a:off x="3364202" y="288351"/>
            <a:ext cx="8480426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Spiritual Anarchy</a:t>
            </a:r>
          </a:p>
        </p:txBody>
      </p:sp>
      <p:pic>
        <p:nvPicPr>
          <p:cNvPr id="187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16756" t="85550" r="15363" b="0"/>
          <a:stretch>
            <a:fillRect/>
          </a:stretch>
        </p:blipFill>
        <p:spPr>
          <a:xfrm>
            <a:off x="-13175" y="7064706"/>
            <a:ext cx="13031150" cy="1175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" descr="Image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15062" t="31" r="18012" b="0"/>
          <a:stretch>
            <a:fillRect/>
          </a:stretch>
        </p:blipFill>
        <p:spPr>
          <a:xfrm>
            <a:off x="0" y="0"/>
            <a:ext cx="13004800" cy="7082334"/>
          </a:xfrm>
          <a:prstGeom prst="rect">
            <a:avLst/>
          </a:prstGeom>
        </p:spPr>
      </p:pic>
      <p:pic>
        <p:nvPicPr>
          <p:cNvPr id="189" name="Image" descr="Image"/>
          <p:cNvPicPr>
            <a:picLocks noChangeAspect="0"/>
          </p:cNvPicPr>
          <p:nvPr/>
        </p:nvPicPr>
        <p:blipFill>
          <a:blip r:embed="rId4">
            <a:extLst/>
          </a:blip>
          <a:srcRect l="5945" t="63499" r="5945" b="24645"/>
          <a:stretch>
            <a:fillRect/>
          </a:stretch>
        </p:blipFill>
        <p:spPr>
          <a:xfrm>
            <a:off x="1649809" y="5576187"/>
            <a:ext cx="10711940" cy="683608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everyone did what was right in his own eyes."/>
          <p:cNvSpPr txBox="1"/>
          <p:nvPr/>
        </p:nvSpPr>
        <p:spPr>
          <a:xfrm>
            <a:off x="2073597" y="6204603"/>
            <a:ext cx="9864478" cy="749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right in his own eyes. </a:t>
            </a:r>
          </a:p>
        </p:txBody>
      </p:sp>
      <p:pic>
        <p:nvPicPr>
          <p:cNvPr id="191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18045" t="85550" r="13668" b="0"/>
          <a:stretch>
            <a:fillRect/>
          </a:stretch>
        </p:blipFill>
        <p:spPr>
          <a:xfrm>
            <a:off x="-52283" y="8171968"/>
            <a:ext cx="13109366" cy="1610822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Judges 17:6; 21:25"/>
          <p:cNvSpPr txBox="1"/>
          <p:nvPr/>
        </p:nvSpPr>
        <p:spPr>
          <a:xfrm>
            <a:off x="1889125" y="7016835"/>
            <a:ext cx="922655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E7CA7C"/>
                </a:solidFill>
                <a:latin typeface="Grunge Face"/>
                <a:ea typeface="Grunge Face"/>
                <a:cs typeface="Grunge Face"/>
                <a:sym typeface="Grunge Face"/>
              </a:defRPr>
            </a:lvl1pPr>
          </a:lstStyle>
          <a:p>
            <a:pPr/>
            <a:r>
              <a:t>Judges 17:6; 21:25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tangle"/>
          <p:cNvSpPr/>
          <p:nvPr/>
        </p:nvSpPr>
        <p:spPr>
          <a:xfrm>
            <a:off x="7649731" y="8763"/>
            <a:ext cx="5394750" cy="27733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493" t="7397" r="430" b="7397"/>
          <a:stretch>
            <a:fillRect/>
          </a:stretch>
        </p:blipFill>
        <p:spPr>
          <a:xfrm>
            <a:off x="-18442" y="23414"/>
            <a:ext cx="7863774" cy="277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5945" t="63499" r="5945" b="24645"/>
          <a:stretch>
            <a:fillRect/>
          </a:stretch>
        </p:blipFill>
        <p:spPr>
          <a:xfrm>
            <a:off x="6417227" y="301350"/>
            <a:ext cx="6517414" cy="614109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everyone did what was…"/>
          <p:cNvSpPr txBox="1"/>
          <p:nvPr/>
        </p:nvSpPr>
        <p:spPr>
          <a:xfrm>
            <a:off x="6803362" y="911216"/>
            <a:ext cx="5745213" cy="149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i="1">
              <a:latin typeface="Book Antiqua"/>
              <a:ea typeface="Book Antiqua"/>
              <a:cs typeface="Book Antiqua"/>
              <a:sym typeface="Book Antiqua"/>
            </a:endParaRPr>
          </a:p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right in his own eyes. </a:t>
            </a:r>
          </a:p>
        </p:txBody>
      </p:sp>
      <p:pic>
        <p:nvPicPr>
          <p:cNvPr id="266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6334" y="2608423"/>
            <a:ext cx="13237468" cy="254001"/>
          </a:xfrm>
          <a:prstGeom prst="rect">
            <a:avLst/>
          </a:prstGeom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sp>
        <p:nvSpPr>
          <p:cNvPr id="267" name="Israel goes to war with Benjamin because they protected the men who did this evil thing - killing all but 600 men - 20:1-48…"/>
          <p:cNvSpPr txBox="1"/>
          <p:nvPr/>
        </p:nvSpPr>
        <p:spPr>
          <a:xfrm>
            <a:off x="4308125" y="4123983"/>
            <a:ext cx="8499400" cy="5295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700"/>
              </a:spcBef>
              <a:buSzPct val="80000"/>
              <a:buBlip>
                <a:blip r:embed="rId5"/>
              </a:buBlip>
              <a:defRPr sz="4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Israel goes to war with Benjamin because they protected the men who did this evil thing - killing all but 600 men - 20:1-48</a:t>
            </a:r>
          </a:p>
          <a:p>
            <a:pPr marL="685800" indent="-685800" algn="l">
              <a:spcBef>
                <a:spcPts val="1700"/>
              </a:spcBef>
              <a:buSzPct val="80000"/>
              <a:buBlip>
                <a:blip r:embed="rId5"/>
              </a:buBlip>
              <a:defRPr sz="4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Wives provided for the remaining Benjamites - 21:1-24</a:t>
            </a:r>
          </a:p>
        </p:txBody>
      </p:sp>
      <p:pic>
        <p:nvPicPr>
          <p:cNvPr id="268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16604" t="2549" r="11472" b="0"/>
          <a:stretch>
            <a:fillRect/>
          </a:stretch>
        </p:blipFill>
        <p:spPr>
          <a:xfrm>
            <a:off x="274621" y="2267532"/>
            <a:ext cx="4134373" cy="7468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596" fill="norm" stroke="1" extrusionOk="0">
                <a:moveTo>
                  <a:pt x="4846" y="1"/>
                </a:moveTo>
                <a:cubicBezTo>
                  <a:pt x="4845" y="-4"/>
                  <a:pt x="4818" y="2"/>
                  <a:pt x="4767" y="19"/>
                </a:cubicBezTo>
                <a:cubicBezTo>
                  <a:pt x="4703" y="39"/>
                  <a:pt x="4557" y="92"/>
                  <a:pt x="4443" y="136"/>
                </a:cubicBezTo>
                <a:cubicBezTo>
                  <a:pt x="4329" y="179"/>
                  <a:pt x="4182" y="215"/>
                  <a:pt x="4115" y="215"/>
                </a:cubicBezTo>
                <a:cubicBezTo>
                  <a:pt x="3953" y="215"/>
                  <a:pt x="3816" y="365"/>
                  <a:pt x="3847" y="510"/>
                </a:cubicBezTo>
                <a:cubicBezTo>
                  <a:pt x="3867" y="607"/>
                  <a:pt x="3844" y="626"/>
                  <a:pt x="3704" y="618"/>
                </a:cubicBezTo>
                <a:cubicBezTo>
                  <a:pt x="3483" y="605"/>
                  <a:pt x="3409" y="722"/>
                  <a:pt x="3558" y="848"/>
                </a:cubicBezTo>
                <a:cubicBezTo>
                  <a:pt x="3679" y="951"/>
                  <a:pt x="3650" y="1220"/>
                  <a:pt x="3446" y="1841"/>
                </a:cubicBezTo>
                <a:cubicBezTo>
                  <a:pt x="3407" y="1960"/>
                  <a:pt x="3358" y="2307"/>
                  <a:pt x="3337" y="2611"/>
                </a:cubicBezTo>
                <a:cubicBezTo>
                  <a:pt x="3316" y="2915"/>
                  <a:pt x="3281" y="3179"/>
                  <a:pt x="3260" y="3197"/>
                </a:cubicBezTo>
                <a:cubicBezTo>
                  <a:pt x="3240" y="3216"/>
                  <a:pt x="3214" y="3417"/>
                  <a:pt x="3203" y="3643"/>
                </a:cubicBezTo>
                <a:cubicBezTo>
                  <a:pt x="3191" y="3869"/>
                  <a:pt x="3166" y="4069"/>
                  <a:pt x="3149" y="4088"/>
                </a:cubicBezTo>
                <a:cubicBezTo>
                  <a:pt x="3132" y="4107"/>
                  <a:pt x="3100" y="4574"/>
                  <a:pt x="3079" y="5126"/>
                </a:cubicBezTo>
                <a:cubicBezTo>
                  <a:pt x="3044" y="6016"/>
                  <a:pt x="3022" y="6151"/>
                  <a:pt x="2883" y="6316"/>
                </a:cubicBezTo>
                <a:cubicBezTo>
                  <a:pt x="2796" y="6419"/>
                  <a:pt x="2747" y="6536"/>
                  <a:pt x="2773" y="6575"/>
                </a:cubicBezTo>
                <a:cubicBezTo>
                  <a:pt x="2800" y="6613"/>
                  <a:pt x="2787" y="6668"/>
                  <a:pt x="2745" y="6696"/>
                </a:cubicBezTo>
                <a:cubicBezTo>
                  <a:pt x="2702" y="6725"/>
                  <a:pt x="2654" y="6797"/>
                  <a:pt x="2637" y="6855"/>
                </a:cubicBezTo>
                <a:cubicBezTo>
                  <a:pt x="2612" y="6943"/>
                  <a:pt x="2570" y="6956"/>
                  <a:pt x="2371" y="6945"/>
                </a:cubicBezTo>
                <a:cubicBezTo>
                  <a:pt x="2241" y="6938"/>
                  <a:pt x="2112" y="6953"/>
                  <a:pt x="2084" y="6978"/>
                </a:cubicBezTo>
                <a:cubicBezTo>
                  <a:pt x="2056" y="7004"/>
                  <a:pt x="1996" y="7014"/>
                  <a:pt x="1954" y="6999"/>
                </a:cubicBezTo>
                <a:cubicBezTo>
                  <a:pt x="1912" y="6985"/>
                  <a:pt x="1791" y="7025"/>
                  <a:pt x="1686" y="7089"/>
                </a:cubicBezTo>
                <a:cubicBezTo>
                  <a:pt x="1433" y="7241"/>
                  <a:pt x="1358" y="7684"/>
                  <a:pt x="1543" y="7925"/>
                </a:cubicBezTo>
                <a:cubicBezTo>
                  <a:pt x="1611" y="8014"/>
                  <a:pt x="1677" y="8107"/>
                  <a:pt x="1688" y="8131"/>
                </a:cubicBezTo>
                <a:cubicBezTo>
                  <a:pt x="1741" y="8246"/>
                  <a:pt x="1847" y="8350"/>
                  <a:pt x="1942" y="8382"/>
                </a:cubicBezTo>
                <a:cubicBezTo>
                  <a:pt x="1999" y="8401"/>
                  <a:pt x="2026" y="8434"/>
                  <a:pt x="2004" y="8454"/>
                </a:cubicBezTo>
                <a:cubicBezTo>
                  <a:pt x="1981" y="8475"/>
                  <a:pt x="2068" y="8535"/>
                  <a:pt x="2198" y="8586"/>
                </a:cubicBezTo>
                <a:cubicBezTo>
                  <a:pt x="2327" y="8638"/>
                  <a:pt x="2414" y="8697"/>
                  <a:pt x="2390" y="8719"/>
                </a:cubicBezTo>
                <a:cubicBezTo>
                  <a:pt x="2365" y="8741"/>
                  <a:pt x="2427" y="8778"/>
                  <a:pt x="2526" y="8802"/>
                </a:cubicBezTo>
                <a:cubicBezTo>
                  <a:pt x="2625" y="8826"/>
                  <a:pt x="2757" y="8863"/>
                  <a:pt x="2821" y="8885"/>
                </a:cubicBezTo>
                <a:cubicBezTo>
                  <a:pt x="3065" y="8966"/>
                  <a:pt x="3409" y="9034"/>
                  <a:pt x="3518" y="9023"/>
                </a:cubicBezTo>
                <a:cubicBezTo>
                  <a:pt x="3581" y="9017"/>
                  <a:pt x="3762" y="9034"/>
                  <a:pt x="3921" y="9064"/>
                </a:cubicBezTo>
                <a:cubicBezTo>
                  <a:pt x="4147" y="9105"/>
                  <a:pt x="4306" y="9192"/>
                  <a:pt x="4647" y="9458"/>
                </a:cubicBezTo>
                <a:cubicBezTo>
                  <a:pt x="5408" y="10050"/>
                  <a:pt x="5443" y="10240"/>
                  <a:pt x="4918" y="10949"/>
                </a:cubicBezTo>
                <a:cubicBezTo>
                  <a:pt x="4865" y="11021"/>
                  <a:pt x="4811" y="11103"/>
                  <a:pt x="4800" y="11133"/>
                </a:cubicBezTo>
                <a:cubicBezTo>
                  <a:pt x="4717" y="11358"/>
                  <a:pt x="4099" y="11689"/>
                  <a:pt x="3789" y="11674"/>
                </a:cubicBezTo>
                <a:cubicBezTo>
                  <a:pt x="3671" y="11669"/>
                  <a:pt x="3621" y="11689"/>
                  <a:pt x="3628" y="11740"/>
                </a:cubicBezTo>
                <a:cubicBezTo>
                  <a:pt x="3634" y="11780"/>
                  <a:pt x="3585" y="11814"/>
                  <a:pt x="3521" y="11815"/>
                </a:cubicBezTo>
                <a:cubicBezTo>
                  <a:pt x="3456" y="11816"/>
                  <a:pt x="3222" y="11845"/>
                  <a:pt x="2998" y="11879"/>
                </a:cubicBezTo>
                <a:cubicBezTo>
                  <a:pt x="2701" y="11923"/>
                  <a:pt x="2612" y="11954"/>
                  <a:pt x="2668" y="11992"/>
                </a:cubicBezTo>
                <a:cubicBezTo>
                  <a:pt x="2720" y="12027"/>
                  <a:pt x="2708" y="12060"/>
                  <a:pt x="2633" y="12094"/>
                </a:cubicBezTo>
                <a:cubicBezTo>
                  <a:pt x="2558" y="12129"/>
                  <a:pt x="2506" y="12131"/>
                  <a:pt x="2472" y="12100"/>
                </a:cubicBezTo>
                <a:cubicBezTo>
                  <a:pt x="2442" y="12073"/>
                  <a:pt x="2327" y="12112"/>
                  <a:pt x="2189" y="12195"/>
                </a:cubicBezTo>
                <a:lnTo>
                  <a:pt x="1954" y="12336"/>
                </a:lnTo>
                <a:lnTo>
                  <a:pt x="1808" y="12235"/>
                </a:lnTo>
                <a:cubicBezTo>
                  <a:pt x="1696" y="12160"/>
                  <a:pt x="1613" y="12142"/>
                  <a:pt x="1479" y="12165"/>
                </a:cubicBezTo>
                <a:cubicBezTo>
                  <a:pt x="1254" y="12205"/>
                  <a:pt x="533" y="12600"/>
                  <a:pt x="592" y="12653"/>
                </a:cubicBezTo>
                <a:cubicBezTo>
                  <a:pt x="616" y="12675"/>
                  <a:pt x="569" y="12729"/>
                  <a:pt x="485" y="12771"/>
                </a:cubicBezTo>
                <a:cubicBezTo>
                  <a:pt x="400" y="12814"/>
                  <a:pt x="330" y="12832"/>
                  <a:pt x="330" y="12811"/>
                </a:cubicBezTo>
                <a:cubicBezTo>
                  <a:pt x="330" y="12791"/>
                  <a:pt x="294" y="12795"/>
                  <a:pt x="251" y="12818"/>
                </a:cubicBezTo>
                <a:cubicBezTo>
                  <a:pt x="209" y="12842"/>
                  <a:pt x="161" y="13036"/>
                  <a:pt x="142" y="13250"/>
                </a:cubicBezTo>
                <a:cubicBezTo>
                  <a:pt x="123" y="13463"/>
                  <a:pt x="102" y="13648"/>
                  <a:pt x="95" y="13660"/>
                </a:cubicBezTo>
                <a:cubicBezTo>
                  <a:pt x="87" y="13671"/>
                  <a:pt x="85" y="13733"/>
                  <a:pt x="92" y="13796"/>
                </a:cubicBezTo>
                <a:cubicBezTo>
                  <a:pt x="100" y="13859"/>
                  <a:pt x="75" y="13922"/>
                  <a:pt x="35" y="13936"/>
                </a:cubicBezTo>
                <a:cubicBezTo>
                  <a:pt x="-48" y="13965"/>
                  <a:pt x="27" y="14244"/>
                  <a:pt x="152" y="14374"/>
                </a:cubicBezTo>
                <a:cubicBezTo>
                  <a:pt x="198" y="14422"/>
                  <a:pt x="254" y="14667"/>
                  <a:pt x="276" y="14917"/>
                </a:cubicBezTo>
                <a:cubicBezTo>
                  <a:pt x="300" y="15194"/>
                  <a:pt x="366" y="15437"/>
                  <a:pt x="443" y="15537"/>
                </a:cubicBezTo>
                <a:cubicBezTo>
                  <a:pt x="513" y="15628"/>
                  <a:pt x="582" y="15790"/>
                  <a:pt x="598" y="15898"/>
                </a:cubicBezTo>
                <a:cubicBezTo>
                  <a:pt x="615" y="16006"/>
                  <a:pt x="678" y="16127"/>
                  <a:pt x="741" y="16167"/>
                </a:cubicBezTo>
                <a:cubicBezTo>
                  <a:pt x="803" y="16207"/>
                  <a:pt x="857" y="16269"/>
                  <a:pt x="858" y="16305"/>
                </a:cubicBezTo>
                <a:cubicBezTo>
                  <a:pt x="865" y="16488"/>
                  <a:pt x="965" y="16882"/>
                  <a:pt x="1029" y="16977"/>
                </a:cubicBezTo>
                <a:cubicBezTo>
                  <a:pt x="1070" y="17037"/>
                  <a:pt x="1085" y="17086"/>
                  <a:pt x="1065" y="17086"/>
                </a:cubicBezTo>
                <a:cubicBezTo>
                  <a:pt x="1044" y="17086"/>
                  <a:pt x="1075" y="17150"/>
                  <a:pt x="1135" y="17230"/>
                </a:cubicBezTo>
                <a:cubicBezTo>
                  <a:pt x="1194" y="17309"/>
                  <a:pt x="1244" y="17427"/>
                  <a:pt x="1244" y="17492"/>
                </a:cubicBezTo>
                <a:cubicBezTo>
                  <a:pt x="1244" y="17558"/>
                  <a:pt x="1330" y="17665"/>
                  <a:pt x="1434" y="17729"/>
                </a:cubicBezTo>
                <a:cubicBezTo>
                  <a:pt x="1538" y="17793"/>
                  <a:pt x="1671" y="17903"/>
                  <a:pt x="1731" y="17974"/>
                </a:cubicBezTo>
                <a:cubicBezTo>
                  <a:pt x="2181" y="18505"/>
                  <a:pt x="3030" y="18924"/>
                  <a:pt x="3671" y="18933"/>
                </a:cubicBezTo>
                <a:cubicBezTo>
                  <a:pt x="4470" y="18943"/>
                  <a:pt x="4455" y="18940"/>
                  <a:pt x="4581" y="19108"/>
                </a:cubicBezTo>
                <a:cubicBezTo>
                  <a:pt x="4681" y="19241"/>
                  <a:pt x="4688" y="19345"/>
                  <a:pt x="4623" y="19748"/>
                </a:cubicBezTo>
                <a:cubicBezTo>
                  <a:pt x="4573" y="20052"/>
                  <a:pt x="4571" y="20310"/>
                  <a:pt x="4616" y="20444"/>
                </a:cubicBezTo>
                <a:cubicBezTo>
                  <a:pt x="4656" y="20561"/>
                  <a:pt x="4671" y="20665"/>
                  <a:pt x="4652" y="20676"/>
                </a:cubicBezTo>
                <a:cubicBezTo>
                  <a:pt x="4632" y="20687"/>
                  <a:pt x="4651" y="20731"/>
                  <a:pt x="4693" y="20774"/>
                </a:cubicBezTo>
                <a:cubicBezTo>
                  <a:pt x="4742" y="20826"/>
                  <a:pt x="4739" y="20862"/>
                  <a:pt x="4687" y="20880"/>
                </a:cubicBezTo>
                <a:cubicBezTo>
                  <a:pt x="4643" y="20895"/>
                  <a:pt x="4629" y="20926"/>
                  <a:pt x="4654" y="20949"/>
                </a:cubicBezTo>
                <a:cubicBezTo>
                  <a:pt x="4679" y="20971"/>
                  <a:pt x="4611" y="21100"/>
                  <a:pt x="4501" y="21233"/>
                </a:cubicBezTo>
                <a:cubicBezTo>
                  <a:pt x="4391" y="21367"/>
                  <a:pt x="4301" y="21503"/>
                  <a:pt x="4301" y="21536"/>
                </a:cubicBezTo>
                <a:cubicBezTo>
                  <a:pt x="4301" y="21586"/>
                  <a:pt x="5095" y="21596"/>
                  <a:pt x="9017" y="21596"/>
                </a:cubicBezTo>
                <a:lnTo>
                  <a:pt x="9093" y="21596"/>
                </a:lnTo>
                <a:cubicBezTo>
                  <a:pt x="11553" y="21596"/>
                  <a:pt x="12230" y="21592"/>
                  <a:pt x="13883" y="21590"/>
                </a:cubicBezTo>
                <a:lnTo>
                  <a:pt x="13714" y="21433"/>
                </a:lnTo>
                <a:cubicBezTo>
                  <a:pt x="13618" y="21344"/>
                  <a:pt x="13472" y="21207"/>
                  <a:pt x="13390" y="21130"/>
                </a:cubicBezTo>
                <a:cubicBezTo>
                  <a:pt x="13308" y="21053"/>
                  <a:pt x="13252" y="20954"/>
                  <a:pt x="13266" y="20910"/>
                </a:cubicBezTo>
                <a:cubicBezTo>
                  <a:pt x="13280" y="20865"/>
                  <a:pt x="13254" y="20801"/>
                  <a:pt x="13208" y="20767"/>
                </a:cubicBezTo>
                <a:cubicBezTo>
                  <a:pt x="13083" y="20677"/>
                  <a:pt x="12881" y="20339"/>
                  <a:pt x="12833" y="20142"/>
                </a:cubicBezTo>
                <a:cubicBezTo>
                  <a:pt x="12767" y="19876"/>
                  <a:pt x="12650" y="19515"/>
                  <a:pt x="12556" y="19285"/>
                </a:cubicBezTo>
                <a:cubicBezTo>
                  <a:pt x="12490" y="19123"/>
                  <a:pt x="12496" y="19025"/>
                  <a:pt x="12579" y="18850"/>
                </a:cubicBezTo>
                <a:cubicBezTo>
                  <a:pt x="12826" y="18329"/>
                  <a:pt x="13162" y="18129"/>
                  <a:pt x="13431" y="18343"/>
                </a:cubicBezTo>
                <a:cubicBezTo>
                  <a:pt x="13594" y="18472"/>
                  <a:pt x="14682" y="18637"/>
                  <a:pt x="15509" y="18657"/>
                </a:cubicBezTo>
                <a:cubicBezTo>
                  <a:pt x="15574" y="18659"/>
                  <a:pt x="15708" y="18695"/>
                  <a:pt x="15807" y="18737"/>
                </a:cubicBezTo>
                <a:cubicBezTo>
                  <a:pt x="15906" y="18780"/>
                  <a:pt x="16038" y="18805"/>
                  <a:pt x="16100" y="18791"/>
                </a:cubicBezTo>
                <a:cubicBezTo>
                  <a:pt x="16162" y="18778"/>
                  <a:pt x="16258" y="18789"/>
                  <a:pt x="16316" y="18815"/>
                </a:cubicBezTo>
                <a:cubicBezTo>
                  <a:pt x="16396" y="18852"/>
                  <a:pt x="16447" y="18848"/>
                  <a:pt x="16521" y="18798"/>
                </a:cubicBezTo>
                <a:cubicBezTo>
                  <a:pt x="16574" y="18762"/>
                  <a:pt x="16589" y="18734"/>
                  <a:pt x="16554" y="18734"/>
                </a:cubicBezTo>
                <a:cubicBezTo>
                  <a:pt x="16519" y="18734"/>
                  <a:pt x="16528" y="18712"/>
                  <a:pt x="16574" y="18686"/>
                </a:cubicBezTo>
                <a:cubicBezTo>
                  <a:pt x="16635" y="18652"/>
                  <a:pt x="16787" y="18661"/>
                  <a:pt x="17115" y="18717"/>
                </a:cubicBezTo>
                <a:cubicBezTo>
                  <a:pt x="17669" y="18810"/>
                  <a:pt x="17767" y="18847"/>
                  <a:pt x="17767" y="18966"/>
                </a:cubicBezTo>
                <a:cubicBezTo>
                  <a:pt x="17768" y="19052"/>
                  <a:pt x="17780" y="19050"/>
                  <a:pt x="17943" y="18938"/>
                </a:cubicBezTo>
                <a:cubicBezTo>
                  <a:pt x="18078" y="18845"/>
                  <a:pt x="18180" y="18819"/>
                  <a:pt x="18391" y="18824"/>
                </a:cubicBezTo>
                <a:cubicBezTo>
                  <a:pt x="18875" y="18833"/>
                  <a:pt x="19516" y="18770"/>
                  <a:pt x="19658" y="18700"/>
                </a:cubicBezTo>
                <a:cubicBezTo>
                  <a:pt x="19745" y="18656"/>
                  <a:pt x="19794" y="18573"/>
                  <a:pt x="19790" y="18476"/>
                </a:cubicBezTo>
                <a:cubicBezTo>
                  <a:pt x="19787" y="18391"/>
                  <a:pt x="19808" y="18081"/>
                  <a:pt x="19837" y="17788"/>
                </a:cubicBezTo>
                <a:cubicBezTo>
                  <a:pt x="19886" y="17315"/>
                  <a:pt x="19876" y="17239"/>
                  <a:pt x="19744" y="17095"/>
                </a:cubicBezTo>
                <a:cubicBezTo>
                  <a:pt x="19663" y="17006"/>
                  <a:pt x="19562" y="16920"/>
                  <a:pt x="19520" y="16903"/>
                </a:cubicBezTo>
                <a:cubicBezTo>
                  <a:pt x="19416" y="16862"/>
                  <a:pt x="19414" y="16779"/>
                  <a:pt x="19511" y="16673"/>
                </a:cubicBezTo>
                <a:cubicBezTo>
                  <a:pt x="19555" y="16625"/>
                  <a:pt x="19600" y="16539"/>
                  <a:pt x="19612" y="16479"/>
                </a:cubicBezTo>
                <a:cubicBezTo>
                  <a:pt x="19676" y="16179"/>
                  <a:pt x="19739" y="16074"/>
                  <a:pt x="19978" y="15877"/>
                </a:cubicBezTo>
                <a:cubicBezTo>
                  <a:pt x="20225" y="15672"/>
                  <a:pt x="20230" y="15661"/>
                  <a:pt x="20079" y="15639"/>
                </a:cubicBezTo>
                <a:cubicBezTo>
                  <a:pt x="19945" y="15620"/>
                  <a:pt x="19937" y="15605"/>
                  <a:pt x="20021" y="15548"/>
                </a:cubicBezTo>
                <a:cubicBezTo>
                  <a:pt x="20076" y="15511"/>
                  <a:pt x="20096" y="15481"/>
                  <a:pt x="20064" y="15481"/>
                </a:cubicBezTo>
                <a:cubicBezTo>
                  <a:pt x="20032" y="15481"/>
                  <a:pt x="20047" y="15452"/>
                  <a:pt x="20097" y="15419"/>
                </a:cubicBezTo>
                <a:cubicBezTo>
                  <a:pt x="20148" y="15385"/>
                  <a:pt x="20158" y="15348"/>
                  <a:pt x="20120" y="15335"/>
                </a:cubicBezTo>
                <a:cubicBezTo>
                  <a:pt x="20082" y="15322"/>
                  <a:pt x="20068" y="15251"/>
                  <a:pt x="20087" y="15177"/>
                </a:cubicBezTo>
                <a:cubicBezTo>
                  <a:pt x="20112" y="15080"/>
                  <a:pt x="20076" y="15014"/>
                  <a:pt x="19959" y="14945"/>
                </a:cubicBezTo>
                <a:lnTo>
                  <a:pt x="19794" y="14847"/>
                </a:lnTo>
                <a:lnTo>
                  <a:pt x="19998" y="14681"/>
                </a:lnTo>
                <a:lnTo>
                  <a:pt x="20203" y="14514"/>
                </a:lnTo>
                <a:lnTo>
                  <a:pt x="20347" y="14619"/>
                </a:lnTo>
                <a:cubicBezTo>
                  <a:pt x="20427" y="14676"/>
                  <a:pt x="20514" y="14770"/>
                  <a:pt x="20541" y="14830"/>
                </a:cubicBezTo>
                <a:cubicBezTo>
                  <a:pt x="20592" y="14941"/>
                  <a:pt x="20787" y="15091"/>
                  <a:pt x="20882" y="15091"/>
                </a:cubicBezTo>
                <a:cubicBezTo>
                  <a:pt x="20963" y="15091"/>
                  <a:pt x="21115" y="14882"/>
                  <a:pt x="21115" y="14770"/>
                </a:cubicBezTo>
                <a:cubicBezTo>
                  <a:pt x="21115" y="14663"/>
                  <a:pt x="20875" y="14516"/>
                  <a:pt x="20671" y="14500"/>
                </a:cubicBezTo>
                <a:cubicBezTo>
                  <a:pt x="20475" y="14484"/>
                  <a:pt x="20261" y="14342"/>
                  <a:pt x="20242" y="14215"/>
                </a:cubicBezTo>
                <a:cubicBezTo>
                  <a:pt x="20232" y="14152"/>
                  <a:pt x="20189" y="14103"/>
                  <a:pt x="20145" y="14107"/>
                </a:cubicBezTo>
                <a:cubicBezTo>
                  <a:pt x="20100" y="14111"/>
                  <a:pt x="20064" y="14085"/>
                  <a:pt x="20064" y="14050"/>
                </a:cubicBezTo>
                <a:cubicBezTo>
                  <a:pt x="20064" y="14006"/>
                  <a:pt x="20142" y="13984"/>
                  <a:pt x="20298" y="13984"/>
                </a:cubicBezTo>
                <a:cubicBezTo>
                  <a:pt x="20426" y="13984"/>
                  <a:pt x="20531" y="14007"/>
                  <a:pt x="20531" y="14035"/>
                </a:cubicBezTo>
                <a:cubicBezTo>
                  <a:pt x="20531" y="14063"/>
                  <a:pt x="20557" y="14100"/>
                  <a:pt x="20589" y="14117"/>
                </a:cubicBezTo>
                <a:cubicBezTo>
                  <a:pt x="20620" y="14135"/>
                  <a:pt x="20611" y="14173"/>
                  <a:pt x="20568" y="14202"/>
                </a:cubicBezTo>
                <a:cubicBezTo>
                  <a:pt x="20463" y="14273"/>
                  <a:pt x="20613" y="14339"/>
                  <a:pt x="20944" y="14368"/>
                </a:cubicBezTo>
                <a:cubicBezTo>
                  <a:pt x="21132" y="14384"/>
                  <a:pt x="21215" y="14371"/>
                  <a:pt x="21249" y="14322"/>
                </a:cubicBezTo>
                <a:cubicBezTo>
                  <a:pt x="21315" y="14226"/>
                  <a:pt x="21175" y="14122"/>
                  <a:pt x="20970" y="14114"/>
                </a:cubicBezTo>
                <a:cubicBezTo>
                  <a:pt x="20717" y="14104"/>
                  <a:pt x="20600" y="14025"/>
                  <a:pt x="20719" y="13945"/>
                </a:cubicBezTo>
                <a:cubicBezTo>
                  <a:pt x="20771" y="13910"/>
                  <a:pt x="20864" y="13892"/>
                  <a:pt x="20925" y="13905"/>
                </a:cubicBezTo>
                <a:cubicBezTo>
                  <a:pt x="20986" y="13918"/>
                  <a:pt x="21097" y="13915"/>
                  <a:pt x="21171" y="13899"/>
                </a:cubicBezTo>
                <a:cubicBezTo>
                  <a:pt x="21281" y="13876"/>
                  <a:pt x="21285" y="13865"/>
                  <a:pt x="21195" y="13834"/>
                </a:cubicBezTo>
                <a:cubicBezTo>
                  <a:pt x="21046" y="13783"/>
                  <a:pt x="21026" y="13660"/>
                  <a:pt x="21160" y="13631"/>
                </a:cubicBezTo>
                <a:cubicBezTo>
                  <a:pt x="21221" y="13618"/>
                  <a:pt x="21253" y="13593"/>
                  <a:pt x="21233" y="13575"/>
                </a:cubicBezTo>
                <a:cubicBezTo>
                  <a:pt x="21212" y="13556"/>
                  <a:pt x="21266" y="13506"/>
                  <a:pt x="21350" y="13463"/>
                </a:cubicBezTo>
                <a:cubicBezTo>
                  <a:pt x="21530" y="13373"/>
                  <a:pt x="21552" y="13269"/>
                  <a:pt x="21391" y="13269"/>
                </a:cubicBezTo>
                <a:cubicBezTo>
                  <a:pt x="21211" y="13269"/>
                  <a:pt x="21174" y="13190"/>
                  <a:pt x="21305" y="13086"/>
                </a:cubicBezTo>
                <a:cubicBezTo>
                  <a:pt x="21478" y="12948"/>
                  <a:pt x="21456" y="12835"/>
                  <a:pt x="21218" y="12630"/>
                </a:cubicBezTo>
                <a:cubicBezTo>
                  <a:pt x="21018" y="12458"/>
                  <a:pt x="20673" y="12346"/>
                  <a:pt x="20184" y="12294"/>
                </a:cubicBezTo>
                <a:cubicBezTo>
                  <a:pt x="20089" y="12284"/>
                  <a:pt x="19944" y="12264"/>
                  <a:pt x="19860" y="12249"/>
                </a:cubicBezTo>
                <a:cubicBezTo>
                  <a:pt x="19775" y="12234"/>
                  <a:pt x="19526" y="12263"/>
                  <a:pt x="19299" y="12316"/>
                </a:cubicBezTo>
                <a:cubicBezTo>
                  <a:pt x="18942" y="12398"/>
                  <a:pt x="18878" y="12432"/>
                  <a:pt x="18793" y="12584"/>
                </a:cubicBezTo>
                <a:cubicBezTo>
                  <a:pt x="18707" y="12737"/>
                  <a:pt x="18712" y="12770"/>
                  <a:pt x="18828" y="12841"/>
                </a:cubicBezTo>
                <a:cubicBezTo>
                  <a:pt x="18939" y="12910"/>
                  <a:pt x="18945" y="12939"/>
                  <a:pt x="18865" y="13023"/>
                </a:cubicBezTo>
                <a:cubicBezTo>
                  <a:pt x="18813" y="13077"/>
                  <a:pt x="18780" y="13150"/>
                  <a:pt x="18793" y="13184"/>
                </a:cubicBezTo>
                <a:cubicBezTo>
                  <a:pt x="18808" y="13222"/>
                  <a:pt x="18763" y="13244"/>
                  <a:pt x="18682" y="13241"/>
                </a:cubicBezTo>
                <a:cubicBezTo>
                  <a:pt x="18541" y="13234"/>
                  <a:pt x="18495" y="13291"/>
                  <a:pt x="18609" y="13330"/>
                </a:cubicBezTo>
                <a:cubicBezTo>
                  <a:pt x="18645" y="13342"/>
                  <a:pt x="18659" y="13411"/>
                  <a:pt x="18640" y="13482"/>
                </a:cubicBezTo>
                <a:cubicBezTo>
                  <a:pt x="18622" y="13553"/>
                  <a:pt x="18659" y="13670"/>
                  <a:pt x="18723" y="13741"/>
                </a:cubicBezTo>
                <a:cubicBezTo>
                  <a:pt x="18831" y="13862"/>
                  <a:pt x="18829" y="13876"/>
                  <a:pt x="18673" y="13954"/>
                </a:cubicBezTo>
                <a:cubicBezTo>
                  <a:pt x="18582" y="14001"/>
                  <a:pt x="18467" y="14030"/>
                  <a:pt x="18417" y="14020"/>
                </a:cubicBezTo>
                <a:cubicBezTo>
                  <a:pt x="18323" y="14001"/>
                  <a:pt x="18321" y="14270"/>
                  <a:pt x="18415" y="14396"/>
                </a:cubicBezTo>
                <a:cubicBezTo>
                  <a:pt x="18456" y="14451"/>
                  <a:pt x="18443" y="14576"/>
                  <a:pt x="18386" y="14657"/>
                </a:cubicBezTo>
                <a:cubicBezTo>
                  <a:pt x="18378" y="14669"/>
                  <a:pt x="18381" y="14698"/>
                  <a:pt x="18391" y="14722"/>
                </a:cubicBezTo>
                <a:cubicBezTo>
                  <a:pt x="18401" y="14746"/>
                  <a:pt x="18418" y="14855"/>
                  <a:pt x="18428" y="14965"/>
                </a:cubicBezTo>
                <a:cubicBezTo>
                  <a:pt x="18439" y="15096"/>
                  <a:pt x="18529" y="15247"/>
                  <a:pt x="18686" y="15399"/>
                </a:cubicBezTo>
                <a:cubicBezTo>
                  <a:pt x="18818" y="15528"/>
                  <a:pt x="18959" y="15716"/>
                  <a:pt x="18999" y="15816"/>
                </a:cubicBezTo>
                <a:cubicBezTo>
                  <a:pt x="19062" y="15970"/>
                  <a:pt x="19050" y="16008"/>
                  <a:pt x="18925" y="16071"/>
                </a:cubicBezTo>
                <a:cubicBezTo>
                  <a:pt x="18845" y="16111"/>
                  <a:pt x="18777" y="16127"/>
                  <a:pt x="18777" y="16105"/>
                </a:cubicBezTo>
                <a:cubicBezTo>
                  <a:pt x="18776" y="16083"/>
                  <a:pt x="18743" y="16096"/>
                  <a:pt x="18702" y="16131"/>
                </a:cubicBezTo>
                <a:cubicBezTo>
                  <a:pt x="18661" y="16167"/>
                  <a:pt x="18532" y="16196"/>
                  <a:pt x="18415" y="16196"/>
                </a:cubicBezTo>
                <a:cubicBezTo>
                  <a:pt x="18260" y="16196"/>
                  <a:pt x="18153" y="16237"/>
                  <a:pt x="18017" y="16348"/>
                </a:cubicBezTo>
                <a:cubicBezTo>
                  <a:pt x="17915" y="16432"/>
                  <a:pt x="17792" y="16494"/>
                  <a:pt x="17747" y="16487"/>
                </a:cubicBezTo>
                <a:cubicBezTo>
                  <a:pt x="17606" y="16465"/>
                  <a:pt x="17077" y="16789"/>
                  <a:pt x="17022" y="16930"/>
                </a:cubicBezTo>
                <a:cubicBezTo>
                  <a:pt x="16994" y="17004"/>
                  <a:pt x="16956" y="17076"/>
                  <a:pt x="16940" y="17092"/>
                </a:cubicBezTo>
                <a:cubicBezTo>
                  <a:pt x="16909" y="17121"/>
                  <a:pt x="16260" y="16997"/>
                  <a:pt x="16166" y="16945"/>
                </a:cubicBezTo>
                <a:cubicBezTo>
                  <a:pt x="16137" y="16929"/>
                  <a:pt x="16036" y="16945"/>
                  <a:pt x="15941" y="16979"/>
                </a:cubicBezTo>
                <a:cubicBezTo>
                  <a:pt x="15784" y="17037"/>
                  <a:pt x="15747" y="17034"/>
                  <a:pt x="15567" y="16955"/>
                </a:cubicBezTo>
                <a:cubicBezTo>
                  <a:pt x="15318" y="16846"/>
                  <a:pt x="15305" y="16847"/>
                  <a:pt x="15249" y="16966"/>
                </a:cubicBezTo>
                <a:cubicBezTo>
                  <a:pt x="15208" y="17054"/>
                  <a:pt x="15193" y="17056"/>
                  <a:pt x="15082" y="16994"/>
                </a:cubicBezTo>
                <a:cubicBezTo>
                  <a:pt x="14986" y="16941"/>
                  <a:pt x="14975" y="16902"/>
                  <a:pt x="15039" y="16808"/>
                </a:cubicBezTo>
                <a:cubicBezTo>
                  <a:pt x="15083" y="16743"/>
                  <a:pt x="15152" y="16701"/>
                  <a:pt x="15192" y="16714"/>
                </a:cubicBezTo>
                <a:cubicBezTo>
                  <a:pt x="15299" y="16751"/>
                  <a:pt x="15324" y="16543"/>
                  <a:pt x="15254" y="16175"/>
                </a:cubicBezTo>
                <a:cubicBezTo>
                  <a:pt x="15135" y="15556"/>
                  <a:pt x="15130" y="15508"/>
                  <a:pt x="15196" y="15439"/>
                </a:cubicBezTo>
                <a:cubicBezTo>
                  <a:pt x="15236" y="15397"/>
                  <a:pt x="15220" y="15314"/>
                  <a:pt x="15150" y="15223"/>
                </a:cubicBezTo>
                <a:cubicBezTo>
                  <a:pt x="15088" y="15140"/>
                  <a:pt x="15032" y="14945"/>
                  <a:pt x="15029" y="14789"/>
                </a:cubicBezTo>
                <a:cubicBezTo>
                  <a:pt x="15025" y="14633"/>
                  <a:pt x="15005" y="14487"/>
                  <a:pt x="14981" y="14464"/>
                </a:cubicBezTo>
                <a:cubicBezTo>
                  <a:pt x="14924" y="14409"/>
                  <a:pt x="14898" y="14313"/>
                  <a:pt x="14847" y="13898"/>
                </a:cubicBezTo>
                <a:cubicBezTo>
                  <a:pt x="14823" y="13707"/>
                  <a:pt x="14772" y="13473"/>
                  <a:pt x="14729" y="13377"/>
                </a:cubicBezTo>
                <a:cubicBezTo>
                  <a:pt x="14687" y="13282"/>
                  <a:pt x="14618" y="13071"/>
                  <a:pt x="14579" y="12908"/>
                </a:cubicBezTo>
                <a:cubicBezTo>
                  <a:pt x="14539" y="12745"/>
                  <a:pt x="14447" y="12560"/>
                  <a:pt x="14370" y="12496"/>
                </a:cubicBezTo>
                <a:cubicBezTo>
                  <a:pt x="14294" y="12432"/>
                  <a:pt x="14236" y="12366"/>
                  <a:pt x="14244" y="12350"/>
                </a:cubicBezTo>
                <a:cubicBezTo>
                  <a:pt x="14253" y="12334"/>
                  <a:pt x="14208" y="12266"/>
                  <a:pt x="14145" y="12199"/>
                </a:cubicBezTo>
                <a:cubicBezTo>
                  <a:pt x="14082" y="12131"/>
                  <a:pt x="14030" y="12094"/>
                  <a:pt x="14030" y="12115"/>
                </a:cubicBezTo>
                <a:cubicBezTo>
                  <a:pt x="14029" y="12136"/>
                  <a:pt x="13886" y="12071"/>
                  <a:pt x="13710" y="11973"/>
                </a:cubicBezTo>
                <a:cubicBezTo>
                  <a:pt x="13346" y="11770"/>
                  <a:pt x="13219" y="11753"/>
                  <a:pt x="13089" y="11889"/>
                </a:cubicBezTo>
                <a:lnTo>
                  <a:pt x="12998" y="11984"/>
                </a:lnTo>
                <a:lnTo>
                  <a:pt x="12802" y="11859"/>
                </a:lnTo>
                <a:cubicBezTo>
                  <a:pt x="12587" y="11720"/>
                  <a:pt x="12515" y="11705"/>
                  <a:pt x="12007" y="11694"/>
                </a:cubicBezTo>
                <a:cubicBezTo>
                  <a:pt x="11814" y="11690"/>
                  <a:pt x="11612" y="11670"/>
                  <a:pt x="11557" y="11650"/>
                </a:cubicBezTo>
                <a:cubicBezTo>
                  <a:pt x="11493" y="11627"/>
                  <a:pt x="11465" y="11635"/>
                  <a:pt x="11479" y="11672"/>
                </a:cubicBezTo>
                <a:cubicBezTo>
                  <a:pt x="11491" y="11704"/>
                  <a:pt x="11433" y="11729"/>
                  <a:pt x="11345" y="11729"/>
                </a:cubicBezTo>
                <a:cubicBezTo>
                  <a:pt x="11242" y="11729"/>
                  <a:pt x="11196" y="11705"/>
                  <a:pt x="11210" y="11657"/>
                </a:cubicBezTo>
                <a:cubicBezTo>
                  <a:pt x="11227" y="11601"/>
                  <a:pt x="11183" y="11587"/>
                  <a:pt x="11016" y="11597"/>
                </a:cubicBezTo>
                <a:cubicBezTo>
                  <a:pt x="10897" y="11605"/>
                  <a:pt x="10766" y="11599"/>
                  <a:pt x="10725" y="11586"/>
                </a:cubicBezTo>
                <a:cubicBezTo>
                  <a:pt x="10685" y="11573"/>
                  <a:pt x="10485" y="11567"/>
                  <a:pt x="10282" y="11573"/>
                </a:cubicBezTo>
                <a:cubicBezTo>
                  <a:pt x="9840" y="11586"/>
                  <a:pt x="9425" y="11487"/>
                  <a:pt x="9233" y="11324"/>
                </a:cubicBezTo>
                <a:cubicBezTo>
                  <a:pt x="9159" y="11261"/>
                  <a:pt x="9106" y="11204"/>
                  <a:pt x="9114" y="11198"/>
                </a:cubicBezTo>
                <a:cubicBezTo>
                  <a:pt x="9122" y="11192"/>
                  <a:pt x="9055" y="11147"/>
                  <a:pt x="8967" y="11098"/>
                </a:cubicBezTo>
                <a:cubicBezTo>
                  <a:pt x="8868" y="11043"/>
                  <a:pt x="8825" y="10979"/>
                  <a:pt x="8854" y="10928"/>
                </a:cubicBezTo>
                <a:cubicBezTo>
                  <a:pt x="8879" y="10884"/>
                  <a:pt x="8863" y="10836"/>
                  <a:pt x="8821" y="10822"/>
                </a:cubicBezTo>
                <a:cubicBezTo>
                  <a:pt x="8774" y="10806"/>
                  <a:pt x="8770" y="10755"/>
                  <a:pt x="8808" y="10698"/>
                </a:cubicBezTo>
                <a:cubicBezTo>
                  <a:pt x="8843" y="10645"/>
                  <a:pt x="8855" y="10576"/>
                  <a:pt x="8835" y="10544"/>
                </a:cubicBezTo>
                <a:cubicBezTo>
                  <a:pt x="8790" y="10472"/>
                  <a:pt x="9487" y="10087"/>
                  <a:pt x="9594" y="10124"/>
                </a:cubicBezTo>
                <a:cubicBezTo>
                  <a:pt x="9637" y="10139"/>
                  <a:pt x="9671" y="10133"/>
                  <a:pt x="9671" y="10111"/>
                </a:cubicBezTo>
                <a:cubicBezTo>
                  <a:pt x="9671" y="10089"/>
                  <a:pt x="9804" y="9975"/>
                  <a:pt x="9968" y="9859"/>
                </a:cubicBezTo>
                <a:cubicBezTo>
                  <a:pt x="10409" y="9546"/>
                  <a:pt x="10819" y="9148"/>
                  <a:pt x="10876" y="8975"/>
                </a:cubicBezTo>
                <a:cubicBezTo>
                  <a:pt x="11022" y="8534"/>
                  <a:pt x="11035" y="8279"/>
                  <a:pt x="10930" y="8037"/>
                </a:cubicBezTo>
                <a:cubicBezTo>
                  <a:pt x="10869" y="7898"/>
                  <a:pt x="10808" y="7616"/>
                  <a:pt x="10794" y="7413"/>
                </a:cubicBezTo>
                <a:cubicBezTo>
                  <a:pt x="10779" y="7211"/>
                  <a:pt x="10730" y="6899"/>
                  <a:pt x="10682" y="6720"/>
                </a:cubicBezTo>
                <a:cubicBezTo>
                  <a:pt x="10634" y="6541"/>
                  <a:pt x="10583" y="6356"/>
                  <a:pt x="10571" y="6308"/>
                </a:cubicBezTo>
                <a:cubicBezTo>
                  <a:pt x="10558" y="6261"/>
                  <a:pt x="10504" y="6163"/>
                  <a:pt x="10451" y="6091"/>
                </a:cubicBezTo>
                <a:cubicBezTo>
                  <a:pt x="10398" y="6020"/>
                  <a:pt x="10351" y="5904"/>
                  <a:pt x="10344" y="5832"/>
                </a:cubicBezTo>
                <a:cubicBezTo>
                  <a:pt x="10337" y="5761"/>
                  <a:pt x="10306" y="5678"/>
                  <a:pt x="10273" y="5650"/>
                </a:cubicBezTo>
                <a:cubicBezTo>
                  <a:pt x="10241" y="5621"/>
                  <a:pt x="10248" y="5587"/>
                  <a:pt x="10292" y="5572"/>
                </a:cubicBezTo>
                <a:cubicBezTo>
                  <a:pt x="10340" y="5555"/>
                  <a:pt x="10347" y="5515"/>
                  <a:pt x="10306" y="5471"/>
                </a:cubicBezTo>
                <a:cubicBezTo>
                  <a:pt x="10269" y="5430"/>
                  <a:pt x="10254" y="5374"/>
                  <a:pt x="10271" y="5347"/>
                </a:cubicBezTo>
                <a:cubicBezTo>
                  <a:pt x="10289" y="5319"/>
                  <a:pt x="10265" y="5284"/>
                  <a:pt x="10220" y="5269"/>
                </a:cubicBezTo>
                <a:cubicBezTo>
                  <a:pt x="10175" y="5253"/>
                  <a:pt x="10139" y="5204"/>
                  <a:pt x="10139" y="5158"/>
                </a:cubicBezTo>
                <a:cubicBezTo>
                  <a:pt x="10139" y="5020"/>
                  <a:pt x="9975" y="4867"/>
                  <a:pt x="9770" y="4815"/>
                </a:cubicBezTo>
                <a:cubicBezTo>
                  <a:pt x="9607" y="4774"/>
                  <a:pt x="9583" y="4776"/>
                  <a:pt x="9619" y="4829"/>
                </a:cubicBezTo>
                <a:cubicBezTo>
                  <a:pt x="9668" y="4901"/>
                  <a:pt x="9482" y="5005"/>
                  <a:pt x="9374" y="4968"/>
                </a:cubicBezTo>
                <a:cubicBezTo>
                  <a:pt x="9335" y="4955"/>
                  <a:pt x="9320" y="4894"/>
                  <a:pt x="9341" y="4834"/>
                </a:cubicBezTo>
                <a:cubicBezTo>
                  <a:pt x="9361" y="4773"/>
                  <a:pt x="9337" y="4697"/>
                  <a:pt x="9287" y="4664"/>
                </a:cubicBezTo>
                <a:cubicBezTo>
                  <a:pt x="9193" y="4601"/>
                  <a:pt x="9298" y="4525"/>
                  <a:pt x="9421" y="4567"/>
                </a:cubicBezTo>
                <a:cubicBezTo>
                  <a:pt x="9555" y="4614"/>
                  <a:pt x="9442" y="4301"/>
                  <a:pt x="9252" y="4100"/>
                </a:cubicBezTo>
                <a:cubicBezTo>
                  <a:pt x="9141" y="3983"/>
                  <a:pt x="9048" y="3860"/>
                  <a:pt x="9048" y="3827"/>
                </a:cubicBezTo>
                <a:cubicBezTo>
                  <a:pt x="9048" y="3795"/>
                  <a:pt x="8990" y="3696"/>
                  <a:pt x="8920" y="3607"/>
                </a:cubicBezTo>
                <a:cubicBezTo>
                  <a:pt x="8849" y="3518"/>
                  <a:pt x="8800" y="3395"/>
                  <a:pt x="8808" y="3333"/>
                </a:cubicBezTo>
                <a:cubicBezTo>
                  <a:pt x="8818" y="3261"/>
                  <a:pt x="8777" y="3209"/>
                  <a:pt x="8695" y="3192"/>
                </a:cubicBezTo>
                <a:cubicBezTo>
                  <a:pt x="8623" y="3176"/>
                  <a:pt x="8584" y="3136"/>
                  <a:pt x="8608" y="3102"/>
                </a:cubicBezTo>
                <a:cubicBezTo>
                  <a:pt x="8652" y="3038"/>
                  <a:pt x="8403" y="2711"/>
                  <a:pt x="8278" y="2668"/>
                </a:cubicBezTo>
                <a:cubicBezTo>
                  <a:pt x="8239" y="2655"/>
                  <a:pt x="8208" y="2574"/>
                  <a:pt x="8208" y="2489"/>
                </a:cubicBezTo>
                <a:cubicBezTo>
                  <a:pt x="8208" y="2404"/>
                  <a:pt x="8155" y="2302"/>
                  <a:pt x="8092" y="2262"/>
                </a:cubicBezTo>
                <a:cubicBezTo>
                  <a:pt x="8029" y="2222"/>
                  <a:pt x="7996" y="2163"/>
                  <a:pt x="8016" y="2132"/>
                </a:cubicBezTo>
                <a:cubicBezTo>
                  <a:pt x="8042" y="2092"/>
                  <a:pt x="7996" y="2084"/>
                  <a:pt x="7855" y="2104"/>
                </a:cubicBezTo>
                <a:cubicBezTo>
                  <a:pt x="7708" y="2124"/>
                  <a:pt x="7640" y="2109"/>
                  <a:pt x="7580" y="2046"/>
                </a:cubicBezTo>
                <a:cubicBezTo>
                  <a:pt x="7534" y="1999"/>
                  <a:pt x="7529" y="1947"/>
                  <a:pt x="7568" y="1925"/>
                </a:cubicBezTo>
                <a:cubicBezTo>
                  <a:pt x="7605" y="1903"/>
                  <a:pt x="7640" y="1826"/>
                  <a:pt x="7648" y="1755"/>
                </a:cubicBezTo>
                <a:cubicBezTo>
                  <a:pt x="7677" y="1500"/>
                  <a:pt x="7657" y="1466"/>
                  <a:pt x="7473" y="1481"/>
                </a:cubicBezTo>
                <a:cubicBezTo>
                  <a:pt x="7325" y="1492"/>
                  <a:pt x="7297" y="1474"/>
                  <a:pt x="7297" y="1364"/>
                </a:cubicBezTo>
                <a:cubicBezTo>
                  <a:pt x="7297" y="1291"/>
                  <a:pt x="7340" y="1231"/>
                  <a:pt x="7394" y="1228"/>
                </a:cubicBezTo>
                <a:cubicBezTo>
                  <a:pt x="7448" y="1225"/>
                  <a:pt x="7507" y="1221"/>
                  <a:pt x="7526" y="1218"/>
                </a:cubicBezTo>
                <a:cubicBezTo>
                  <a:pt x="7609" y="1205"/>
                  <a:pt x="7338" y="931"/>
                  <a:pt x="7244" y="931"/>
                </a:cubicBezTo>
                <a:cubicBezTo>
                  <a:pt x="7187" y="931"/>
                  <a:pt x="7138" y="901"/>
                  <a:pt x="7132" y="865"/>
                </a:cubicBezTo>
                <a:cubicBezTo>
                  <a:pt x="7127" y="830"/>
                  <a:pt x="7113" y="780"/>
                  <a:pt x="7101" y="756"/>
                </a:cubicBezTo>
                <a:cubicBezTo>
                  <a:pt x="7090" y="733"/>
                  <a:pt x="7072" y="694"/>
                  <a:pt x="7062" y="670"/>
                </a:cubicBezTo>
                <a:cubicBezTo>
                  <a:pt x="7052" y="647"/>
                  <a:pt x="7036" y="617"/>
                  <a:pt x="7027" y="605"/>
                </a:cubicBezTo>
                <a:cubicBezTo>
                  <a:pt x="7018" y="593"/>
                  <a:pt x="7002" y="533"/>
                  <a:pt x="6992" y="471"/>
                </a:cubicBezTo>
                <a:cubicBezTo>
                  <a:pt x="6960" y="275"/>
                  <a:pt x="6880" y="199"/>
                  <a:pt x="6765" y="253"/>
                </a:cubicBezTo>
                <a:cubicBezTo>
                  <a:pt x="6615" y="322"/>
                  <a:pt x="6308" y="276"/>
                  <a:pt x="6121" y="156"/>
                </a:cubicBezTo>
                <a:cubicBezTo>
                  <a:pt x="6021" y="92"/>
                  <a:pt x="5916" y="64"/>
                  <a:pt x="5849" y="83"/>
                </a:cubicBezTo>
                <a:cubicBezTo>
                  <a:pt x="5752" y="110"/>
                  <a:pt x="5581" y="112"/>
                  <a:pt x="5527" y="87"/>
                </a:cubicBezTo>
                <a:cubicBezTo>
                  <a:pt x="5418" y="39"/>
                  <a:pt x="5163" y="65"/>
                  <a:pt x="5021" y="139"/>
                </a:cubicBezTo>
                <a:cubicBezTo>
                  <a:pt x="4888" y="209"/>
                  <a:pt x="4820" y="220"/>
                  <a:pt x="4753" y="183"/>
                </a:cubicBezTo>
                <a:cubicBezTo>
                  <a:pt x="4686" y="145"/>
                  <a:pt x="4693" y="113"/>
                  <a:pt x="4775" y="56"/>
                </a:cubicBezTo>
                <a:cubicBezTo>
                  <a:pt x="4823" y="24"/>
                  <a:pt x="4847" y="7"/>
                  <a:pt x="4846" y="1"/>
                </a:cubicBezTo>
                <a:close/>
                <a:moveTo>
                  <a:pt x="20454" y="15133"/>
                </a:moveTo>
                <a:cubicBezTo>
                  <a:pt x="20385" y="15133"/>
                  <a:pt x="20359" y="15159"/>
                  <a:pt x="20386" y="15198"/>
                </a:cubicBezTo>
                <a:cubicBezTo>
                  <a:pt x="20411" y="15234"/>
                  <a:pt x="20462" y="15265"/>
                  <a:pt x="20500" y="15265"/>
                </a:cubicBezTo>
                <a:cubicBezTo>
                  <a:pt x="20538" y="15265"/>
                  <a:pt x="20570" y="15234"/>
                  <a:pt x="20570" y="15198"/>
                </a:cubicBezTo>
                <a:cubicBezTo>
                  <a:pt x="20570" y="15163"/>
                  <a:pt x="20517" y="15133"/>
                  <a:pt x="20454" y="15133"/>
                </a:cubicBezTo>
                <a:close/>
                <a:moveTo>
                  <a:pt x="17813" y="19093"/>
                </a:moveTo>
                <a:cubicBezTo>
                  <a:pt x="17802" y="19094"/>
                  <a:pt x="17786" y="19099"/>
                  <a:pt x="17767" y="19109"/>
                </a:cubicBezTo>
                <a:cubicBezTo>
                  <a:pt x="17714" y="19137"/>
                  <a:pt x="17653" y="19254"/>
                  <a:pt x="17631" y="19370"/>
                </a:cubicBezTo>
                <a:cubicBezTo>
                  <a:pt x="17609" y="19485"/>
                  <a:pt x="17620" y="19564"/>
                  <a:pt x="17656" y="19545"/>
                </a:cubicBezTo>
                <a:cubicBezTo>
                  <a:pt x="17691" y="19527"/>
                  <a:pt x="17726" y="19487"/>
                  <a:pt x="17734" y="19458"/>
                </a:cubicBezTo>
                <a:cubicBezTo>
                  <a:pt x="17743" y="19429"/>
                  <a:pt x="17775" y="19327"/>
                  <a:pt x="17807" y="19232"/>
                </a:cubicBezTo>
                <a:cubicBezTo>
                  <a:pt x="17840" y="19129"/>
                  <a:pt x="17845" y="19090"/>
                  <a:pt x="17813" y="19093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</p:spPr>
      </p:pic>
      <p:sp>
        <p:nvSpPr>
          <p:cNvPr id="269" name="Rectangle 8"/>
          <p:cNvSpPr txBox="1"/>
          <p:nvPr/>
        </p:nvSpPr>
        <p:spPr>
          <a:xfrm>
            <a:off x="929518" y="2632369"/>
            <a:ext cx="11145764" cy="1447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900">
                <a:solidFill>
                  <a:srgbClr val="FFF7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/>
            <a:r>
              <a:t>The Destruction of Ungodliness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6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ectangle"/>
          <p:cNvSpPr/>
          <p:nvPr/>
        </p:nvSpPr>
        <p:spPr>
          <a:xfrm>
            <a:off x="7649731" y="8763"/>
            <a:ext cx="5394750" cy="27733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27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493" t="7397" r="430" b="7397"/>
          <a:stretch>
            <a:fillRect/>
          </a:stretch>
        </p:blipFill>
        <p:spPr>
          <a:xfrm>
            <a:off x="-18442" y="23414"/>
            <a:ext cx="7863774" cy="277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5945" t="63499" r="5945" b="24645"/>
          <a:stretch>
            <a:fillRect/>
          </a:stretch>
        </p:blipFill>
        <p:spPr>
          <a:xfrm>
            <a:off x="6417227" y="301350"/>
            <a:ext cx="6517414" cy="614109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everyone did what was…"/>
          <p:cNvSpPr txBox="1"/>
          <p:nvPr/>
        </p:nvSpPr>
        <p:spPr>
          <a:xfrm>
            <a:off x="6803362" y="911216"/>
            <a:ext cx="5745213" cy="149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i="1">
              <a:latin typeface="Book Antiqua"/>
              <a:ea typeface="Book Antiqua"/>
              <a:cs typeface="Book Antiqua"/>
              <a:sym typeface="Book Antiqua"/>
            </a:endParaRPr>
          </a:p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right in his own eyes. </a:t>
            </a:r>
          </a:p>
        </p:txBody>
      </p:sp>
      <p:pic>
        <p:nvPicPr>
          <p:cNvPr id="275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6334" y="2608423"/>
            <a:ext cx="13237468" cy="254001"/>
          </a:xfrm>
          <a:prstGeom prst="rect">
            <a:avLst/>
          </a:prstGeom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16604" t="2549" r="11472" b="0"/>
          <a:stretch>
            <a:fillRect/>
          </a:stretch>
        </p:blipFill>
        <p:spPr>
          <a:xfrm>
            <a:off x="274621" y="2267532"/>
            <a:ext cx="4134373" cy="7468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596" fill="norm" stroke="1" extrusionOk="0">
                <a:moveTo>
                  <a:pt x="4846" y="1"/>
                </a:moveTo>
                <a:cubicBezTo>
                  <a:pt x="4845" y="-4"/>
                  <a:pt x="4818" y="2"/>
                  <a:pt x="4767" y="19"/>
                </a:cubicBezTo>
                <a:cubicBezTo>
                  <a:pt x="4703" y="39"/>
                  <a:pt x="4557" y="92"/>
                  <a:pt x="4443" y="136"/>
                </a:cubicBezTo>
                <a:cubicBezTo>
                  <a:pt x="4329" y="179"/>
                  <a:pt x="4182" y="215"/>
                  <a:pt x="4115" y="215"/>
                </a:cubicBezTo>
                <a:cubicBezTo>
                  <a:pt x="3953" y="215"/>
                  <a:pt x="3816" y="365"/>
                  <a:pt x="3847" y="510"/>
                </a:cubicBezTo>
                <a:cubicBezTo>
                  <a:pt x="3867" y="607"/>
                  <a:pt x="3844" y="626"/>
                  <a:pt x="3704" y="618"/>
                </a:cubicBezTo>
                <a:cubicBezTo>
                  <a:pt x="3483" y="605"/>
                  <a:pt x="3409" y="722"/>
                  <a:pt x="3558" y="848"/>
                </a:cubicBezTo>
                <a:cubicBezTo>
                  <a:pt x="3679" y="951"/>
                  <a:pt x="3650" y="1220"/>
                  <a:pt x="3446" y="1841"/>
                </a:cubicBezTo>
                <a:cubicBezTo>
                  <a:pt x="3407" y="1960"/>
                  <a:pt x="3358" y="2307"/>
                  <a:pt x="3337" y="2611"/>
                </a:cubicBezTo>
                <a:cubicBezTo>
                  <a:pt x="3316" y="2915"/>
                  <a:pt x="3281" y="3179"/>
                  <a:pt x="3260" y="3197"/>
                </a:cubicBezTo>
                <a:cubicBezTo>
                  <a:pt x="3240" y="3216"/>
                  <a:pt x="3214" y="3417"/>
                  <a:pt x="3203" y="3643"/>
                </a:cubicBezTo>
                <a:cubicBezTo>
                  <a:pt x="3191" y="3869"/>
                  <a:pt x="3166" y="4069"/>
                  <a:pt x="3149" y="4088"/>
                </a:cubicBezTo>
                <a:cubicBezTo>
                  <a:pt x="3132" y="4107"/>
                  <a:pt x="3100" y="4574"/>
                  <a:pt x="3079" y="5126"/>
                </a:cubicBezTo>
                <a:cubicBezTo>
                  <a:pt x="3044" y="6016"/>
                  <a:pt x="3022" y="6151"/>
                  <a:pt x="2883" y="6316"/>
                </a:cubicBezTo>
                <a:cubicBezTo>
                  <a:pt x="2796" y="6419"/>
                  <a:pt x="2747" y="6536"/>
                  <a:pt x="2773" y="6575"/>
                </a:cubicBezTo>
                <a:cubicBezTo>
                  <a:pt x="2800" y="6613"/>
                  <a:pt x="2787" y="6668"/>
                  <a:pt x="2745" y="6696"/>
                </a:cubicBezTo>
                <a:cubicBezTo>
                  <a:pt x="2702" y="6725"/>
                  <a:pt x="2654" y="6797"/>
                  <a:pt x="2637" y="6855"/>
                </a:cubicBezTo>
                <a:cubicBezTo>
                  <a:pt x="2612" y="6943"/>
                  <a:pt x="2570" y="6956"/>
                  <a:pt x="2371" y="6945"/>
                </a:cubicBezTo>
                <a:cubicBezTo>
                  <a:pt x="2241" y="6938"/>
                  <a:pt x="2112" y="6953"/>
                  <a:pt x="2084" y="6978"/>
                </a:cubicBezTo>
                <a:cubicBezTo>
                  <a:pt x="2056" y="7004"/>
                  <a:pt x="1996" y="7014"/>
                  <a:pt x="1954" y="6999"/>
                </a:cubicBezTo>
                <a:cubicBezTo>
                  <a:pt x="1912" y="6985"/>
                  <a:pt x="1791" y="7025"/>
                  <a:pt x="1686" y="7089"/>
                </a:cubicBezTo>
                <a:cubicBezTo>
                  <a:pt x="1433" y="7241"/>
                  <a:pt x="1358" y="7684"/>
                  <a:pt x="1543" y="7925"/>
                </a:cubicBezTo>
                <a:cubicBezTo>
                  <a:pt x="1611" y="8014"/>
                  <a:pt x="1677" y="8107"/>
                  <a:pt x="1688" y="8131"/>
                </a:cubicBezTo>
                <a:cubicBezTo>
                  <a:pt x="1741" y="8246"/>
                  <a:pt x="1847" y="8350"/>
                  <a:pt x="1942" y="8382"/>
                </a:cubicBezTo>
                <a:cubicBezTo>
                  <a:pt x="1999" y="8401"/>
                  <a:pt x="2026" y="8434"/>
                  <a:pt x="2004" y="8454"/>
                </a:cubicBezTo>
                <a:cubicBezTo>
                  <a:pt x="1981" y="8475"/>
                  <a:pt x="2068" y="8535"/>
                  <a:pt x="2198" y="8586"/>
                </a:cubicBezTo>
                <a:cubicBezTo>
                  <a:pt x="2327" y="8638"/>
                  <a:pt x="2414" y="8697"/>
                  <a:pt x="2390" y="8719"/>
                </a:cubicBezTo>
                <a:cubicBezTo>
                  <a:pt x="2365" y="8741"/>
                  <a:pt x="2427" y="8778"/>
                  <a:pt x="2526" y="8802"/>
                </a:cubicBezTo>
                <a:cubicBezTo>
                  <a:pt x="2625" y="8826"/>
                  <a:pt x="2757" y="8863"/>
                  <a:pt x="2821" y="8885"/>
                </a:cubicBezTo>
                <a:cubicBezTo>
                  <a:pt x="3065" y="8966"/>
                  <a:pt x="3409" y="9034"/>
                  <a:pt x="3518" y="9023"/>
                </a:cubicBezTo>
                <a:cubicBezTo>
                  <a:pt x="3581" y="9017"/>
                  <a:pt x="3762" y="9034"/>
                  <a:pt x="3921" y="9064"/>
                </a:cubicBezTo>
                <a:cubicBezTo>
                  <a:pt x="4147" y="9105"/>
                  <a:pt x="4306" y="9192"/>
                  <a:pt x="4647" y="9458"/>
                </a:cubicBezTo>
                <a:cubicBezTo>
                  <a:pt x="5408" y="10050"/>
                  <a:pt x="5443" y="10240"/>
                  <a:pt x="4918" y="10949"/>
                </a:cubicBezTo>
                <a:cubicBezTo>
                  <a:pt x="4865" y="11021"/>
                  <a:pt x="4811" y="11103"/>
                  <a:pt x="4800" y="11133"/>
                </a:cubicBezTo>
                <a:cubicBezTo>
                  <a:pt x="4717" y="11358"/>
                  <a:pt x="4099" y="11689"/>
                  <a:pt x="3789" y="11674"/>
                </a:cubicBezTo>
                <a:cubicBezTo>
                  <a:pt x="3671" y="11669"/>
                  <a:pt x="3621" y="11689"/>
                  <a:pt x="3628" y="11740"/>
                </a:cubicBezTo>
                <a:cubicBezTo>
                  <a:pt x="3634" y="11780"/>
                  <a:pt x="3585" y="11814"/>
                  <a:pt x="3521" y="11815"/>
                </a:cubicBezTo>
                <a:cubicBezTo>
                  <a:pt x="3456" y="11816"/>
                  <a:pt x="3222" y="11845"/>
                  <a:pt x="2998" y="11879"/>
                </a:cubicBezTo>
                <a:cubicBezTo>
                  <a:pt x="2701" y="11923"/>
                  <a:pt x="2612" y="11954"/>
                  <a:pt x="2668" y="11992"/>
                </a:cubicBezTo>
                <a:cubicBezTo>
                  <a:pt x="2720" y="12027"/>
                  <a:pt x="2708" y="12060"/>
                  <a:pt x="2633" y="12094"/>
                </a:cubicBezTo>
                <a:cubicBezTo>
                  <a:pt x="2558" y="12129"/>
                  <a:pt x="2506" y="12131"/>
                  <a:pt x="2472" y="12100"/>
                </a:cubicBezTo>
                <a:cubicBezTo>
                  <a:pt x="2442" y="12073"/>
                  <a:pt x="2327" y="12112"/>
                  <a:pt x="2189" y="12195"/>
                </a:cubicBezTo>
                <a:lnTo>
                  <a:pt x="1954" y="12336"/>
                </a:lnTo>
                <a:lnTo>
                  <a:pt x="1808" y="12235"/>
                </a:lnTo>
                <a:cubicBezTo>
                  <a:pt x="1696" y="12160"/>
                  <a:pt x="1613" y="12142"/>
                  <a:pt x="1479" y="12165"/>
                </a:cubicBezTo>
                <a:cubicBezTo>
                  <a:pt x="1254" y="12205"/>
                  <a:pt x="533" y="12600"/>
                  <a:pt x="592" y="12653"/>
                </a:cubicBezTo>
                <a:cubicBezTo>
                  <a:pt x="616" y="12675"/>
                  <a:pt x="569" y="12729"/>
                  <a:pt x="485" y="12771"/>
                </a:cubicBezTo>
                <a:cubicBezTo>
                  <a:pt x="400" y="12814"/>
                  <a:pt x="330" y="12832"/>
                  <a:pt x="330" y="12811"/>
                </a:cubicBezTo>
                <a:cubicBezTo>
                  <a:pt x="330" y="12791"/>
                  <a:pt x="294" y="12795"/>
                  <a:pt x="251" y="12818"/>
                </a:cubicBezTo>
                <a:cubicBezTo>
                  <a:pt x="209" y="12842"/>
                  <a:pt x="161" y="13036"/>
                  <a:pt x="142" y="13250"/>
                </a:cubicBezTo>
                <a:cubicBezTo>
                  <a:pt x="123" y="13463"/>
                  <a:pt x="102" y="13648"/>
                  <a:pt x="95" y="13660"/>
                </a:cubicBezTo>
                <a:cubicBezTo>
                  <a:pt x="87" y="13671"/>
                  <a:pt x="85" y="13733"/>
                  <a:pt x="92" y="13796"/>
                </a:cubicBezTo>
                <a:cubicBezTo>
                  <a:pt x="100" y="13859"/>
                  <a:pt x="75" y="13922"/>
                  <a:pt x="35" y="13936"/>
                </a:cubicBezTo>
                <a:cubicBezTo>
                  <a:pt x="-48" y="13965"/>
                  <a:pt x="27" y="14244"/>
                  <a:pt x="152" y="14374"/>
                </a:cubicBezTo>
                <a:cubicBezTo>
                  <a:pt x="198" y="14422"/>
                  <a:pt x="254" y="14667"/>
                  <a:pt x="276" y="14917"/>
                </a:cubicBezTo>
                <a:cubicBezTo>
                  <a:pt x="300" y="15194"/>
                  <a:pt x="366" y="15437"/>
                  <a:pt x="443" y="15537"/>
                </a:cubicBezTo>
                <a:cubicBezTo>
                  <a:pt x="513" y="15628"/>
                  <a:pt x="582" y="15790"/>
                  <a:pt x="598" y="15898"/>
                </a:cubicBezTo>
                <a:cubicBezTo>
                  <a:pt x="615" y="16006"/>
                  <a:pt x="678" y="16127"/>
                  <a:pt x="741" y="16167"/>
                </a:cubicBezTo>
                <a:cubicBezTo>
                  <a:pt x="803" y="16207"/>
                  <a:pt x="857" y="16269"/>
                  <a:pt x="858" y="16305"/>
                </a:cubicBezTo>
                <a:cubicBezTo>
                  <a:pt x="865" y="16488"/>
                  <a:pt x="965" y="16882"/>
                  <a:pt x="1029" y="16977"/>
                </a:cubicBezTo>
                <a:cubicBezTo>
                  <a:pt x="1070" y="17037"/>
                  <a:pt x="1085" y="17086"/>
                  <a:pt x="1065" y="17086"/>
                </a:cubicBezTo>
                <a:cubicBezTo>
                  <a:pt x="1044" y="17086"/>
                  <a:pt x="1075" y="17150"/>
                  <a:pt x="1135" y="17230"/>
                </a:cubicBezTo>
                <a:cubicBezTo>
                  <a:pt x="1194" y="17309"/>
                  <a:pt x="1244" y="17427"/>
                  <a:pt x="1244" y="17492"/>
                </a:cubicBezTo>
                <a:cubicBezTo>
                  <a:pt x="1244" y="17558"/>
                  <a:pt x="1330" y="17665"/>
                  <a:pt x="1434" y="17729"/>
                </a:cubicBezTo>
                <a:cubicBezTo>
                  <a:pt x="1538" y="17793"/>
                  <a:pt x="1671" y="17903"/>
                  <a:pt x="1731" y="17974"/>
                </a:cubicBezTo>
                <a:cubicBezTo>
                  <a:pt x="2181" y="18505"/>
                  <a:pt x="3030" y="18924"/>
                  <a:pt x="3671" y="18933"/>
                </a:cubicBezTo>
                <a:cubicBezTo>
                  <a:pt x="4470" y="18943"/>
                  <a:pt x="4455" y="18940"/>
                  <a:pt x="4581" y="19108"/>
                </a:cubicBezTo>
                <a:cubicBezTo>
                  <a:pt x="4681" y="19241"/>
                  <a:pt x="4688" y="19345"/>
                  <a:pt x="4623" y="19748"/>
                </a:cubicBezTo>
                <a:cubicBezTo>
                  <a:pt x="4573" y="20052"/>
                  <a:pt x="4571" y="20310"/>
                  <a:pt x="4616" y="20444"/>
                </a:cubicBezTo>
                <a:cubicBezTo>
                  <a:pt x="4656" y="20561"/>
                  <a:pt x="4671" y="20665"/>
                  <a:pt x="4652" y="20676"/>
                </a:cubicBezTo>
                <a:cubicBezTo>
                  <a:pt x="4632" y="20687"/>
                  <a:pt x="4651" y="20731"/>
                  <a:pt x="4693" y="20774"/>
                </a:cubicBezTo>
                <a:cubicBezTo>
                  <a:pt x="4742" y="20826"/>
                  <a:pt x="4739" y="20862"/>
                  <a:pt x="4687" y="20880"/>
                </a:cubicBezTo>
                <a:cubicBezTo>
                  <a:pt x="4643" y="20895"/>
                  <a:pt x="4629" y="20926"/>
                  <a:pt x="4654" y="20949"/>
                </a:cubicBezTo>
                <a:cubicBezTo>
                  <a:pt x="4679" y="20971"/>
                  <a:pt x="4611" y="21100"/>
                  <a:pt x="4501" y="21233"/>
                </a:cubicBezTo>
                <a:cubicBezTo>
                  <a:pt x="4391" y="21367"/>
                  <a:pt x="4301" y="21503"/>
                  <a:pt x="4301" y="21536"/>
                </a:cubicBezTo>
                <a:cubicBezTo>
                  <a:pt x="4301" y="21586"/>
                  <a:pt x="5095" y="21596"/>
                  <a:pt x="9017" y="21596"/>
                </a:cubicBezTo>
                <a:lnTo>
                  <a:pt x="9093" y="21596"/>
                </a:lnTo>
                <a:cubicBezTo>
                  <a:pt x="11553" y="21596"/>
                  <a:pt x="12230" y="21592"/>
                  <a:pt x="13883" y="21590"/>
                </a:cubicBezTo>
                <a:lnTo>
                  <a:pt x="13714" y="21433"/>
                </a:lnTo>
                <a:cubicBezTo>
                  <a:pt x="13618" y="21344"/>
                  <a:pt x="13472" y="21207"/>
                  <a:pt x="13390" y="21130"/>
                </a:cubicBezTo>
                <a:cubicBezTo>
                  <a:pt x="13308" y="21053"/>
                  <a:pt x="13252" y="20954"/>
                  <a:pt x="13266" y="20910"/>
                </a:cubicBezTo>
                <a:cubicBezTo>
                  <a:pt x="13280" y="20865"/>
                  <a:pt x="13254" y="20801"/>
                  <a:pt x="13208" y="20767"/>
                </a:cubicBezTo>
                <a:cubicBezTo>
                  <a:pt x="13083" y="20677"/>
                  <a:pt x="12881" y="20339"/>
                  <a:pt x="12833" y="20142"/>
                </a:cubicBezTo>
                <a:cubicBezTo>
                  <a:pt x="12767" y="19876"/>
                  <a:pt x="12650" y="19515"/>
                  <a:pt x="12556" y="19285"/>
                </a:cubicBezTo>
                <a:cubicBezTo>
                  <a:pt x="12490" y="19123"/>
                  <a:pt x="12496" y="19025"/>
                  <a:pt x="12579" y="18850"/>
                </a:cubicBezTo>
                <a:cubicBezTo>
                  <a:pt x="12826" y="18329"/>
                  <a:pt x="13162" y="18129"/>
                  <a:pt x="13431" y="18343"/>
                </a:cubicBezTo>
                <a:cubicBezTo>
                  <a:pt x="13594" y="18472"/>
                  <a:pt x="14682" y="18637"/>
                  <a:pt x="15509" y="18657"/>
                </a:cubicBezTo>
                <a:cubicBezTo>
                  <a:pt x="15574" y="18659"/>
                  <a:pt x="15708" y="18695"/>
                  <a:pt x="15807" y="18737"/>
                </a:cubicBezTo>
                <a:cubicBezTo>
                  <a:pt x="15906" y="18780"/>
                  <a:pt x="16038" y="18805"/>
                  <a:pt x="16100" y="18791"/>
                </a:cubicBezTo>
                <a:cubicBezTo>
                  <a:pt x="16162" y="18778"/>
                  <a:pt x="16258" y="18789"/>
                  <a:pt x="16316" y="18815"/>
                </a:cubicBezTo>
                <a:cubicBezTo>
                  <a:pt x="16396" y="18852"/>
                  <a:pt x="16447" y="18848"/>
                  <a:pt x="16521" y="18798"/>
                </a:cubicBezTo>
                <a:cubicBezTo>
                  <a:pt x="16574" y="18762"/>
                  <a:pt x="16589" y="18734"/>
                  <a:pt x="16554" y="18734"/>
                </a:cubicBezTo>
                <a:cubicBezTo>
                  <a:pt x="16519" y="18734"/>
                  <a:pt x="16528" y="18712"/>
                  <a:pt x="16574" y="18686"/>
                </a:cubicBezTo>
                <a:cubicBezTo>
                  <a:pt x="16635" y="18652"/>
                  <a:pt x="16787" y="18661"/>
                  <a:pt x="17115" y="18717"/>
                </a:cubicBezTo>
                <a:cubicBezTo>
                  <a:pt x="17669" y="18810"/>
                  <a:pt x="17767" y="18847"/>
                  <a:pt x="17767" y="18966"/>
                </a:cubicBezTo>
                <a:cubicBezTo>
                  <a:pt x="17768" y="19052"/>
                  <a:pt x="17780" y="19050"/>
                  <a:pt x="17943" y="18938"/>
                </a:cubicBezTo>
                <a:cubicBezTo>
                  <a:pt x="18078" y="18845"/>
                  <a:pt x="18180" y="18819"/>
                  <a:pt x="18391" y="18824"/>
                </a:cubicBezTo>
                <a:cubicBezTo>
                  <a:pt x="18875" y="18833"/>
                  <a:pt x="19516" y="18770"/>
                  <a:pt x="19658" y="18700"/>
                </a:cubicBezTo>
                <a:cubicBezTo>
                  <a:pt x="19745" y="18656"/>
                  <a:pt x="19794" y="18573"/>
                  <a:pt x="19790" y="18476"/>
                </a:cubicBezTo>
                <a:cubicBezTo>
                  <a:pt x="19787" y="18391"/>
                  <a:pt x="19808" y="18081"/>
                  <a:pt x="19837" y="17788"/>
                </a:cubicBezTo>
                <a:cubicBezTo>
                  <a:pt x="19886" y="17315"/>
                  <a:pt x="19876" y="17239"/>
                  <a:pt x="19744" y="17095"/>
                </a:cubicBezTo>
                <a:cubicBezTo>
                  <a:pt x="19663" y="17006"/>
                  <a:pt x="19562" y="16920"/>
                  <a:pt x="19520" y="16903"/>
                </a:cubicBezTo>
                <a:cubicBezTo>
                  <a:pt x="19416" y="16862"/>
                  <a:pt x="19414" y="16779"/>
                  <a:pt x="19511" y="16673"/>
                </a:cubicBezTo>
                <a:cubicBezTo>
                  <a:pt x="19555" y="16625"/>
                  <a:pt x="19600" y="16539"/>
                  <a:pt x="19612" y="16479"/>
                </a:cubicBezTo>
                <a:cubicBezTo>
                  <a:pt x="19676" y="16179"/>
                  <a:pt x="19739" y="16074"/>
                  <a:pt x="19978" y="15877"/>
                </a:cubicBezTo>
                <a:cubicBezTo>
                  <a:pt x="20225" y="15672"/>
                  <a:pt x="20230" y="15661"/>
                  <a:pt x="20079" y="15639"/>
                </a:cubicBezTo>
                <a:cubicBezTo>
                  <a:pt x="19945" y="15620"/>
                  <a:pt x="19937" y="15605"/>
                  <a:pt x="20021" y="15548"/>
                </a:cubicBezTo>
                <a:cubicBezTo>
                  <a:pt x="20076" y="15511"/>
                  <a:pt x="20096" y="15481"/>
                  <a:pt x="20064" y="15481"/>
                </a:cubicBezTo>
                <a:cubicBezTo>
                  <a:pt x="20032" y="15481"/>
                  <a:pt x="20047" y="15452"/>
                  <a:pt x="20097" y="15419"/>
                </a:cubicBezTo>
                <a:cubicBezTo>
                  <a:pt x="20148" y="15385"/>
                  <a:pt x="20158" y="15348"/>
                  <a:pt x="20120" y="15335"/>
                </a:cubicBezTo>
                <a:cubicBezTo>
                  <a:pt x="20082" y="15322"/>
                  <a:pt x="20068" y="15251"/>
                  <a:pt x="20087" y="15177"/>
                </a:cubicBezTo>
                <a:cubicBezTo>
                  <a:pt x="20112" y="15080"/>
                  <a:pt x="20076" y="15014"/>
                  <a:pt x="19959" y="14945"/>
                </a:cubicBezTo>
                <a:lnTo>
                  <a:pt x="19794" y="14847"/>
                </a:lnTo>
                <a:lnTo>
                  <a:pt x="19998" y="14681"/>
                </a:lnTo>
                <a:lnTo>
                  <a:pt x="20203" y="14514"/>
                </a:lnTo>
                <a:lnTo>
                  <a:pt x="20347" y="14619"/>
                </a:lnTo>
                <a:cubicBezTo>
                  <a:pt x="20427" y="14676"/>
                  <a:pt x="20514" y="14770"/>
                  <a:pt x="20541" y="14830"/>
                </a:cubicBezTo>
                <a:cubicBezTo>
                  <a:pt x="20592" y="14941"/>
                  <a:pt x="20787" y="15091"/>
                  <a:pt x="20882" y="15091"/>
                </a:cubicBezTo>
                <a:cubicBezTo>
                  <a:pt x="20963" y="15091"/>
                  <a:pt x="21115" y="14882"/>
                  <a:pt x="21115" y="14770"/>
                </a:cubicBezTo>
                <a:cubicBezTo>
                  <a:pt x="21115" y="14663"/>
                  <a:pt x="20875" y="14516"/>
                  <a:pt x="20671" y="14500"/>
                </a:cubicBezTo>
                <a:cubicBezTo>
                  <a:pt x="20475" y="14484"/>
                  <a:pt x="20261" y="14342"/>
                  <a:pt x="20242" y="14215"/>
                </a:cubicBezTo>
                <a:cubicBezTo>
                  <a:pt x="20232" y="14152"/>
                  <a:pt x="20189" y="14103"/>
                  <a:pt x="20145" y="14107"/>
                </a:cubicBezTo>
                <a:cubicBezTo>
                  <a:pt x="20100" y="14111"/>
                  <a:pt x="20064" y="14085"/>
                  <a:pt x="20064" y="14050"/>
                </a:cubicBezTo>
                <a:cubicBezTo>
                  <a:pt x="20064" y="14006"/>
                  <a:pt x="20142" y="13984"/>
                  <a:pt x="20298" y="13984"/>
                </a:cubicBezTo>
                <a:cubicBezTo>
                  <a:pt x="20426" y="13984"/>
                  <a:pt x="20531" y="14007"/>
                  <a:pt x="20531" y="14035"/>
                </a:cubicBezTo>
                <a:cubicBezTo>
                  <a:pt x="20531" y="14063"/>
                  <a:pt x="20557" y="14100"/>
                  <a:pt x="20589" y="14117"/>
                </a:cubicBezTo>
                <a:cubicBezTo>
                  <a:pt x="20620" y="14135"/>
                  <a:pt x="20611" y="14173"/>
                  <a:pt x="20568" y="14202"/>
                </a:cubicBezTo>
                <a:cubicBezTo>
                  <a:pt x="20463" y="14273"/>
                  <a:pt x="20613" y="14339"/>
                  <a:pt x="20944" y="14368"/>
                </a:cubicBezTo>
                <a:cubicBezTo>
                  <a:pt x="21132" y="14384"/>
                  <a:pt x="21215" y="14371"/>
                  <a:pt x="21249" y="14322"/>
                </a:cubicBezTo>
                <a:cubicBezTo>
                  <a:pt x="21315" y="14226"/>
                  <a:pt x="21175" y="14122"/>
                  <a:pt x="20970" y="14114"/>
                </a:cubicBezTo>
                <a:cubicBezTo>
                  <a:pt x="20717" y="14104"/>
                  <a:pt x="20600" y="14025"/>
                  <a:pt x="20719" y="13945"/>
                </a:cubicBezTo>
                <a:cubicBezTo>
                  <a:pt x="20771" y="13910"/>
                  <a:pt x="20864" y="13892"/>
                  <a:pt x="20925" y="13905"/>
                </a:cubicBezTo>
                <a:cubicBezTo>
                  <a:pt x="20986" y="13918"/>
                  <a:pt x="21097" y="13915"/>
                  <a:pt x="21171" y="13899"/>
                </a:cubicBezTo>
                <a:cubicBezTo>
                  <a:pt x="21281" y="13876"/>
                  <a:pt x="21285" y="13865"/>
                  <a:pt x="21195" y="13834"/>
                </a:cubicBezTo>
                <a:cubicBezTo>
                  <a:pt x="21046" y="13783"/>
                  <a:pt x="21026" y="13660"/>
                  <a:pt x="21160" y="13631"/>
                </a:cubicBezTo>
                <a:cubicBezTo>
                  <a:pt x="21221" y="13618"/>
                  <a:pt x="21253" y="13593"/>
                  <a:pt x="21233" y="13575"/>
                </a:cubicBezTo>
                <a:cubicBezTo>
                  <a:pt x="21212" y="13556"/>
                  <a:pt x="21266" y="13506"/>
                  <a:pt x="21350" y="13463"/>
                </a:cubicBezTo>
                <a:cubicBezTo>
                  <a:pt x="21530" y="13373"/>
                  <a:pt x="21552" y="13269"/>
                  <a:pt x="21391" y="13269"/>
                </a:cubicBezTo>
                <a:cubicBezTo>
                  <a:pt x="21211" y="13269"/>
                  <a:pt x="21174" y="13190"/>
                  <a:pt x="21305" y="13086"/>
                </a:cubicBezTo>
                <a:cubicBezTo>
                  <a:pt x="21478" y="12948"/>
                  <a:pt x="21456" y="12835"/>
                  <a:pt x="21218" y="12630"/>
                </a:cubicBezTo>
                <a:cubicBezTo>
                  <a:pt x="21018" y="12458"/>
                  <a:pt x="20673" y="12346"/>
                  <a:pt x="20184" y="12294"/>
                </a:cubicBezTo>
                <a:cubicBezTo>
                  <a:pt x="20089" y="12284"/>
                  <a:pt x="19944" y="12264"/>
                  <a:pt x="19860" y="12249"/>
                </a:cubicBezTo>
                <a:cubicBezTo>
                  <a:pt x="19775" y="12234"/>
                  <a:pt x="19526" y="12263"/>
                  <a:pt x="19299" y="12316"/>
                </a:cubicBezTo>
                <a:cubicBezTo>
                  <a:pt x="18942" y="12398"/>
                  <a:pt x="18878" y="12432"/>
                  <a:pt x="18793" y="12584"/>
                </a:cubicBezTo>
                <a:cubicBezTo>
                  <a:pt x="18707" y="12737"/>
                  <a:pt x="18712" y="12770"/>
                  <a:pt x="18828" y="12841"/>
                </a:cubicBezTo>
                <a:cubicBezTo>
                  <a:pt x="18939" y="12910"/>
                  <a:pt x="18945" y="12939"/>
                  <a:pt x="18865" y="13023"/>
                </a:cubicBezTo>
                <a:cubicBezTo>
                  <a:pt x="18813" y="13077"/>
                  <a:pt x="18780" y="13150"/>
                  <a:pt x="18793" y="13184"/>
                </a:cubicBezTo>
                <a:cubicBezTo>
                  <a:pt x="18808" y="13222"/>
                  <a:pt x="18763" y="13244"/>
                  <a:pt x="18682" y="13241"/>
                </a:cubicBezTo>
                <a:cubicBezTo>
                  <a:pt x="18541" y="13234"/>
                  <a:pt x="18495" y="13291"/>
                  <a:pt x="18609" y="13330"/>
                </a:cubicBezTo>
                <a:cubicBezTo>
                  <a:pt x="18645" y="13342"/>
                  <a:pt x="18659" y="13411"/>
                  <a:pt x="18640" y="13482"/>
                </a:cubicBezTo>
                <a:cubicBezTo>
                  <a:pt x="18622" y="13553"/>
                  <a:pt x="18659" y="13670"/>
                  <a:pt x="18723" y="13741"/>
                </a:cubicBezTo>
                <a:cubicBezTo>
                  <a:pt x="18831" y="13862"/>
                  <a:pt x="18829" y="13876"/>
                  <a:pt x="18673" y="13954"/>
                </a:cubicBezTo>
                <a:cubicBezTo>
                  <a:pt x="18582" y="14001"/>
                  <a:pt x="18467" y="14030"/>
                  <a:pt x="18417" y="14020"/>
                </a:cubicBezTo>
                <a:cubicBezTo>
                  <a:pt x="18323" y="14001"/>
                  <a:pt x="18321" y="14270"/>
                  <a:pt x="18415" y="14396"/>
                </a:cubicBezTo>
                <a:cubicBezTo>
                  <a:pt x="18456" y="14451"/>
                  <a:pt x="18443" y="14576"/>
                  <a:pt x="18386" y="14657"/>
                </a:cubicBezTo>
                <a:cubicBezTo>
                  <a:pt x="18378" y="14669"/>
                  <a:pt x="18381" y="14698"/>
                  <a:pt x="18391" y="14722"/>
                </a:cubicBezTo>
                <a:cubicBezTo>
                  <a:pt x="18401" y="14746"/>
                  <a:pt x="18418" y="14855"/>
                  <a:pt x="18428" y="14965"/>
                </a:cubicBezTo>
                <a:cubicBezTo>
                  <a:pt x="18439" y="15096"/>
                  <a:pt x="18529" y="15247"/>
                  <a:pt x="18686" y="15399"/>
                </a:cubicBezTo>
                <a:cubicBezTo>
                  <a:pt x="18818" y="15528"/>
                  <a:pt x="18959" y="15716"/>
                  <a:pt x="18999" y="15816"/>
                </a:cubicBezTo>
                <a:cubicBezTo>
                  <a:pt x="19062" y="15970"/>
                  <a:pt x="19050" y="16008"/>
                  <a:pt x="18925" y="16071"/>
                </a:cubicBezTo>
                <a:cubicBezTo>
                  <a:pt x="18845" y="16111"/>
                  <a:pt x="18777" y="16127"/>
                  <a:pt x="18777" y="16105"/>
                </a:cubicBezTo>
                <a:cubicBezTo>
                  <a:pt x="18776" y="16083"/>
                  <a:pt x="18743" y="16096"/>
                  <a:pt x="18702" y="16131"/>
                </a:cubicBezTo>
                <a:cubicBezTo>
                  <a:pt x="18661" y="16167"/>
                  <a:pt x="18532" y="16196"/>
                  <a:pt x="18415" y="16196"/>
                </a:cubicBezTo>
                <a:cubicBezTo>
                  <a:pt x="18260" y="16196"/>
                  <a:pt x="18153" y="16237"/>
                  <a:pt x="18017" y="16348"/>
                </a:cubicBezTo>
                <a:cubicBezTo>
                  <a:pt x="17915" y="16432"/>
                  <a:pt x="17792" y="16494"/>
                  <a:pt x="17747" y="16487"/>
                </a:cubicBezTo>
                <a:cubicBezTo>
                  <a:pt x="17606" y="16465"/>
                  <a:pt x="17077" y="16789"/>
                  <a:pt x="17022" y="16930"/>
                </a:cubicBezTo>
                <a:cubicBezTo>
                  <a:pt x="16994" y="17004"/>
                  <a:pt x="16956" y="17076"/>
                  <a:pt x="16940" y="17092"/>
                </a:cubicBezTo>
                <a:cubicBezTo>
                  <a:pt x="16909" y="17121"/>
                  <a:pt x="16260" y="16997"/>
                  <a:pt x="16166" y="16945"/>
                </a:cubicBezTo>
                <a:cubicBezTo>
                  <a:pt x="16137" y="16929"/>
                  <a:pt x="16036" y="16945"/>
                  <a:pt x="15941" y="16979"/>
                </a:cubicBezTo>
                <a:cubicBezTo>
                  <a:pt x="15784" y="17037"/>
                  <a:pt x="15747" y="17034"/>
                  <a:pt x="15567" y="16955"/>
                </a:cubicBezTo>
                <a:cubicBezTo>
                  <a:pt x="15318" y="16846"/>
                  <a:pt x="15305" y="16847"/>
                  <a:pt x="15249" y="16966"/>
                </a:cubicBezTo>
                <a:cubicBezTo>
                  <a:pt x="15208" y="17054"/>
                  <a:pt x="15193" y="17056"/>
                  <a:pt x="15082" y="16994"/>
                </a:cubicBezTo>
                <a:cubicBezTo>
                  <a:pt x="14986" y="16941"/>
                  <a:pt x="14975" y="16902"/>
                  <a:pt x="15039" y="16808"/>
                </a:cubicBezTo>
                <a:cubicBezTo>
                  <a:pt x="15083" y="16743"/>
                  <a:pt x="15152" y="16701"/>
                  <a:pt x="15192" y="16714"/>
                </a:cubicBezTo>
                <a:cubicBezTo>
                  <a:pt x="15299" y="16751"/>
                  <a:pt x="15324" y="16543"/>
                  <a:pt x="15254" y="16175"/>
                </a:cubicBezTo>
                <a:cubicBezTo>
                  <a:pt x="15135" y="15556"/>
                  <a:pt x="15130" y="15508"/>
                  <a:pt x="15196" y="15439"/>
                </a:cubicBezTo>
                <a:cubicBezTo>
                  <a:pt x="15236" y="15397"/>
                  <a:pt x="15220" y="15314"/>
                  <a:pt x="15150" y="15223"/>
                </a:cubicBezTo>
                <a:cubicBezTo>
                  <a:pt x="15088" y="15140"/>
                  <a:pt x="15032" y="14945"/>
                  <a:pt x="15029" y="14789"/>
                </a:cubicBezTo>
                <a:cubicBezTo>
                  <a:pt x="15025" y="14633"/>
                  <a:pt x="15005" y="14487"/>
                  <a:pt x="14981" y="14464"/>
                </a:cubicBezTo>
                <a:cubicBezTo>
                  <a:pt x="14924" y="14409"/>
                  <a:pt x="14898" y="14313"/>
                  <a:pt x="14847" y="13898"/>
                </a:cubicBezTo>
                <a:cubicBezTo>
                  <a:pt x="14823" y="13707"/>
                  <a:pt x="14772" y="13473"/>
                  <a:pt x="14729" y="13377"/>
                </a:cubicBezTo>
                <a:cubicBezTo>
                  <a:pt x="14687" y="13282"/>
                  <a:pt x="14618" y="13071"/>
                  <a:pt x="14579" y="12908"/>
                </a:cubicBezTo>
                <a:cubicBezTo>
                  <a:pt x="14539" y="12745"/>
                  <a:pt x="14447" y="12560"/>
                  <a:pt x="14370" y="12496"/>
                </a:cubicBezTo>
                <a:cubicBezTo>
                  <a:pt x="14294" y="12432"/>
                  <a:pt x="14236" y="12366"/>
                  <a:pt x="14244" y="12350"/>
                </a:cubicBezTo>
                <a:cubicBezTo>
                  <a:pt x="14253" y="12334"/>
                  <a:pt x="14208" y="12266"/>
                  <a:pt x="14145" y="12199"/>
                </a:cubicBezTo>
                <a:cubicBezTo>
                  <a:pt x="14082" y="12131"/>
                  <a:pt x="14030" y="12094"/>
                  <a:pt x="14030" y="12115"/>
                </a:cubicBezTo>
                <a:cubicBezTo>
                  <a:pt x="14029" y="12136"/>
                  <a:pt x="13886" y="12071"/>
                  <a:pt x="13710" y="11973"/>
                </a:cubicBezTo>
                <a:cubicBezTo>
                  <a:pt x="13346" y="11770"/>
                  <a:pt x="13219" y="11753"/>
                  <a:pt x="13089" y="11889"/>
                </a:cubicBezTo>
                <a:lnTo>
                  <a:pt x="12998" y="11984"/>
                </a:lnTo>
                <a:lnTo>
                  <a:pt x="12802" y="11859"/>
                </a:lnTo>
                <a:cubicBezTo>
                  <a:pt x="12587" y="11720"/>
                  <a:pt x="12515" y="11705"/>
                  <a:pt x="12007" y="11694"/>
                </a:cubicBezTo>
                <a:cubicBezTo>
                  <a:pt x="11814" y="11690"/>
                  <a:pt x="11612" y="11670"/>
                  <a:pt x="11557" y="11650"/>
                </a:cubicBezTo>
                <a:cubicBezTo>
                  <a:pt x="11493" y="11627"/>
                  <a:pt x="11465" y="11635"/>
                  <a:pt x="11479" y="11672"/>
                </a:cubicBezTo>
                <a:cubicBezTo>
                  <a:pt x="11491" y="11704"/>
                  <a:pt x="11433" y="11729"/>
                  <a:pt x="11345" y="11729"/>
                </a:cubicBezTo>
                <a:cubicBezTo>
                  <a:pt x="11242" y="11729"/>
                  <a:pt x="11196" y="11705"/>
                  <a:pt x="11210" y="11657"/>
                </a:cubicBezTo>
                <a:cubicBezTo>
                  <a:pt x="11227" y="11601"/>
                  <a:pt x="11183" y="11587"/>
                  <a:pt x="11016" y="11597"/>
                </a:cubicBezTo>
                <a:cubicBezTo>
                  <a:pt x="10897" y="11605"/>
                  <a:pt x="10766" y="11599"/>
                  <a:pt x="10725" y="11586"/>
                </a:cubicBezTo>
                <a:cubicBezTo>
                  <a:pt x="10685" y="11573"/>
                  <a:pt x="10485" y="11567"/>
                  <a:pt x="10282" y="11573"/>
                </a:cubicBezTo>
                <a:cubicBezTo>
                  <a:pt x="9840" y="11586"/>
                  <a:pt x="9425" y="11487"/>
                  <a:pt x="9233" y="11324"/>
                </a:cubicBezTo>
                <a:cubicBezTo>
                  <a:pt x="9159" y="11261"/>
                  <a:pt x="9106" y="11204"/>
                  <a:pt x="9114" y="11198"/>
                </a:cubicBezTo>
                <a:cubicBezTo>
                  <a:pt x="9122" y="11192"/>
                  <a:pt x="9055" y="11147"/>
                  <a:pt x="8967" y="11098"/>
                </a:cubicBezTo>
                <a:cubicBezTo>
                  <a:pt x="8868" y="11043"/>
                  <a:pt x="8825" y="10979"/>
                  <a:pt x="8854" y="10928"/>
                </a:cubicBezTo>
                <a:cubicBezTo>
                  <a:pt x="8879" y="10884"/>
                  <a:pt x="8863" y="10836"/>
                  <a:pt x="8821" y="10822"/>
                </a:cubicBezTo>
                <a:cubicBezTo>
                  <a:pt x="8774" y="10806"/>
                  <a:pt x="8770" y="10755"/>
                  <a:pt x="8808" y="10698"/>
                </a:cubicBezTo>
                <a:cubicBezTo>
                  <a:pt x="8843" y="10645"/>
                  <a:pt x="8855" y="10576"/>
                  <a:pt x="8835" y="10544"/>
                </a:cubicBezTo>
                <a:cubicBezTo>
                  <a:pt x="8790" y="10472"/>
                  <a:pt x="9487" y="10087"/>
                  <a:pt x="9594" y="10124"/>
                </a:cubicBezTo>
                <a:cubicBezTo>
                  <a:pt x="9637" y="10139"/>
                  <a:pt x="9671" y="10133"/>
                  <a:pt x="9671" y="10111"/>
                </a:cubicBezTo>
                <a:cubicBezTo>
                  <a:pt x="9671" y="10089"/>
                  <a:pt x="9804" y="9975"/>
                  <a:pt x="9968" y="9859"/>
                </a:cubicBezTo>
                <a:cubicBezTo>
                  <a:pt x="10409" y="9546"/>
                  <a:pt x="10819" y="9148"/>
                  <a:pt x="10876" y="8975"/>
                </a:cubicBezTo>
                <a:cubicBezTo>
                  <a:pt x="11022" y="8534"/>
                  <a:pt x="11035" y="8279"/>
                  <a:pt x="10930" y="8037"/>
                </a:cubicBezTo>
                <a:cubicBezTo>
                  <a:pt x="10869" y="7898"/>
                  <a:pt x="10808" y="7616"/>
                  <a:pt x="10794" y="7413"/>
                </a:cubicBezTo>
                <a:cubicBezTo>
                  <a:pt x="10779" y="7211"/>
                  <a:pt x="10730" y="6899"/>
                  <a:pt x="10682" y="6720"/>
                </a:cubicBezTo>
                <a:cubicBezTo>
                  <a:pt x="10634" y="6541"/>
                  <a:pt x="10583" y="6356"/>
                  <a:pt x="10571" y="6308"/>
                </a:cubicBezTo>
                <a:cubicBezTo>
                  <a:pt x="10558" y="6261"/>
                  <a:pt x="10504" y="6163"/>
                  <a:pt x="10451" y="6091"/>
                </a:cubicBezTo>
                <a:cubicBezTo>
                  <a:pt x="10398" y="6020"/>
                  <a:pt x="10351" y="5904"/>
                  <a:pt x="10344" y="5832"/>
                </a:cubicBezTo>
                <a:cubicBezTo>
                  <a:pt x="10337" y="5761"/>
                  <a:pt x="10306" y="5678"/>
                  <a:pt x="10273" y="5650"/>
                </a:cubicBezTo>
                <a:cubicBezTo>
                  <a:pt x="10241" y="5621"/>
                  <a:pt x="10248" y="5587"/>
                  <a:pt x="10292" y="5572"/>
                </a:cubicBezTo>
                <a:cubicBezTo>
                  <a:pt x="10340" y="5555"/>
                  <a:pt x="10347" y="5515"/>
                  <a:pt x="10306" y="5471"/>
                </a:cubicBezTo>
                <a:cubicBezTo>
                  <a:pt x="10269" y="5430"/>
                  <a:pt x="10254" y="5374"/>
                  <a:pt x="10271" y="5347"/>
                </a:cubicBezTo>
                <a:cubicBezTo>
                  <a:pt x="10289" y="5319"/>
                  <a:pt x="10265" y="5284"/>
                  <a:pt x="10220" y="5269"/>
                </a:cubicBezTo>
                <a:cubicBezTo>
                  <a:pt x="10175" y="5253"/>
                  <a:pt x="10139" y="5204"/>
                  <a:pt x="10139" y="5158"/>
                </a:cubicBezTo>
                <a:cubicBezTo>
                  <a:pt x="10139" y="5020"/>
                  <a:pt x="9975" y="4867"/>
                  <a:pt x="9770" y="4815"/>
                </a:cubicBezTo>
                <a:cubicBezTo>
                  <a:pt x="9607" y="4774"/>
                  <a:pt x="9583" y="4776"/>
                  <a:pt x="9619" y="4829"/>
                </a:cubicBezTo>
                <a:cubicBezTo>
                  <a:pt x="9668" y="4901"/>
                  <a:pt x="9482" y="5005"/>
                  <a:pt x="9374" y="4968"/>
                </a:cubicBezTo>
                <a:cubicBezTo>
                  <a:pt x="9335" y="4955"/>
                  <a:pt x="9320" y="4894"/>
                  <a:pt x="9341" y="4834"/>
                </a:cubicBezTo>
                <a:cubicBezTo>
                  <a:pt x="9361" y="4773"/>
                  <a:pt x="9337" y="4697"/>
                  <a:pt x="9287" y="4664"/>
                </a:cubicBezTo>
                <a:cubicBezTo>
                  <a:pt x="9193" y="4601"/>
                  <a:pt x="9298" y="4525"/>
                  <a:pt x="9421" y="4567"/>
                </a:cubicBezTo>
                <a:cubicBezTo>
                  <a:pt x="9555" y="4614"/>
                  <a:pt x="9442" y="4301"/>
                  <a:pt x="9252" y="4100"/>
                </a:cubicBezTo>
                <a:cubicBezTo>
                  <a:pt x="9141" y="3983"/>
                  <a:pt x="9048" y="3860"/>
                  <a:pt x="9048" y="3827"/>
                </a:cubicBezTo>
                <a:cubicBezTo>
                  <a:pt x="9048" y="3795"/>
                  <a:pt x="8990" y="3696"/>
                  <a:pt x="8920" y="3607"/>
                </a:cubicBezTo>
                <a:cubicBezTo>
                  <a:pt x="8849" y="3518"/>
                  <a:pt x="8800" y="3395"/>
                  <a:pt x="8808" y="3333"/>
                </a:cubicBezTo>
                <a:cubicBezTo>
                  <a:pt x="8818" y="3261"/>
                  <a:pt x="8777" y="3209"/>
                  <a:pt x="8695" y="3192"/>
                </a:cubicBezTo>
                <a:cubicBezTo>
                  <a:pt x="8623" y="3176"/>
                  <a:pt x="8584" y="3136"/>
                  <a:pt x="8608" y="3102"/>
                </a:cubicBezTo>
                <a:cubicBezTo>
                  <a:pt x="8652" y="3038"/>
                  <a:pt x="8403" y="2711"/>
                  <a:pt x="8278" y="2668"/>
                </a:cubicBezTo>
                <a:cubicBezTo>
                  <a:pt x="8239" y="2655"/>
                  <a:pt x="8208" y="2574"/>
                  <a:pt x="8208" y="2489"/>
                </a:cubicBezTo>
                <a:cubicBezTo>
                  <a:pt x="8208" y="2404"/>
                  <a:pt x="8155" y="2302"/>
                  <a:pt x="8092" y="2262"/>
                </a:cubicBezTo>
                <a:cubicBezTo>
                  <a:pt x="8029" y="2222"/>
                  <a:pt x="7996" y="2163"/>
                  <a:pt x="8016" y="2132"/>
                </a:cubicBezTo>
                <a:cubicBezTo>
                  <a:pt x="8042" y="2092"/>
                  <a:pt x="7996" y="2084"/>
                  <a:pt x="7855" y="2104"/>
                </a:cubicBezTo>
                <a:cubicBezTo>
                  <a:pt x="7708" y="2124"/>
                  <a:pt x="7640" y="2109"/>
                  <a:pt x="7580" y="2046"/>
                </a:cubicBezTo>
                <a:cubicBezTo>
                  <a:pt x="7534" y="1999"/>
                  <a:pt x="7529" y="1947"/>
                  <a:pt x="7568" y="1925"/>
                </a:cubicBezTo>
                <a:cubicBezTo>
                  <a:pt x="7605" y="1903"/>
                  <a:pt x="7640" y="1826"/>
                  <a:pt x="7648" y="1755"/>
                </a:cubicBezTo>
                <a:cubicBezTo>
                  <a:pt x="7677" y="1500"/>
                  <a:pt x="7657" y="1466"/>
                  <a:pt x="7473" y="1481"/>
                </a:cubicBezTo>
                <a:cubicBezTo>
                  <a:pt x="7325" y="1492"/>
                  <a:pt x="7297" y="1474"/>
                  <a:pt x="7297" y="1364"/>
                </a:cubicBezTo>
                <a:cubicBezTo>
                  <a:pt x="7297" y="1291"/>
                  <a:pt x="7340" y="1231"/>
                  <a:pt x="7394" y="1228"/>
                </a:cubicBezTo>
                <a:cubicBezTo>
                  <a:pt x="7448" y="1225"/>
                  <a:pt x="7507" y="1221"/>
                  <a:pt x="7526" y="1218"/>
                </a:cubicBezTo>
                <a:cubicBezTo>
                  <a:pt x="7609" y="1205"/>
                  <a:pt x="7338" y="931"/>
                  <a:pt x="7244" y="931"/>
                </a:cubicBezTo>
                <a:cubicBezTo>
                  <a:pt x="7187" y="931"/>
                  <a:pt x="7138" y="901"/>
                  <a:pt x="7132" y="865"/>
                </a:cubicBezTo>
                <a:cubicBezTo>
                  <a:pt x="7127" y="830"/>
                  <a:pt x="7113" y="780"/>
                  <a:pt x="7101" y="756"/>
                </a:cubicBezTo>
                <a:cubicBezTo>
                  <a:pt x="7090" y="733"/>
                  <a:pt x="7072" y="694"/>
                  <a:pt x="7062" y="670"/>
                </a:cubicBezTo>
                <a:cubicBezTo>
                  <a:pt x="7052" y="647"/>
                  <a:pt x="7036" y="617"/>
                  <a:pt x="7027" y="605"/>
                </a:cubicBezTo>
                <a:cubicBezTo>
                  <a:pt x="7018" y="593"/>
                  <a:pt x="7002" y="533"/>
                  <a:pt x="6992" y="471"/>
                </a:cubicBezTo>
                <a:cubicBezTo>
                  <a:pt x="6960" y="275"/>
                  <a:pt x="6880" y="199"/>
                  <a:pt x="6765" y="253"/>
                </a:cubicBezTo>
                <a:cubicBezTo>
                  <a:pt x="6615" y="322"/>
                  <a:pt x="6308" y="276"/>
                  <a:pt x="6121" y="156"/>
                </a:cubicBezTo>
                <a:cubicBezTo>
                  <a:pt x="6021" y="92"/>
                  <a:pt x="5916" y="64"/>
                  <a:pt x="5849" y="83"/>
                </a:cubicBezTo>
                <a:cubicBezTo>
                  <a:pt x="5752" y="110"/>
                  <a:pt x="5581" y="112"/>
                  <a:pt x="5527" y="87"/>
                </a:cubicBezTo>
                <a:cubicBezTo>
                  <a:pt x="5418" y="39"/>
                  <a:pt x="5163" y="65"/>
                  <a:pt x="5021" y="139"/>
                </a:cubicBezTo>
                <a:cubicBezTo>
                  <a:pt x="4888" y="209"/>
                  <a:pt x="4820" y="220"/>
                  <a:pt x="4753" y="183"/>
                </a:cubicBezTo>
                <a:cubicBezTo>
                  <a:pt x="4686" y="145"/>
                  <a:pt x="4693" y="113"/>
                  <a:pt x="4775" y="56"/>
                </a:cubicBezTo>
                <a:cubicBezTo>
                  <a:pt x="4823" y="24"/>
                  <a:pt x="4847" y="7"/>
                  <a:pt x="4846" y="1"/>
                </a:cubicBezTo>
                <a:close/>
                <a:moveTo>
                  <a:pt x="20454" y="15133"/>
                </a:moveTo>
                <a:cubicBezTo>
                  <a:pt x="20385" y="15133"/>
                  <a:pt x="20359" y="15159"/>
                  <a:pt x="20386" y="15198"/>
                </a:cubicBezTo>
                <a:cubicBezTo>
                  <a:pt x="20411" y="15234"/>
                  <a:pt x="20462" y="15265"/>
                  <a:pt x="20500" y="15265"/>
                </a:cubicBezTo>
                <a:cubicBezTo>
                  <a:pt x="20538" y="15265"/>
                  <a:pt x="20570" y="15234"/>
                  <a:pt x="20570" y="15198"/>
                </a:cubicBezTo>
                <a:cubicBezTo>
                  <a:pt x="20570" y="15163"/>
                  <a:pt x="20517" y="15133"/>
                  <a:pt x="20454" y="15133"/>
                </a:cubicBezTo>
                <a:close/>
                <a:moveTo>
                  <a:pt x="17813" y="19093"/>
                </a:moveTo>
                <a:cubicBezTo>
                  <a:pt x="17802" y="19094"/>
                  <a:pt x="17786" y="19099"/>
                  <a:pt x="17767" y="19109"/>
                </a:cubicBezTo>
                <a:cubicBezTo>
                  <a:pt x="17714" y="19137"/>
                  <a:pt x="17653" y="19254"/>
                  <a:pt x="17631" y="19370"/>
                </a:cubicBezTo>
                <a:cubicBezTo>
                  <a:pt x="17609" y="19485"/>
                  <a:pt x="17620" y="19564"/>
                  <a:pt x="17656" y="19545"/>
                </a:cubicBezTo>
                <a:cubicBezTo>
                  <a:pt x="17691" y="19527"/>
                  <a:pt x="17726" y="19487"/>
                  <a:pt x="17734" y="19458"/>
                </a:cubicBezTo>
                <a:cubicBezTo>
                  <a:pt x="17743" y="19429"/>
                  <a:pt x="17775" y="19327"/>
                  <a:pt x="17807" y="19232"/>
                </a:cubicBezTo>
                <a:cubicBezTo>
                  <a:pt x="17840" y="19129"/>
                  <a:pt x="17845" y="19090"/>
                  <a:pt x="17813" y="19093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</p:spPr>
      </p:pic>
      <p:sp>
        <p:nvSpPr>
          <p:cNvPr id="277" name="Judges 21:25 (NKJV)…"/>
          <p:cNvSpPr txBox="1"/>
          <p:nvPr/>
        </p:nvSpPr>
        <p:spPr>
          <a:xfrm>
            <a:off x="4033650" y="3411251"/>
            <a:ext cx="8864300" cy="5181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300"/>
              </a:spcBef>
              <a:defRPr sz="6600">
                <a:solidFill>
                  <a:srgbClr val="FFFFFF"/>
                </a:solidFill>
                <a:effectLst>
                  <a:outerShdw sx="100000" sy="100000" kx="0" ky="0" algn="b" rotWithShape="0" blurRad="88900" dist="76200" dir="3093416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Judges 21:25 (NKJV)</a:t>
            </a:r>
          </a:p>
          <a:p>
            <a:pPr defTabSz="457200">
              <a:spcBef>
                <a:spcPts val="1300"/>
              </a:spcBef>
              <a:defRPr sz="6400">
                <a:solidFill>
                  <a:srgbClr val="FFFFFF"/>
                </a:solidFill>
                <a:effectLst>
                  <a:outerShdw sx="100000" sy="100000" kx="0" ky="0" algn="b" rotWithShape="0" blurRad="88900" dist="76200" dir="3093416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25</a:t>
            </a:r>
            <a:r>
              <a:t> In those days </a:t>
            </a:r>
            <a:r>
              <a:rPr i="1"/>
              <a:t>there was</a:t>
            </a:r>
            <a:r>
              <a:t> no king in Israel; everyone did </a:t>
            </a:r>
            <a:r>
              <a:rPr i="1"/>
              <a:t>what was</a:t>
            </a:r>
            <a:r>
              <a:t> right in his own eyes.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Rectangle"/>
          <p:cNvSpPr/>
          <p:nvPr/>
        </p:nvSpPr>
        <p:spPr>
          <a:xfrm>
            <a:off x="7649731" y="8763"/>
            <a:ext cx="5394750" cy="27733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280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493" t="7397" r="430" b="7397"/>
          <a:stretch>
            <a:fillRect/>
          </a:stretch>
        </p:blipFill>
        <p:spPr>
          <a:xfrm>
            <a:off x="-18442" y="23414"/>
            <a:ext cx="7863774" cy="277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5945" t="63499" r="5945" b="24645"/>
          <a:stretch>
            <a:fillRect/>
          </a:stretch>
        </p:blipFill>
        <p:spPr>
          <a:xfrm>
            <a:off x="6417227" y="301350"/>
            <a:ext cx="6517414" cy="614109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everyone did what was…"/>
          <p:cNvSpPr txBox="1"/>
          <p:nvPr/>
        </p:nvSpPr>
        <p:spPr>
          <a:xfrm>
            <a:off x="6803362" y="911216"/>
            <a:ext cx="5745213" cy="149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i="1">
              <a:latin typeface="Book Antiqua"/>
              <a:ea typeface="Book Antiqua"/>
              <a:cs typeface="Book Antiqua"/>
              <a:sym typeface="Book Antiqua"/>
            </a:endParaRPr>
          </a:p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right in his own eyes. </a:t>
            </a:r>
          </a:p>
        </p:txBody>
      </p:sp>
      <p:pic>
        <p:nvPicPr>
          <p:cNvPr id="283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6334" y="2608423"/>
            <a:ext cx="13237468" cy="254001"/>
          </a:xfrm>
          <a:prstGeom prst="rect">
            <a:avLst/>
          </a:prstGeom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sp>
        <p:nvSpPr>
          <p:cNvPr id="284" name="Rectangle 8"/>
          <p:cNvSpPr txBox="1"/>
          <p:nvPr/>
        </p:nvSpPr>
        <p:spPr>
          <a:xfrm>
            <a:off x="1624642" y="2778373"/>
            <a:ext cx="9755517" cy="1447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900">
                <a:solidFill>
                  <a:srgbClr val="FFF7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/>
            <a:r>
              <a:t>The Need For Godly Homes </a:t>
            </a:r>
          </a:p>
        </p:txBody>
      </p:sp>
      <p:pic>
        <p:nvPicPr>
          <p:cNvPr id="285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17045" t="1250" r="13472" b="13"/>
          <a:stretch>
            <a:fillRect/>
          </a:stretch>
        </p:blipFill>
        <p:spPr>
          <a:xfrm>
            <a:off x="-198996" y="3997517"/>
            <a:ext cx="6618097" cy="5768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fill="norm" stroke="1" extrusionOk="0">
                <a:moveTo>
                  <a:pt x="12399" y="0"/>
                </a:moveTo>
                <a:cubicBezTo>
                  <a:pt x="12108" y="0"/>
                  <a:pt x="11981" y="25"/>
                  <a:pt x="11851" y="108"/>
                </a:cubicBezTo>
                <a:cubicBezTo>
                  <a:pt x="11758" y="169"/>
                  <a:pt x="11649" y="217"/>
                  <a:pt x="11609" y="217"/>
                </a:cubicBezTo>
                <a:cubicBezTo>
                  <a:pt x="11569" y="217"/>
                  <a:pt x="11548" y="239"/>
                  <a:pt x="11563" y="266"/>
                </a:cubicBezTo>
                <a:cubicBezTo>
                  <a:pt x="11594" y="324"/>
                  <a:pt x="11474" y="450"/>
                  <a:pt x="11433" y="403"/>
                </a:cubicBezTo>
                <a:cubicBezTo>
                  <a:pt x="11392" y="355"/>
                  <a:pt x="10897" y="859"/>
                  <a:pt x="10754" y="1095"/>
                </a:cubicBezTo>
                <a:cubicBezTo>
                  <a:pt x="10686" y="1207"/>
                  <a:pt x="10624" y="1382"/>
                  <a:pt x="10616" y="1482"/>
                </a:cubicBezTo>
                <a:cubicBezTo>
                  <a:pt x="10608" y="1582"/>
                  <a:pt x="10587" y="1789"/>
                  <a:pt x="10568" y="1941"/>
                </a:cubicBezTo>
                <a:cubicBezTo>
                  <a:pt x="10533" y="2223"/>
                  <a:pt x="10605" y="2748"/>
                  <a:pt x="10767" y="3381"/>
                </a:cubicBezTo>
                <a:cubicBezTo>
                  <a:pt x="10876" y="3805"/>
                  <a:pt x="11178" y="4536"/>
                  <a:pt x="11292" y="4653"/>
                </a:cubicBezTo>
                <a:cubicBezTo>
                  <a:pt x="11383" y="4746"/>
                  <a:pt x="11385" y="4762"/>
                  <a:pt x="11316" y="4922"/>
                </a:cubicBezTo>
                <a:cubicBezTo>
                  <a:pt x="11275" y="5016"/>
                  <a:pt x="11206" y="5204"/>
                  <a:pt x="11163" y="5341"/>
                </a:cubicBezTo>
                <a:cubicBezTo>
                  <a:pt x="11114" y="5497"/>
                  <a:pt x="11042" y="5614"/>
                  <a:pt x="10969" y="5655"/>
                </a:cubicBezTo>
                <a:cubicBezTo>
                  <a:pt x="10905" y="5690"/>
                  <a:pt x="10723" y="5791"/>
                  <a:pt x="10567" y="5879"/>
                </a:cubicBezTo>
                <a:cubicBezTo>
                  <a:pt x="10410" y="5968"/>
                  <a:pt x="10223" y="6057"/>
                  <a:pt x="10150" y="6077"/>
                </a:cubicBezTo>
                <a:cubicBezTo>
                  <a:pt x="9901" y="6144"/>
                  <a:pt x="9348" y="6566"/>
                  <a:pt x="9213" y="6792"/>
                </a:cubicBezTo>
                <a:cubicBezTo>
                  <a:pt x="9041" y="7081"/>
                  <a:pt x="8866" y="7695"/>
                  <a:pt x="8905" y="7874"/>
                </a:cubicBezTo>
                <a:cubicBezTo>
                  <a:pt x="8922" y="7950"/>
                  <a:pt x="8918" y="8044"/>
                  <a:pt x="8897" y="8082"/>
                </a:cubicBezTo>
                <a:cubicBezTo>
                  <a:pt x="8841" y="8186"/>
                  <a:pt x="8859" y="8715"/>
                  <a:pt x="8921" y="8801"/>
                </a:cubicBezTo>
                <a:cubicBezTo>
                  <a:pt x="8964" y="8861"/>
                  <a:pt x="8935" y="8908"/>
                  <a:pt x="8781" y="9030"/>
                </a:cubicBezTo>
                <a:cubicBezTo>
                  <a:pt x="8424" y="9314"/>
                  <a:pt x="8060" y="9898"/>
                  <a:pt x="7836" y="10547"/>
                </a:cubicBezTo>
                <a:cubicBezTo>
                  <a:pt x="7796" y="10664"/>
                  <a:pt x="7759" y="10696"/>
                  <a:pt x="7689" y="10675"/>
                </a:cubicBezTo>
                <a:cubicBezTo>
                  <a:pt x="7595" y="10647"/>
                  <a:pt x="7568" y="10723"/>
                  <a:pt x="7585" y="10972"/>
                </a:cubicBezTo>
                <a:cubicBezTo>
                  <a:pt x="7593" y="11078"/>
                  <a:pt x="7476" y="11207"/>
                  <a:pt x="7413" y="11163"/>
                </a:cubicBezTo>
                <a:cubicBezTo>
                  <a:pt x="7390" y="11146"/>
                  <a:pt x="7376" y="11032"/>
                  <a:pt x="7384" y="10911"/>
                </a:cubicBezTo>
                <a:cubicBezTo>
                  <a:pt x="7398" y="10677"/>
                  <a:pt x="7339" y="10612"/>
                  <a:pt x="7293" y="10813"/>
                </a:cubicBezTo>
                <a:cubicBezTo>
                  <a:pt x="7266" y="10934"/>
                  <a:pt x="7264" y="10933"/>
                  <a:pt x="7120" y="10775"/>
                </a:cubicBezTo>
                <a:cubicBezTo>
                  <a:pt x="6963" y="10602"/>
                  <a:pt x="6955" y="10506"/>
                  <a:pt x="7099" y="10494"/>
                </a:cubicBezTo>
                <a:cubicBezTo>
                  <a:pt x="7149" y="10490"/>
                  <a:pt x="7207" y="10482"/>
                  <a:pt x="7228" y="10479"/>
                </a:cubicBezTo>
                <a:cubicBezTo>
                  <a:pt x="7249" y="10476"/>
                  <a:pt x="7236" y="10423"/>
                  <a:pt x="7197" y="10360"/>
                </a:cubicBezTo>
                <a:cubicBezTo>
                  <a:pt x="7136" y="10260"/>
                  <a:pt x="7138" y="10229"/>
                  <a:pt x="7206" y="10091"/>
                </a:cubicBezTo>
                <a:cubicBezTo>
                  <a:pt x="7282" y="9940"/>
                  <a:pt x="7281" y="9928"/>
                  <a:pt x="7139" y="9697"/>
                </a:cubicBezTo>
                <a:cubicBezTo>
                  <a:pt x="7016" y="9497"/>
                  <a:pt x="6995" y="9421"/>
                  <a:pt x="7011" y="9208"/>
                </a:cubicBezTo>
                <a:lnTo>
                  <a:pt x="7029" y="8956"/>
                </a:lnTo>
                <a:lnTo>
                  <a:pt x="6801" y="8956"/>
                </a:lnTo>
                <a:cubicBezTo>
                  <a:pt x="6676" y="8956"/>
                  <a:pt x="6547" y="8981"/>
                  <a:pt x="6514" y="9012"/>
                </a:cubicBezTo>
                <a:cubicBezTo>
                  <a:pt x="6442" y="9081"/>
                  <a:pt x="6381" y="8937"/>
                  <a:pt x="6426" y="8803"/>
                </a:cubicBezTo>
                <a:cubicBezTo>
                  <a:pt x="6451" y="8729"/>
                  <a:pt x="6500" y="8720"/>
                  <a:pt x="6716" y="8749"/>
                </a:cubicBezTo>
                <a:cubicBezTo>
                  <a:pt x="6880" y="8771"/>
                  <a:pt x="6976" y="8763"/>
                  <a:pt x="6976" y="8728"/>
                </a:cubicBezTo>
                <a:cubicBezTo>
                  <a:pt x="6976" y="8695"/>
                  <a:pt x="6792" y="8673"/>
                  <a:pt x="6510" y="8673"/>
                </a:cubicBezTo>
                <a:lnTo>
                  <a:pt x="6043" y="8673"/>
                </a:lnTo>
                <a:lnTo>
                  <a:pt x="5940" y="8896"/>
                </a:lnTo>
                <a:cubicBezTo>
                  <a:pt x="5883" y="9019"/>
                  <a:pt x="5835" y="9180"/>
                  <a:pt x="5835" y="9253"/>
                </a:cubicBezTo>
                <a:cubicBezTo>
                  <a:pt x="5835" y="9416"/>
                  <a:pt x="5751" y="9459"/>
                  <a:pt x="5577" y="9384"/>
                </a:cubicBezTo>
                <a:cubicBezTo>
                  <a:pt x="5491" y="9346"/>
                  <a:pt x="5454" y="9299"/>
                  <a:pt x="5471" y="9247"/>
                </a:cubicBezTo>
                <a:cubicBezTo>
                  <a:pt x="5486" y="9203"/>
                  <a:pt x="5477" y="9154"/>
                  <a:pt x="5452" y="9135"/>
                </a:cubicBezTo>
                <a:cubicBezTo>
                  <a:pt x="5426" y="9117"/>
                  <a:pt x="5416" y="9082"/>
                  <a:pt x="5430" y="9057"/>
                </a:cubicBezTo>
                <a:cubicBezTo>
                  <a:pt x="5443" y="9032"/>
                  <a:pt x="5317" y="8856"/>
                  <a:pt x="5148" y="8666"/>
                </a:cubicBezTo>
                <a:lnTo>
                  <a:pt x="4841" y="8320"/>
                </a:lnTo>
                <a:lnTo>
                  <a:pt x="4934" y="8183"/>
                </a:lnTo>
                <a:cubicBezTo>
                  <a:pt x="5017" y="8062"/>
                  <a:pt x="5035" y="8055"/>
                  <a:pt x="5087" y="8131"/>
                </a:cubicBezTo>
                <a:cubicBezTo>
                  <a:pt x="5119" y="8178"/>
                  <a:pt x="5184" y="8234"/>
                  <a:pt x="5232" y="8254"/>
                </a:cubicBezTo>
                <a:cubicBezTo>
                  <a:pt x="5279" y="8275"/>
                  <a:pt x="5304" y="8318"/>
                  <a:pt x="5286" y="8351"/>
                </a:cubicBezTo>
                <a:cubicBezTo>
                  <a:pt x="5266" y="8389"/>
                  <a:pt x="5295" y="8404"/>
                  <a:pt x="5366" y="8392"/>
                </a:cubicBezTo>
                <a:cubicBezTo>
                  <a:pt x="5428" y="8382"/>
                  <a:pt x="5479" y="8350"/>
                  <a:pt x="5479" y="8320"/>
                </a:cubicBezTo>
                <a:cubicBezTo>
                  <a:pt x="5479" y="8290"/>
                  <a:pt x="5532" y="8178"/>
                  <a:pt x="5597" y="8073"/>
                </a:cubicBezTo>
                <a:cubicBezTo>
                  <a:pt x="5662" y="7968"/>
                  <a:pt x="5719" y="7821"/>
                  <a:pt x="5722" y="7746"/>
                </a:cubicBezTo>
                <a:cubicBezTo>
                  <a:pt x="5734" y="7507"/>
                  <a:pt x="5974" y="7152"/>
                  <a:pt x="6151" y="7114"/>
                </a:cubicBezTo>
                <a:cubicBezTo>
                  <a:pt x="6307" y="7081"/>
                  <a:pt x="6307" y="7080"/>
                  <a:pt x="6227" y="6936"/>
                </a:cubicBezTo>
                <a:cubicBezTo>
                  <a:pt x="6183" y="6857"/>
                  <a:pt x="6116" y="6770"/>
                  <a:pt x="6078" y="6743"/>
                </a:cubicBezTo>
                <a:cubicBezTo>
                  <a:pt x="6019" y="6701"/>
                  <a:pt x="6019" y="6687"/>
                  <a:pt x="6081" y="6634"/>
                </a:cubicBezTo>
                <a:cubicBezTo>
                  <a:pt x="6190" y="6542"/>
                  <a:pt x="6227" y="6297"/>
                  <a:pt x="6144" y="6218"/>
                </a:cubicBezTo>
                <a:cubicBezTo>
                  <a:pt x="6105" y="6181"/>
                  <a:pt x="6088" y="6126"/>
                  <a:pt x="6104" y="6096"/>
                </a:cubicBezTo>
                <a:cubicBezTo>
                  <a:pt x="6168" y="5978"/>
                  <a:pt x="6156" y="5702"/>
                  <a:pt x="6086" y="5643"/>
                </a:cubicBezTo>
                <a:cubicBezTo>
                  <a:pt x="6001" y="5572"/>
                  <a:pt x="5980" y="5118"/>
                  <a:pt x="6060" y="5087"/>
                </a:cubicBezTo>
                <a:cubicBezTo>
                  <a:pt x="6089" y="5076"/>
                  <a:pt x="6145" y="5122"/>
                  <a:pt x="6185" y="5188"/>
                </a:cubicBezTo>
                <a:cubicBezTo>
                  <a:pt x="6248" y="5290"/>
                  <a:pt x="6271" y="5297"/>
                  <a:pt x="6334" y="5237"/>
                </a:cubicBezTo>
                <a:cubicBezTo>
                  <a:pt x="6399" y="5175"/>
                  <a:pt x="6400" y="5155"/>
                  <a:pt x="6341" y="5078"/>
                </a:cubicBezTo>
                <a:cubicBezTo>
                  <a:pt x="6303" y="5030"/>
                  <a:pt x="6264" y="4932"/>
                  <a:pt x="6255" y="4860"/>
                </a:cubicBezTo>
                <a:cubicBezTo>
                  <a:pt x="6246" y="4787"/>
                  <a:pt x="6146" y="4626"/>
                  <a:pt x="6032" y="4502"/>
                </a:cubicBezTo>
                <a:cubicBezTo>
                  <a:pt x="5848" y="4302"/>
                  <a:pt x="5829" y="4260"/>
                  <a:pt x="5876" y="4158"/>
                </a:cubicBezTo>
                <a:cubicBezTo>
                  <a:pt x="5906" y="4095"/>
                  <a:pt x="5912" y="4030"/>
                  <a:pt x="5889" y="4014"/>
                </a:cubicBezTo>
                <a:cubicBezTo>
                  <a:pt x="5866" y="3998"/>
                  <a:pt x="5837" y="3873"/>
                  <a:pt x="5823" y="3738"/>
                </a:cubicBezTo>
                <a:cubicBezTo>
                  <a:pt x="5810" y="3602"/>
                  <a:pt x="5760" y="3424"/>
                  <a:pt x="5712" y="3341"/>
                </a:cubicBezTo>
                <a:cubicBezTo>
                  <a:pt x="5664" y="3258"/>
                  <a:pt x="5628" y="3174"/>
                  <a:pt x="5633" y="3154"/>
                </a:cubicBezTo>
                <a:cubicBezTo>
                  <a:pt x="5638" y="3133"/>
                  <a:pt x="5552" y="3081"/>
                  <a:pt x="5442" y="3038"/>
                </a:cubicBezTo>
                <a:cubicBezTo>
                  <a:pt x="5331" y="2994"/>
                  <a:pt x="5246" y="2932"/>
                  <a:pt x="5253" y="2898"/>
                </a:cubicBezTo>
                <a:cubicBezTo>
                  <a:pt x="5267" y="2825"/>
                  <a:pt x="5186" y="2815"/>
                  <a:pt x="5148" y="2886"/>
                </a:cubicBezTo>
                <a:cubicBezTo>
                  <a:pt x="5111" y="2955"/>
                  <a:pt x="4858" y="2866"/>
                  <a:pt x="4872" y="2790"/>
                </a:cubicBezTo>
                <a:cubicBezTo>
                  <a:pt x="4879" y="2755"/>
                  <a:pt x="4869" y="2733"/>
                  <a:pt x="4849" y="2740"/>
                </a:cubicBezTo>
                <a:cubicBezTo>
                  <a:pt x="4792" y="2761"/>
                  <a:pt x="4505" y="2496"/>
                  <a:pt x="4531" y="2448"/>
                </a:cubicBezTo>
                <a:cubicBezTo>
                  <a:pt x="4544" y="2424"/>
                  <a:pt x="4469" y="2339"/>
                  <a:pt x="4364" y="2259"/>
                </a:cubicBezTo>
                <a:cubicBezTo>
                  <a:pt x="4204" y="2137"/>
                  <a:pt x="4144" y="2122"/>
                  <a:pt x="3994" y="2156"/>
                </a:cubicBezTo>
                <a:cubicBezTo>
                  <a:pt x="3895" y="2179"/>
                  <a:pt x="3733" y="2191"/>
                  <a:pt x="3635" y="2185"/>
                </a:cubicBezTo>
                <a:cubicBezTo>
                  <a:pt x="3442" y="2172"/>
                  <a:pt x="3144" y="2264"/>
                  <a:pt x="3030" y="2372"/>
                </a:cubicBezTo>
                <a:cubicBezTo>
                  <a:pt x="2991" y="2409"/>
                  <a:pt x="2898" y="2456"/>
                  <a:pt x="2825" y="2476"/>
                </a:cubicBezTo>
                <a:cubicBezTo>
                  <a:pt x="2752" y="2496"/>
                  <a:pt x="2707" y="2538"/>
                  <a:pt x="2723" y="2568"/>
                </a:cubicBezTo>
                <a:cubicBezTo>
                  <a:pt x="2740" y="2599"/>
                  <a:pt x="2740" y="2661"/>
                  <a:pt x="2724" y="2708"/>
                </a:cubicBezTo>
                <a:cubicBezTo>
                  <a:pt x="2702" y="2774"/>
                  <a:pt x="2680" y="2779"/>
                  <a:pt x="2629" y="2730"/>
                </a:cubicBezTo>
                <a:cubicBezTo>
                  <a:pt x="2580" y="2684"/>
                  <a:pt x="2553" y="2684"/>
                  <a:pt x="2529" y="2729"/>
                </a:cubicBezTo>
                <a:cubicBezTo>
                  <a:pt x="2511" y="2762"/>
                  <a:pt x="2463" y="2774"/>
                  <a:pt x="2420" y="2755"/>
                </a:cubicBezTo>
                <a:cubicBezTo>
                  <a:pt x="2378" y="2737"/>
                  <a:pt x="2359" y="2740"/>
                  <a:pt x="2378" y="2761"/>
                </a:cubicBezTo>
                <a:cubicBezTo>
                  <a:pt x="2397" y="2783"/>
                  <a:pt x="2374" y="2847"/>
                  <a:pt x="2328" y="2905"/>
                </a:cubicBezTo>
                <a:cubicBezTo>
                  <a:pt x="2283" y="2964"/>
                  <a:pt x="2244" y="3075"/>
                  <a:pt x="2244" y="3152"/>
                </a:cubicBezTo>
                <a:cubicBezTo>
                  <a:pt x="2244" y="3265"/>
                  <a:pt x="2215" y="3302"/>
                  <a:pt x="2093" y="3338"/>
                </a:cubicBezTo>
                <a:cubicBezTo>
                  <a:pt x="2009" y="3363"/>
                  <a:pt x="1925" y="3411"/>
                  <a:pt x="1907" y="3445"/>
                </a:cubicBezTo>
                <a:cubicBezTo>
                  <a:pt x="1887" y="3482"/>
                  <a:pt x="1894" y="3493"/>
                  <a:pt x="1925" y="3472"/>
                </a:cubicBezTo>
                <a:cubicBezTo>
                  <a:pt x="2020" y="3404"/>
                  <a:pt x="2041" y="3551"/>
                  <a:pt x="1952" y="3663"/>
                </a:cubicBezTo>
                <a:cubicBezTo>
                  <a:pt x="1904" y="3725"/>
                  <a:pt x="1875" y="3791"/>
                  <a:pt x="1889" y="3811"/>
                </a:cubicBezTo>
                <a:cubicBezTo>
                  <a:pt x="1902" y="3830"/>
                  <a:pt x="1866" y="3869"/>
                  <a:pt x="1808" y="3898"/>
                </a:cubicBezTo>
                <a:cubicBezTo>
                  <a:pt x="1751" y="3927"/>
                  <a:pt x="1694" y="3995"/>
                  <a:pt x="1682" y="4048"/>
                </a:cubicBezTo>
                <a:cubicBezTo>
                  <a:pt x="1668" y="4108"/>
                  <a:pt x="1631" y="4134"/>
                  <a:pt x="1588" y="4115"/>
                </a:cubicBezTo>
                <a:cubicBezTo>
                  <a:pt x="1545" y="4096"/>
                  <a:pt x="1481" y="4146"/>
                  <a:pt x="1419" y="4246"/>
                </a:cubicBezTo>
                <a:cubicBezTo>
                  <a:pt x="1337" y="4379"/>
                  <a:pt x="1330" y="4413"/>
                  <a:pt x="1387" y="4438"/>
                </a:cubicBezTo>
                <a:cubicBezTo>
                  <a:pt x="1427" y="4455"/>
                  <a:pt x="1447" y="4516"/>
                  <a:pt x="1436" y="4585"/>
                </a:cubicBezTo>
                <a:cubicBezTo>
                  <a:pt x="1409" y="4743"/>
                  <a:pt x="1319" y="4862"/>
                  <a:pt x="1257" y="4818"/>
                </a:cubicBezTo>
                <a:cubicBezTo>
                  <a:pt x="1224" y="4795"/>
                  <a:pt x="1219" y="4818"/>
                  <a:pt x="1243" y="4887"/>
                </a:cubicBezTo>
                <a:cubicBezTo>
                  <a:pt x="1321" y="5105"/>
                  <a:pt x="1301" y="5155"/>
                  <a:pt x="1145" y="5138"/>
                </a:cubicBezTo>
                <a:cubicBezTo>
                  <a:pt x="973" y="5119"/>
                  <a:pt x="747" y="5319"/>
                  <a:pt x="747" y="5488"/>
                </a:cubicBezTo>
                <a:cubicBezTo>
                  <a:pt x="747" y="5566"/>
                  <a:pt x="784" y="5592"/>
                  <a:pt x="899" y="5597"/>
                </a:cubicBezTo>
                <a:cubicBezTo>
                  <a:pt x="1079" y="5604"/>
                  <a:pt x="1244" y="5801"/>
                  <a:pt x="1181" y="5931"/>
                </a:cubicBezTo>
                <a:cubicBezTo>
                  <a:pt x="1158" y="5978"/>
                  <a:pt x="1149" y="6056"/>
                  <a:pt x="1160" y="6105"/>
                </a:cubicBezTo>
                <a:cubicBezTo>
                  <a:pt x="1171" y="6155"/>
                  <a:pt x="1136" y="6241"/>
                  <a:pt x="1083" y="6297"/>
                </a:cubicBezTo>
                <a:cubicBezTo>
                  <a:pt x="937" y="6448"/>
                  <a:pt x="947" y="6835"/>
                  <a:pt x="1103" y="7047"/>
                </a:cubicBezTo>
                <a:cubicBezTo>
                  <a:pt x="1169" y="7137"/>
                  <a:pt x="1222" y="7275"/>
                  <a:pt x="1222" y="7355"/>
                </a:cubicBezTo>
                <a:cubicBezTo>
                  <a:pt x="1222" y="7435"/>
                  <a:pt x="1256" y="7571"/>
                  <a:pt x="1295" y="7657"/>
                </a:cubicBezTo>
                <a:cubicBezTo>
                  <a:pt x="1334" y="7743"/>
                  <a:pt x="1365" y="7837"/>
                  <a:pt x="1365" y="7866"/>
                </a:cubicBezTo>
                <a:cubicBezTo>
                  <a:pt x="1365" y="7895"/>
                  <a:pt x="1441" y="8024"/>
                  <a:pt x="1533" y="8153"/>
                </a:cubicBezTo>
                <a:cubicBezTo>
                  <a:pt x="1716" y="8409"/>
                  <a:pt x="1908" y="8470"/>
                  <a:pt x="1951" y="8285"/>
                </a:cubicBezTo>
                <a:cubicBezTo>
                  <a:pt x="1981" y="8150"/>
                  <a:pt x="2156" y="8153"/>
                  <a:pt x="2220" y="8290"/>
                </a:cubicBezTo>
                <a:cubicBezTo>
                  <a:pt x="2249" y="8353"/>
                  <a:pt x="2299" y="8384"/>
                  <a:pt x="2340" y="8366"/>
                </a:cubicBezTo>
                <a:cubicBezTo>
                  <a:pt x="2441" y="8321"/>
                  <a:pt x="2428" y="8255"/>
                  <a:pt x="2312" y="8220"/>
                </a:cubicBezTo>
                <a:cubicBezTo>
                  <a:pt x="2173" y="8178"/>
                  <a:pt x="2239" y="8084"/>
                  <a:pt x="2437" y="8042"/>
                </a:cubicBezTo>
                <a:cubicBezTo>
                  <a:pt x="2529" y="8022"/>
                  <a:pt x="2601" y="7974"/>
                  <a:pt x="2601" y="7933"/>
                </a:cubicBezTo>
                <a:cubicBezTo>
                  <a:pt x="2601" y="7808"/>
                  <a:pt x="2772" y="7735"/>
                  <a:pt x="2841" y="7831"/>
                </a:cubicBezTo>
                <a:cubicBezTo>
                  <a:pt x="2964" y="8001"/>
                  <a:pt x="2638" y="8721"/>
                  <a:pt x="2471" y="8648"/>
                </a:cubicBezTo>
                <a:cubicBezTo>
                  <a:pt x="2428" y="8629"/>
                  <a:pt x="2331" y="8701"/>
                  <a:pt x="2222" y="8829"/>
                </a:cubicBezTo>
                <a:cubicBezTo>
                  <a:pt x="2108" y="8965"/>
                  <a:pt x="1981" y="9054"/>
                  <a:pt x="1870" y="9078"/>
                </a:cubicBezTo>
                <a:cubicBezTo>
                  <a:pt x="1673" y="9120"/>
                  <a:pt x="823" y="9595"/>
                  <a:pt x="521" y="9831"/>
                </a:cubicBezTo>
                <a:cubicBezTo>
                  <a:pt x="146" y="10124"/>
                  <a:pt x="122" y="10250"/>
                  <a:pt x="7" y="12438"/>
                </a:cubicBezTo>
                <a:cubicBezTo>
                  <a:pt x="-24" y="13036"/>
                  <a:pt x="39" y="13458"/>
                  <a:pt x="368" y="14825"/>
                </a:cubicBezTo>
                <a:cubicBezTo>
                  <a:pt x="421" y="15042"/>
                  <a:pt x="473" y="15426"/>
                  <a:pt x="483" y="15679"/>
                </a:cubicBezTo>
                <a:cubicBezTo>
                  <a:pt x="503" y="16149"/>
                  <a:pt x="548" y="16300"/>
                  <a:pt x="767" y="16636"/>
                </a:cubicBezTo>
                <a:cubicBezTo>
                  <a:pt x="841" y="16750"/>
                  <a:pt x="890" y="16894"/>
                  <a:pt x="890" y="17005"/>
                </a:cubicBezTo>
                <a:cubicBezTo>
                  <a:pt x="890" y="17105"/>
                  <a:pt x="922" y="17276"/>
                  <a:pt x="961" y="17384"/>
                </a:cubicBezTo>
                <a:cubicBezTo>
                  <a:pt x="1057" y="17649"/>
                  <a:pt x="1050" y="17858"/>
                  <a:pt x="941" y="17971"/>
                </a:cubicBezTo>
                <a:cubicBezTo>
                  <a:pt x="892" y="18022"/>
                  <a:pt x="858" y="18106"/>
                  <a:pt x="866" y="18157"/>
                </a:cubicBezTo>
                <a:cubicBezTo>
                  <a:pt x="875" y="18207"/>
                  <a:pt x="884" y="18263"/>
                  <a:pt x="886" y="18283"/>
                </a:cubicBezTo>
                <a:cubicBezTo>
                  <a:pt x="888" y="18302"/>
                  <a:pt x="965" y="18370"/>
                  <a:pt x="1057" y="18431"/>
                </a:cubicBezTo>
                <a:cubicBezTo>
                  <a:pt x="1244" y="18558"/>
                  <a:pt x="1268" y="18699"/>
                  <a:pt x="1155" y="19010"/>
                </a:cubicBezTo>
                <a:cubicBezTo>
                  <a:pt x="1097" y="19170"/>
                  <a:pt x="1096" y="19206"/>
                  <a:pt x="1154" y="19261"/>
                </a:cubicBezTo>
                <a:cubicBezTo>
                  <a:pt x="1191" y="19296"/>
                  <a:pt x="1211" y="19342"/>
                  <a:pt x="1199" y="19365"/>
                </a:cubicBezTo>
                <a:cubicBezTo>
                  <a:pt x="1187" y="19387"/>
                  <a:pt x="1165" y="19613"/>
                  <a:pt x="1150" y="19864"/>
                </a:cubicBezTo>
                <a:cubicBezTo>
                  <a:pt x="1134" y="20116"/>
                  <a:pt x="1091" y="20566"/>
                  <a:pt x="1054" y="20866"/>
                </a:cubicBezTo>
                <a:cubicBezTo>
                  <a:pt x="1017" y="21166"/>
                  <a:pt x="986" y="21455"/>
                  <a:pt x="985" y="21508"/>
                </a:cubicBezTo>
                <a:cubicBezTo>
                  <a:pt x="985" y="21552"/>
                  <a:pt x="1120" y="21576"/>
                  <a:pt x="2211" y="21588"/>
                </a:cubicBezTo>
                <a:cubicBezTo>
                  <a:pt x="2235" y="21588"/>
                  <a:pt x="2232" y="21589"/>
                  <a:pt x="2257" y="21590"/>
                </a:cubicBezTo>
                <a:cubicBezTo>
                  <a:pt x="3526" y="21599"/>
                  <a:pt x="6804" y="21599"/>
                  <a:pt x="10510" y="21600"/>
                </a:cubicBezTo>
                <a:cubicBezTo>
                  <a:pt x="15954" y="21597"/>
                  <a:pt x="18622" y="21580"/>
                  <a:pt x="18566" y="21544"/>
                </a:cubicBezTo>
                <a:cubicBezTo>
                  <a:pt x="18520" y="21513"/>
                  <a:pt x="18494" y="21465"/>
                  <a:pt x="18510" y="21437"/>
                </a:cubicBezTo>
                <a:cubicBezTo>
                  <a:pt x="18545" y="21371"/>
                  <a:pt x="18851" y="21368"/>
                  <a:pt x="18886" y="21434"/>
                </a:cubicBezTo>
                <a:cubicBezTo>
                  <a:pt x="18901" y="21461"/>
                  <a:pt x="18955" y="21471"/>
                  <a:pt x="19006" y="21456"/>
                </a:cubicBezTo>
                <a:cubicBezTo>
                  <a:pt x="19097" y="21429"/>
                  <a:pt x="19116" y="21273"/>
                  <a:pt x="19040" y="21185"/>
                </a:cubicBezTo>
                <a:cubicBezTo>
                  <a:pt x="18984" y="21121"/>
                  <a:pt x="19158" y="20942"/>
                  <a:pt x="19220" y="21001"/>
                </a:cubicBezTo>
                <a:cubicBezTo>
                  <a:pt x="19312" y="21089"/>
                  <a:pt x="19494" y="21004"/>
                  <a:pt x="19467" y="20885"/>
                </a:cubicBezTo>
                <a:cubicBezTo>
                  <a:pt x="19440" y="20767"/>
                  <a:pt x="19568" y="20653"/>
                  <a:pt x="19792" y="20598"/>
                </a:cubicBezTo>
                <a:cubicBezTo>
                  <a:pt x="20150" y="20510"/>
                  <a:pt x="20382" y="20309"/>
                  <a:pt x="20241" y="20209"/>
                </a:cubicBezTo>
                <a:cubicBezTo>
                  <a:pt x="20208" y="20186"/>
                  <a:pt x="20228" y="20126"/>
                  <a:pt x="20296" y="20042"/>
                </a:cubicBezTo>
                <a:cubicBezTo>
                  <a:pt x="20355" y="19971"/>
                  <a:pt x="20385" y="19912"/>
                  <a:pt x="20362" y="19912"/>
                </a:cubicBezTo>
                <a:cubicBezTo>
                  <a:pt x="20340" y="19912"/>
                  <a:pt x="20381" y="19841"/>
                  <a:pt x="20453" y="19754"/>
                </a:cubicBezTo>
                <a:cubicBezTo>
                  <a:pt x="20542" y="19647"/>
                  <a:pt x="20567" y="19585"/>
                  <a:pt x="20529" y="19558"/>
                </a:cubicBezTo>
                <a:cubicBezTo>
                  <a:pt x="20491" y="19531"/>
                  <a:pt x="20507" y="19479"/>
                  <a:pt x="20580" y="19390"/>
                </a:cubicBezTo>
                <a:cubicBezTo>
                  <a:pt x="20647" y="19308"/>
                  <a:pt x="20673" y="19229"/>
                  <a:pt x="20652" y="19167"/>
                </a:cubicBezTo>
                <a:cubicBezTo>
                  <a:pt x="20624" y="19083"/>
                  <a:pt x="20606" y="19091"/>
                  <a:pt x="20502" y="19233"/>
                </a:cubicBezTo>
                <a:cubicBezTo>
                  <a:pt x="20437" y="19321"/>
                  <a:pt x="20363" y="19450"/>
                  <a:pt x="20338" y="19519"/>
                </a:cubicBezTo>
                <a:cubicBezTo>
                  <a:pt x="20312" y="19589"/>
                  <a:pt x="20272" y="19631"/>
                  <a:pt x="20248" y="19614"/>
                </a:cubicBezTo>
                <a:cubicBezTo>
                  <a:pt x="20225" y="19597"/>
                  <a:pt x="20098" y="19720"/>
                  <a:pt x="19969" y="19886"/>
                </a:cubicBezTo>
                <a:cubicBezTo>
                  <a:pt x="19812" y="20089"/>
                  <a:pt x="19694" y="20192"/>
                  <a:pt x="19612" y="20200"/>
                </a:cubicBezTo>
                <a:cubicBezTo>
                  <a:pt x="19544" y="20206"/>
                  <a:pt x="19493" y="20197"/>
                  <a:pt x="19498" y="20179"/>
                </a:cubicBezTo>
                <a:cubicBezTo>
                  <a:pt x="19503" y="20161"/>
                  <a:pt x="19478" y="20107"/>
                  <a:pt x="19442" y="20057"/>
                </a:cubicBezTo>
                <a:cubicBezTo>
                  <a:pt x="19387" y="19980"/>
                  <a:pt x="19389" y="19963"/>
                  <a:pt x="19466" y="19935"/>
                </a:cubicBezTo>
                <a:cubicBezTo>
                  <a:pt x="19514" y="19918"/>
                  <a:pt x="19609" y="19876"/>
                  <a:pt x="19674" y="19843"/>
                </a:cubicBezTo>
                <a:cubicBezTo>
                  <a:pt x="19739" y="19811"/>
                  <a:pt x="19810" y="19788"/>
                  <a:pt x="19832" y="19794"/>
                </a:cubicBezTo>
                <a:cubicBezTo>
                  <a:pt x="19853" y="19800"/>
                  <a:pt x="19858" y="19781"/>
                  <a:pt x="19841" y="19750"/>
                </a:cubicBezTo>
                <a:cubicBezTo>
                  <a:pt x="19824" y="19719"/>
                  <a:pt x="19875" y="19626"/>
                  <a:pt x="19953" y="19543"/>
                </a:cubicBezTo>
                <a:cubicBezTo>
                  <a:pt x="20032" y="19461"/>
                  <a:pt x="20118" y="19324"/>
                  <a:pt x="20146" y="19238"/>
                </a:cubicBezTo>
                <a:cubicBezTo>
                  <a:pt x="20178" y="19142"/>
                  <a:pt x="20222" y="19093"/>
                  <a:pt x="20263" y="19111"/>
                </a:cubicBezTo>
                <a:cubicBezTo>
                  <a:pt x="20298" y="19126"/>
                  <a:pt x="20398" y="19057"/>
                  <a:pt x="20483" y="18956"/>
                </a:cubicBezTo>
                <a:cubicBezTo>
                  <a:pt x="20600" y="18817"/>
                  <a:pt x="20631" y="18739"/>
                  <a:pt x="20613" y="18632"/>
                </a:cubicBezTo>
                <a:cubicBezTo>
                  <a:pt x="20586" y="18467"/>
                  <a:pt x="20647" y="18402"/>
                  <a:pt x="20744" y="18494"/>
                </a:cubicBezTo>
                <a:cubicBezTo>
                  <a:pt x="20798" y="18546"/>
                  <a:pt x="20835" y="18528"/>
                  <a:pt x="20930" y="18403"/>
                </a:cubicBezTo>
                <a:cubicBezTo>
                  <a:pt x="20996" y="18318"/>
                  <a:pt x="21050" y="18207"/>
                  <a:pt x="21051" y="18157"/>
                </a:cubicBezTo>
                <a:cubicBezTo>
                  <a:pt x="21053" y="18000"/>
                  <a:pt x="20968" y="17800"/>
                  <a:pt x="20882" y="17763"/>
                </a:cubicBezTo>
                <a:cubicBezTo>
                  <a:pt x="20762" y="17710"/>
                  <a:pt x="20737" y="17773"/>
                  <a:pt x="20842" y="17865"/>
                </a:cubicBezTo>
                <a:cubicBezTo>
                  <a:pt x="20929" y="17941"/>
                  <a:pt x="20913" y="17968"/>
                  <a:pt x="20529" y="18399"/>
                </a:cubicBezTo>
                <a:lnTo>
                  <a:pt x="20126" y="18852"/>
                </a:lnTo>
                <a:lnTo>
                  <a:pt x="19674" y="18987"/>
                </a:lnTo>
                <a:cubicBezTo>
                  <a:pt x="19254" y="19112"/>
                  <a:pt x="19203" y="19142"/>
                  <a:pt x="18965" y="19412"/>
                </a:cubicBezTo>
                <a:cubicBezTo>
                  <a:pt x="18709" y="19702"/>
                  <a:pt x="18395" y="19875"/>
                  <a:pt x="17843" y="20031"/>
                </a:cubicBezTo>
                <a:cubicBezTo>
                  <a:pt x="17739" y="20060"/>
                  <a:pt x="17589" y="20107"/>
                  <a:pt x="17512" y="20135"/>
                </a:cubicBezTo>
                <a:cubicBezTo>
                  <a:pt x="17427" y="20165"/>
                  <a:pt x="17353" y="20163"/>
                  <a:pt x="17327" y="20133"/>
                </a:cubicBezTo>
                <a:cubicBezTo>
                  <a:pt x="17303" y="20106"/>
                  <a:pt x="17222" y="19684"/>
                  <a:pt x="17147" y="19195"/>
                </a:cubicBezTo>
                <a:cubicBezTo>
                  <a:pt x="16997" y="18214"/>
                  <a:pt x="16899" y="17771"/>
                  <a:pt x="16786" y="17570"/>
                </a:cubicBezTo>
                <a:cubicBezTo>
                  <a:pt x="16745" y="17496"/>
                  <a:pt x="16707" y="17373"/>
                  <a:pt x="16702" y="17296"/>
                </a:cubicBezTo>
                <a:cubicBezTo>
                  <a:pt x="16679" y="16944"/>
                  <a:pt x="16675" y="16928"/>
                  <a:pt x="16636" y="17042"/>
                </a:cubicBezTo>
                <a:cubicBezTo>
                  <a:pt x="16598" y="17152"/>
                  <a:pt x="16365" y="17213"/>
                  <a:pt x="16318" y="17125"/>
                </a:cubicBezTo>
                <a:cubicBezTo>
                  <a:pt x="16302" y="17097"/>
                  <a:pt x="16356" y="16978"/>
                  <a:pt x="16437" y="16862"/>
                </a:cubicBezTo>
                <a:cubicBezTo>
                  <a:pt x="16517" y="16746"/>
                  <a:pt x="16583" y="16622"/>
                  <a:pt x="16583" y="16589"/>
                </a:cubicBezTo>
                <a:cubicBezTo>
                  <a:pt x="16583" y="16555"/>
                  <a:pt x="16635" y="16499"/>
                  <a:pt x="16701" y="16465"/>
                </a:cubicBezTo>
                <a:cubicBezTo>
                  <a:pt x="16829" y="16398"/>
                  <a:pt x="16851" y="16314"/>
                  <a:pt x="16767" y="16217"/>
                </a:cubicBezTo>
                <a:cubicBezTo>
                  <a:pt x="16694" y="16134"/>
                  <a:pt x="16757" y="16039"/>
                  <a:pt x="16883" y="16039"/>
                </a:cubicBezTo>
                <a:cubicBezTo>
                  <a:pt x="16941" y="16039"/>
                  <a:pt x="17015" y="15989"/>
                  <a:pt x="17047" y="15929"/>
                </a:cubicBezTo>
                <a:cubicBezTo>
                  <a:pt x="17080" y="15869"/>
                  <a:pt x="17138" y="15820"/>
                  <a:pt x="17177" y="15820"/>
                </a:cubicBezTo>
                <a:cubicBezTo>
                  <a:pt x="17216" y="15820"/>
                  <a:pt x="17250" y="15789"/>
                  <a:pt x="17253" y="15752"/>
                </a:cubicBezTo>
                <a:cubicBezTo>
                  <a:pt x="17256" y="15714"/>
                  <a:pt x="17261" y="15635"/>
                  <a:pt x="17265" y="15575"/>
                </a:cubicBezTo>
                <a:cubicBezTo>
                  <a:pt x="17270" y="15494"/>
                  <a:pt x="17315" y="15459"/>
                  <a:pt x="17438" y="15438"/>
                </a:cubicBezTo>
                <a:lnTo>
                  <a:pt x="17604" y="15412"/>
                </a:lnTo>
                <a:lnTo>
                  <a:pt x="17604" y="14964"/>
                </a:lnTo>
                <a:lnTo>
                  <a:pt x="17605" y="14518"/>
                </a:lnTo>
                <a:lnTo>
                  <a:pt x="17938" y="14162"/>
                </a:lnTo>
                <a:cubicBezTo>
                  <a:pt x="18121" y="13966"/>
                  <a:pt x="18270" y="13781"/>
                  <a:pt x="18270" y="13750"/>
                </a:cubicBezTo>
                <a:cubicBezTo>
                  <a:pt x="18270" y="13720"/>
                  <a:pt x="18320" y="13655"/>
                  <a:pt x="18381" y="13606"/>
                </a:cubicBezTo>
                <a:cubicBezTo>
                  <a:pt x="18450" y="13551"/>
                  <a:pt x="18476" y="13496"/>
                  <a:pt x="18449" y="13465"/>
                </a:cubicBezTo>
                <a:cubicBezTo>
                  <a:pt x="18421" y="13433"/>
                  <a:pt x="18422" y="13321"/>
                  <a:pt x="18453" y="13169"/>
                </a:cubicBezTo>
                <a:cubicBezTo>
                  <a:pt x="18497" y="12945"/>
                  <a:pt x="18525" y="12910"/>
                  <a:pt x="18780" y="12754"/>
                </a:cubicBezTo>
                <a:cubicBezTo>
                  <a:pt x="19081" y="12570"/>
                  <a:pt x="19565" y="12018"/>
                  <a:pt x="19598" y="11821"/>
                </a:cubicBezTo>
                <a:cubicBezTo>
                  <a:pt x="19609" y="11755"/>
                  <a:pt x="19638" y="11567"/>
                  <a:pt x="19664" y="11402"/>
                </a:cubicBezTo>
                <a:cubicBezTo>
                  <a:pt x="19689" y="11237"/>
                  <a:pt x="19737" y="11024"/>
                  <a:pt x="19771" y="10931"/>
                </a:cubicBezTo>
                <a:cubicBezTo>
                  <a:pt x="19823" y="10787"/>
                  <a:pt x="19819" y="10700"/>
                  <a:pt x="19745" y="10359"/>
                </a:cubicBezTo>
                <a:cubicBezTo>
                  <a:pt x="19697" y="10137"/>
                  <a:pt x="19660" y="9914"/>
                  <a:pt x="19662" y="9862"/>
                </a:cubicBezTo>
                <a:cubicBezTo>
                  <a:pt x="19665" y="9811"/>
                  <a:pt x="19759" y="9589"/>
                  <a:pt x="19871" y="9370"/>
                </a:cubicBezTo>
                <a:cubicBezTo>
                  <a:pt x="19983" y="9152"/>
                  <a:pt x="20076" y="8961"/>
                  <a:pt x="20076" y="8944"/>
                </a:cubicBezTo>
                <a:cubicBezTo>
                  <a:pt x="20077" y="8927"/>
                  <a:pt x="20177" y="8792"/>
                  <a:pt x="20299" y="8644"/>
                </a:cubicBezTo>
                <a:cubicBezTo>
                  <a:pt x="20421" y="8495"/>
                  <a:pt x="20610" y="8245"/>
                  <a:pt x="20719" y="8088"/>
                </a:cubicBezTo>
                <a:cubicBezTo>
                  <a:pt x="20829" y="7930"/>
                  <a:pt x="20933" y="7801"/>
                  <a:pt x="20952" y="7801"/>
                </a:cubicBezTo>
                <a:cubicBezTo>
                  <a:pt x="21039" y="7801"/>
                  <a:pt x="21576" y="7147"/>
                  <a:pt x="21576" y="7041"/>
                </a:cubicBezTo>
                <a:cubicBezTo>
                  <a:pt x="21576" y="6880"/>
                  <a:pt x="21473" y="6900"/>
                  <a:pt x="21312" y="7093"/>
                </a:cubicBezTo>
                <a:cubicBezTo>
                  <a:pt x="21236" y="7185"/>
                  <a:pt x="21081" y="7320"/>
                  <a:pt x="20968" y="7397"/>
                </a:cubicBezTo>
                <a:cubicBezTo>
                  <a:pt x="20803" y="7507"/>
                  <a:pt x="20748" y="7523"/>
                  <a:pt x="20694" y="7471"/>
                </a:cubicBezTo>
                <a:cubicBezTo>
                  <a:pt x="20595" y="7377"/>
                  <a:pt x="20607" y="7295"/>
                  <a:pt x="20757" y="7079"/>
                </a:cubicBezTo>
                <a:cubicBezTo>
                  <a:pt x="20830" y="6973"/>
                  <a:pt x="20929" y="6779"/>
                  <a:pt x="20977" y="6648"/>
                </a:cubicBezTo>
                <a:cubicBezTo>
                  <a:pt x="21025" y="6516"/>
                  <a:pt x="21085" y="6358"/>
                  <a:pt x="21110" y="6295"/>
                </a:cubicBezTo>
                <a:cubicBezTo>
                  <a:pt x="21179" y="6124"/>
                  <a:pt x="21181" y="5825"/>
                  <a:pt x="21113" y="5798"/>
                </a:cubicBezTo>
                <a:cubicBezTo>
                  <a:pt x="21080" y="5784"/>
                  <a:pt x="21030" y="5842"/>
                  <a:pt x="21002" y="5927"/>
                </a:cubicBezTo>
                <a:cubicBezTo>
                  <a:pt x="20904" y="6220"/>
                  <a:pt x="20758" y="6448"/>
                  <a:pt x="20705" y="6388"/>
                </a:cubicBezTo>
                <a:cubicBezTo>
                  <a:pt x="20656" y="6331"/>
                  <a:pt x="20690" y="6213"/>
                  <a:pt x="20923" y="5628"/>
                </a:cubicBezTo>
                <a:cubicBezTo>
                  <a:pt x="21008" y="5413"/>
                  <a:pt x="21010" y="5383"/>
                  <a:pt x="20942" y="5304"/>
                </a:cubicBezTo>
                <a:cubicBezTo>
                  <a:pt x="20838" y="5185"/>
                  <a:pt x="20737" y="5289"/>
                  <a:pt x="20595" y="5655"/>
                </a:cubicBezTo>
                <a:cubicBezTo>
                  <a:pt x="20535" y="5810"/>
                  <a:pt x="20464" y="5952"/>
                  <a:pt x="20436" y="5971"/>
                </a:cubicBezTo>
                <a:cubicBezTo>
                  <a:pt x="20342" y="6038"/>
                  <a:pt x="20329" y="5842"/>
                  <a:pt x="20412" y="5595"/>
                </a:cubicBezTo>
                <a:cubicBezTo>
                  <a:pt x="20499" y="5333"/>
                  <a:pt x="20482" y="5182"/>
                  <a:pt x="20365" y="5182"/>
                </a:cubicBezTo>
                <a:cubicBezTo>
                  <a:pt x="20274" y="5182"/>
                  <a:pt x="20012" y="5775"/>
                  <a:pt x="19841" y="6370"/>
                </a:cubicBezTo>
                <a:cubicBezTo>
                  <a:pt x="19731" y="6750"/>
                  <a:pt x="19677" y="6854"/>
                  <a:pt x="19495" y="7037"/>
                </a:cubicBezTo>
                <a:cubicBezTo>
                  <a:pt x="19377" y="7157"/>
                  <a:pt x="19262" y="7255"/>
                  <a:pt x="19242" y="7255"/>
                </a:cubicBezTo>
                <a:cubicBezTo>
                  <a:pt x="19221" y="7255"/>
                  <a:pt x="19151" y="7118"/>
                  <a:pt x="19084" y="6951"/>
                </a:cubicBezTo>
                <a:cubicBezTo>
                  <a:pt x="18949" y="6612"/>
                  <a:pt x="18800" y="6441"/>
                  <a:pt x="18639" y="6438"/>
                </a:cubicBezTo>
                <a:cubicBezTo>
                  <a:pt x="18506" y="6436"/>
                  <a:pt x="18506" y="6447"/>
                  <a:pt x="18645" y="6697"/>
                </a:cubicBezTo>
                <a:cubicBezTo>
                  <a:pt x="18840" y="7044"/>
                  <a:pt x="18927" y="7442"/>
                  <a:pt x="18903" y="7878"/>
                </a:cubicBezTo>
                <a:cubicBezTo>
                  <a:pt x="18882" y="8249"/>
                  <a:pt x="18866" y="8294"/>
                  <a:pt x="18592" y="8758"/>
                </a:cubicBezTo>
                <a:cubicBezTo>
                  <a:pt x="18234" y="9365"/>
                  <a:pt x="17960" y="9680"/>
                  <a:pt x="17832" y="9633"/>
                </a:cubicBezTo>
                <a:cubicBezTo>
                  <a:pt x="17711" y="9590"/>
                  <a:pt x="17018" y="8368"/>
                  <a:pt x="16851" y="7905"/>
                </a:cubicBezTo>
                <a:cubicBezTo>
                  <a:pt x="16755" y="7641"/>
                  <a:pt x="16597" y="7383"/>
                  <a:pt x="16249" y="6924"/>
                </a:cubicBezTo>
                <a:cubicBezTo>
                  <a:pt x="15749" y="6265"/>
                  <a:pt x="15569" y="6115"/>
                  <a:pt x="14999" y="5887"/>
                </a:cubicBezTo>
                <a:cubicBezTo>
                  <a:pt x="14837" y="5822"/>
                  <a:pt x="14669" y="5733"/>
                  <a:pt x="14627" y="5691"/>
                </a:cubicBezTo>
                <a:cubicBezTo>
                  <a:pt x="14540" y="5603"/>
                  <a:pt x="14336" y="5639"/>
                  <a:pt x="14251" y="5756"/>
                </a:cubicBezTo>
                <a:cubicBezTo>
                  <a:pt x="14208" y="5816"/>
                  <a:pt x="14170" y="5810"/>
                  <a:pt x="14035" y="5719"/>
                </a:cubicBezTo>
                <a:cubicBezTo>
                  <a:pt x="13898" y="5626"/>
                  <a:pt x="13872" y="5622"/>
                  <a:pt x="13872" y="5692"/>
                </a:cubicBezTo>
                <a:cubicBezTo>
                  <a:pt x="13872" y="5824"/>
                  <a:pt x="13796" y="5844"/>
                  <a:pt x="13711" y="5735"/>
                </a:cubicBezTo>
                <a:cubicBezTo>
                  <a:pt x="13637" y="5642"/>
                  <a:pt x="13640" y="5622"/>
                  <a:pt x="13752" y="5433"/>
                </a:cubicBezTo>
                <a:cubicBezTo>
                  <a:pt x="13896" y="5190"/>
                  <a:pt x="13896" y="5203"/>
                  <a:pt x="13769" y="5164"/>
                </a:cubicBezTo>
                <a:cubicBezTo>
                  <a:pt x="13681" y="5138"/>
                  <a:pt x="13675" y="5119"/>
                  <a:pt x="13727" y="5047"/>
                </a:cubicBezTo>
                <a:cubicBezTo>
                  <a:pt x="13783" y="4970"/>
                  <a:pt x="13805" y="4973"/>
                  <a:pt x="13938" y="5065"/>
                </a:cubicBezTo>
                <a:cubicBezTo>
                  <a:pt x="14020" y="5121"/>
                  <a:pt x="14081" y="5195"/>
                  <a:pt x="14074" y="5228"/>
                </a:cubicBezTo>
                <a:cubicBezTo>
                  <a:pt x="14053" y="5338"/>
                  <a:pt x="14298" y="5369"/>
                  <a:pt x="14364" y="5266"/>
                </a:cubicBezTo>
                <a:cubicBezTo>
                  <a:pt x="14418" y="5180"/>
                  <a:pt x="14430" y="5181"/>
                  <a:pt x="14487" y="5260"/>
                </a:cubicBezTo>
                <a:cubicBezTo>
                  <a:pt x="14585" y="5395"/>
                  <a:pt x="14651" y="5363"/>
                  <a:pt x="14734" y="5144"/>
                </a:cubicBezTo>
                <a:cubicBezTo>
                  <a:pt x="14791" y="4992"/>
                  <a:pt x="14799" y="4899"/>
                  <a:pt x="14765" y="4775"/>
                </a:cubicBezTo>
                <a:cubicBezTo>
                  <a:pt x="14740" y="4684"/>
                  <a:pt x="14709" y="4438"/>
                  <a:pt x="14698" y="4228"/>
                </a:cubicBezTo>
                <a:cubicBezTo>
                  <a:pt x="14686" y="4019"/>
                  <a:pt x="14656" y="3823"/>
                  <a:pt x="14631" y="3794"/>
                </a:cubicBezTo>
                <a:cubicBezTo>
                  <a:pt x="14568" y="3722"/>
                  <a:pt x="14573" y="3456"/>
                  <a:pt x="14640" y="3333"/>
                </a:cubicBezTo>
                <a:cubicBezTo>
                  <a:pt x="14686" y="3249"/>
                  <a:pt x="14670" y="3196"/>
                  <a:pt x="14540" y="3011"/>
                </a:cubicBezTo>
                <a:cubicBezTo>
                  <a:pt x="14455" y="2889"/>
                  <a:pt x="14400" y="2762"/>
                  <a:pt x="14418" y="2729"/>
                </a:cubicBezTo>
                <a:cubicBezTo>
                  <a:pt x="14436" y="2695"/>
                  <a:pt x="14428" y="2635"/>
                  <a:pt x="14399" y="2595"/>
                </a:cubicBezTo>
                <a:cubicBezTo>
                  <a:pt x="14360" y="2541"/>
                  <a:pt x="14365" y="2506"/>
                  <a:pt x="14418" y="2455"/>
                </a:cubicBezTo>
                <a:cubicBezTo>
                  <a:pt x="14458" y="2417"/>
                  <a:pt x="14490" y="2348"/>
                  <a:pt x="14490" y="2302"/>
                </a:cubicBezTo>
                <a:cubicBezTo>
                  <a:pt x="14490" y="2178"/>
                  <a:pt x="14204" y="1368"/>
                  <a:pt x="14077" y="1132"/>
                </a:cubicBezTo>
                <a:cubicBezTo>
                  <a:pt x="14016" y="1021"/>
                  <a:pt x="13967" y="891"/>
                  <a:pt x="13967" y="844"/>
                </a:cubicBezTo>
                <a:cubicBezTo>
                  <a:pt x="13967" y="797"/>
                  <a:pt x="13940" y="764"/>
                  <a:pt x="13907" y="771"/>
                </a:cubicBezTo>
                <a:cubicBezTo>
                  <a:pt x="13820" y="791"/>
                  <a:pt x="13531" y="604"/>
                  <a:pt x="13562" y="547"/>
                </a:cubicBezTo>
                <a:cubicBezTo>
                  <a:pt x="13576" y="520"/>
                  <a:pt x="13566" y="483"/>
                  <a:pt x="13539" y="464"/>
                </a:cubicBezTo>
                <a:cubicBezTo>
                  <a:pt x="13512" y="445"/>
                  <a:pt x="13501" y="407"/>
                  <a:pt x="13515" y="380"/>
                </a:cubicBezTo>
                <a:cubicBezTo>
                  <a:pt x="13565" y="288"/>
                  <a:pt x="13339" y="210"/>
                  <a:pt x="13073" y="227"/>
                </a:cubicBezTo>
                <a:cubicBezTo>
                  <a:pt x="12883" y="240"/>
                  <a:pt x="12802" y="225"/>
                  <a:pt x="12797" y="177"/>
                </a:cubicBezTo>
                <a:cubicBezTo>
                  <a:pt x="12793" y="139"/>
                  <a:pt x="12787" y="84"/>
                  <a:pt x="12784" y="54"/>
                </a:cubicBezTo>
                <a:cubicBezTo>
                  <a:pt x="12781" y="22"/>
                  <a:pt x="12616" y="0"/>
                  <a:pt x="12399" y="0"/>
                </a:cubicBezTo>
                <a:close/>
                <a:moveTo>
                  <a:pt x="5928" y="2635"/>
                </a:moveTo>
                <a:cubicBezTo>
                  <a:pt x="5879" y="2644"/>
                  <a:pt x="5835" y="2674"/>
                  <a:pt x="5835" y="2717"/>
                </a:cubicBezTo>
                <a:cubicBezTo>
                  <a:pt x="5835" y="2764"/>
                  <a:pt x="5863" y="2780"/>
                  <a:pt x="5910" y="2760"/>
                </a:cubicBezTo>
                <a:cubicBezTo>
                  <a:pt x="5951" y="2742"/>
                  <a:pt x="6006" y="2727"/>
                  <a:pt x="6032" y="2727"/>
                </a:cubicBezTo>
                <a:cubicBezTo>
                  <a:pt x="6057" y="2727"/>
                  <a:pt x="6066" y="2705"/>
                  <a:pt x="6051" y="2677"/>
                </a:cubicBezTo>
                <a:cubicBezTo>
                  <a:pt x="6030" y="2638"/>
                  <a:pt x="5977" y="2626"/>
                  <a:pt x="5928" y="2635"/>
                </a:cubicBezTo>
                <a:close/>
                <a:moveTo>
                  <a:pt x="6140" y="7944"/>
                </a:moveTo>
                <a:cubicBezTo>
                  <a:pt x="6123" y="7940"/>
                  <a:pt x="6099" y="7940"/>
                  <a:pt x="6073" y="7948"/>
                </a:cubicBezTo>
                <a:cubicBezTo>
                  <a:pt x="6021" y="7964"/>
                  <a:pt x="5978" y="7987"/>
                  <a:pt x="5978" y="7999"/>
                </a:cubicBezTo>
                <a:cubicBezTo>
                  <a:pt x="5978" y="8010"/>
                  <a:pt x="6021" y="8019"/>
                  <a:pt x="6073" y="8019"/>
                </a:cubicBezTo>
                <a:cubicBezTo>
                  <a:pt x="6125" y="8019"/>
                  <a:pt x="6169" y="7996"/>
                  <a:pt x="6169" y="7969"/>
                </a:cubicBezTo>
                <a:cubicBezTo>
                  <a:pt x="6169" y="7955"/>
                  <a:pt x="6157" y="7947"/>
                  <a:pt x="6140" y="7944"/>
                </a:cubicBezTo>
                <a:close/>
                <a:moveTo>
                  <a:pt x="1665" y="8800"/>
                </a:moveTo>
                <a:cubicBezTo>
                  <a:pt x="1654" y="8803"/>
                  <a:pt x="1651" y="8821"/>
                  <a:pt x="1651" y="8858"/>
                </a:cubicBezTo>
                <a:cubicBezTo>
                  <a:pt x="1651" y="8906"/>
                  <a:pt x="1682" y="8947"/>
                  <a:pt x="1722" y="8947"/>
                </a:cubicBezTo>
                <a:cubicBezTo>
                  <a:pt x="1761" y="8947"/>
                  <a:pt x="1793" y="8937"/>
                  <a:pt x="1793" y="8926"/>
                </a:cubicBezTo>
                <a:cubicBezTo>
                  <a:pt x="1793" y="8915"/>
                  <a:pt x="1761" y="8874"/>
                  <a:pt x="1722" y="8837"/>
                </a:cubicBezTo>
                <a:cubicBezTo>
                  <a:pt x="1692" y="8809"/>
                  <a:pt x="1675" y="8797"/>
                  <a:pt x="1665" y="8800"/>
                </a:cubicBezTo>
                <a:close/>
                <a:moveTo>
                  <a:pt x="17969" y="8982"/>
                </a:moveTo>
                <a:cubicBezTo>
                  <a:pt x="17895" y="9001"/>
                  <a:pt x="17853" y="9107"/>
                  <a:pt x="17914" y="9192"/>
                </a:cubicBezTo>
                <a:cubicBezTo>
                  <a:pt x="17990" y="9296"/>
                  <a:pt x="17993" y="9296"/>
                  <a:pt x="18138" y="9165"/>
                </a:cubicBezTo>
                <a:cubicBezTo>
                  <a:pt x="18205" y="9105"/>
                  <a:pt x="18247" y="9055"/>
                  <a:pt x="18230" y="9055"/>
                </a:cubicBezTo>
                <a:cubicBezTo>
                  <a:pt x="18164" y="9055"/>
                  <a:pt x="18125" y="9043"/>
                  <a:pt x="18050" y="8997"/>
                </a:cubicBezTo>
                <a:cubicBezTo>
                  <a:pt x="18022" y="8980"/>
                  <a:pt x="17993" y="8976"/>
                  <a:pt x="17969" y="8982"/>
                </a:cubicBezTo>
                <a:close/>
                <a:moveTo>
                  <a:pt x="20162" y="9241"/>
                </a:moveTo>
                <a:cubicBezTo>
                  <a:pt x="20149" y="9255"/>
                  <a:pt x="20154" y="9292"/>
                  <a:pt x="20171" y="9324"/>
                </a:cubicBezTo>
                <a:cubicBezTo>
                  <a:pt x="20218" y="9411"/>
                  <a:pt x="20246" y="9395"/>
                  <a:pt x="20214" y="9299"/>
                </a:cubicBezTo>
                <a:cubicBezTo>
                  <a:pt x="20198" y="9253"/>
                  <a:pt x="20174" y="9227"/>
                  <a:pt x="20162" y="9241"/>
                </a:cubicBezTo>
                <a:close/>
                <a:moveTo>
                  <a:pt x="18261" y="14095"/>
                </a:moveTo>
                <a:cubicBezTo>
                  <a:pt x="18253" y="14099"/>
                  <a:pt x="18247" y="14110"/>
                  <a:pt x="18247" y="14126"/>
                </a:cubicBezTo>
                <a:cubicBezTo>
                  <a:pt x="18247" y="14158"/>
                  <a:pt x="18269" y="14184"/>
                  <a:pt x="18295" y="14184"/>
                </a:cubicBezTo>
                <a:cubicBezTo>
                  <a:pt x="18321" y="14184"/>
                  <a:pt x="18341" y="14172"/>
                  <a:pt x="18341" y="14159"/>
                </a:cubicBezTo>
                <a:cubicBezTo>
                  <a:pt x="18341" y="14146"/>
                  <a:pt x="18321" y="14121"/>
                  <a:pt x="18295" y="14102"/>
                </a:cubicBezTo>
                <a:cubicBezTo>
                  <a:pt x="18282" y="14093"/>
                  <a:pt x="18270" y="14090"/>
                  <a:pt x="18261" y="14095"/>
                </a:cubicBezTo>
                <a:close/>
                <a:moveTo>
                  <a:pt x="18508" y="14101"/>
                </a:moveTo>
                <a:cubicBezTo>
                  <a:pt x="18500" y="14097"/>
                  <a:pt x="18484" y="14099"/>
                  <a:pt x="18463" y="14108"/>
                </a:cubicBezTo>
                <a:cubicBezTo>
                  <a:pt x="18422" y="14126"/>
                  <a:pt x="18389" y="14150"/>
                  <a:pt x="18389" y="14162"/>
                </a:cubicBezTo>
                <a:cubicBezTo>
                  <a:pt x="18389" y="14206"/>
                  <a:pt x="18480" y="14181"/>
                  <a:pt x="18508" y="14129"/>
                </a:cubicBezTo>
                <a:cubicBezTo>
                  <a:pt x="18517" y="14114"/>
                  <a:pt x="18516" y="14105"/>
                  <a:pt x="18508" y="14101"/>
                </a:cubicBezTo>
                <a:close/>
                <a:moveTo>
                  <a:pt x="17165" y="17348"/>
                </a:moveTo>
                <a:cubicBezTo>
                  <a:pt x="17094" y="17349"/>
                  <a:pt x="17093" y="17356"/>
                  <a:pt x="17154" y="17402"/>
                </a:cubicBezTo>
                <a:cubicBezTo>
                  <a:pt x="17243" y="17468"/>
                  <a:pt x="17248" y="17468"/>
                  <a:pt x="17248" y="17402"/>
                </a:cubicBezTo>
                <a:cubicBezTo>
                  <a:pt x="17248" y="17372"/>
                  <a:pt x="17211" y="17348"/>
                  <a:pt x="17165" y="17348"/>
                </a:cubicBezTo>
                <a:close/>
                <a:moveTo>
                  <a:pt x="300" y="17537"/>
                </a:moveTo>
                <a:cubicBezTo>
                  <a:pt x="292" y="17541"/>
                  <a:pt x="296" y="17558"/>
                  <a:pt x="302" y="17577"/>
                </a:cubicBezTo>
                <a:cubicBezTo>
                  <a:pt x="313" y="17607"/>
                  <a:pt x="335" y="17650"/>
                  <a:pt x="380" y="17717"/>
                </a:cubicBezTo>
                <a:cubicBezTo>
                  <a:pt x="411" y="17763"/>
                  <a:pt x="430" y="17782"/>
                  <a:pt x="438" y="17778"/>
                </a:cubicBezTo>
                <a:cubicBezTo>
                  <a:pt x="445" y="17771"/>
                  <a:pt x="443" y="17740"/>
                  <a:pt x="429" y="17679"/>
                </a:cubicBezTo>
                <a:cubicBezTo>
                  <a:pt x="422" y="17651"/>
                  <a:pt x="408" y="17621"/>
                  <a:pt x="392" y="17596"/>
                </a:cubicBezTo>
                <a:cubicBezTo>
                  <a:pt x="375" y="17571"/>
                  <a:pt x="355" y="17551"/>
                  <a:pt x="336" y="17543"/>
                </a:cubicBezTo>
                <a:cubicBezTo>
                  <a:pt x="319" y="17535"/>
                  <a:pt x="307" y="17534"/>
                  <a:pt x="300" y="17537"/>
                </a:cubicBezTo>
                <a:close/>
                <a:moveTo>
                  <a:pt x="969" y="18822"/>
                </a:moveTo>
                <a:cubicBezTo>
                  <a:pt x="940" y="18957"/>
                  <a:pt x="922" y="19091"/>
                  <a:pt x="940" y="19105"/>
                </a:cubicBezTo>
                <a:cubicBezTo>
                  <a:pt x="948" y="19102"/>
                  <a:pt x="958" y="19093"/>
                  <a:pt x="973" y="19076"/>
                </a:cubicBezTo>
                <a:cubicBezTo>
                  <a:pt x="1017" y="19025"/>
                  <a:pt x="1023" y="18964"/>
                  <a:pt x="993" y="18871"/>
                </a:cubicBezTo>
                <a:cubicBezTo>
                  <a:pt x="981" y="18834"/>
                  <a:pt x="976" y="18835"/>
                  <a:pt x="969" y="18822"/>
                </a:cubicBezTo>
                <a:close/>
                <a:moveTo>
                  <a:pt x="20862" y="19175"/>
                </a:moveTo>
                <a:cubicBezTo>
                  <a:pt x="20836" y="19156"/>
                  <a:pt x="20815" y="19180"/>
                  <a:pt x="20815" y="19227"/>
                </a:cubicBezTo>
                <a:cubicBezTo>
                  <a:pt x="20815" y="19273"/>
                  <a:pt x="20836" y="19311"/>
                  <a:pt x="20862" y="19311"/>
                </a:cubicBezTo>
                <a:cubicBezTo>
                  <a:pt x="20888" y="19311"/>
                  <a:pt x="20910" y="19289"/>
                  <a:pt x="20910" y="19261"/>
                </a:cubicBezTo>
                <a:cubicBezTo>
                  <a:pt x="20910" y="19233"/>
                  <a:pt x="20888" y="19193"/>
                  <a:pt x="20862" y="19175"/>
                </a:cubicBezTo>
                <a:close/>
                <a:moveTo>
                  <a:pt x="18319" y="19502"/>
                </a:moveTo>
                <a:cubicBezTo>
                  <a:pt x="18311" y="19505"/>
                  <a:pt x="18310" y="19516"/>
                  <a:pt x="18318" y="19531"/>
                </a:cubicBezTo>
                <a:cubicBezTo>
                  <a:pt x="18334" y="19561"/>
                  <a:pt x="18367" y="19585"/>
                  <a:pt x="18392" y="19585"/>
                </a:cubicBezTo>
                <a:cubicBezTo>
                  <a:pt x="18460" y="19585"/>
                  <a:pt x="18446" y="19545"/>
                  <a:pt x="18363" y="19509"/>
                </a:cubicBezTo>
                <a:cubicBezTo>
                  <a:pt x="18342" y="19500"/>
                  <a:pt x="18327" y="19498"/>
                  <a:pt x="18319" y="19502"/>
                </a:cubicBezTo>
                <a:close/>
                <a:moveTo>
                  <a:pt x="19723" y="20839"/>
                </a:moveTo>
                <a:cubicBezTo>
                  <a:pt x="19695" y="20839"/>
                  <a:pt x="19674" y="20864"/>
                  <a:pt x="19674" y="20894"/>
                </a:cubicBezTo>
                <a:cubicBezTo>
                  <a:pt x="19674" y="20924"/>
                  <a:pt x="19683" y="20949"/>
                  <a:pt x="19695" y="20949"/>
                </a:cubicBezTo>
                <a:cubicBezTo>
                  <a:pt x="19706" y="20949"/>
                  <a:pt x="19729" y="20924"/>
                  <a:pt x="19745" y="20894"/>
                </a:cubicBezTo>
                <a:cubicBezTo>
                  <a:pt x="19761" y="20864"/>
                  <a:pt x="19751" y="20839"/>
                  <a:pt x="19723" y="20839"/>
                </a:cubicBezTo>
                <a:close/>
                <a:moveTo>
                  <a:pt x="597" y="21306"/>
                </a:moveTo>
                <a:cubicBezTo>
                  <a:pt x="595" y="21309"/>
                  <a:pt x="594" y="21314"/>
                  <a:pt x="592" y="21316"/>
                </a:cubicBezTo>
                <a:cubicBezTo>
                  <a:pt x="577" y="21338"/>
                  <a:pt x="573" y="21354"/>
                  <a:pt x="575" y="21365"/>
                </a:cubicBezTo>
                <a:cubicBezTo>
                  <a:pt x="576" y="21367"/>
                  <a:pt x="577" y="21369"/>
                  <a:pt x="578" y="21371"/>
                </a:cubicBezTo>
                <a:cubicBezTo>
                  <a:pt x="584" y="21380"/>
                  <a:pt x="597" y="21385"/>
                  <a:pt x="622" y="21385"/>
                </a:cubicBezTo>
                <a:cubicBezTo>
                  <a:pt x="632" y="21385"/>
                  <a:pt x="636" y="21374"/>
                  <a:pt x="644" y="21371"/>
                </a:cubicBezTo>
                <a:cubicBezTo>
                  <a:pt x="638" y="21355"/>
                  <a:pt x="628" y="21336"/>
                  <a:pt x="613" y="21319"/>
                </a:cubicBezTo>
                <a:cubicBezTo>
                  <a:pt x="606" y="21311"/>
                  <a:pt x="603" y="21311"/>
                  <a:pt x="597" y="21306"/>
                </a:cubicBezTo>
                <a:close/>
                <a:moveTo>
                  <a:pt x="19784" y="21450"/>
                </a:moveTo>
                <a:cubicBezTo>
                  <a:pt x="19774" y="21448"/>
                  <a:pt x="19768" y="21457"/>
                  <a:pt x="19768" y="21474"/>
                </a:cubicBezTo>
                <a:cubicBezTo>
                  <a:pt x="19768" y="21505"/>
                  <a:pt x="19783" y="21547"/>
                  <a:pt x="19801" y="21567"/>
                </a:cubicBezTo>
                <a:cubicBezTo>
                  <a:pt x="19818" y="21587"/>
                  <a:pt x="19843" y="21590"/>
                  <a:pt x="19856" y="21575"/>
                </a:cubicBezTo>
                <a:cubicBezTo>
                  <a:pt x="19870" y="21559"/>
                  <a:pt x="19856" y="21518"/>
                  <a:pt x="19825" y="21483"/>
                </a:cubicBezTo>
                <a:cubicBezTo>
                  <a:pt x="19808" y="21463"/>
                  <a:pt x="19794" y="21451"/>
                  <a:pt x="19784" y="2145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86" name="How did a generation grow up in Israel that “did NOT know the Lord?” - Judges 2:10; Deut 6:4-25…"/>
          <p:cNvSpPr txBox="1"/>
          <p:nvPr/>
        </p:nvSpPr>
        <p:spPr>
          <a:xfrm>
            <a:off x="5910433" y="4284588"/>
            <a:ext cx="6943232" cy="5118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700"/>
              </a:spcBef>
              <a:buSzPct val="80000"/>
              <a:buBlip>
                <a:blip r:embed="rId6"/>
              </a:buBlip>
              <a:defRPr sz="35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How did a generation grow up in Israel that “</a:t>
            </a:r>
            <a:r>
              <a:rPr i="1"/>
              <a:t>did NOT know the Lord</a:t>
            </a:r>
            <a:r>
              <a:t>?” - Judges 2:10; Deut 6:4-25</a:t>
            </a:r>
          </a:p>
          <a:p>
            <a:pPr marL="685800" indent="-685800" algn="l">
              <a:spcBef>
                <a:spcPts val="1700"/>
              </a:spcBef>
              <a:buSzPct val="80000"/>
              <a:buBlip>
                <a:blip r:embed="rId6"/>
              </a:buBlip>
              <a:defRPr sz="35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What was the result? People became UNGODLY - resulting in lost blessings, uncontrolled lawlessness and violence, and finally destruction. - Deut 6:15; 2 Chron. 36:15-21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Rectangle"/>
          <p:cNvSpPr/>
          <p:nvPr/>
        </p:nvSpPr>
        <p:spPr>
          <a:xfrm>
            <a:off x="7649731" y="8763"/>
            <a:ext cx="5394750" cy="27733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28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493" t="7397" r="430" b="7397"/>
          <a:stretch>
            <a:fillRect/>
          </a:stretch>
        </p:blipFill>
        <p:spPr>
          <a:xfrm>
            <a:off x="-18442" y="23414"/>
            <a:ext cx="7863774" cy="277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5945" t="63499" r="5945" b="24645"/>
          <a:stretch>
            <a:fillRect/>
          </a:stretch>
        </p:blipFill>
        <p:spPr>
          <a:xfrm>
            <a:off x="6417227" y="301350"/>
            <a:ext cx="6517414" cy="614109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everyone did what was…"/>
          <p:cNvSpPr txBox="1"/>
          <p:nvPr/>
        </p:nvSpPr>
        <p:spPr>
          <a:xfrm>
            <a:off x="6803362" y="911216"/>
            <a:ext cx="5745213" cy="149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i="1">
              <a:latin typeface="Book Antiqua"/>
              <a:ea typeface="Book Antiqua"/>
              <a:cs typeface="Book Antiqua"/>
              <a:sym typeface="Book Antiqua"/>
            </a:endParaRPr>
          </a:p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right in his own eyes. </a:t>
            </a:r>
          </a:p>
        </p:txBody>
      </p:sp>
      <p:pic>
        <p:nvPicPr>
          <p:cNvPr id="292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6334" y="2608423"/>
            <a:ext cx="13237468" cy="254001"/>
          </a:xfrm>
          <a:prstGeom prst="rect">
            <a:avLst/>
          </a:prstGeom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sp>
        <p:nvSpPr>
          <p:cNvPr id="293" name="Rectangle 8"/>
          <p:cNvSpPr txBox="1"/>
          <p:nvPr/>
        </p:nvSpPr>
        <p:spPr>
          <a:xfrm>
            <a:off x="1624642" y="2778373"/>
            <a:ext cx="9755517" cy="1447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900">
                <a:solidFill>
                  <a:srgbClr val="FFF7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/>
            <a:r>
              <a:t>The Need For Godly Homes </a:t>
            </a:r>
          </a:p>
        </p:txBody>
      </p:sp>
      <p:pic>
        <p:nvPicPr>
          <p:cNvPr id="294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8316" y="4131185"/>
            <a:ext cx="3731102" cy="5293384"/>
          </a:xfrm>
          <a:prstGeom prst="rect">
            <a:avLst/>
          </a:prstGeom>
          <a:ln w="12700">
            <a:miter lim="400000"/>
          </a:ln>
          <a:effectLst>
            <a:reflection blurRad="0" stA="30000" stPos="0" endA="0" endPos="40000" dist="0" dir="5400000" fadeDir="5400000" sx="100000" sy="-100000" kx="0" ky="0" algn="bl" rotWithShape="0"/>
          </a:effectLst>
        </p:spPr>
      </p:pic>
      <p:sp>
        <p:nvSpPr>
          <p:cNvPr id="295" name="“Americans think that they have been liberated from the traditional family. Women were liberated from the home – from their husbands – from their children . . . Fathers  liberated from their authority and responsibility. Children were liberated from limits and rules . . . Yet it turns out that these were precisely what held society together.” – Cal Thomas"/>
          <p:cNvSpPr txBox="1"/>
          <p:nvPr/>
        </p:nvSpPr>
        <p:spPr>
          <a:xfrm>
            <a:off x="4276545" y="4314893"/>
            <a:ext cx="8389425" cy="530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3400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“Americans think that they have been liberated from the traditional family. Women were liberated from the home – from their husbands – from their children . . . Fathers  liberated from their authority and responsibility. Children were liberated from limits and rules . . . Yet it turns out that these were precisely what held society together.” – Cal Thomas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Rectangle"/>
          <p:cNvSpPr/>
          <p:nvPr/>
        </p:nvSpPr>
        <p:spPr>
          <a:xfrm>
            <a:off x="7649731" y="8763"/>
            <a:ext cx="5394750" cy="27733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29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493" t="7397" r="430" b="7397"/>
          <a:stretch>
            <a:fillRect/>
          </a:stretch>
        </p:blipFill>
        <p:spPr>
          <a:xfrm>
            <a:off x="-18442" y="23414"/>
            <a:ext cx="7863774" cy="277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5945" t="63499" r="5945" b="24645"/>
          <a:stretch>
            <a:fillRect/>
          </a:stretch>
        </p:blipFill>
        <p:spPr>
          <a:xfrm>
            <a:off x="6417227" y="301350"/>
            <a:ext cx="6517414" cy="614109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everyone did what was…"/>
          <p:cNvSpPr txBox="1"/>
          <p:nvPr/>
        </p:nvSpPr>
        <p:spPr>
          <a:xfrm>
            <a:off x="6803362" y="911216"/>
            <a:ext cx="5745213" cy="149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i="1">
              <a:latin typeface="Book Antiqua"/>
              <a:ea typeface="Book Antiqua"/>
              <a:cs typeface="Book Antiqua"/>
              <a:sym typeface="Book Antiqua"/>
            </a:endParaRPr>
          </a:p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right in his own eyes. </a:t>
            </a:r>
          </a:p>
        </p:txBody>
      </p:sp>
      <p:pic>
        <p:nvPicPr>
          <p:cNvPr id="301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6334" y="2608423"/>
            <a:ext cx="13237468" cy="254001"/>
          </a:xfrm>
          <a:prstGeom prst="rect">
            <a:avLst/>
          </a:prstGeom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sp>
        <p:nvSpPr>
          <p:cNvPr id="302" name="Rectangle 8"/>
          <p:cNvSpPr txBox="1"/>
          <p:nvPr/>
        </p:nvSpPr>
        <p:spPr>
          <a:xfrm>
            <a:off x="1624642" y="2778373"/>
            <a:ext cx="9755517" cy="1447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900">
                <a:solidFill>
                  <a:srgbClr val="FFF7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/>
            <a:r>
              <a:t>The Need For Godly Homes </a:t>
            </a:r>
          </a:p>
        </p:txBody>
      </p:sp>
      <p:sp>
        <p:nvSpPr>
          <p:cNvPr id="303" name="Husbands &amp; Fathers need to accept their position in the home – (Eph 5:23,25,28; 6:4)…"/>
          <p:cNvSpPr txBox="1"/>
          <p:nvPr/>
        </p:nvSpPr>
        <p:spPr>
          <a:xfrm>
            <a:off x="5910433" y="4284588"/>
            <a:ext cx="6943232" cy="5334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700"/>
              </a:spcBef>
              <a:buSzPct val="80000"/>
              <a:buBlip>
                <a:blip r:embed="rId5"/>
              </a:buBlip>
              <a:defRPr sz="35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Husbands &amp; Fathers need to accept their position in the home – (Eph 5:23,25,28; 6:4)</a:t>
            </a:r>
          </a:p>
          <a:p>
            <a:pPr marL="685800" indent="-685800" algn="l">
              <a:spcBef>
                <a:spcPts val="1700"/>
              </a:spcBef>
              <a:buSzPct val="80000"/>
              <a:buBlip>
                <a:blip r:embed="rId5"/>
              </a:buBlip>
              <a:defRPr sz="35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Wives &amp; mothers need to accept their roles as well – (Eph 5:22,24; Titus 2:3-5)</a:t>
            </a:r>
          </a:p>
          <a:p>
            <a:pPr marL="685800" indent="-685800" algn="l">
              <a:spcBef>
                <a:spcPts val="1700"/>
              </a:spcBef>
              <a:buSzPct val="80000"/>
              <a:buBlip>
                <a:blip r:embed="rId5"/>
              </a:buBlip>
              <a:defRPr sz="35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Children must learn how to respect and obey their parents – (Mat 15:4; Eph 6:1-3) </a:t>
            </a:r>
          </a:p>
        </p:txBody>
      </p:sp>
      <p:pic>
        <p:nvPicPr>
          <p:cNvPr id="304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12431" t="121" r="14416" b="30"/>
          <a:stretch>
            <a:fillRect/>
          </a:stretch>
        </p:blipFill>
        <p:spPr>
          <a:xfrm>
            <a:off x="-355611" y="4555532"/>
            <a:ext cx="6116241" cy="52177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848" y="0"/>
                </a:moveTo>
                <a:cubicBezTo>
                  <a:pt x="15173" y="22"/>
                  <a:pt x="15035" y="62"/>
                  <a:pt x="14930" y="136"/>
                </a:cubicBezTo>
                <a:cubicBezTo>
                  <a:pt x="14722" y="285"/>
                  <a:pt x="14201" y="1010"/>
                  <a:pt x="14253" y="1079"/>
                </a:cubicBezTo>
                <a:cubicBezTo>
                  <a:pt x="14289" y="1128"/>
                  <a:pt x="13921" y="1443"/>
                  <a:pt x="13881" y="1397"/>
                </a:cubicBezTo>
                <a:cubicBezTo>
                  <a:pt x="13861" y="1373"/>
                  <a:pt x="13683" y="1530"/>
                  <a:pt x="13485" y="1745"/>
                </a:cubicBezTo>
                <a:cubicBezTo>
                  <a:pt x="13286" y="1960"/>
                  <a:pt x="13100" y="2137"/>
                  <a:pt x="13073" y="2137"/>
                </a:cubicBezTo>
                <a:cubicBezTo>
                  <a:pt x="12979" y="2139"/>
                  <a:pt x="12869" y="2700"/>
                  <a:pt x="12801" y="3519"/>
                </a:cubicBezTo>
                <a:cubicBezTo>
                  <a:pt x="12736" y="4301"/>
                  <a:pt x="12772" y="4655"/>
                  <a:pt x="12927" y="4768"/>
                </a:cubicBezTo>
                <a:cubicBezTo>
                  <a:pt x="12966" y="4796"/>
                  <a:pt x="12990" y="4947"/>
                  <a:pt x="12980" y="5101"/>
                </a:cubicBezTo>
                <a:cubicBezTo>
                  <a:pt x="12971" y="5256"/>
                  <a:pt x="13005" y="5565"/>
                  <a:pt x="13054" y="5788"/>
                </a:cubicBezTo>
                <a:cubicBezTo>
                  <a:pt x="13104" y="6011"/>
                  <a:pt x="13130" y="6211"/>
                  <a:pt x="13112" y="6232"/>
                </a:cubicBezTo>
                <a:cubicBezTo>
                  <a:pt x="13094" y="6253"/>
                  <a:pt x="13183" y="6390"/>
                  <a:pt x="13310" y="6539"/>
                </a:cubicBezTo>
                <a:cubicBezTo>
                  <a:pt x="13436" y="6688"/>
                  <a:pt x="13517" y="6810"/>
                  <a:pt x="13488" y="6810"/>
                </a:cubicBezTo>
                <a:cubicBezTo>
                  <a:pt x="13458" y="6810"/>
                  <a:pt x="13493" y="6888"/>
                  <a:pt x="13566" y="6983"/>
                </a:cubicBezTo>
                <a:cubicBezTo>
                  <a:pt x="13695" y="7150"/>
                  <a:pt x="13692" y="7158"/>
                  <a:pt x="13465" y="7270"/>
                </a:cubicBezTo>
                <a:cubicBezTo>
                  <a:pt x="13337" y="7333"/>
                  <a:pt x="13252" y="7408"/>
                  <a:pt x="13277" y="7438"/>
                </a:cubicBezTo>
                <a:cubicBezTo>
                  <a:pt x="13303" y="7467"/>
                  <a:pt x="13251" y="7611"/>
                  <a:pt x="13162" y="7756"/>
                </a:cubicBezTo>
                <a:cubicBezTo>
                  <a:pt x="13074" y="7902"/>
                  <a:pt x="13025" y="8060"/>
                  <a:pt x="13052" y="8110"/>
                </a:cubicBezTo>
                <a:cubicBezTo>
                  <a:pt x="13078" y="8160"/>
                  <a:pt x="13062" y="8254"/>
                  <a:pt x="13017" y="8318"/>
                </a:cubicBezTo>
                <a:cubicBezTo>
                  <a:pt x="12971" y="8383"/>
                  <a:pt x="12939" y="8470"/>
                  <a:pt x="12945" y="8511"/>
                </a:cubicBezTo>
                <a:cubicBezTo>
                  <a:pt x="12951" y="8551"/>
                  <a:pt x="12948" y="8613"/>
                  <a:pt x="12938" y="8649"/>
                </a:cubicBezTo>
                <a:cubicBezTo>
                  <a:pt x="12928" y="8684"/>
                  <a:pt x="12913" y="8743"/>
                  <a:pt x="12904" y="8778"/>
                </a:cubicBezTo>
                <a:cubicBezTo>
                  <a:pt x="12896" y="8814"/>
                  <a:pt x="12861" y="8921"/>
                  <a:pt x="12827" y="9017"/>
                </a:cubicBezTo>
                <a:cubicBezTo>
                  <a:pt x="12592" y="9687"/>
                  <a:pt x="12499" y="10035"/>
                  <a:pt x="12534" y="10103"/>
                </a:cubicBezTo>
                <a:cubicBezTo>
                  <a:pt x="12582" y="10192"/>
                  <a:pt x="12430" y="10566"/>
                  <a:pt x="12373" y="10500"/>
                </a:cubicBezTo>
                <a:cubicBezTo>
                  <a:pt x="12353" y="10476"/>
                  <a:pt x="12219" y="10514"/>
                  <a:pt x="12076" y="10584"/>
                </a:cubicBezTo>
                <a:cubicBezTo>
                  <a:pt x="11841" y="10699"/>
                  <a:pt x="11800" y="10700"/>
                  <a:pt x="11622" y="10561"/>
                </a:cubicBezTo>
                <a:cubicBezTo>
                  <a:pt x="11514" y="10476"/>
                  <a:pt x="11396" y="10404"/>
                  <a:pt x="11363" y="10403"/>
                </a:cubicBezTo>
                <a:cubicBezTo>
                  <a:pt x="11230" y="10398"/>
                  <a:pt x="11098" y="10076"/>
                  <a:pt x="11167" y="9925"/>
                </a:cubicBezTo>
                <a:cubicBezTo>
                  <a:pt x="11218" y="9813"/>
                  <a:pt x="11317" y="9778"/>
                  <a:pt x="11552" y="9792"/>
                </a:cubicBezTo>
                <a:cubicBezTo>
                  <a:pt x="11941" y="9815"/>
                  <a:pt x="12043" y="9777"/>
                  <a:pt x="12023" y="9615"/>
                </a:cubicBezTo>
                <a:cubicBezTo>
                  <a:pt x="12004" y="9467"/>
                  <a:pt x="11987" y="9461"/>
                  <a:pt x="11801" y="9544"/>
                </a:cubicBezTo>
                <a:cubicBezTo>
                  <a:pt x="11706" y="9587"/>
                  <a:pt x="11632" y="9557"/>
                  <a:pt x="11566" y="9452"/>
                </a:cubicBezTo>
                <a:cubicBezTo>
                  <a:pt x="11484" y="9320"/>
                  <a:pt x="11493" y="9244"/>
                  <a:pt x="11633" y="8941"/>
                </a:cubicBezTo>
                <a:cubicBezTo>
                  <a:pt x="11796" y="8591"/>
                  <a:pt x="11810" y="8437"/>
                  <a:pt x="11730" y="7865"/>
                </a:cubicBezTo>
                <a:cubicBezTo>
                  <a:pt x="11703" y="7671"/>
                  <a:pt x="11720" y="7568"/>
                  <a:pt x="11787" y="7538"/>
                </a:cubicBezTo>
                <a:cubicBezTo>
                  <a:pt x="11927" y="7475"/>
                  <a:pt x="11885" y="6358"/>
                  <a:pt x="11733" y="6086"/>
                </a:cubicBezTo>
                <a:cubicBezTo>
                  <a:pt x="11641" y="5921"/>
                  <a:pt x="11571" y="5887"/>
                  <a:pt x="11374" y="5920"/>
                </a:cubicBezTo>
                <a:cubicBezTo>
                  <a:pt x="11240" y="5942"/>
                  <a:pt x="11088" y="5962"/>
                  <a:pt x="11038" y="5966"/>
                </a:cubicBezTo>
                <a:cubicBezTo>
                  <a:pt x="10987" y="5969"/>
                  <a:pt x="10945" y="6020"/>
                  <a:pt x="10945" y="6077"/>
                </a:cubicBezTo>
                <a:cubicBezTo>
                  <a:pt x="10945" y="6264"/>
                  <a:pt x="10749" y="6395"/>
                  <a:pt x="10602" y="6304"/>
                </a:cubicBezTo>
                <a:cubicBezTo>
                  <a:pt x="10351" y="6149"/>
                  <a:pt x="9855" y="6009"/>
                  <a:pt x="9772" y="6069"/>
                </a:cubicBezTo>
                <a:cubicBezTo>
                  <a:pt x="9727" y="6102"/>
                  <a:pt x="9669" y="6068"/>
                  <a:pt x="9644" y="5994"/>
                </a:cubicBezTo>
                <a:cubicBezTo>
                  <a:pt x="9595" y="5843"/>
                  <a:pt x="9355" y="5810"/>
                  <a:pt x="9284" y="5944"/>
                </a:cubicBezTo>
                <a:cubicBezTo>
                  <a:pt x="9215" y="6076"/>
                  <a:pt x="8909" y="6049"/>
                  <a:pt x="8805" y="5902"/>
                </a:cubicBezTo>
                <a:cubicBezTo>
                  <a:pt x="8733" y="5800"/>
                  <a:pt x="8689" y="5791"/>
                  <a:pt x="8609" y="5869"/>
                </a:cubicBezTo>
                <a:cubicBezTo>
                  <a:pt x="8527" y="5948"/>
                  <a:pt x="8474" y="5931"/>
                  <a:pt x="8358" y="5785"/>
                </a:cubicBezTo>
                <a:cubicBezTo>
                  <a:pt x="8276" y="5682"/>
                  <a:pt x="8185" y="5593"/>
                  <a:pt x="8156" y="5589"/>
                </a:cubicBezTo>
                <a:cubicBezTo>
                  <a:pt x="8127" y="5585"/>
                  <a:pt x="8010" y="5576"/>
                  <a:pt x="7894" y="5566"/>
                </a:cubicBezTo>
                <a:cubicBezTo>
                  <a:pt x="7778" y="5557"/>
                  <a:pt x="7641" y="5481"/>
                  <a:pt x="7590" y="5399"/>
                </a:cubicBezTo>
                <a:cubicBezTo>
                  <a:pt x="7538" y="5316"/>
                  <a:pt x="7449" y="5268"/>
                  <a:pt x="7393" y="5292"/>
                </a:cubicBezTo>
                <a:cubicBezTo>
                  <a:pt x="7232" y="5362"/>
                  <a:pt x="6849" y="5209"/>
                  <a:pt x="6848" y="5073"/>
                </a:cubicBezTo>
                <a:cubicBezTo>
                  <a:pt x="6848" y="5005"/>
                  <a:pt x="6720" y="4693"/>
                  <a:pt x="6562" y="4378"/>
                </a:cubicBezTo>
                <a:cubicBezTo>
                  <a:pt x="6254" y="3762"/>
                  <a:pt x="5887" y="3414"/>
                  <a:pt x="5372" y="3251"/>
                </a:cubicBezTo>
                <a:cubicBezTo>
                  <a:pt x="4945" y="3116"/>
                  <a:pt x="4102" y="3200"/>
                  <a:pt x="3748" y="3414"/>
                </a:cubicBezTo>
                <a:cubicBezTo>
                  <a:pt x="3453" y="3592"/>
                  <a:pt x="2836" y="4127"/>
                  <a:pt x="2927" y="4127"/>
                </a:cubicBezTo>
                <a:cubicBezTo>
                  <a:pt x="2953" y="4127"/>
                  <a:pt x="2888" y="4317"/>
                  <a:pt x="2784" y="4551"/>
                </a:cubicBezTo>
                <a:cubicBezTo>
                  <a:pt x="2619" y="4919"/>
                  <a:pt x="2608" y="5001"/>
                  <a:pt x="2691" y="5157"/>
                </a:cubicBezTo>
                <a:cubicBezTo>
                  <a:pt x="2826" y="5411"/>
                  <a:pt x="2723" y="5568"/>
                  <a:pt x="2143" y="5985"/>
                </a:cubicBezTo>
                <a:cubicBezTo>
                  <a:pt x="1551" y="6411"/>
                  <a:pt x="1282" y="6633"/>
                  <a:pt x="1111" y="6831"/>
                </a:cubicBezTo>
                <a:cubicBezTo>
                  <a:pt x="1040" y="6915"/>
                  <a:pt x="938" y="6982"/>
                  <a:pt x="887" y="6983"/>
                </a:cubicBezTo>
                <a:cubicBezTo>
                  <a:pt x="758" y="6984"/>
                  <a:pt x="186" y="7642"/>
                  <a:pt x="55" y="7940"/>
                </a:cubicBezTo>
                <a:cubicBezTo>
                  <a:pt x="34" y="7987"/>
                  <a:pt x="17" y="8063"/>
                  <a:pt x="0" y="8134"/>
                </a:cubicBezTo>
                <a:lnTo>
                  <a:pt x="0" y="20609"/>
                </a:lnTo>
                <a:cubicBezTo>
                  <a:pt x="22" y="20723"/>
                  <a:pt x="55" y="20850"/>
                  <a:pt x="98" y="20969"/>
                </a:cubicBezTo>
                <a:cubicBezTo>
                  <a:pt x="180" y="21194"/>
                  <a:pt x="221" y="21405"/>
                  <a:pt x="189" y="21442"/>
                </a:cubicBezTo>
                <a:cubicBezTo>
                  <a:pt x="171" y="21463"/>
                  <a:pt x="95" y="21485"/>
                  <a:pt x="0" y="21505"/>
                </a:cubicBezTo>
                <a:lnTo>
                  <a:pt x="0" y="21544"/>
                </a:lnTo>
                <a:cubicBezTo>
                  <a:pt x="180" y="21562"/>
                  <a:pt x="5586" y="21582"/>
                  <a:pt x="12624" y="21590"/>
                </a:cubicBezTo>
                <a:lnTo>
                  <a:pt x="21600" y="21600"/>
                </a:lnTo>
                <a:lnTo>
                  <a:pt x="21600" y="5575"/>
                </a:lnTo>
                <a:cubicBezTo>
                  <a:pt x="21057" y="4961"/>
                  <a:pt x="20783" y="4733"/>
                  <a:pt x="20592" y="4733"/>
                </a:cubicBezTo>
                <a:cubicBezTo>
                  <a:pt x="20430" y="4733"/>
                  <a:pt x="20163" y="4348"/>
                  <a:pt x="20252" y="4244"/>
                </a:cubicBezTo>
                <a:cubicBezTo>
                  <a:pt x="20305" y="4182"/>
                  <a:pt x="20244" y="4082"/>
                  <a:pt x="20060" y="3917"/>
                </a:cubicBezTo>
                <a:cubicBezTo>
                  <a:pt x="19913" y="3786"/>
                  <a:pt x="19813" y="3656"/>
                  <a:pt x="19835" y="3629"/>
                </a:cubicBezTo>
                <a:cubicBezTo>
                  <a:pt x="19858" y="3603"/>
                  <a:pt x="19840" y="3529"/>
                  <a:pt x="19795" y="3465"/>
                </a:cubicBezTo>
                <a:cubicBezTo>
                  <a:pt x="19750" y="3401"/>
                  <a:pt x="19736" y="3348"/>
                  <a:pt x="19767" y="3348"/>
                </a:cubicBezTo>
                <a:cubicBezTo>
                  <a:pt x="19797" y="3348"/>
                  <a:pt x="19735" y="3268"/>
                  <a:pt x="19628" y="3169"/>
                </a:cubicBezTo>
                <a:cubicBezTo>
                  <a:pt x="19521" y="3071"/>
                  <a:pt x="19435" y="2939"/>
                  <a:pt x="19435" y="2880"/>
                </a:cubicBezTo>
                <a:cubicBezTo>
                  <a:pt x="19435" y="2821"/>
                  <a:pt x="19319" y="2616"/>
                  <a:pt x="19177" y="2422"/>
                </a:cubicBezTo>
                <a:cubicBezTo>
                  <a:pt x="19035" y="2227"/>
                  <a:pt x="18917" y="1984"/>
                  <a:pt x="18917" y="1883"/>
                </a:cubicBezTo>
                <a:cubicBezTo>
                  <a:pt x="18917" y="1770"/>
                  <a:pt x="18850" y="1671"/>
                  <a:pt x="18742" y="1623"/>
                </a:cubicBezTo>
                <a:cubicBezTo>
                  <a:pt x="18531" y="1529"/>
                  <a:pt x="18457" y="1332"/>
                  <a:pt x="18574" y="1183"/>
                </a:cubicBezTo>
                <a:cubicBezTo>
                  <a:pt x="18642" y="1097"/>
                  <a:pt x="18632" y="1082"/>
                  <a:pt x="18535" y="1122"/>
                </a:cubicBezTo>
                <a:cubicBezTo>
                  <a:pt x="18387" y="1183"/>
                  <a:pt x="18201" y="971"/>
                  <a:pt x="18324" y="882"/>
                </a:cubicBezTo>
                <a:cubicBezTo>
                  <a:pt x="18404" y="825"/>
                  <a:pt x="17931" y="391"/>
                  <a:pt x="17827" y="426"/>
                </a:cubicBezTo>
                <a:cubicBezTo>
                  <a:pt x="17706" y="465"/>
                  <a:pt x="17433" y="215"/>
                  <a:pt x="17471" y="99"/>
                </a:cubicBezTo>
                <a:cubicBezTo>
                  <a:pt x="17487" y="49"/>
                  <a:pt x="17091" y="18"/>
                  <a:pt x="15848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0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Rectangle"/>
          <p:cNvSpPr/>
          <p:nvPr/>
        </p:nvSpPr>
        <p:spPr>
          <a:xfrm>
            <a:off x="7649731" y="8763"/>
            <a:ext cx="5394750" cy="27733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30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493" t="7397" r="430" b="7397"/>
          <a:stretch>
            <a:fillRect/>
          </a:stretch>
        </p:blipFill>
        <p:spPr>
          <a:xfrm>
            <a:off x="-18442" y="23414"/>
            <a:ext cx="7863774" cy="277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5945" t="63499" r="5945" b="24645"/>
          <a:stretch>
            <a:fillRect/>
          </a:stretch>
        </p:blipFill>
        <p:spPr>
          <a:xfrm>
            <a:off x="6417227" y="301350"/>
            <a:ext cx="6517414" cy="614109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everyone did what was…"/>
          <p:cNvSpPr txBox="1"/>
          <p:nvPr/>
        </p:nvSpPr>
        <p:spPr>
          <a:xfrm>
            <a:off x="6803362" y="911216"/>
            <a:ext cx="5745213" cy="149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i="1">
              <a:latin typeface="Book Antiqua"/>
              <a:ea typeface="Book Antiqua"/>
              <a:cs typeface="Book Antiqua"/>
              <a:sym typeface="Book Antiqua"/>
            </a:endParaRPr>
          </a:p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right in his own eyes. </a:t>
            </a:r>
          </a:p>
        </p:txBody>
      </p:sp>
      <p:pic>
        <p:nvPicPr>
          <p:cNvPr id="310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6334" y="2608423"/>
            <a:ext cx="13237468" cy="254001"/>
          </a:xfrm>
          <a:prstGeom prst="rect">
            <a:avLst/>
          </a:prstGeom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sp>
        <p:nvSpPr>
          <p:cNvPr id="311" name="Judges 17,18 gives insight as to how idolatry crept into Israel’s religion. -…"/>
          <p:cNvSpPr txBox="1"/>
          <p:nvPr/>
        </p:nvSpPr>
        <p:spPr>
          <a:xfrm>
            <a:off x="4637860" y="4284588"/>
            <a:ext cx="8215805" cy="5207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799" indent="-685799" algn="l">
              <a:spcBef>
                <a:spcPts val="1700"/>
              </a:spcBef>
              <a:buSzPct val="80000"/>
              <a:buBlip>
                <a:blip r:embed="rId5"/>
              </a:buBlip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Judges 17,18 gives insight as to how idolatry crept into Israel’s religion. -</a:t>
            </a:r>
          </a:p>
          <a:p>
            <a:pPr marL="685799" indent="-685799" algn="l">
              <a:spcBef>
                <a:spcPts val="1700"/>
              </a:spcBef>
              <a:buSzPct val="80000"/>
              <a:buBlip>
                <a:blip r:embed="rId5"/>
              </a:buBlip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northern tribes adopted idolatry early on leading to their destruction - 1 Kings 12:25-33 </a:t>
            </a:r>
          </a:p>
          <a:p>
            <a:pPr marL="685799" indent="-685799" algn="l">
              <a:spcBef>
                <a:spcPts val="1700"/>
              </a:spcBef>
              <a:buSzPct val="80000"/>
              <a:buBlip>
                <a:blip r:embed="rId5"/>
              </a:buBlip>
              <a:defRPr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Judah also turned away from God resulting in the end of the nation - 2 Chron. 36:15-21</a:t>
            </a:r>
          </a:p>
        </p:txBody>
      </p:sp>
      <p:pic>
        <p:nvPicPr>
          <p:cNvPr id="312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16604" t="2549" r="11472" b="0"/>
          <a:stretch>
            <a:fillRect/>
          </a:stretch>
        </p:blipFill>
        <p:spPr>
          <a:xfrm>
            <a:off x="274621" y="2267532"/>
            <a:ext cx="4134373" cy="7468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596" fill="norm" stroke="1" extrusionOk="0">
                <a:moveTo>
                  <a:pt x="4846" y="1"/>
                </a:moveTo>
                <a:cubicBezTo>
                  <a:pt x="4845" y="-4"/>
                  <a:pt x="4818" y="2"/>
                  <a:pt x="4767" y="19"/>
                </a:cubicBezTo>
                <a:cubicBezTo>
                  <a:pt x="4703" y="39"/>
                  <a:pt x="4557" y="92"/>
                  <a:pt x="4443" y="136"/>
                </a:cubicBezTo>
                <a:cubicBezTo>
                  <a:pt x="4329" y="179"/>
                  <a:pt x="4182" y="215"/>
                  <a:pt x="4115" y="215"/>
                </a:cubicBezTo>
                <a:cubicBezTo>
                  <a:pt x="3953" y="215"/>
                  <a:pt x="3816" y="365"/>
                  <a:pt x="3847" y="510"/>
                </a:cubicBezTo>
                <a:cubicBezTo>
                  <a:pt x="3867" y="607"/>
                  <a:pt x="3844" y="626"/>
                  <a:pt x="3704" y="618"/>
                </a:cubicBezTo>
                <a:cubicBezTo>
                  <a:pt x="3483" y="605"/>
                  <a:pt x="3409" y="722"/>
                  <a:pt x="3558" y="848"/>
                </a:cubicBezTo>
                <a:cubicBezTo>
                  <a:pt x="3679" y="951"/>
                  <a:pt x="3650" y="1220"/>
                  <a:pt x="3446" y="1841"/>
                </a:cubicBezTo>
                <a:cubicBezTo>
                  <a:pt x="3407" y="1960"/>
                  <a:pt x="3358" y="2307"/>
                  <a:pt x="3337" y="2611"/>
                </a:cubicBezTo>
                <a:cubicBezTo>
                  <a:pt x="3316" y="2915"/>
                  <a:pt x="3281" y="3179"/>
                  <a:pt x="3260" y="3197"/>
                </a:cubicBezTo>
                <a:cubicBezTo>
                  <a:pt x="3240" y="3216"/>
                  <a:pt x="3214" y="3417"/>
                  <a:pt x="3203" y="3643"/>
                </a:cubicBezTo>
                <a:cubicBezTo>
                  <a:pt x="3191" y="3869"/>
                  <a:pt x="3166" y="4069"/>
                  <a:pt x="3149" y="4088"/>
                </a:cubicBezTo>
                <a:cubicBezTo>
                  <a:pt x="3132" y="4107"/>
                  <a:pt x="3100" y="4574"/>
                  <a:pt x="3079" y="5126"/>
                </a:cubicBezTo>
                <a:cubicBezTo>
                  <a:pt x="3044" y="6016"/>
                  <a:pt x="3022" y="6151"/>
                  <a:pt x="2883" y="6316"/>
                </a:cubicBezTo>
                <a:cubicBezTo>
                  <a:pt x="2796" y="6419"/>
                  <a:pt x="2747" y="6536"/>
                  <a:pt x="2773" y="6575"/>
                </a:cubicBezTo>
                <a:cubicBezTo>
                  <a:pt x="2800" y="6613"/>
                  <a:pt x="2787" y="6668"/>
                  <a:pt x="2745" y="6696"/>
                </a:cubicBezTo>
                <a:cubicBezTo>
                  <a:pt x="2702" y="6725"/>
                  <a:pt x="2654" y="6797"/>
                  <a:pt x="2637" y="6855"/>
                </a:cubicBezTo>
                <a:cubicBezTo>
                  <a:pt x="2612" y="6943"/>
                  <a:pt x="2570" y="6956"/>
                  <a:pt x="2371" y="6945"/>
                </a:cubicBezTo>
                <a:cubicBezTo>
                  <a:pt x="2241" y="6938"/>
                  <a:pt x="2112" y="6953"/>
                  <a:pt x="2084" y="6978"/>
                </a:cubicBezTo>
                <a:cubicBezTo>
                  <a:pt x="2056" y="7004"/>
                  <a:pt x="1996" y="7014"/>
                  <a:pt x="1954" y="6999"/>
                </a:cubicBezTo>
                <a:cubicBezTo>
                  <a:pt x="1912" y="6985"/>
                  <a:pt x="1791" y="7025"/>
                  <a:pt x="1686" y="7089"/>
                </a:cubicBezTo>
                <a:cubicBezTo>
                  <a:pt x="1433" y="7241"/>
                  <a:pt x="1358" y="7684"/>
                  <a:pt x="1543" y="7925"/>
                </a:cubicBezTo>
                <a:cubicBezTo>
                  <a:pt x="1611" y="8014"/>
                  <a:pt x="1677" y="8107"/>
                  <a:pt x="1688" y="8131"/>
                </a:cubicBezTo>
                <a:cubicBezTo>
                  <a:pt x="1741" y="8246"/>
                  <a:pt x="1847" y="8350"/>
                  <a:pt x="1942" y="8382"/>
                </a:cubicBezTo>
                <a:cubicBezTo>
                  <a:pt x="1999" y="8401"/>
                  <a:pt x="2026" y="8434"/>
                  <a:pt x="2004" y="8454"/>
                </a:cubicBezTo>
                <a:cubicBezTo>
                  <a:pt x="1981" y="8475"/>
                  <a:pt x="2068" y="8535"/>
                  <a:pt x="2198" y="8586"/>
                </a:cubicBezTo>
                <a:cubicBezTo>
                  <a:pt x="2327" y="8638"/>
                  <a:pt x="2414" y="8697"/>
                  <a:pt x="2390" y="8719"/>
                </a:cubicBezTo>
                <a:cubicBezTo>
                  <a:pt x="2365" y="8741"/>
                  <a:pt x="2427" y="8778"/>
                  <a:pt x="2526" y="8802"/>
                </a:cubicBezTo>
                <a:cubicBezTo>
                  <a:pt x="2625" y="8826"/>
                  <a:pt x="2757" y="8863"/>
                  <a:pt x="2821" y="8885"/>
                </a:cubicBezTo>
                <a:cubicBezTo>
                  <a:pt x="3065" y="8966"/>
                  <a:pt x="3409" y="9034"/>
                  <a:pt x="3518" y="9023"/>
                </a:cubicBezTo>
                <a:cubicBezTo>
                  <a:pt x="3581" y="9017"/>
                  <a:pt x="3762" y="9034"/>
                  <a:pt x="3921" y="9064"/>
                </a:cubicBezTo>
                <a:cubicBezTo>
                  <a:pt x="4147" y="9105"/>
                  <a:pt x="4306" y="9192"/>
                  <a:pt x="4647" y="9458"/>
                </a:cubicBezTo>
                <a:cubicBezTo>
                  <a:pt x="5408" y="10050"/>
                  <a:pt x="5443" y="10240"/>
                  <a:pt x="4918" y="10949"/>
                </a:cubicBezTo>
                <a:cubicBezTo>
                  <a:pt x="4865" y="11021"/>
                  <a:pt x="4811" y="11103"/>
                  <a:pt x="4800" y="11133"/>
                </a:cubicBezTo>
                <a:cubicBezTo>
                  <a:pt x="4717" y="11358"/>
                  <a:pt x="4099" y="11689"/>
                  <a:pt x="3789" y="11674"/>
                </a:cubicBezTo>
                <a:cubicBezTo>
                  <a:pt x="3671" y="11669"/>
                  <a:pt x="3621" y="11689"/>
                  <a:pt x="3628" y="11740"/>
                </a:cubicBezTo>
                <a:cubicBezTo>
                  <a:pt x="3634" y="11780"/>
                  <a:pt x="3585" y="11814"/>
                  <a:pt x="3521" y="11815"/>
                </a:cubicBezTo>
                <a:cubicBezTo>
                  <a:pt x="3456" y="11816"/>
                  <a:pt x="3222" y="11845"/>
                  <a:pt x="2998" y="11879"/>
                </a:cubicBezTo>
                <a:cubicBezTo>
                  <a:pt x="2701" y="11923"/>
                  <a:pt x="2612" y="11954"/>
                  <a:pt x="2668" y="11992"/>
                </a:cubicBezTo>
                <a:cubicBezTo>
                  <a:pt x="2720" y="12027"/>
                  <a:pt x="2708" y="12060"/>
                  <a:pt x="2633" y="12094"/>
                </a:cubicBezTo>
                <a:cubicBezTo>
                  <a:pt x="2558" y="12129"/>
                  <a:pt x="2506" y="12131"/>
                  <a:pt x="2472" y="12100"/>
                </a:cubicBezTo>
                <a:cubicBezTo>
                  <a:pt x="2442" y="12073"/>
                  <a:pt x="2327" y="12112"/>
                  <a:pt x="2189" y="12195"/>
                </a:cubicBezTo>
                <a:lnTo>
                  <a:pt x="1954" y="12336"/>
                </a:lnTo>
                <a:lnTo>
                  <a:pt x="1808" y="12235"/>
                </a:lnTo>
                <a:cubicBezTo>
                  <a:pt x="1696" y="12160"/>
                  <a:pt x="1613" y="12142"/>
                  <a:pt x="1479" y="12165"/>
                </a:cubicBezTo>
                <a:cubicBezTo>
                  <a:pt x="1254" y="12205"/>
                  <a:pt x="533" y="12600"/>
                  <a:pt x="592" y="12653"/>
                </a:cubicBezTo>
                <a:cubicBezTo>
                  <a:pt x="616" y="12675"/>
                  <a:pt x="569" y="12729"/>
                  <a:pt x="485" y="12771"/>
                </a:cubicBezTo>
                <a:cubicBezTo>
                  <a:pt x="400" y="12814"/>
                  <a:pt x="330" y="12832"/>
                  <a:pt x="330" y="12811"/>
                </a:cubicBezTo>
                <a:cubicBezTo>
                  <a:pt x="330" y="12791"/>
                  <a:pt x="294" y="12795"/>
                  <a:pt x="251" y="12818"/>
                </a:cubicBezTo>
                <a:cubicBezTo>
                  <a:pt x="209" y="12842"/>
                  <a:pt x="161" y="13036"/>
                  <a:pt x="142" y="13250"/>
                </a:cubicBezTo>
                <a:cubicBezTo>
                  <a:pt x="123" y="13463"/>
                  <a:pt x="102" y="13648"/>
                  <a:pt x="95" y="13660"/>
                </a:cubicBezTo>
                <a:cubicBezTo>
                  <a:pt x="87" y="13671"/>
                  <a:pt x="85" y="13733"/>
                  <a:pt x="92" y="13796"/>
                </a:cubicBezTo>
                <a:cubicBezTo>
                  <a:pt x="100" y="13859"/>
                  <a:pt x="75" y="13922"/>
                  <a:pt x="35" y="13936"/>
                </a:cubicBezTo>
                <a:cubicBezTo>
                  <a:pt x="-48" y="13965"/>
                  <a:pt x="27" y="14244"/>
                  <a:pt x="152" y="14374"/>
                </a:cubicBezTo>
                <a:cubicBezTo>
                  <a:pt x="198" y="14422"/>
                  <a:pt x="254" y="14667"/>
                  <a:pt x="276" y="14917"/>
                </a:cubicBezTo>
                <a:cubicBezTo>
                  <a:pt x="300" y="15194"/>
                  <a:pt x="366" y="15437"/>
                  <a:pt x="443" y="15537"/>
                </a:cubicBezTo>
                <a:cubicBezTo>
                  <a:pt x="513" y="15628"/>
                  <a:pt x="582" y="15790"/>
                  <a:pt x="598" y="15898"/>
                </a:cubicBezTo>
                <a:cubicBezTo>
                  <a:pt x="615" y="16006"/>
                  <a:pt x="678" y="16127"/>
                  <a:pt x="741" y="16167"/>
                </a:cubicBezTo>
                <a:cubicBezTo>
                  <a:pt x="803" y="16207"/>
                  <a:pt x="857" y="16269"/>
                  <a:pt x="858" y="16305"/>
                </a:cubicBezTo>
                <a:cubicBezTo>
                  <a:pt x="865" y="16488"/>
                  <a:pt x="965" y="16882"/>
                  <a:pt x="1029" y="16977"/>
                </a:cubicBezTo>
                <a:cubicBezTo>
                  <a:pt x="1070" y="17037"/>
                  <a:pt x="1085" y="17086"/>
                  <a:pt x="1065" y="17086"/>
                </a:cubicBezTo>
                <a:cubicBezTo>
                  <a:pt x="1044" y="17086"/>
                  <a:pt x="1075" y="17150"/>
                  <a:pt x="1135" y="17230"/>
                </a:cubicBezTo>
                <a:cubicBezTo>
                  <a:pt x="1194" y="17309"/>
                  <a:pt x="1244" y="17427"/>
                  <a:pt x="1244" y="17492"/>
                </a:cubicBezTo>
                <a:cubicBezTo>
                  <a:pt x="1244" y="17558"/>
                  <a:pt x="1330" y="17665"/>
                  <a:pt x="1434" y="17729"/>
                </a:cubicBezTo>
                <a:cubicBezTo>
                  <a:pt x="1538" y="17793"/>
                  <a:pt x="1671" y="17903"/>
                  <a:pt x="1731" y="17974"/>
                </a:cubicBezTo>
                <a:cubicBezTo>
                  <a:pt x="2181" y="18505"/>
                  <a:pt x="3030" y="18924"/>
                  <a:pt x="3671" y="18933"/>
                </a:cubicBezTo>
                <a:cubicBezTo>
                  <a:pt x="4470" y="18943"/>
                  <a:pt x="4455" y="18940"/>
                  <a:pt x="4581" y="19108"/>
                </a:cubicBezTo>
                <a:cubicBezTo>
                  <a:pt x="4681" y="19241"/>
                  <a:pt x="4688" y="19345"/>
                  <a:pt x="4623" y="19748"/>
                </a:cubicBezTo>
                <a:cubicBezTo>
                  <a:pt x="4573" y="20052"/>
                  <a:pt x="4571" y="20310"/>
                  <a:pt x="4616" y="20444"/>
                </a:cubicBezTo>
                <a:cubicBezTo>
                  <a:pt x="4656" y="20561"/>
                  <a:pt x="4671" y="20665"/>
                  <a:pt x="4652" y="20676"/>
                </a:cubicBezTo>
                <a:cubicBezTo>
                  <a:pt x="4632" y="20687"/>
                  <a:pt x="4651" y="20731"/>
                  <a:pt x="4693" y="20774"/>
                </a:cubicBezTo>
                <a:cubicBezTo>
                  <a:pt x="4742" y="20826"/>
                  <a:pt x="4739" y="20862"/>
                  <a:pt x="4687" y="20880"/>
                </a:cubicBezTo>
                <a:cubicBezTo>
                  <a:pt x="4643" y="20895"/>
                  <a:pt x="4629" y="20926"/>
                  <a:pt x="4654" y="20949"/>
                </a:cubicBezTo>
                <a:cubicBezTo>
                  <a:pt x="4679" y="20971"/>
                  <a:pt x="4611" y="21100"/>
                  <a:pt x="4501" y="21233"/>
                </a:cubicBezTo>
                <a:cubicBezTo>
                  <a:pt x="4391" y="21367"/>
                  <a:pt x="4301" y="21503"/>
                  <a:pt x="4301" y="21536"/>
                </a:cubicBezTo>
                <a:cubicBezTo>
                  <a:pt x="4301" y="21586"/>
                  <a:pt x="5095" y="21596"/>
                  <a:pt x="9017" y="21596"/>
                </a:cubicBezTo>
                <a:lnTo>
                  <a:pt x="9093" y="21596"/>
                </a:lnTo>
                <a:cubicBezTo>
                  <a:pt x="11553" y="21596"/>
                  <a:pt x="12230" y="21592"/>
                  <a:pt x="13883" y="21590"/>
                </a:cubicBezTo>
                <a:lnTo>
                  <a:pt x="13714" y="21433"/>
                </a:lnTo>
                <a:cubicBezTo>
                  <a:pt x="13618" y="21344"/>
                  <a:pt x="13472" y="21207"/>
                  <a:pt x="13390" y="21130"/>
                </a:cubicBezTo>
                <a:cubicBezTo>
                  <a:pt x="13308" y="21053"/>
                  <a:pt x="13252" y="20954"/>
                  <a:pt x="13266" y="20910"/>
                </a:cubicBezTo>
                <a:cubicBezTo>
                  <a:pt x="13280" y="20865"/>
                  <a:pt x="13254" y="20801"/>
                  <a:pt x="13208" y="20767"/>
                </a:cubicBezTo>
                <a:cubicBezTo>
                  <a:pt x="13083" y="20677"/>
                  <a:pt x="12881" y="20339"/>
                  <a:pt x="12833" y="20142"/>
                </a:cubicBezTo>
                <a:cubicBezTo>
                  <a:pt x="12767" y="19876"/>
                  <a:pt x="12650" y="19515"/>
                  <a:pt x="12556" y="19285"/>
                </a:cubicBezTo>
                <a:cubicBezTo>
                  <a:pt x="12490" y="19123"/>
                  <a:pt x="12496" y="19025"/>
                  <a:pt x="12579" y="18850"/>
                </a:cubicBezTo>
                <a:cubicBezTo>
                  <a:pt x="12826" y="18329"/>
                  <a:pt x="13162" y="18129"/>
                  <a:pt x="13431" y="18343"/>
                </a:cubicBezTo>
                <a:cubicBezTo>
                  <a:pt x="13594" y="18472"/>
                  <a:pt x="14682" y="18637"/>
                  <a:pt x="15509" y="18657"/>
                </a:cubicBezTo>
                <a:cubicBezTo>
                  <a:pt x="15574" y="18659"/>
                  <a:pt x="15708" y="18695"/>
                  <a:pt x="15807" y="18737"/>
                </a:cubicBezTo>
                <a:cubicBezTo>
                  <a:pt x="15906" y="18780"/>
                  <a:pt x="16038" y="18805"/>
                  <a:pt x="16100" y="18791"/>
                </a:cubicBezTo>
                <a:cubicBezTo>
                  <a:pt x="16162" y="18778"/>
                  <a:pt x="16258" y="18789"/>
                  <a:pt x="16316" y="18815"/>
                </a:cubicBezTo>
                <a:cubicBezTo>
                  <a:pt x="16396" y="18852"/>
                  <a:pt x="16447" y="18848"/>
                  <a:pt x="16521" y="18798"/>
                </a:cubicBezTo>
                <a:cubicBezTo>
                  <a:pt x="16574" y="18762"/>
                  <a:pt x="16589" y="18734"/>
                  <a:pt x="16554" y="18734"/>
                </a:cubicBezTo>
                <a:cubicBezTo>
                  <a:pt x="16519" y="18734"/>
                  <a:pt x="16528" y="18712"/>
                  <a:pt x="16574" y="18686"/>
                </a:cubicBezTo>
                <a:cubicBezTo>
                  <a:pt x="16635" y="18652"/>
                  <a:pt x="16787" y="18661"/>
                  <a:pt x="17115" y="18717"/>
                </a:cubicBezTo>
                <a:cubicBezTo>
                  <a:pt x="17669" y="18810"/>
                  <a:pt x="17767" y="18847"/>
                  <a:pt x="17767" y="18966"/>
                </a:cubicBezTo>
                <a:cubicBezTo>
                  <a:pt x="17768" y="19052"/>
                  <a:pt x="17780" y="19050"/>
                  <a:pt x="17943" y="18938"/>
                </a:cubicBezTo>
                <a:cubicBezTo>
                  <a:pt x="18078" y="18845"/>
                  <a:pt x="18180" y="18819"/>
                  <a:pt x="18391" y="18824"/>
                </a:cubicBezTo>
                <a:cubicBezTo>
                  <a:pt x="18875" y="18833"/>
                  <a:pt x="19516" y="18770"/>
                  <a:pt x="19658" y="18700"/>
                </a:cubicBezTo>
                <a:cubicBezTo>
                  <a:pt x="19745" y="18656"/>
                  <a:pt x="19794" y="18573"/>
                  <a:pt x="19790" y="18476"/>
                </a:cubicBezTo>
                <a:cubicBezTo>
                  <a:pt x="19787" y="18391"/>
                  <a:pt x="19808" y="18081"/>
                  <a:pt x="19837" y="17788"/>
                </a:cubicBezTo>
                <a:cubicBezTo>
                  <a:pt x="19886" y="17315"/>
                  <a:pt x="19876" y="17239"/>
                  <a:pt x="19744" y="17095"/>
                </a:cubicBezTo>
                <a:cubicBezTo>
                  <a:pt x="19663" y="17006"/>
                  <a:pt x="19562" y="16920"/>
                  <a:pt x="19520" y="16903"/>
                </a:cubicBezTo>
                <a:cubicBezTo>
                  <a:pt x="19416" y="16862"/>
                  <a:pt x="19414" y="16779"/>
                  <a:pt x="19511" y="16673"/>
                </a:cubicBezTo>
                <a:cubicBezTo>
                  <a:pt x="19555" y="16625"/>
                  <a:pt x="19600" y="16539"/>
                  <a:pt x="19612" y="16479"/>
                </a:cubicBezTo>
                <a:cubicBezTo>
                  <a:pt x="19676" y="16179"/>
                  <a:pt x="19739" y="16074"/>
                  <a:pt x="19978" y="15877"/>
                </a:cubicBezTo>
                <a:cubicBezTo>
                  <a:pt x="20225" y="15672"/>
                  <a:pt x="20230" y="15661"/>
                  <a:pt x="20079" y="15639"/>
                </a:cubicBezTo>
                <a:cubicBezTo>
                  <a:pt x="19945" y="15620"/>
                  <a:pt x="19937" y="15605"/>
                  <a:pt x="20021" y="15548"/>
                </a:cubicBezTo>
                <a:cubicBezTo>
                  <a:pt x="20076" y="15511"/>
                  <a:pt x="20096" y="15481"/>
                  <a:pt x="20064" y="15481"/>
                </a:cubicBezTo>
                <a:cubicBezTo>
                  <a:pt x="20032" y="15481"/>
                  <a:pt x="20047" y="15452"/>
                  <a:pt x="20097" y="15419"/>
                </a:cubicBezTo>
                <a:cubicBezTo>
                  <a:pt x="20148" y="15385"/>
                  <a:pt x="20158" y="15348"/>
                  <a:pt x="20120" y="15335"/>
                </a:cubicBezTo>
                <a:cubicBezTo>
                  <a:pt x="20082" y="15322"/>
                  <a:pt x="20068" y="15251"/>
                  <a:pt x="20087" y="15177"/>
                </a:cubicBezTo>
                <a:cubicBezTo>
                  <a:pt x="20112" y="15080"/>
                  <a:pt x="20076" y="15014"/>
                  <a:pt x="19959" y="14945"/>
                </a:cubicBezTo>
                <a:lnTo>
                  <a:pt x="19794" y="14847"/>
                </a:lnTo>
                <a:lnTo>
                  <a:pt x="19998" y="14681"/>
                </a:lnTo>
                <a:lnTo>
                  <a:pt x="20203" y="14514"/>
                </a:lnTo>
                <a:lnTo>
                  <a:pt x="20347" y="14619"/>
                </a:lnTo>
                <a:cubicBezTo>
                  <a:pt x="20427" y="14676"/>
                  <a:pt x="20514" y="14770"/>
                  <a:pt x="20541" y="14830"/>
                </a:cubicBezTo>
                <a:cubicBezTo>
                  <a:pt x="20592" y="14941"/>
                  <a:pt x="20787" y="15091"/>
                  <a:pt x="20882" y="15091"/>
                </a:cubicBezTo>
                <a:cubicBezTo>
                  <a:pt x="20963" y="15091"/>
                  <a:pt x="21115" y="14882"/>
                  <a:pt x="21115" y="14770"/>
                </a:cubicBezTo>
                <a:cubicBezTo>
                  <a:pt x="21115" y="14663"/>
                  <a:pt x="20875" y="14516"/>
                  <a:pt x="20671" y="14500"/>
                </a:cubicBezTo>
                <a:cubicBezTo>
                  <a:pt x="20475" y="14484"/>
                  <a:pt x="20261" y="14342"/>
                  <a:pt x="20242" y="14215"/>
                </a:cubicBezTo>
                <a:cubicBezTo>
                  <a:pt x="20232" y="14152"/>
                  <a:pt x="20189" y="14103"/>
                  <a:pt x="20145" y="14107"/>
                </a:cubicBezTo>
                <a:cubicBezTo>
                  <a:pt x="20100" y="14111"/>
                  <a:pt x="20064" y="14085"/>
                  <a:pt x="20064" y="14050"/>
                </a:cubicBezTo>
                <a:cubicBezTo>
                  <a:pt x="20064" y="14006"/>
                  <a:pt x="20142" y="13984"/>
                  <a:pt x="20298" y="13984"/>
                </a:cubicBezTo>
                <a:cubicBezTo>
                  <a:pt x="20426" y="13984"/>
                  <a:pt x="20531" y="14007"/>
                  <a:pt x="20531" y="14035"/>
                </a:cubicBezTo>
                <a:cubicBezTo>
                  <a:pt x="20531" y="14063"/>
                  <a:pt x="20557" y="14100"/>
                  <a:pt x="20589" y="14117"/>
                </a:cubicBezTo>
                <a:cubicBezTo>
                  <a:pt x="20620" y="14135"/>
                  <a:pt x="20611" y="14173"/>
                  <a:pt x="20568" y="14202"/>
                </a:cubicBezTo>
                <a:cubicBezTo>
                  <a:pt x="20463" y="14273"/>
                  <a:pt x="20613" y="14339"/>
                  <a:pt x="20944" y="14368"/>
                </a:cubicBezTo>
                <a:cubicBezTo>
                  <a:pt x="21132" y="14384"/>
                  <a:pt x="21215" y="14371"/>
                  <a:pt x="21249" y="14322"/>
                </a:cubicBezTo>
                <a:cubicBezTo>
                  <a:pt x="21315" y="14226"/>
                  <a:pt x="21175" y="14122"/>
                  <a:pt x="20970" y="14114"/>
                </a:cubicBezTo>
                <a:cubicBezTo>
                  <a:pt x="20717" y="14104"/>
                  <a:pt x="20600" y="14025"/>
                  <a:pt x="20719" y="13945"/>
                </a:cubicBezTo>
                <a:cubicBezTo>
                  <a:pt x="20771" y="13910"/>
                  <a:pt x="20864" y="13892"/>
                  <a:pt x="20925" y="13905"/>
                </a:cubicBezTo>
                <a:cubicBezTo>
                  <a:pt x="20986" y="13918"/>
                  <a:pt x="21097" y="13915"/>
                  <a:pt x="21171" y="13899"/>
                </a:cubicBezTo>
                <a:cubicBezTo>
                  <a:pt x="21281" y="13876"/>
                  <a:pt x="21285" y="13865"/>
                  <a:pt x="21195" y="13834"/>
                </a:cubicBezTo>
                <a:cubicBezTo>
                  <a:pt x="21046" y="13783"/>
                  <a:pt x="21026" y="13660"/>
                  <a:pt x="21160" y="13631"/>
                </a:cubicBezTo>
                <a:cubicBezTo>
                  <a:pt x="21221" y="13618"/>
                  <a:pt x="21253" y="13593"/>
                  <a:pt x="21233" y="13575"/>
                </a:cubicBezTo>
                <a:cubicBezTo>
                  <a:pt x="21212" y="13556"/>
                  <a:pt x="21266" y="13506"/>
                  <a:pt x="21350" y="13463"/>
                </a:cubicBezTo>
                <a:cubicBezTo>
                  <a:pt x="21530" y="13373"/>
                  <a:pt x="21552" y="13269"/>
                  <a:pt x="21391" y="13269"/>
                </a:cubicBezTo>
                <a:cubicBezTo>
                  <a:pt x="21211" y="13269"/>
                  <a:pt x="21174" y="13190"/>
                  <a:pt x="21305" y="13086"/>
                </a:cubicBezTo>
                <a:cubicBezTo>
                  <a:pt x="21478" y="12948"/>
                  <a:pt x="21456" y="12835"/>
                  <a:pt x="21218" y="12630"/>
                </a:cubicBezTo>
                <a:cubicBezTo>
                  <a:pt x="21018" y="12458"/>
                  <a:pt x="20673" y="12346"/>
                  <a:pt x="20184" y="12294"/>
                </a:cubicBezTo>
                <a:cubicBezTo>
                  <a:pt x="20089" y="12284"/>
                  <a:pt x="19944" y="12264"/>
                  <a:pt x="19860" y="12249"/>
                </a:cubicBezTo>
                <a:cubicBezTo>
                  <a:pt x="19775" y="12234"/>
                  <a:pt x="19526" y="12263"/>
                  <a:pt x="19299" y="12316"/>
                </a:cubicBezTo>
                <a:cubicBezTo>
                  <a:pt x="18942" y="12398"/>
                  <a:pt x="18878" y="12432"/>
                  <a:pt x="18793" y="12584"/>
                </a:cubicBezTo>
                <a:cubicBezTo>
                  <a:pt x="18707" y="12737"/>
                  <a:pt x="18712" y="12770"/>
                  <a:pt x="18828" y="12841"/>
                </a:cubicBezTo>
                <a:cubicBezTo>
                  <a:pt x="18939" y="12910"/>
                  <a:pt x="18945" y="12939"/>
                  <a:pt x="18865" y="13023"/>
                </a:cubicBezTo>
                <a:cubicBezTo>
                  <a:pt x="18813" y="13077"/>
                  <a:pt x="18780" y="13150"/>
                  <a:pt x="18793" y="13184"/>
                </a:cubicBezTo>
                <a:cubicBezTo>
                  <a:pt x="18808" y="13222"/>
                  <a:pt x="18763" y="13244"/>
                  <a:pt x="18682" y="13241"/>
                </a:cubicBezTo>
                <a:cubicBezTo>
                  <a:pt x="18541" y="13234"/>
                  <a:pt x="18495" y="13291"/>
                  <a:pt x="18609" y="13330"/>
                </a:cubicBezTo>
                <a:cubicBezTo>
                  <a:pt x="18645" y="13342"/>
                  <a:pt x="18659" y="13411"/>
                  <a:pt x="18640" y="13482"/>
                </a:cubicBezTo>
                <a:cubicBezTo>
                  <a:pt x="18622" y="13553"/>
                  <a:pt x="18659" y="13670"/>
                  <a:pt x="18723" y="13741"/>
                </a:cubicBezTo>
                <a:cubicBezTo>
                  <a:pt x="18831" y="13862"/>
                  <a:pt x="18829" y="13876"/>
                  <a:pt x="18673" y="13954"/>
                </a:cubicBezTo>
                <a:cubicBezTo>
                  <a:pt x="18582" y="14001"/>
                  <a:pt x="18467" y="14030"/>
                  <a:pt x="18417" y="14020"/>
                </a:cubicBezTo>
                <a:cubicBezTo>
                  <a:pt x="18323" y="14001"/>
                  <a:pt x="18321" y="14270"/>
                  <a:pt x="18415" y="14396"/>
                </a:cubicBezTo>
                <a:cubicBezTo>
                  <a:pt x="18456" y="14451"/>
                  <a:pt x="18443" y="14576"/>
                  <a:pt x="18386" y="14657"/>
                </a:cubicBezTo>
                <a:cubicBezTo>
                  <a:pt x="18378" y="14669"/>
                  <a:pt x="18381" y="14698"/>
                  <a:pt x="18391" y="14722"/>
                </a:cubicBezTo>
                <a:cubicBezTo>
                  <a:pt x="18401" y="14746"/>
                  <a:pt x="18418" y="14855"/>
                  <a:pt x="18428" y="14965"/>
                </a:cubicBezTo>
                <a:cubicBezTo>
                  <a:pt x="18439" y="15096"/>
                  <a:pt x="18529" y="15247"/>
                  <a:pt x="18686" y="15399"/>
                </a:cubicBezTo>
                <a:cubicBezTo>
                  <a:pt x="18818" y="15528"/>
                  <a:pt x="18959" y="15716"/>
                  <a:pt x="18999" y="15816"/>
                </a:cubicBezTo>
                <a:cubicBezTo>
                  <a:pt x="19062" y="15970"/>
                  <a:pt x="19050" y="16008"/>
                  <a:pt x="18925" y="16071"/>
                </a:cubicBezTo>
                <a:cubicBezTo>
                  <a:pt x="18845" y="16111"/>
                  <a:pt x="18777" y="16127"/>
                  <a:pt x="18777" y="16105"/>
                </a:cubicBezTo>
                <a:cubicBezTo>
                  <a:pt x="18776" y="16083"/>
                  <a:pt x="18743" y="16096"/>
                  <a:pt x="18702" y="16131"/>
                </a:cubicBezTo>
                <a:cubicBezTo>
                  <a:pt x="18661" y="16167"/>
                  <a:pt x="18532" y="16196"/>
                  <a:pt x="18415" y="16196"/>
                </a:cubicBezTo>
                <a:cubicBezTo>
                  <a:pt x="18260" y="16196"/>
                  <a:pt x="18153" y="16237"/>
                  <a:pt x="18017" y="16348"/>
                </a:cubicBezTo>
                <a:cubicBezTo>
                  <a:pt x="17915" y="16432"/>
                  <a:pt x="17792" y="16494"/>
                  <a:pt x="17747" y="16487"/>
                </a:cubicBezTo>
                <a:cubicBezTo>
                  <a:pt x="17606" y="16465"/>
                  <a:pt x="17077" y="16789"/>
                  <a:pt x="17022" y="16930"/>
                </a:cubicBezTo>
                <a:cubicBezTo>
                  <a:pt x="16994" y="17004"/>
                  <a:pt x="16956" y="17076"/>
                  <a:pt x="16940" y="17092"/>
                </a:cubicBezTo>
                <a:cubicBezTo>
                  <a:pt x="16909" y="17121"/>
                  <a:pt x="16260" y="16997"/>
                  <a:pt x="16166" y="16945"/>
                </a:cubicBezTo>
                <a:cubicBezTo>
                  <a:pt x="16137" y="16929"/>
                  <a:pt x="16036" y="16945"/>
                  <a:pt x="15941" y="16979"/>
                </a:cubicBezTo>
                <a:cubicBezTo>
                  <a:pt x="15784" y="17037"/>
                  <a:pt x="15747" y="17034"/>
                  <a:pt x="15567" y="16955"/>
                </a:cubicBezTo>
                <a:cubicBezTo>
                  <a:pt x="15318" y="16846"/>
                  <a:pt x="15305" y="16847"/>
                  <a:pt x="15249" y="16966"/>
                </a:cubicBezTo>
                <a:cubicBezTo>
                  <a:pt x="15208" y="17054"/>
                  <a:pt x="15193" y="17056"/>
                  <a:pt x="15082" y="16994"/>
                </a:cubicBezTo>
                <a:cubicBezTo>
                  <a:pt x="14986" y="16941"/>
                  <a:pt x="14975" y="16902"/>
                  <a:pt x="15039" y="16808"/>
                </a:cubicBezTo>
                <a:cubicBezTo>
                  <a:pt x="15083" y="16743"/>
                  <a:pt x="15152" y="16701"/>
                  <a:pt x="15192" y="16714"/>
                </a:cubicBezTo>
                <a:cubicBezTo>
                  <a:pt x="15299" y="16751"/>
                  <a:pt x="15324" y="16543"/>
                  <a:pt x="15254" y="16175"/>
                </a:cubicBezTo>
                <a:cubicBezTo>
                  <a:pt x="15135" y="15556"/>
                  <a:pt x="15130" y="15508"/>
                  <a:pt x="15196" y="15439"/>
                </a:cubicBezTo>
                <a:cubicBezTo>
                  <a:pt x="15236" y="15397"/>
                  <a:pt x="15220" y="15314"/>
                  <a:pt x="15150" y="15223"/>
                </a:cubicBezTo>
                <a:cubicBezTo>
                  <a:pt x="15088" y="15140"/>
                  <a:pt x="15032" y="14945"/>
                  <a:pt x="15029" y="14789"/>
                </a:cubicBezTo>
                <a:cubicBezTo>
                  <a:pt x="15025" y="14633"/>
                  <a:pt x="15005" y="14487"/>
                  <a:pt x="14981" y="14464"/>
                </a:cubicBezTo>
                <a:cubicBezTo>
                  <a:pt x="14924" y="14409"/>
                  <a:pt x="14898" y="14313"/>
                  <a:pt x="14847" y="13898"/>
                </a:cubicBezTo>
                <a:cubicBezTo>
                  <a:pt x="14823" y="13707"/>
                  <a:pt x="14772" y="13473"/>
                  <a:pt x="14729" y="13377"/>
                </a:cubicBezTo>
                <a:cubicBezTo>
                  <a:pt x="14687" y="13282"/>
                  <a:pt x="14618" y="13071"/>
                  <a:pt x="14579" y="12908"/>
                </a:cubicBezTo>
                <a:cubicBezTo>
                  <a:pt x="14539" y="12745"/>
                  <a:pt x="14447" y="12560"/>
                  <a:pt x="14370" y="12496"/>
                </a:cubicBezTo>
                <a:cubicBezTo>
                  <a:pt x="14294" y="12432"/>
                  <a:pt x="14236" y="12366"/>
                  <a:pt x="14244" y="12350"/>
                </a:cubicBezTo>
                <a:cubicBezTo>
                  <a:pt x="14253" y="12334"/>
                  <a:pt x="14208" y="12266"/>
                  <a:pt x="14145" y="12199"/>
                </a:cubicBezTo>
                <a:cubicBezTo>
                  <a:pt x="14082" y="12131"/>
                  <a:pt x="14030" y="12094"/>
                  <a:pt x="14030" y="12115"/>
                </a:cubicBezTo>
                <a:cubicBezTo>
                  <a:pt x="14029" y="12136"/>
                  <a:pt x="13886" y="12071"/>
                  <a:pt x="13710" y="11973"/>
                </a:cubicBezTo>
                <a:cubicBezTo>
                  <a:pt x="13346" y="11770"/>
                  <a:pt x="13219" y="11753"/>
                  <a:pt x="13089" y="11889"/>
                </a:cubicBezTo>
                <a:lnTo>
                  <a:pt x="12998" y="11984"/>
                </a:lnTo>
                <a:lnTo>
                  <a:pt x="12802" y="11859"/>
                </a:lnTo>
                <a:cubicBezTo>
                  <a:pt x="12587" y="11720"/>
                  <a:pt x="12515" y="11705"/>
                  <a:pt x="12007" y="11694"/>
                </a:cubicBezTo>
                <a:cubicBezTo>
                  <a:pt x="11814" y="11690"/>
                  <a:pt x="11612" y="11670"/>
                  <a:pt x="11557" y="11650"/>
                </a:cubicBezTo>
                <a:cubicBezTo>
                  <a:pt x="11493" y="11627"/>
                  <a:pt x="11465" y="11635"/>
                  <a:pt x="11479" y="11672"/>
                </a:cubicBezTo>
                <a:cubicBezTo>
                  <a:pt x="11491" y="11704"/>
                  <a:pt x="11433" y="11729"/>
                  <a:pt x="11345" y="11729"/>
                </a:cubicBezTo>
                <a:cubicBezTo>
                  <a:pt x="11242" y="11729"/>
                  <a:pt x="11196" y="11705"/>
                  <a:pt x="11210" y="11657"/>
                </a:cubicBezTo>
                <a:cubicBezTo>
                  <a:pt x="11227" y="11601"/>
                  <a:pt x="11183" y="11587"/>
                  <a:pt x="11016" y="11597"/>
                </a:cubicBezTo>
                <a:cubicBezTo>
                  <a:pt x="10897" y="11605"/>
                  <a:pt x="10766" y="11599"/>
                  <a:pt x="10725" y="11586"/>
                </a:cubicBezTo>
                <a:cubicBezTo>
                  <a:pt x="10685" y="11573"/>
                  <a:pt x="10485" y="11567"/>
                  <a:pt x="10282" y="11573"/>
                </a:cubicBezTo>
                <a:cubicBezTo>
                  <a:pt x="9840" y="11586"/>
                  <a:pt x="9425" y="11487"/>
                  <a:pt x="9233" y="11324"/>
                </a:cubicBezTo>
                <a:cubicBezTo>
                  <a:pt x="9159" y="11261"/>
                  <a:pt x="9106" y="11204"/>
                  <a:pt x="9114" y="11198"/>
                </a:cubicBezTo>
                <a:cubicBezTo>
                  <a:pt x="9122" y="11192"/>
                  <a:pt x="9055" y="11147"/>
                  <a:pt x="8967" y="11098"/>
                </a:cubicBezTo>
                <a:cubicBezTo>
                  <a:pt x="8868" y="11043"/>
                  <a:pt x="8825" y="10979"/>
                  <a:pt x="8854" y="10928"/>
                </a:cubicBezTo>
                <a:cubicBezTo>
                  <a:pt x="8879" y="10884"/>
                  <a:pt x="8863" y="10836"/>
                  <a:pt x="8821" y="10822"/>
                </a:cubicBezTo>
                <a:cubicBezTo>
                  <a:pt x="8774" y="10806"/>
                  <a:pt x="8770" y="10755"/>
                  <a:pt x="8808" y="10698"/>
                </a:cubicBezTo>
                <a:cubicBezTo>
                  <a:pt x="8843" y="10645"/>
                  <a:pt x="8855" y="10576"/>
                  <a:pt x="8835" y="10544"/>
                </a:cubicBezTo>
                <a:cubicBezTo>
                  <a:pt x="8790" y="10472"/>
                  <a:pt x="9487" y="10087"/>
                  <a:pt x="9594" y="10124"/>
                </a:cubicBezTo>
                <a:cubicBezTo>
                  <a:pt x="9637" y="10139"/>
                  <a:pt x="9671" y="10133"/>
                  <a:pt x="9671" y="10111"/>
                </a:cubicBezTo>
                <a:cubicBezTo>
                  <a:pt x="9671" y="10089"/>
                  <a:pt x="9804" y="9975"/>
                  <a:pt x="9968" y="9859"/>
                </a:cubicBezTo>
                <a:cubicBezTo>
                  <a:pt x="10409" y="9546"/>
                  <a:pt x="10819" y="9148"/>
                  <a:pt x="10876" y="8975"/>
                </a:cubicBezTo>
                <a:cubicBezTo>
                  <a:pt x="11022" y="8534"/>
                  <a:pt x="11035" y="8279"/>
                  <a:pt x="10930" y="8037"/>
                </a:cubicBezTo>
                <a:cubicBezTo>
                  <a:pt x="10869" y="7898"/>
                  <a:pt x="10808" y="7616"/>
                  <a:pt x="10794" y="7413"/>
                </a:cubicBezTo>
                <a:cubicBezTo>
                  <a:pt x="10779" y="7211"/>
                  <a:pt x="10730" y="6899"/>
                  <a:pt x="10682" y="6720"/>
                </a:cubicBezTo>
                <a:cubicBezTo>
                  <a:pt x="10634" y="6541"/>
                  <a:pt x="10583" y="6356"/>
                  <a:pt x="10571" y="6308"/>
                </a:cubicBezTo>
                <a:cubicBezTo>
                  <a:pt x="10558" y="6261"/>
                  <a:pt x="10504" y="6163"/>
                  <a:pt x="10451" y="6091"/>
                </a:cubicBezTo>
                <a:cubicBezTo>
                  <a:pt x="10398" y="6020"/>
                  <a:pt x="10351" y="5904"/>
                  <a:pt x="10344" y="5832"/>
                </a:cubicBezTo>
                <a:cubicBezTo>
                  <a:pt x="10337" y="5761"/>
                  <a:pt x="10306" y="5678"/>
                  <a:pt x="10273" y="5650"/>
                </a:cubicBezTo>
                <a:cubicBezTo>
                  <a:pt x="10241" y="5621"/>
                  <a:pt x="10248" y="5587"/>
                  <a:pt x="10292" y="5572"/>
                </a:cubicBezTo>
                <a:cubicBezTo>
                  <a:pt x="10340" y="5555"/>
                  <a:pt x="10347" y="5515"/>
                  <a:pt x="10306" y="5471"/>
                </a:cubicBezTo>
                <a:cubicBezTo>
                  <a:pt x="10269" y="5430"/>
                  <a:pt x="10254" y="5374"/>
                  <a:pt x="10271" y="5347"/>
                </a:cubicBezTo>
                <a:cubicBezTo>
                  <a:pt x="10289" y="5319"/>
                  <a:pt x="10265" y="5284"/>
                  <a:pt x="10220" y="5269"/>
                </a:cubicBezTo>
                <a:cubicBezTo>
                  <a:pt x="10175" y="5253"/>
                  <a:pt x="10139" y="5204"/>
                  <a:pt x="10139" y="5158"/>
                </a:cubicBezTo>
                <a:cubicBezTo>
                  <a:pt x="10139" y="5020"/>
                  <a:pt x="9975" y="4867"/>
                  <a:pt x="9770" y="4815"/>
                </a:cubicBezTo>
                <a:cubicBezTo>
                  <a:pt x="9607" y="4774"/>
                  <a:pt x="9583" y="4776"/>
                  <a:pt x="9619" y="4829"/>
                </a:cubicBezTo>
                <a:cubicBezTo>
                  <a:pt x="9668" y="4901"/>
                  <a:pt x="9482" y="5005"/>
                  <a:pt x="9374" y="4968"/>
                </a:cubicBezTo>
                <a:cubicBezTo>
                  <a:pt x="9335" y="4955"/>
                  <a:pt x="9320" y="4894"/>
                  <a:pt x="9341" y="4834"/>
                </a:cubicBezTo>
                <a:cubicBezTo>
                  <a:pt x="9361" y="4773"/>
                  <a:pt x="9337" y="4697"/>
                  <a:pt x="9287" y="4664"/>
                </a:cubicBezTo>
                <a:cubicBezTo>
                  <a:pt x="9193" y="4601"/>
                  <a:pt x="9298" y="4525"/>
                  <a:pt x="9421" y="4567"/>
                </a:cubicBezTo>
                <a:cubicBezTo>
                  <a:pt x="9555" y="4614"/>
                  <a:pt x="9442" y="4301"/>
                  <a:pt x="9252" y="4100"/>
                </a:cubicBezTo>
                <a:cubicBezTo>
                  <a:pt x="9141" y="3983"/>
                  <a:pt x="9048" y="3860"/>
                  <a:pt x="9048" y="3827"/>
                </a:cubicBezTo>
                <a:cubicBezTo>
                  <a:pt x="9048" y="3795"/>
                  <a:pt x="8990" y="3696"/>
                  <a:pt x="8920" y="3607"/>
                </a:cubicBezTo>
                <a:cubicBezTo>
                  <a:pt x="8849" y="3518"/>
                  <a:pt x="8800" y="3395"/>
                  <a:pt x="8808" y="3333"/>
                </a:cubicBezTo>
                <a:cubicBezTo>
                  <a:pt x="8818" y="3261"/>
                  <a:pt x="8777" y="3209"/>
                  <a:pt x="8695" y="3192"/>
                </a:cubicBezTo>
                <a:cubicBezTo>
                  <a:pt x="8623" y="3176"/>
                  <a:pt x="8584" y="3136"/>
                  <a:pt x="8608" y="3102"/>
                </a:cubicBezTo>
                <a:cubicBezTo>
                  <a:pt x="8652" y="3038"/>
                  <a:pt x="8403" y="2711"/>
                  <a:pt x="8278" y="2668"/>
                </a:cubicBezTo>
                <a:cubicBezTo>
                  <a:pt x="8239" y="2655"/>
                  <a:pt x="8208" y="2574"/>
                  <a:pt x="8208" y="2489"/>
                </a:cubicBezTo>
                <a:cubicBezTo>
                  <a:pt x="8208" y="2404"/>
                  <a:pt x="8155" y="2302"/>
                  <a:pt x="8092" y="2262"/>
                </a:cubicBezTo>
                <a:cubicBezTo>
                  <a:pt x="8029" y="2222"/>
                  <a:pt x="7996" y="2163"/>
                  <a:pt x="8016" y="2132"/>
                </a:cubicBezTo>
                <a:cubicBezTo>
                  <a:pt x="8042" y="2092"/>
                  <a:pt x="7996" y="2084"/>
                  <a:pt x="7855" y="2104"/>
                </a:cubicBezTo>
                <a:cubicBezTo>
                  <a:pt x="7708" y="2124"/>
                  <a:pt x="7640" y="2109"/>
                  <a:pt x="7580" y="2046"/>
                </a:cubicBezTo>
                <a:cubicBezTo>
                  <a:pt x="7534" y="1999"/>
                  <a:pt x="7529" y="1947"/>
                  <a:pt x="7568" y="1925"/>
                </a:cubicBezTo>
                <a:cubicBezTo>
                  <a:pt x="7605" y="1903"/>
                  <a:pt x="7640" y="1826"/>
                  <a:pt x="7648" y="1755"/>
                </a:cubicBezTo>
                <a:cubicBezTo>
                  <a:pt x="7677" y="1500"/>
                  <a:pt x="7657" y="1466"/>
                  <a:pt x="7473" y="1481"/>
                </a:cubicBezTo>
                <a:cubicBezTo>
                  <a:pt x="7325" y="1492"/>
                  <a:pt x="7297" y="1474"/>
                  <a:pt x="7297" y="1364"/>
                </a:cubicBezTo>
                <a:cubicBezTo>
                  <a:pt x="7297" y="1291"/>
                  <a:pt x="7340" y="1231"/>
                  <a:pt x="7394" y="1228"/>
                </a:cubicBezTo>
                <a:cubicBezTo>
                  <a:pt x="7448" y="1225"/>
                  <a:pt x="7507" y="1221"/>
                  <a:pt x="7526" y="1218"/>
                </a:cubicBezTo>
                <a:cubicBezTo>
                  <a:pt x="7609" y="1205"/>
                  <a:pt x="7338" y="931"/>
                  <a:pt x="7244" y="931"/>
                </a:cubicBezTo>
                <a:cubicBezTo>
                  <a:pt x="7187" y="931"/>
                  <a:pt x="7138" y="901"/>
                  <a:pt x="7132" y="865"/>
                </a:cubicBezTo>
                <a:cubicBezTo>
                  <a:pt x="7127" y="830"/>
                  <a:pt x="7113" y="780"/>
                  <a:pt x="7101" y="756"/>
                </a:cubicBezTo>
                <a:cubicBezTo>
                  <a:pt x="7090" y="733"/>
                  <a:pt x="7072" y="694"/>
                  <a:pt x="7062" y="670"/>
                </a:cubicBezTo>
                <a:cubicBezTo>
                  <a:pt x="7052" y="647"/>
                  <a:pt x="7036" y="617"/>
                  <a:pt x="7027" y="605"/>
                </a:cubicBezTo>
                <a:cubicBezTo>
                  <a:pt x="7018" y="593"/>
                  <a:pt x="7002" y="533"/>
                  <a:pt x="6992" y="471"/>
                </a:cubicBezTo>
                <a:cubicBezTo>
                  <a:pt x="6960" y="275"/>
                  <a:pt x="6880" y="199"/>
                  <a:pt x="6765" y="253"/>
                </a:cubicBezTo>
                <a:cubicBezTo>
                  <a:pt x="6615" y="322"/>
                  <a:pt x="6308" y="276"/>
                  <a:pt x="6121" y="156"/>
                </a:cubicBezTo>
                <a:cubicBezTo>
                  <a:pt x="6021" y="92"/>
                  <a:pt x="5916" y="64"/>
                  <a:pt x="5849" y="83"/>
                </a:cubicBezTo>
                <a:cubicBezTo>
                  <a:pt x="5752" y="110"/>
                  <a:pt x="5581" y="112"/>
                  <a:pt x="5527" y="87"/>
                </a:cubicBezTo>
                <a:cubicBezTo>
                  <a:pt x="5418" y="39"/>
                  <a:pt x="5163" y="65"/>
                  <a:pt x="5021" y="139"/>
                </a:cubicBezTo>
                <a:cubicBezTo>
                  <a:pt x="4888" y="209"/>
                  <a:pt x="4820" y="220"/>
                  <a:pt x="4753" y="183"/>
                </a:cubicBezTo>
                <a:cubicBezTo>
                  <a:pt x="4686" y="145"/>
                  <a:pt x="4693" y="113"/>
                  <a:pt x="4775" y="56"/>
                </a:cubicBezTo>
                <a:cubicBezTo>
                  <a:pt x="4823" y="24"/>
                  <a:pt x="4847" y="7"/>
                  <a:pt x="4846" y="1"/>
                </a:cubicBezTo>
                <a:close/>
                <a:moveTo>
                  <a:pt x="20454" y="15133"/>
                </a:moveTo>
                <a:cubicBezTo>
                  <a:pt x="20385" y="15133"/>
                  <a:pt x="20359" y="15159"/>
                  <a:pt x="20386" y="15198"/>
                </a:cubicBezTo>
                <a:cubicBezTo>
                  <a:pt x="20411" y="15234"/>
                  <a:pt x="20462" y="15265"/>
                  <a:pt x="20500" y="15265"/>
                </a:cubicBezTo>
                <a:cubicBezTo>
                  <a:pt x="20538" y="15265"/>
                  <a:pt x="20570" y="15234"/>
                  <a:pt x="20570" y="15198"/>
                </a:cubicBezTo>
                <a:cubicBezTo>
                  <a:pt x="20570" y="15163"/>
                  <a:pt x="20517" y="15133"/>
                  <a:pt x="20454" y="15133"/>
                </a:cubicBezTo>
                <a:close/>
                <a:moveTo>
                  <a:pt x="17813" y="19093"/>
                </a:moveTo>
                <a:cubicBezTo>
                  <a:pt x="17802" y="19094"/>
                  <a:pt x="17786" y="19099"/>
                  <a:pt x="17767" y="19109"/>
                </a:cubicBezTo>
                <a:cubicBezTo>
                  <a:pt x="17714" y="19137"/>
                  <a:pt x="17653" y="19254"/>
                  <a:pt x="17631" y="19370"/>
                </a:cubicBezTo>
                <a:cubicBezTo>
                  <a:pt x="17609" y="19485"/>
                  <a:pt x="17620" y="19564"/>
                  <a:pt x="17656" y="19545"/>
                </a:cubicBezTo>
                <a:cubicBezTo>
                  <a:pt x="17691" y="19527"/>
                  <a:pt x="17726" y="19487"/>
                  <a:pt x="17734" y="19458"/>
                </a:cubicBezTo>
                <a:cubicBezTo>
                  <a:pt x="17743" y="19429"/>
                  <a:pt x="17775" y="19327"/>
                  <a:pt x="17807" y="19232"/>
                </a:cubicBezTo>
                <a:cubicBezTo>
                  <a:pt x="17840" y="19129"/>
                  <a:pt x="17845" y="19090"/>
                  <a:pt x="17813" y="19093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</p:spPr>
      </p:pic>
      <p:sp>
        <p:nvSpPr>
          <p:cNvPr id="313" name="Rectangle 8"/>
          <p:cNvSpPr txBox="1"/>
          <p:nvPr/>
        </p:nvSpPr>
        <p:spPr>
          <a:xfrm>
            <a:off x="1436718" y="2809457"/>
            <a:ext cx="10131364" cy="1447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900">
                <a:solidFill>
                  <a:srgbClr val="FFF7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/>
            <a:r>
              <a:t>The Need For Godly Religion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36030" t="21793" r="0" b="17782"/>
          <a:stretch>
            <a:fillRect/>
          </a:stretch>
        </p:blipFill>
        <p:spPr>
          <a:xfrm>
            <a:off x="259264" y="3061031"/>
            <a:ext cx="3739881" cy="6388984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Rectangle"/>
          <p:cNvSpPr/>
          <p:nvPr/>
        </p:nvSpPr>
        <p:spPr>
          <a:xfrm>
            <a:off x="7649731" y="8763"/>
            <a:ext cx="5394750" cy="27733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31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1493" t="7397" r="430" b="7397"/>
          <a:stretch>
            <a:fillRect/>
          </a:stretch>
        </p:blipFill>
        <p:spPr>
          <a:xfrm>
            <a:off x="-18442" y="23414"/>
            <a:ext cx="7863774" cy="277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age" descr="Image"/>
          <p:cNvPicPr>
            <a:picLocks noChangeAspect="0"/>
          </p:cNvPicPr>
          <p:nvPr/>
        </p:nvPicPr>
        <p:blipFill>
          <a:blip r:embed="rId4">
            <a:extLst/>
          </a:blip>
          <a:srcRect l="5945" t="63499" r="5945" b="24645"/>
          <a:stretch>
            <a:fillRect/>
          </a:stretch>
        </p:blipFill>
        <p:spPr>
          <a:xfrm>
            <a:off x="6417227" y="301350"/>
            <a:ext cx="6517414" cy="614109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everyone did what was…"/>
          <p:cNvSpPr txBox="1"/>
          <p:nvPr/>
        </p:nvSpPr>
        <p:spPr>
          <a:xfrm>
            <a:off x="6803362" y="911216"/>
            <a:ext cx="5745213" cy="149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i="1">
              <a:latin typeface="Book Antiqua"/>
              <a:ea typeface="Book Antiqua"/>
              <a:cs typeface="Book Antiqua"/>
              <a:sym typeface="Book Antiqua"/>
            </a:endParaRPr>
          </a:p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right in his own eyes. </a:t>
            </a:r>
          </a:p>
        </p:txBody>
      </p:sp>
      <p:pic>
        <p:nvPicPr>
          <p:cNvPr id="320" name="Line" descr="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16334" y="2608423"/>
            <a:ext cx="13237468" cy="254001"/>
          </a:xfrm>
          <a:prstGeom prst="rect">
            <a:avLst/>
          </a:prstGeom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sp>
        <p:nvSpPr>
          <p:cNvPr id="321" name="Many inherit their religion – or allow their parents to keep them from accepting the truth – (Luke 14:26)…"/>
          <p:cNvSpPr txBox="1"/>
          <p:nvPr/>
        </p:nvSpPr>
        <p:spPr>
          <a:xfrm>
            <a:off x="3916394" y="4240786"/>
            <a:ext cx="8791267" cy="5321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400"/>
              </a:spcBef>
              <a:buSzPct val="80000"/>
              <a:buBlip>
                <a:blip r:embed="rId6"/>
              </a:buBlip>
              <a:defRPr sz="34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Many inherit their religion – or allow their parents to keep them from accepting the truth – (Luke 14:26)</a:t>
            </a:r>
          </a:p>
          <a:p>
            <a:pPr marL="685800" indent="-685800" algn="l">
              <a:spcBef>
                <a:spcPts val="1400"/>
              </a:spcBef>
              <a:buSzPct val="80000"/>
              <a:buBlip>
                <a:blip r:embed="rId6"/>
              </a:buBlip>
              <a:defRPr sz="34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Man made religion is everywhere in our day!! – (Mat 15:17-19)</a:t>
            </a:r>
          </a:p>
          <a:p>
            <a:pPr marL="685800" indent="-685800" algn="l">
              <a:spcBef>
                <a:spcPts val="1400"/>
              </a:spcBef>
              <a:buSzPct val="80000"/>
              <a:buBlip>
                <a:blip r:embed="rId6"/>
              </a:buBlip>
              <a:defRPr sz="34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Idolatry is still very much a problem today – (Rom 1:22-25)</a:t>
            </a:r>
          </a:p>
          <a:p>
            <a:pPr marL="685800" indent="-685800" algn="l">
              <a:spcBef>
                <a:spcPts val="1400"/>
              </a:spcBef>
              <a:buSzPct val="80000"/>
              <a:buBlip>
                <a:blip r:embed="rId6"/>
              </a:buBlip>
              <a:defRPr sz="34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Hireling preachers are still a problem as well – (2 Peter 2:1-3)</a:t>
            </a:r>
          </a:p>
        </p:txBody>
      </p:sp>
      <p:sp>
        <p:nvSpPr>
          <p:cNvPr id="322" name="Rectangle 8"/>
          <p:cNvSpPr txBox="1"/>
          <p:nvPr/>
        </p:nvSpPr>
        <p:spPr>
          <a:xfrm>
            <a:off x="1436718" y="2809457"/>
            <a:ext cx="10131364" cy="1447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900">
                <a:solidFill>
                  <a:srgbClr val="FFF7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/>
            <a:r>
              <a:t>The Need For Godly Religion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3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3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Rectangle"/>
          <p:cNvSpPr/>
          <p:nvPr/>
        </p:nvSpPr>
        <p:spPr>
          <a:xfrm>
            <a:off x="7649731" y="8763"/>
            <a:ext cx="5394750" cy="27733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32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493" t="7397" r="430" b="7397"/>
          <a:stretch>
            <a:fillRect/>
          </a:stretch>
        </p:blipFill>
        <p:spPr>
          <a:xfrm>
            <a:off x="-18442" y="23414"/>
            <a:ext cx="7863774" cy="277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5945" t="63499" r="5945" b="24645"/>
          <a:stretch>
            <a:fillRect/>
          </a:stretch>
        </p:blipFill>
        <p:spPr>
          <a:xfrm>
            <a:off x="6417227" y="301350"/>
            <a:ext cx="6517414" cy="614109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everyone did what was…"/>
          <p:cNvSpPr txBox="1"/>
          <p:nvPr/>
        </p:nvSpPr>
        <p:spPr>
          <a:xfrm>
            <a:off x="6803362" y="911216"/>
            <a:ext cx="5745213" cy="149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i="1">
              <a:latin typeface="Book Antiqua"/>
              <a:ea typeface="Book Antiqua"/>
              <a:cs typeface="Book Antiqua"/>
              <a:sym typeface="Book Antiqua"/>
            </a:endParaRPr>
          </a:p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right in his own eyes. </a:t>
            </a:r>
          </a:p>
        </p:txBody>
      </p:sp>
      <p:pic>
        <p:nvPicPr>
          <p:cNvPr id="328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6334" y="2608423"/>
            <a:ext cx="13237468" cy="254001"/>
          </a:xfrm>
          <a:prstGeom prst="rect">
            <a:avLst/>
          </a:prstGeom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sp>
        <p:nvSpPr>
          <p:cNvPr id="329" name="Returning to the Biblical pattern for salvation - Mark 16:16; Acts 2:38; 19:1-5…"/>
          <p:cNvSpPr txBox="1"/>
          <p:nvPr/>
        </p:nvSpPr>
        <p:spPr>
          <a:xfrm>
            <a:off x="3930995" y="4064653"/>
            <a:ext cx="8791267" cy="5575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600"/>
              </a:spcBef>
              <a:buSzPct val="80000"/>
              <a:buBlip>
                <a:blip r:embed="rId5"/>
              </a:buBlip>
              <a:defRPr sz="34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Returning to the Biblical pattern for salvation - Mark 16:16; Acts 2:38; 19:1-5</a:t>
            </a:r>
          </a:p>
          <a:p>
            <a:pPr marL="685800" indent="-685800" algn="l">
              <a:spcBef>
                <a:spcPts val="600"/>
              </a:spcBef>
              <a:buSzPct val="80000"/>
              <a:buBlip>
                <a:blip r:embed="rId5"/>
              </a:buBlip>
              <a:defRPr sz="34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Returning to Biblical pattern for the church  </a:t>
            </a:r>
          </a:p>
          <a:p>
            <a:pPr lvl="1" marL="1092200" indent="-685800" algn="l">
              <a:spcBef>
                <a:spcPts val="600"/>
              </a:spcBef>
              <a:buSzPct val="80000"/>
              <a:buBlip>
                <a:blip r:embed="rId5"/>
              </a:buBlip>
              <a:defRPr i="1" sz="32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Only one - Acts 2:47; Eph. 1:22,23; 4:4</a:t>
            </a:r>
          </a:p>
          <a:p>
            <a:pPr lvl="1" marL="1092200" indent="-685800" algn="l">
              <a:spcBef>
                <a:spcPts val="600"/>
              </a:spcBef>
              <a:buSzPct val="80000"/>
              <a:buBlip>
                <a:blip r:embed="rId5"/>
              </a:buBlip>
              <a:defRPr i="1" sz="32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Not divided - 1 Cor. 1:10-13; Eph. 4:1-3</a:t>
            </a:r>
          </a:p>
          <a:p>
            <a:pPr lvl="1" marL="1092200" indent="-685800" algn="l">
              <a:spcBef>
                <a:spcPts val="600"/>
              </a:spcBef>
              <a:buSzPct val="80000"/>
              <a:buBlip>
                <a:blip r:embed="rId5"/>
              </a:buBlip>
              <a:defRPr i="1" sz="32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Submits to Christ - Eph 5:22-25</a:t>
            </a:r>
          </a:p>
          <a:p>
            <a:pPr lvl="1" marL="1092200" indent="-685800" algn="l">
              <a:spcBef>
                <a:spcPts val="600"/>
              </a:spcBef>
              <a:buSzPct val="80000"/>
              <a:buBlip>
                <a:blip r:embed="rId5"/>
              </a:buBlip>
              <a:defRPr i="1" sz="32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Organization - (Elders, deacons, saints) Phili 1:1; 1 Tim. 3:1-13; 1 Pet 5:1-4</a:t>
            </a:r>
          </a:p>
          <a:p>
            <a:pPr lvl="1" marL="1092200" indent="-685800" algn="l">
              <a:spcBef>
                <a:spcPts val="600"/>
              </a:spcBef>
              <a:buSzPct val="80000"/>
              <a:buBlip>
                <a:blip r:embed="rId5"/>
              </a:buBlip>
              <a:defRPr i="1" sz="32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Worship - Jn 4:24; Eph 5:19; Heb 12:25-29</a:t>
            </a:r>
          </a:p>
          <a:p>
            <a:pPr lvl="1" marL="1092200" indent="-685800" algn="l">
              <a:spcBef>
                <a:spcPts val="600"/>
              </a:spcBef>
              <a:buSzPct val="80000"/>
              <a:buBlip>
                <a:blip r:embed="rId5"/>
              </a:buBlip>
              <a:defRPr i="1" sz="32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Work - Rom 14:17; Mat 28:19; 1 Cor. 14:26</a:t>
            </a:r>
          </a:p>
        </p:txBody>
      </p:sp>
      <p:pic>
        <p:nvPicPr>
          <p:cNvPr id="33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0701" y="4284588"/>
            <a:ext cx="3423621" cy="5135430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Rectangle 8"/>
          <p:cNvSpPr txBox="1"/>
          <p:nvPr/>
        </p:nvSpPr>
        <p:spPr>
          <a:xfrm>
            <a:off x="1436718" y="2809457"/>
            <a:ext cx="10131364" cy="1447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900">
                <a:solidFill>
                  <a:srgbClr val="FFF7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/>
            <a:r>
              <a:t>The Need For Godly Religion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3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3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3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3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3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2" dur="500"/>
                                        <p:tgtEl>
                                          <p:spTgt spid="3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7" dur="500"/>
                                        <p:tgtEl>
                                          <p:spTgt spid="3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2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Rectangle"/>
          <p:cNvSpPr/>
          <p:nvPr/>
        </p:nvSpPr>
        <p:spPr>
          <a:xfrm>
            <a:off x="7649731" y="8763"/>
            <a:ext cx="5394750" cy="27733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33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493" t="7397" r="430" b="7397"/>
          <a:stretch>
            <a:fillRect/>
          </a:stretch>
        </p:blipFill>
        <p:spPr>
          <a:xfrm>
            <a:off x="-18442" y="23414"/>
            <a:ext cx="7863774" cy="277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5945" t="63499" r="5945" b="24645"/>
          <a:stretch>
            <a:fillRect/>
          </a:stretch>
        </p:blipFill>
        <p:spPr>
          <a:xfrm>
            <a:off x="6417227" y="301350"/>
            <a:ext cx="6517414" cy="614109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everyone did what was…"/>
          <p:cNvSpPr txBox="1"/>
          <p:nvPr/>
        </p:nvSpPr>
        <p:spPr>
          <a:xfrm>
            <a:off x="6803362" y="911216"/>
            <a:ext cx="5745213" cy="149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i="1">
              <a:latin typeface="Book Antiqua"/>
              <a:ea typeface="Book Antiqua"/>
              <a:cs typeface="Book Antiqua"/>
              <a:sym typeface="Book Antiqua"/>
            </a:endParaRPr>
          </a:p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right in his own eyes. </a:t>
            </a:r>
          </a:p>
        </p:txBody>
      </p:sp>
      <p:pic>
        <p:nvPicPr>
          <p:cNvPr id="337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6334" y="2608423"/>
            <a:ext cx="13237468" cy="254001"/>
          </a:xfrm>
          <a:prstGeom prst="rect">
            <a:avLst/>
          </a:prstGeom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sp>
        <p:nvSpPr>
          <p:cNvPr id="338" name="Rectangle 8"/>
          <p:cNvSpPr txBox="1"/>
          <p:nvPr/>
        </p:nvSpPr>
        <p:spPr>
          <a:xfrm>
            <a:off x="420422" y="3919845"/>
            <a:ext cx="12377658" cy="8001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7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2 Timothy 3:1-5</a:t>
            </a:r>
          </a:p>
        </p:txBody>
      </p:sp>
      <p:sp>
        <p:nvSpPr>
          <p:cNvPr id="339" name="Rectangle 8"/>
          <p:cNvSpPr txBox="1"/>
          <p:nvPr/>
        </p:nvSpPr>
        <p:spPr>
          <a:xfrm>
            <a:off x="62755" y="2718702"/>
            <a:ext cx="12879290" cy="1308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7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/>
            <a:r>
              <a:t>The Result of Ungodly Homes &amp; Religion </a:t>
            </a:r>
          </a:p>
        </p:txBody>
      </p:sp>
      <p:sp>
        <p:nvSpPr>
          <p:cNvPr id="340" name="TextBox 12"/>
          <p:cNvSpPr txBox="1"/>
          <p:nvPr/>
        </p:nvSpPr>
        <p:spPr>
          <a:xfrm>
            <a:off x="473079" y="4710374"/>
            <a:ext cx="6502401" cy="4810826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58945" indent="-658945" algn="l">
              <a:spcBef>
                <a:spcPts val="800"/>
              </a:spcBef>
              <a:buClr>
                <a:srgbClr val="C69200"/>
              </a:buClr>
              <a:buSzPct val="100000"/>
              <a:buChar char="✦"/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defRPr>
            </a:pPr>
            <a:r>
              <a:t>Selfish &amp; Inconsiderate -</a:t>
            </a:r>
          </a:p>
          <a:p>
            <a:pPr marL="658945" indent="-658945" algn="l">
              <a:spcBef>
                <a:spcPts val="800"/>
              </a:spcBef>
              <a:buClr>
                <a:srgbClr val="C69200"/>
              </a:buClr>
              <a:buSzPct val="100000"/>
              <a:buChar char="✦"/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defRPr>
            </a:pPr>
            <a:r>
              <a:t>Greedy &amp; Covetous -</a:t>
            </a:r>
          </a:p>
          <a:p>
            <a:pPr marL="658945" indent="-658945" algn="l">
              <a:spcBef>
                <a:spcPts val="800"/>
              </a:spcBef>
              <a:buClr>
                <a:srgbClr val="C69200"/>
              </a:buClr>
              <a:buSzPct val="100000"/>
              <a:buChar char="✦"/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defRPr>
            </a:pPr>
            <a:r>
              <a:t>Arrogant &amp; Proud</a:t>
            </a:r>
          </a:p>
          <a:p>
            <a:pPr marL="658945" indent="-658945" algn="l">
              <a:spcBef>
                <a:spcPts val="800"/>
              </a:spcBef>
              <a:buClr>
                <a:srgbClr val="C69200"/>
              </a:buClr>
              <a:buSzPct val="100000"/>
              <a:buChar char="✦"/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defRPr>
            </a:pPr>
            <a:r>
              <a:t>Speaking Against Truth</a:t>
            </a:r>
          </a:p>
          <a:p>
            <a:pPr marL="658945" indent="-658945" algn="l">
              <a:spcBef>
                <a:spcPts val="800"/>
              </a:spcBef>
              <a:buClr>
                <a:srgbClr val="C69200"/>
              </a:buClr>
              <a:buSzPct val="100000"/>
              <a:buChar char="✦"/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defRPr>
            </a:pPr>
            <a:r>
              <a:t>Disrespectful / Ungrateful –</a:t>
            </a:r>
          </a:p>
          <a:p>
            <a:pPr marL="658945" indent="-658945" algn="l">
              <a:spcBef>
                <a:spcPts val="800"/>
              </a:spcBef>
              <a:buClr>
                <a:srgbClr val="C69200"/>
              </a:buClr>
              <a:buSzPct val="100000"/>
              <a:buChar char="✦"/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defRPr>
            </a:pPr>
            <a:r>
              <a:t>Unholy –</a:t>
            </a:r>
          </a:p>
          <a:p>
            <a:pPr marL="658945" indent="-658945" algn="l">
              <a:spcBef>
                <a:spcPts val="800"/>
              </a:spcBef>
              <a:buClr>
                <a:srgbClr val="C69200"/>
              </a:buClr>
              <a:buSzPct val="100000"/>
              <a:buChar char="✦"/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defRPr>
            </a:pPr>
            <a:r>
              <a:t>Without Natural Affection –</a:t>
            </a:r>
          </a:p>
          <a:p>
            <a:pPr marL="658945" indent="-658945" algn="l">
              <a:spcBef>
                <a:spcPts val="800"/>
              </a:spcBef>
              <a:buClr>
                <a:srgbClr val="C69200"/>
              </a:buClr>
              <a:buSzPct val="100000"/>
              <a:buChar char="✦"/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defRPr>
            </a:pPr>
            <a:r>
              <a:t>Truce Breakers, Unforgiving</a:t>
            </a:r>
          </a:p>
        </p:txBody>
      </p:sp>
      <p:sp>
        <p:nvSpPr>
          <p:cNvPr id="341" name="Rectangle 9"/>
          <p:cNvSpPr txBox="1"/>
          <p:nvPr/>
        </p:nvSpPr>
        <p:spPr>
          <a:xfrm>
            <a:off x="6931027" y="4710374"/>
            <a:ext cx="5848901" cy="4837336"/>
          </a:xfrm>
          <a:prstGeom prst="rect">
            <a:avLst/>
          </a:prstGeom>
          <a:solidFill>
            <a:srgbClr val="525252"/>
          </a:solidFill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58945" indent="-658945" algn="l">
              <a:spcBef>
                <a:spcPts val="800"/>
              </a:spcBef>
              <a:buClr>
                <a:srgbClr val="C69200"/>
              </a:buClr>
              <a:buSzPct val="100000"/>
              <a:buChar char="✦"/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defRPr>
            </a:pPr>
            <a:r>
              <a:t>Liars –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(false accusers)</a:t>
            </a:r>
            <a:endParaRPr i="1">
              <a:latin typeface="Book Antiqua"/>
              <a:ea typeface="Book Antiqua"/>
              <a:cs typeface="Book Antiqua"/>
              <a:sym typeface="Book Antiqua"/>
            </a:endParaRPr>
          </a:p>
          <a:p>
            <a:pPr marL="658945" indent="-658945" algn="l">
              <a:spcBef>
                <a:spcPts val="800"/>
              </a:spcBef>
              <a:buClr>
                <a:srgbClr val="C69200"/>
              </a:buClr>
              <a:buSzPct val="100000"/>
              <a:buChar char="✦"/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defRPr>
            </a:pPr>
            <a:r>
              <a:t>Undisciplined –</a:t>
            </a:r>
          </a:p>
          <a:p>
            <a:pPr marL="658945" indent="-658945" algn="l">
              <a:spcBef>
                <a:spcPts val="800"/>
              </a:spcBef>
              <a:buClr>
                <a:srgbClr val="C69200"/>
              </a:buClr>
              <a:buSzPct val="100000"/>
              <a:buChar char="✦"/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defRPr>
            </a:pPr>
            <a:r>
              <a:t>Violent / Hostile To Virtue –</a:t>
            </a:r>
          </a:p>
          <a:p>
            <a:pPr marL="658945" indent="-658945" algn="l">
              <a:spcBef>
                <a:spcPts val="800"/>
              </a:spcBef>
              <a:buClr>
                <a:srgbClr val="C69200"/>
              </a:buClr>
              <a:buSzPct val="100000"/>
              <a:buChar char="✦"/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defRPr>
            </a:pPr>
            <a:r>
              <a:t>Betrayers -</a:t>
            </a:r>
          </a:p>
          <a:p>
            <a:pPr marL="658945" indent="-658945" algn="l">
              <a:spcBef>
                <a:spcPts val="800"/>
              </a:spcBef>
              <a:buClr>
                <a:srgbClr val="C69200"/>
              </a:buClr>
              <a:buSzPct val="100000"/>
              <a:buChar char="✦"/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defRPr>
            </a:pPr>
            <a:r>
              <a:t>Rash &amp; Reckless –</a:t>
            </a:r>
          </a:p>
          <a:p>
            <a:pPr marL="658945" indent="-658945" algn="l">
              <a:spcBef>
                <a:spcPts val="800"/>
              </a:spcBef>
              <a:buClr>
                <a:srgbClr val="C69200"/>
              </a:buClr>
              <a:buSzPct val="100000"/>
              <a:buChar char="✦"/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defRPr>
            </a:pPr>
            <a:r>
              <a:t>Over Confident - </a:t>
            </a:r>
          </a:p>
          <a:p>
            <a:pPr marL="658945" indent="-658945" algn="l">
              <a:spcBef>
                <a:spcPts val="800"/>
              </a:spcBef>
              <a:buClr>
                <a:srgbClr val="C69200"/>
              </a:buClr>
              <a:buSzPct val="100000"/>
              <a:buChar char="✦"/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defRPr>
            </a:pPr>
            <a:r>
              <a:t>Lovers of Pleasure –</a:t>
            </a:r>
          </a:p>
          <a:p>
            <a:pPr marL="658945" indent="-658945" algn="l">
              <a:spcBef>
                <a:spcPts val="800"/>
              </a:spcBef>
              <a:buClr>
                <a:srgbClr val="C69200"/>
              </a:buClr>
              <a:buSzPct val="100000"/>
              <a:buChar char="✦"/>
              <a:defRPr sz="3200">
                <a:solidFill>
                  <a:srgbClr val="FFFFFF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</a:defRPr>
            </a:pPr>
            <a:r>
              <a:t>Form of Godliness -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8597" t="0" r="26036" b="0"/>
          <a:stretch>
            <a:fillRect/>
          </a:stretch>
        </p:blipFill>
        <p:spPr>
          <a:xfrm>
            <a:off x="215013" y="3950749"/>
            <a:ext cx="3963150" cy="5460011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Rectangle"/>
          <p:cNvSpPr/>
          <p:nvPr/>
        </p:nvSpPr>
        <p:spPr>
          <a:xfrm>
            <a:off x="7649731" y="8763"/>
            <a:ext cx="5394750" cy="27733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345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l="11493" t="7397" r="430" b="7397"/>
          <a:stretch>
            <a:fillRect/>
          </a:stretch>
        </p:blipFill>
        <p:spPr>
          <a:xfrm>
            <a:off x="-18442" y="23414"/>
            <a:ext cx="7863774" cy="277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age" descr="Image"/>
          <p:cNvPicPr>
            <a:picLocks noChangeAspect="0"/>
          </p:cNvPicPr>
          <p:nvPr/>
        </p:nvPicPr>
        <p:blipFill>
          <a:blip r:embed="rId4">
            <a:extLst/>
          </a:blip>
          <a:srcRect l="5945" t="63499" r="5945" b="24645"/>
          <a:stretch>
            <a:fillRect/>
          </a:stretch>
        </p:blipFill>
        <p:spPr>
          <a:xfrm>
            <a:off x="6417227" y="301350"/>
            <a:ext cx="6517414" cy="614109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everyone did what was…"/>
          <p:cNvSpPr txBox="1"/>
          <p:nvPr/>
        </p:nvSpPr>
        <p:spPr>
          <a:xfrm>
            <a:off x="6803362" y="911216"/>
            <a:ext cx="5745213" cy="149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i="1">
              <a:latin typeface="Book Antiqua"/>
              <a:ea typeface="Book Antiqua"/>
              <a:cs typeface="Book Antiqua"/>
              <a:sym typeface="Book Antiqua"/>
            </a:endParaRPr>
          </a:p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right in his own eyes. </a:t>
            </a:r>
          </a:p>
        </p:txBody>
      </p:sp>
      <p:pic>
        <p:nvPicPr>
          <p:cNvPr id="348" name="Line" descr="Line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16334" y="2608423"/>
            <a:ext cx="13237468" cy="254001"/>
          </a:xfrm>
          <a:prstGeom prst="rect">
            <a:avLst/>
          </a:prstGeom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sp>
        <p:nvSpPr>
          <p:cNvPr id="349" name="Rectangle 8"/>
          <p:cNvSpPr txBox="1"/>
          <p:nvPr/>
        </p:nvSpPr>
        <p:spPr>
          <a:xfrm>
            <a:off x="62755" y="2718702"/>
            <a:ext cx="12879290" cy="1308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solidFill>
                  <a:srgbClr val="FFF7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/>
            <a:r>
              <a:t>The Result of Ungodly Homes &amp; Religion </a:t>
            </a:r>
          </a:p>
        </p:txBody>
      </p:sp>
      <p:sp>
        <p:nvSpPr>
          <p:cNvPr id="350" name="Our churches are filled with carnal, unregenerate, impenitent, worldly people.…"/>
          <p:cNvSpPr txBox="1"/>
          <p:nvPr/>
        </p:nvSpPr>
        <p:spPr>
          <a:xfrm>
            <a:off x="3800449" y="4064653"/>
            <a:ext cx="8921813" cy="5232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2000"/>
              </a:spcBef>
              <a:buSzPct val="80000"/>
              <a:buBlip>
                <a:blip r:embed="rId6"/>
              </a:buBlip>
              <a:defRPr sz="36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Our churches are filled with carnal, unregenerate, impenitent, worldly people.</a:t>
            </a:r>
          </a:p>
          <a:p>
            <a:pPr marL="685800" indent="-685800" algn="l">
              <a:spcBef>
                <a:spcPts val="2000"/>
              </a:spcBef>
              <a:buSzPct val="80000"/>
              <a:buBlip>
                <a:blip r:embed="rId6"/>
              </a:buBlip>
              <a:defRPr sz="36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Sexual immorality, adultery and all kinds of sexual perversions are acceptable. </a:t>
            </a:r>
          </a:p>
          <a:p>
            <a:pPr marL="685800" indent="-685800" algn="l">
              <a:spcBef>
                <a:spcPts val="2000"/>
              </a:spcBef>
              <a:buSzPct val="80000"/>
              <a:buBlip>
                <a:blip r:embed="rId6"/>
              </a:buBlip>
              <a:defRPr sz="36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Irreverence, deceit, alcoholism, broken homes, etc. have become “the norm.”</a:t>
            </a:r>
          </a:p>
          <a:p>
            <a:pPr marL="685800" indent="-685800" algn="l">
              <a:spcBef>
                <a:spcPts val="2000"/>
              </a:spcBef>
              <a:buSzPct val="80000"/>
              <a:buBlip>
                <a:blip r:embed="rId6"/>
              </a:buBlip>
              <a:defRPr sz="36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Our streets are filled with drugs and violence.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3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500"/>
                                        <p:tgtEl>
                                          <p:spTgt spid="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500"/>
                                        <p:tgtEl>
                                          <p:spTgt spid="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500"/>
                                        <p:tgtEl>
                                          <p:spTgt spid="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500"/>
                                        <p:tgtEl>
                                          <p:spTgt spid="3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35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Jeremiah 10:23 (NKJV)…"/>
          <p:cNvSpPr txBox="1"/>
          <p:nvPr/>
        </p:nvSpPr>
        <p:spPr>
          <a:xfrm>
            <a:off x="323400" y="1817308"/>
            <a:ext cx="12153595" cy="2120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4400">
                <a:solidFill>
                  <a:srgbClr val="FFFFFF"/>
                </a:solidFill>
                <a:effectLst>
                  <a:outerShdw sx="100000" sy="100000" kx="0" ky="0" algn="b" rotWithShape="0" blurRad="50800" dist="63500" dir="246875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Jeremiah 10:23 (NKJV)</a:t>
            </a:r>
          </a:p>
          <a:p>
            <a:pPr defTabSz="457200">
              <a:defRPr sz="4400">
                <a:solidFill>
                  <a:srgbClr val="FFFFFF"/>
                </a:solidFill>
                <a:effectLst>
                  <a:outerShdw sx="100000" sy="100000" kx="0" ky="0" algn="b" rotWithShape="0" blurRad="50800" dist="63500" dir="246875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23</a:t>
            </a:r>
            <a:r>
              <a:t> O Lord, I know the way of man </a:t>
            </a:r>
            <a:r>
              <a:rPr i="1"/>
              <a:t>is</a:t>
            </a:r>
            <a:r>
              <a:t> not in himself; </a:t>
            </a:r>
            <a:r>
              <a:rPr i="1"/>
              <a:t>It is</a:t>
            </a:r>
            <a:r>
              <a:t> not in man who walks to direct his own steps.</a:t>
            </a:r>
          </a:p>
        </p:txBody>
      </p:sp>
      <p:pic>
        <p:nvPicPr>
          <p:cNvPr id="195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16756" t="85550" r="15363" b="0"/>
          <a:stretch>
            <a:fillRect/>
          </a:stretch>
        </p:blipFill>
        <p:spPr>
          <a:xfrm>
            <a:off x="-13175" y="7064706"/>
            <a:ext cx="13031150" cy="1175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5062" t="31" r="18012" b="0"/>
          <a:stretch>
            <a:fillRect/>
          </a:stretch>
        </p:blipFill>
        <p:spPr>
          <a:xfrm>
            <a:off x="0" y="0"/>
            <a:ext cx="13004800" cy="7082334"/>
          </a:xfrm>
          <a:prstGeom prst="rect">
            <a:avLst/>
          </a:prstGeom>
        </p:spPr>
      </p:pic>
      <p:pic>
        <p:nvPicPr>
          <p:cNvPr id="197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5945" t="63499" r="5945" b="24645"/>
          <a:stretch>
            <a:fillRect/>
          </a:stretch>
        </p:blipFill>
        <p:spPr>
          <a:xfrm>
            <a:off x="1649809" y="5576187"/>
            <a:ext cx="10711940" cy="683608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everyone did what was right in his own eyes."/>
          <p:cNvSpPr txBox="1"/>
          <p:nvPr/>
        </p:nvSpPr>
        <p:spPr>
          <a:xfrm>
            <a:off x="2073597" y="6204603"/>
            <a:ext cx="9864478" cy="749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right in his own eyes. </a:t>
            </a:r>
          </a:p>
        </p:txBody>
      </p:sp>
      <p:pic>
        <p:nvPicPr>
          <p:cNvPr id="199" name="Image" descr="Image"/>
          <p:cNvPicPr>
            <a:picLocks noChangeAspect="0"/>
          </p:cNvPicPr>
          <p:nvPr/>
        </p:nvPicPr>
        <p:blipFill>
          <a:blip r:embed="rId2">
            <a:extLst/>
          </a:blip>
          <a:srcRect l="18045" t="85550" r="13668" b="0"/>
          <a:stretch>
            <a:fillRect/>
          </a:stretch>
        </p:blipFill>
        <p:spPr>
          <a:xfrm>
            <a:off x="-52282" y="8171968"/>
            <a:ext cx="13109365" cy="1610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l="9340" t="9182" r="10313" b="4710"/>
          <a:stretch>
            <a:fillRect/>
          </a:stretch>
        </p:blipFill>
        <p:spPr>
          <a:xfrm>
            <a:off x="1160172" y="6876401"/>
            <a:ext cx="2423428" cy="2597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47" fill="norm" stroke="1" extrusionOk="0">
                <a:moveTo>
                  <a:pt x="10869" y="1"/>
                </a:moveTo>
                <a:cubicBezTo>
                  <a:pt x="10857" y="7"/>
                  <a:pt x="10878" y="68"/>
                  <a:pt x="10943" y="188"/>
                </a:cubicBezTo>
                <a:cubicBezTo>
                  <a:pt x="11092" y="461"/>
                  <a:pt x="11153" y="742"/>
                  <a:pt x="11074" y="787"/>
                </a:cubicBezTo>
                <a:cubicBezTo>
                  <a:pt x="11037" y="809"/>
                  <a:pt x="10904" y="710"/>
                  <a:pt x="10781" y="568"/>
                </a:cubicBezTo>
                <a:cubicBezTo>
                  <a:pt x="10657" y="425"/>
                  <a:pt x="10538" y="327"/>
                  <a:pt x="10512" y="351"/>
                </a:cubicBezTo>
                <a:cubicBezTo>
                  <a:pt x="10486" y="375"/>
                  <a:pt x="10554" y="577"/>
                  <a:pt x="10664" y="800"/>
                </a:cubicBezTo>
                <a:cubicBezTo>
                  <a:pt x="10775" y="1024"/>
                  <a:pt x="10897" y="1274"/>
                  <a:pt x="10936" y="1354"/>
                </a:cubicBezTo>
                <a:cubicBezTo>
                  <a:pt x="11039" y="1568"/>
                  <a:pt x="10978" y="1761"/>
                  <a:pt x="10806" y="1761"/>
                </a:cubicBezTo>
                <a:cubicBezTo>
                  <a:pt x="10657" y="1761"/>
                  <a:pt x="10207" y="2126"/>
                  <a:pt x="10276" y="2190"/>
                </a:cubicBezTo>
                <a:cubicBezTo>
                  <a:pt x="10296" y="2209"/>
                  <a:pt x="10245" y="2345"/>
                  <a:pt x="10163" y="2492"/>
                </a:cubicBezTo>
                <a:cubicBezTo>
                  <a:pt x="10080" y="2639"/>
                  <a:pt x="10029" y="2785"/>
                  <a:pt x="10049" y="2816"/>
                </a:cubicBezTo>
                <a:cubicBezTo>
                  <a:pt x="10070" y="2847"/>
                  <a:pt x="10020" y="2948"/>
                  <a:pt x="9940" y="3042"/>
                </a:cubicBezTo>
                <a:cubicBezTo>
                  <a:pt x="9664" y="3366"/>
                  <a:pt x="9293" y="3904"/>
                  <a:pt x="9156" y="4179"/>
                </a:cubicBezTo>
                <a:cubicBezTo>
                  <a:pt x="9029" y="4433"/>
                  <a:pt x="8969" y="4472"/>
                  <a:pt x="8449" y="4632"/>
                </a:cubicBezTo>
                <a:cubicBezTo>
                  <a:pt x="8137" y="4727"/>
                  <a:pt x="7835" y="4842"/>
                  <a:pt x="7778" y="4884"/>
                </a:cubicBezTo>
                <a:cubicBezTo>
                  <a:pt x="7720" y="4926"/>
                  <a:pt x="7639" y="4971"/>
                  <a:pt x="7598" y="4986"/>
                </a:cubicBezTo>
                <a:cubicBezTo>
                  <a:pt x="7556" y="5000"/>
                  <a:pt x="7254" y="5149"/>
                  <a:pt x="6926" y="5317"/>
                </a:cubicBezTo>
                <a:cubicBezTo>
                  <a:pt x="6106" y="5737"/>
                  <a:pt x="5091" y="6682"/>
                  <a:pt x="4467" y="7601"/>
                </a:cubicBezTo>
                <a:cubicBezTo>
                  <a:pt x="4426" y="7662"/>
                  <a:pt x="4323" y="7801"/>
                  <a:pt x="4241" y="7912"/>
                </a:cubicBezTo>
                <a:cubicBezTo>
                  <a:pt x="4160" y="8024"/>
                  <a:pt x="4005" y="8304"/>
                  <a:pt x="3899" y="8535"/>
                </a:cubicBezTo>
                <a:lnTo>
                  <a:pt x="3704" y="8954"/>
                </a:lnTo>
                <a:lnTo>
                  <a:pt x="2793" y="8931"/>
                </a:lnTo>
                <a:cubicBezTo>
                  <a:pt x="2026" y="8911"/>
                  <a:pt x="1862" y="8927"/>
                  <a:pt x="1747" y="9023"/>
                </a:cubicBezTo>
                <a:cubicBezTo>
                  <a:pt x="1672" y="9086"/>
                  <a:pt x="1514" y="9161"/>
                  <a:pt x="1397" y="9190"/>
                </a:cubicBezTo>
                <a:cubicBezTo>
                  <a:pt x="1238" y="9230"/>
                  <a:pt x="1185" y="9285"/>
                  <a:pt x="1185" y="9410"/>
                </a:cubicBezTo>
                <a:cubicBezTo>
                  <a:pt x="1185" y="9553"/>
                  <a:pt x="1138" y="9584"/>
                  <a:pt x="850" y="9630"/>
                </a:cubicBezTo>
                <a:cubicBezTo>
                  <a:pt x="665" y="9659"/>
                  <a:pt x="378" y="9711"/>
                  <a:pt x="214" y="9747"/>
                </a:cubicBezTo>
                <a:cubicBezTo>
                  <a:pt x="65" y="9781"/>
                  <a:pt x="-10" y="9798"/>
                  <a:pt x="2" y="9803"/>
                </a:cubicBezTo>
                <a:cubicBezTo>
                  <a:pt x="13" y="9809"/>
                  <a:pt x="113" y="9804"/>
                  <a:pt x="309" y="9793"/>
                </a:cubicBezTo>
                <a:cubicBezTo>
                  <a:pt x="544" y="9780"/>
                  <a:pt x="755" y="9807"/>
                  <a:pt x="832" y="9859"/>
                </a:cubicBezTo>
                <a:cubicBezTo>
                  <a:pt x="972" y="9954"/>
                  <a:pt x="933" y="9981"/>
                  <a:pt x="365" y="10160"/>
                </a:cubicBezTo>
                <a:cubicBezTo>
                  <a:pt x="201" y="10213"/>
                  <a:pt x="378" y="10220"/>
                  <a:pt x="1040" y="10190"/>
                </a:cubicBezTo>
                <a:cubicBezTo>
                  <a:pt x="1692" y="10160"/>
                  <a:pt x="1988" y="10170"/>
                  <a:pt x="2114" y="10233"/>
                </a:cubicBezTo>
                <a:cubicBezTo>
                  <a:pt x="2210" y="10280"/>
                  <a:pt x="2479" y="10329"/>
                  <a:pt x="2711" y="10337"/>
                </a:cubicBezTo>
                <a:cubicBezTo>
                  <a:pt x="2944" y="10345"/>
                  <a:pt x="3172" y="10372"/>
                  <a:pt x="3220" y="10400"/>
                </a:cubicBezTo>
                <a:cubicBezTo>
                  <a:pt x="3281" y="10435"/>
                  <a:pt x="3297" y="10652"/>
                  <a:pt x="3273" y="11121"/>
                </a:cubicBezTo>
                <a:cubicBezTo>
                  <a:pt x="3247" y="11635"/>
                  <a:pt x="3274" y="11938"/>
                  <a:pt x="3390" y="12415"/>
                </a:cubicBezTo>
                <a:cubicBezTo>
                  <a:pt x="3473" y="12758"/>
                  <a:pt x="3559" y="13116"/>
                  <a:pt x="3581" y="13212"/>
                </a:cubicBezTo>
                <a:cubicBezTo>
                  <a:pt x="3634" y="13444"/>
                  <a:pt x="3989" y="14258"/>
                  <a:pt x="4093" y="14388"/>
                </a:cubicBezTo>
                <a:cubicBezTo>
                  <a:pt x="4138" y="14445"/>
                  <a:pt x="4253" y="14647"/>
                  <a:pt x="4351" y="14837"/>
                </a:cubicBezTo>
                <a:cubicBezTo>
                  <a:pt x="4448" y="15027"/>
                  <a:pt x="4601" y="15277"/>
                  <a:pt x="4690" y="15391"/>
                </a:cubicBezTo>
                <a:cubicBezTo>
                  <a:pt x="4831" y="15572"/>
                  <a:pt x="4842" y="15629"/>
                  <a:pt x="4771" y="15850"/>
                </a:cubicBezTo>
                <a:cubicBezTo>
                  <a:pt x="4726" y="15989"/>
                  <a:pt x="4631" y="16163"/>
                  <a:pt x="4559" y="16237"/>
                </a:cubicBezTo>
                <a:cubicBezTo>
                  <a:pt x="4487" y="16310"/>
                  <a:pt x="4449" y="16390"/>
                  <a:pt x="4474" y="16414"/>
                </a:cubicBezTo>
                <a:cubicBezTo>
                  <a:pt x="4499" y="16437"/>
                  <a:pt x="4189" y="17072"/>
                  <a:pt x="3785" y="17826"/>
                </a:cubicBezTo>
                <a:cubicBezTo>
                  <a:pt x="3243" y="18838"/>
                  <a:pt x="3051" y="19267"/>
                  <a:pt x="3047" y="19471"/>
                </a:cubicBezTo>
                <a:cubicBezTo>
                  <a:pt x="3044" y="19623"/>
                  <a:pt x="3015" y="19849"/>
                  <a:pt x="2983" y="19973"/>
                </a:cubicBezTo>
                <a:cubicBezTo>
                  <a:pt x="2939" y="20151"/>
                  <a:pt x="2947" y="20199"/>
                  <a:pt x="3036" y="20199"/>
                </a:cubicBezTo>
                <a:cubicBezTo>
                  <a:pt x="3216" y="20199"/>
                  <a:pt x="3255" y="20320"/>
                  <a:pt x="3135" y="20527"/>
                </a:cubicBezTo>
                <a:cubicBezTo>
                  <a:pt x="2985" y="20786"/>
                  <a:pt x="2775" y="21316"/>
                  <a:pt x="2810" y="21349"/>
                </a:cubicBezTo>
                <a:cubicBezTo>
                  <a:pt x="2826" y="21364"/>
                  <a:pt x="2903" y="21242"/>
                  <a:pt x="2980" y="21080"/>
                </a:cubicBezTo>
                <a:cubicBezTo>
                  <a:pt x="3215" y="20586"/>
                  <a:pt x="3402" y="20325"/>
                  <a:pt x="3471" y="20389"/>
                </a:cubicBezTo>
                <a:cubicBezTo>
                  <a:pt x="3530" y="20444"/>
                  <a:pt x="3467" y="20877"/>
                  <a:pt x="3340" y="21290"/>
                </a:cubicBezTo>
                <a:cubicBezTo>
                  <a:pt x="3248" y="21590"/>
                  <a:pt x="3391" y="21440"/>
                  <a:pt x="3609" y="21012"/>
                </a:cubicBezTo>
                <a:cubicBezTo>
                  <a:pt x="3729" y="20774"/>
                  <a:pt x="3861" y="20531"/>
                  <a:pt x="3899" y="20474"/>
                </a:cubicBezTo>
                <a:cubicBezTo>
                  <a:pt x="3936" y="20417"/>
                  <a:pt x="4046" y="20222"/>
                  <a:pt x="4142" y="20038"/>
                </a:cubicBezTo>
                <a:cubicBezTo>
                  <a:pt x="4239" y="19854"/>
                  <a:pt x="4381" y="19670"/>
                  <a:pt x="4457" y="19632"/>
                </a:cubicBezTo>
                <a:cubicBezTo>
                  <a:pt x="4532" y="19593"/>
                  <a:pt x="4656" y="19428"/>
                  <a:pt x="4736" y="19261"/>
                </a:cubicBezTo>
                <a:cubicBezTo>
                  <a:pt x="4815" y="19095"/>
                  <a:pt x="4915" y="18940"/>
                  <a:pt x="4955" y="18917"/>
                </a:cubicBezTo>
                <a:cubicBezTo>
                  <a:pt x="5060" y="18857"/>
                  <a:pt x="5714" y="17790"/>
                  <a:pt x="5824" y="17502"/>
                </a:cubicBezTo>
                <a:cubicBezTo>
                  <a:pt x="5875" y="17368"/>
                  <a:pt x="5919" y="17200"/>
                  <a:pt x="5919" y="17131"/>
                </a:cubicBezTo>
                <a:cubicBezTo>
                  <a:pt x="5920" y="17062"/>
                  <a:pt x="5956" y="16948"/>
                  <a:pt x="5997" y="16876"/>
                </a:cubicBezTo>
                <a:cubicBezTo>
                  <a:pt x="6070" y="16748"/>
                  <a:pt x="6079" y="16750"/>
                  <a:pt x="6326" y="16899"/>
                </a:cubicBezTo>
                <a:cubicBezTo>
                  <a:pt x="7075" y="17349"/>
                  <a:pt x="7584" y="17607"/>
                  <a:pt x="8195" y="17849"/>
                </a:cubicBezTo>
                <a:cubicBezTo>
                  <a:pt x="8478" y="17961"/>
                  <a:pt x="8902" y="18042"/>
                  <a:pt x="8937" y="17990"/>
                </a:cubicBezTo>
                <a:cubicBezTo>
                  <a:pt x="8956" y="17961"/>
                  <a:pt x="9335" y="17952"/>
                  <a:pt x="9777" y="17970"/>
                </a:cubicBezTo>
                <a:cubicBezTo>
                  <a:pt x="10498" y="18000"/>
                  <a:pt x="10570" y="17994"/>
                  <a:pt x="10484" y="17898"/>
                </a:cubicBezTo>
                <a:cubicBezTo>
                  <a:pt x="10431" y="17839"/>
                  <a:pt x="10416" y="17775"/>
                  <a:pt x="10449" y="17757"/>
                </a:cubicBezTo>
                <a:cubicBezTo>
                  <a:pt x="10517" y="17720"/>
                  <a:pt x="11421" y="17616"/>
                  <a:pt x="11812" y="17600"/>
                </a:cubicBezTo>
                <a:cubicBezTo>
                  <a:pt x="12957" y="17553"/>
                  <a:pt x="12973" y="17552"/>
                  <a:pt x="12724" y="17508"/>
                </a:cubicBezTo>
                <a:cubicBezTo>
                  <a:pt x="12453" y="17461"/>
                  <a:pt x="12398" y="17358"/>
                  <a:pt x="12607" y="17285"/>
                </a:cubicBezTo>
                <a:cubicBezTo>
                  <a:pt x="12871" y="17194"/>
                  <a:pt x="12538" y="17162"/>
                  <a:pt x="11028" y="17135"/>
                </a:cubicBezTo>
                <a:cubicBezTo>
                  <a:pt x="9609" y="17108"/>
                  <a:pt x="9520" y="17098"/>
                  <a:pt x="9166" y="16931"/>
                </a:cubicBezTo>
                <a:cubicBezTo>
                  <a:pt x="8961" y="16835"/>
                  <a:pt x="8518" y="16630"/>
                  <a:pt x="8184" y="16476"/>
                </a:cubicBezTo>
                <a:cubicBezTo>
                  <a:pt x="7850" y="16322"/>
                  <a:pt x="7552" y="16158"/>
                  <a:pt x="7523" y="16115"/>
                </a:cubicBezTo>
                <a:cubicBezTo>
                  <a:pt x="7495" y="16072"/>
                  <a:pt x="7392" y="16012"/>
                  <a:pt x="7294" y="15978"/>
                </a:cubicBezTo>
                <a:cubicBezTo>
                  <a:pt x="7195" y="15943"/>
                  <a:pt x="7114" y="15868"/>
                  <a:pt x="7114" y="15810"/>
                </a:cubicBezTo>
                <a:cubicBezTo>
                  <a:pt x="7114" y="15753"/>
                  <a:pt x="7013" y="15656"/>
                  <a:pt x="6891" y="15597"/>
                </a:cubicBezTo>
                <a:cubicBezTo>
                  <a:pt x="6574" y="15445"/>
                  <a:pt x="6535" y="15218"/>
                  <a:pt x="6771" y="14896"/>
                </a:cubicBezTo>
                <a:cubicBezTo>
                  <a:pt x="6877" y="14751"/>
                  <a:pt x="6965" y="14591"/>
                  <a:pt x="6965" y="14542"/>
                </a:cubicBezTo>
                <a:cubicBezTo>
                  <a:pt x="6965" y="14452"/>
                  <a:pt x="6976" y="14429"/>
                  <a:pt x="7258" y="13919"/>
                </a:cubicBezTo>
                <a:cubicBezTo>
                  <a:pt x="7348" y="13758"/>
                  <a:pt x="7400" y="13625"/>
                  <a:pt x="7371" y="13625"/>
                </a:cubicBezTo>
                <a:cubicBezTo>
                  <a:pt x="7343" y="13625"/>
                  <a:pt x="7354" y="13587"/>
                  <a:pt x="7396" y="13539"/>
                </a:cubicBezTo>
                <a:cubicBezTo>
                  <a:pt x="7438" y="13492"/>
                  <a:pt x="7494" y="13359"/>
                  <a:pt x="7516" y="13244"/>
                </a:cubicBezTo>
                <a:cubicBezTo>
                  <a:pt x="7539" y="13130"/>
                  <a:pt x="7588" y="12922"/>
                  <a:pt x="7626" y="12779"/>
                </a:cubicBezTo>
                <a:cubicBezTo>
                  <a:pt x="7664" y="12636"/>
                  <a:pt x="7679" y="12520"/>
                  <a:pt x="7658" y="12520"/>
                </a:cubicBezTo>
                <a:cubicBezTo>
                  <a:pt x="7636" y="12520"/>
                  <a:pt x="7663" y="12470"/>
                  <a:pt x="7714" y="12412"/>
                </a:cubicBezTo>
                <a:cubicBezTo>
                  <a:pt x="7766" y="12354"/>
                  <a:pt x="7952" y="12023"/>
                  <a:pt x="8131" y="11671"/>
                </a:cubicBezTo>
                <a:cubicBezTo>
                  <a:pt x="8310" y="11320"/>
                  <a:pt x="8481" y="11041"/>
                  <a:pt x="8513" y="11052"/>
                </a:cubicBezTo>
                <a:cubicBezTo>
                  <a:pt x="8544" y="11063"/>
                  <a:pt x="8562" y="11278"/>
                  <a:pt x="8555" y="11534"/>
                </a:cubicBezTo>
                <a:cubicBezTo>
                  <a:pt x="8548" y="11789"/>
                  <a:pt x="8559" y="11937"/>
                  <a:pt x="8580" y="11861"/>
                </a:cubicBezTo>
                <a:cubicBezTo>
                  <a:pt x="8601" y="11785"/>
                  <a:pt x="8652" y="11694"/>
                  <a:pt x="8689" y="11658"/>
                </a:cubicBezTo>
                <a:cubicBezTo>
                  <a:pt x="8726" y="11622"/>
                  <a:pt x="8756" y="11508"/>
                  <a:pt x="8756" y="11406"/>
                </a:cubicBezTo>
                <a:cubicBezTo>
                  <a:pt x="8756" y="11303"/>
                  <a:pt x="8820" y="11147"/>
                  <a:pt x="8898" y="11058"/>
                </a:cubicBezTo>
                <a:cubicBezTo>
                  <a:pt x="9010" y="10930"/>
                  <a:pt x="9097" y="10901"/>
                  <a:pt x="9336" y="10917"/>
                </a:cubicBezTo>
                <a:cubicBezTo>
                  <a:pt x="9500" y="10929"/>
                  <a:pt x="9657" y="10904"/>
                  <a:pt x="9686" y="10862"/>
                </a:cubicBezTo>
                <a:cubicBezTo>
                  <a:pt x="9717" y="10814"/>
                  <a:pt x="9773" y="10807"/>
                  <a:pt x="9827" y="10845"/>
                </a:cubicBezTo>
                <a:cubicBezTo>
                  <a:pt x="9875" y="10880"/>
                  <a:pt x="9996" y="10931"/>
                  <a:pt x="10099" y="10957"/>
                </a:cubicBezTo>
                <a:cubicBezTo>
                  <a:pt x="10863" y="11153"/>
                  <a:pt x="11106" y="11201"/>
                  <a:pt x="11699" y="11271"/>
                </a:cubicBezTo>
                <a:cubicBezTo>
                  <a:pt x="12069" y="11315"/>
                  <a:pt x="12489" y="11377"/>
                  <a:pt x="12632" y="11412"/>
                </a:cubicBezTo>
                <a:cubicBezTo>
                  <a:pt x="12776" y="11447"/>
                  <a:pt x="13142" y="11490"/>
                  <a:pt x="13445" y="11507"/>
                </a:cubicBezTo>
                <a:cubicBezTo>
                  <a:pt x="14027" y="11541"/>
                  <a:pt x="14108" y="11576"/>
                  <a:pt x="14144" y="11796"/>
                </a:cubicBezTo>
                <a:cubicBezTo>
                  <a:pt x="14157" y="11871"/>
                  <a:pt x="14225" y="12007"/>
                  <a:pt x="14296" y="12101"/>
                </a:cubicBezTo>
                <a:cubicBezTo>
                  <a:pt x="14367" y="12194"/>
                  <a:pt x="14423" y="12335"/>
                  <a:pt x="14423" y="12412"/>
                </a:cubicBezTo>
                <a:cubicBezTo>
                  <a:pt x="14424" y="12489"/>
                  <a:pt x="14475" y="12641"/>
                  <a:pt x="14536" y="12749"/>
                </a:cubicBezTo>
                <a:cubicBezTo>
                  <a:pt x="14648" y="12948"/>
                  <a:pt x="14849" y="13562"/>
                  <a:pt x="14922" y="13919"/>
                </a:cubicBezTo>
                <a:cubicBezTo>
                  <a:pt x="14943" y="14025"/>
                  <a:pt x="14995" y="14128"/>
                  <a:pt x="15031" y="14149"/>
                </a:cubicBezTo>
                <a:cubicBezTo>
                  <a:pt x="15201" y="14246"/>
                  <a:pt x="15080" y="14578"/>
                  <a:pt x="14752" y="14926"/>
                </a:cubicBezTo>
                <a:cubicBezTo>
                  <a:pt x="14564" y="15125"/>
                  <a:pt x="14388" y="15276"/>
                  <a:pt x="14360" y="15260"/>
                </a:cubicBezTo>
                <a:cubicBezTo>
                  <a:pt x="14259" y="15202"/>
                  <a:pt x="13983" y="15398"/>
                  <a:pt x="13734" y="15702"/>
                </a:cubicBezTo>
                <a:cubicBezTo>
                  <a:pt x="13443" y="16059"/>
                  <a:pt x="13109" y="16650"/>
                  <a:pt x="13169" y="16705"/>
                </a:cubicBezTo>
                <a:cubicBezTo>
                  <a:pt x="13191" y="16726"/>
                  <a:pt x="13390" y="16686"/>
                  <a:pt x="13611" y="16613"/>
                </a:cubicBezTo>
                <a:cubicBezTo>
                  <a:pt x="13832" y="16541"/>
                  <a:pt x="14151" y="16442"/>
                  <a:pt x="14321" y="16394"/>
                </a:cubicBezTo>
                <a:cubicBezTo>
                  <a:pt x="14490" y="16346"/>
                  <a:pt x="14774" y="16185"/>
                  <a:pt x="14950" y="16037"/>
                </a:cubicBezTo>
                <a:cubicBezTo>
                  <a:pt x="15280" y="15757"/>
                  <a:pt x="15412" y="15732"/>
                  <a:pt x="15455" y="15938"/>
                </a:cubicBezTo>
                <a:cubicBezTo>
                  <a:pt x="15470" y="16012"/>
                  <a:pt x="15423" y="16071"/>
                  <a:pt x="15335" y="16092"/>
                </a:cubicBezTo>
                <a:cubicBezTo>
                  <a:pt x="15313" y="16098"/>
                  <a:pt x="15301" y="16103"/>
                  <a:pt x="15285" y="16109"/>
                </a:cubicBezTo>
                <a:cubicBezTo>
                  <a:pt x="15285" y="16109"/>
                  <a:pt x="15286" y="16111"/>
                  <a:pt x="15285" y="16112"/>
                </a:cubicBezTo>
                <a:cubicBezTo>
                  <a:pt x="15274" y="16130"/>
                  <a:pt x="15257" y="16142"/>
                  <a:pt x="15239" y="16155"/>
                </a:cubicBezTo>
                <a:cubicBezTo>
                  <a:pt x="15219" y="16204"/>
                  <a:pt x="15237" y="16294"/>
                  <a:pt x="15296" y="16518"/>
                </a:cubicBezTo>
                <a:cubicBezTo>
                  <a:pt x="15353" y="16734"/>
                  <a:pt x="15432" y="17113"/>
                  <a:pt x="15473" y="17357"/>
                </a:cubicBezTo>
                <a:cubicBezTo>
                  <a:pt x="15513" y="17602"/>
                  <a:pt x="15573" y="17834"/>
                  <a:pt x="15607" y="17875"/>
                </a:cubicBezTo>
                <a:cubicBezTo>
                  <a:pt x="15641" y="17916"/>
                  <a:pt x="15660" y="18087"/>
                  <a:pt x="15649" y="18255"/>
                </a:cubicBezTo>
                <a:cubicBezTo>
                  <a:pt x="15638" y="18423"/>
                  <a:pt x="15659" y="18634"/>
                  <a:pt x="15695" y="18724"/>
                </a:cubicBezTo>
                <a:cubicBezTo>
                  <a:pt x="15788" y="18950"/>
                  <a:pt x="16287" y="19138"/>
                  <a:pt x="16476" y="19019"/>
                </a:cubicBezTo>
                <a:cubicBezTo>
                  <a:pt x="16517" y="18993"/>
                  <a:pt x="16727" y="18932"/>
                  <a:pt x="16946" y="18885"/>
                </a:cubicBezTo>
                <a:cubicBezTo>
                  <a:pt x="17291" y="18810"/>
                  <a:pt x="17337" y="18781"/>
                  <a:pt x="17303" y="18658"/>
                </a:cubicBezTo>
                <a:cubicBezTo>
                  <a:pt x="17281" y="18581"/>
                  <a:pt x="17299" y="18454"/>
                  <a:pt x="17342" y="18380"/>
                </a:cubicBezTo>
                <a:cubicBezTo>
                  <a:pt x="17396" y="18285"/>
                  <a:pt x="17395" y="18223"/>
                  <a:pt x="17338" y="18170"/>
                </a:cubicBezTo>
                <a:cubicBezTo>
                  <a:pt x="17293" y="18129"/>
                  <a:pt x="17257" y="17947"/>
                  <a:pt x="17257" y="17767"/>
                </a:cubicBezTo>
                <a:cubicBezTo>
                  <a:pt x="17257" y="17587"/>
                  <a:pt x="17230" y="17424"/>
                  <a:pt x="17193" y="17403"/>
                </a:cubicBezTo>
                <a:cubicBezTo>
                  <a:pt x="17157" y="17382"/>
                  <a:pt x="17141" y="17060"/>
                  <a:pt x="17158" y="16689"/>
                </a:cubicBezTo>
                <a:cubicBezTo>
                  <a:pt x="17175" y="16317"/>
                  <a:pt x="17150" y="15857"/>
                  <a:pt x="17105" y="15666"/>
                </a:cubicBezTo>
                <a:cubicBezTo>
                  <a:pt x="17060" y="15476"/>
                  <a:pt x="17007" y="15235"/>
                  <a:pt x="16985" y="15129"/>
                </a:cubicBezTo>
                <a:cubicBezTo>
                  <a:pt x="16962" y="15023"/>
                  <a:pt x="16875" y="14904"/>
                  <a:pt x="16794" y="14863"/>
                </a:cubicBezTo>
                <a:cubicBezTo>
                  <a:pt x="16648" y="14791"/>
                  <a:pt x="16646" y="14790"/>
                  <a:pt x="16801" y="14637"/>
                </a:cubicBezTo>
                <a:cubicBezTo>
                  <a:pt x="16887" y="14552"/>
                  <a:pt x="16960" y="14431"/>
                  <a:pt x="16960" y="14372"/>
                </a:cubicBezTo>
                <a:cubicBezTo>
                  <a:pt x="16960" y="14312"/>
                  <a:pt x="17001" y="14234"/>
                  <a:pt x="17052" y="14195"/>
                </a:cubicBezTo>
                <a:cubicBezTo>
                  <a:pt x="17212" y="14072"/>
                  <a:pt x="17928" y="12687"/>
                  <a:pt x="17928" y="12500"/>
                </a:cubicBezTo>
                <a:cubicBezTo>
                  <a:pt x="17928" y="12355"/>
                  <a:pt x="18015" y="12303"/>
                  <a:pt x="18122" y="12386"/>
                </a:cubicBezTo>
                <a:cubicBezTo>
                  <a:pt x="18175" y="12426"/>
                  <a:pt x="18198" y="12505"/>
                  <a:pt x="18175" y="12559"/>
                </a:cubicBezTo>
                <a:cubicBezTo>
                  <a:pt x="18148" y="12625"/>
                  <a:pt x="18187" y="12658"/>
                  <a:pt x="18288" y="12658"/>
                </a:cubicBezTo>
                <a:cubicBezTo>
                  <a:pt x="18372" y="12658"/>
                  <a:pt x="18460" y="12683"/>
                  <a:pt x="18483" y="12717"/>
                </a:cubicBezTo>
                <a:cubicBezTo>
                  <a:pt x="18518" y="12769"/>
                  <a:pt x="19048" y="12884"/>
                  <a:pt x="19320" y="12897"/>
                </a:cubicBezTo>
                <a:cubicBezTo>
                  <a:pt x="19369" y="12899"/>
                  <a:pt x="19435" y="12925"/>
                  <a:pt x="19465" y="12953"/>
                </a:cubicBezTo>
                <a:cubicBezTo>
                  <a:pt x="19495" y="12981"/>
                  <a:pt x="19582" y="13002"/>
                  <a:pt x="19656" y="13002"/>
                </a:cubicBezTo>
                <a:cubicBezTo>
                  <a:pt x="19730" y="13002"/>
                  <a:pt x="19979" y="13080"/>
                  <a:pt x="20210" y="13176"/>
                </a:cubicBezTo>
                <a:cubicBezTo>
                  <a:pt x="20623" y="13345"/>
                  <a:pt x="21057" y="13400"/>
                  <a:pt x="21168" y="13297"/>
                </a:cubicBezTo>
                <a:cubicBezTo>
                  <a:pt x="21199" y="13268"/>
                  <a:pt x="21262" y="13244"/>
                  <a:pt x="21309" y="13244"/>
                </a:cubicBezTo>
                <a:cubicBezTo>
                  <a:pt x="21396" y="13244"/>
                  <a:pt x="21476" y="12957"/>
                  <a:pt x="21557" y="12363"/>
                </a:cubicBezTo>
                <a:cubicBezTo>
                  <a:pt x="21590" y="12117"/>
                  <a:pt x="21577" y="12035"/>
                  <a:pt x="21504" y="12035"/>
                </a:cubicBezTo>
                <a:cubicBezTo>
                  <a:pt x="21450" y="12035"/>
                  <a:pt x="21327" y="11967"/>
                  <a:pt x="21231" y="11884"/>
                </a:cubicBezTo>
                <a:cubicBezTo>
                  <a:pt x="21136" y="11801"/>
                  <a:pt x="20999" y="11725"/>
                  <a:pt x="20928" y="11717"/>
                </a:cubicBezTo>
                <a:cubicBezTo>
                  <a:pt x="20258" y="11641"/>
                  <a:pt x="20036" y="11583"/>
                  <a:pt x="19892" y="11442"/>
                </a:cubicBezTo>
                <a:cubicBezTo>
                  <a:pt x="19805" y="11355"/>
                  <a:pt x="19603" y="11252"/>
                  <a:pt x="19444" y="11212"/>
                </a:cubicBezTo>
                <a:cubicBezTo>
                  <a:pt x="19284" y="11173"/>
                  <a:pt x="19090" y="11092"/>
                  <a:pt x="19009" y="11035"/>
                </a:cubicBezTo>
                <a:cubicBezTo>
                  <a:pt x="18928" y="10979"/>
                  <a:pt x="18755" y="10932"/>
                  <a:pt x="18624" y="10931"/>
                </a:cubicBezTo>
                <a:cubicBezTo>
                  <a:pt x="18493" y="10929"/>
                  <a:pt x="18365" y="10898"/>
                  <a:pt x="18341" y="10862"/>
                </a:cubicBezTo>
                <a:cubicBezTo>
                  <a:pt x="18318" y="10826"/>
                  <a:pt x="18290" y="10430"/>
                  <a:pt x="18278" y="9980"/>
                </a:cubicBezTo>
                <a:cubicBezTo>
                  <a:pt x="18266" y="9531"/>
                  <a:pt x="18221" y="9103"/>
                  <a:pt x="18179" y="9026"/>
                </a:cubicBezTo>
                <a:cubicBezTo>
                  <a:pt x="18137" y="8950"/>
                  <a:pt x="18056" y="8732"/>
                  <a:pt x="18002" y="8541"/>
                </a:cubicBezTo>
                <a:cubicBezTo>
                  <a:pt x="17877" y="8098"/>
                  <a:pt x="17457" y="7327"/>
                  <a:pt x="17084" y="6863"/>
                </a:cubicBezTo>
                <a:cubicBezTo>
                  <a:pt x="16784" y="6491"/>
                  <a:pt x="16015" y="5983"/>
                  <a:pt x="15144" y="5579"/>
                </a:cubicBezTo>
                <a:cubicBezTo>
                  <a:pt x="14750" y="5396"/>
                  <a:pt x="14717" y="5365"/>
                  <a:pt x="14823" y="5267"/>
                </a:cubicBezTo>
                <a:cubicBezTo>
                  <a:pt x="14928" y="5170"/>
                  <a:pt x="14901" y="5140"/>
                  <a:pt x="14512" y="4940"/>
                </a:cubicBezTo>
                <a:cubicBezTo>
                  <a:pt x="14275" y="4818"/>
                  <a:pt x="13978" y="4697"/>
                  <a:pt x="13851" y="4671"/>
                </a:cubicBezTo>
                <a:cubicBezTo>
                  <a:pt x="13463" y="4592"/>
                  <a:pt x="13477" y="4621"/>
                  <a:pt x="12816" y="2590"/>
                </a:cubicBezTo>
                <a:cubicBezTo>
                  <a:pt x="12667" y="2133"/>
                  <a:pt x="12510" y="1642"/>
                  <a:pt x="12466" y="1499"/>
                </a:cubicBezTo>
                <a:cubicBezTo>
                  <a:pt x="12358" y="1149"/>
                  <a:pt x="11704" y="571"/>
                  <a:pt x="11551" y="689"/>
                </a:cubicBezTo>
                <a:cubicBezTo>
                  <a:pt x="11465" y="755"/>
                  <a:pt x="11397" y="696"/>
                  <a:pt x="11180" y="381"/>
                </a:cubicBezTo>
                <a:cubicBezTo>
                  <a:pt x="11004" y="125"/>
                  <a:pt x="10889" y="-10"/>
                  <a:pt x="10869" y="1"/>
                </a:cubicBezTo>
                <a:close/>
                <a:moveTo>
                  <a:pt x="11441" y="3871"/>
                </a:moveTo>
                <a:cubicBezTo>
                  <a:pt x="11469" y="3871"/>
                  <a:pt x="11497" y="3902"/>
                  <a:pt x="11551" y="3966"/>
                </a:cubicBezTo>
                <a:cubicBezTo>
                  <a:pt x="11611" y="4039"/>
                  <a:pt x="11640" y="4124"/>
                  <a:pt x="11618" y="4156"/>
                </a:cubicBezTo>
                <a:cubicBezTo>
                  <a:pt x="11597" y="4189"/>
                  <a:pt x="11519" y="4215"/>
                  <a:pt x="11441" y="4215"/>
                </a:cubicBezTo>
                <a:cubicBezTo>
                  <a:pt x="11245" y="4215"/>
                  <a:pt x="11200" y="4121"/>
                  <a:pt x="11328" y="3966"/>
                </a:cubicBezTo>
                <a:cubicBezTo>
                  <a:pt x="11382" y="3902"/>
                  <a:pt x="11414" y="3871"/>
                  <a:pt x="11441" y="3871"/>
                </a:cubicBezTo>
                <a:close/>
                <a:moveTo>
                  <a:pt x="11152" y="5949"/>
                </a:moveTo>
                <a:cubicBezTo>
                  <a:pt x="11724" y="5952"/>
                  <a:pt x="12293" y="6013"/>
                  <a:pt x="12399" y="6126"/>
                </a:cubicBezTo>
                <a:cubicBezTo>
                  <a:pt x="12431" y="6161"/>
                  <a:pt x="12537" y="6421"/>
                  <a:pt x="12632" y="6706"/>
                </a:cubicBezTo>
                <a:cubicBezTo>
                  <a:pt x="12727" y="6992"/>
                  <a:pt x="12830" y="7279"/>
                  <a:pt x="12865" y="7345"/>
                </a:cubicBezTo>
                <a:cubicBezTo>
                  <a:pt x="12901" y="7411"/>
                  <a:pt x="12932" y="7527"/>
                  <a:pt x="12932" y="7601"/>
                </a:cubicBezTo>
                <a:cubicBezTo>
                  <a:pt x="12932" y="7763"/>
                  <a:pt x="13158" y="8172"/>
                  <a:pt x="13289" y="8250"/>
                </a:cubicBezTo>
                <a:cubicBezTo>
                  <a:pt x="13341" y="8281"/>
                  <a:pt x="13362" y="8336"/>
                  <a:pt x="13339" y="8371"/>
                </a:cubicBezTo>
                <a:cubicBezTo>
                  <a:pt x="13315" y="8406"/>
                  <a:pt x="13330" y="8493"/>
                  <a:pt x="13371" y="8564"/>
                </a:cubicBezTo>
                <a:cubicBezTo>
                  <a:pt x="13421" y="8651"/>
                  <a:pt x="13423" y="8716"/>
                  <a:pt x="13371" y="8764"/>
                </a:cubicBezTo>
                <a:cubicBezTo>
                  <a:pt x="13317" y="8814"/>
                  <a:pt x="13327" y="8901"/>
                  <a:pt x="13406" y="9043"/>
                </a:cubicBezTo>
                <a:cubicBezTo>
                  <a:pt x="13555" y="9310"/>
                  <a:pt x="13583" y="9779"/>
                  <a:pt x="13459" y="9918"/>
                </a:cubicBezTo>
                <a:cubicBezTo>
                  <a:pt x="13368" y="10020"/>
                  <a:pt x="13147" y="10068"/>
                  <a:pt x="13074" y="10000"/>
                </a:cubicBezTo>
                <a:cubicBezTo>
                  <a:pt x="13012" y="9942"/>
                  <a:pt x="11476" y="9682"/>
                  <a:pt x="11254" y="9692"/>
                </a:cubicBezTo>
                <a:cubicBezTo>
                  <a:pt x="10851" y="9710"/>
                  <a:pt x="9914" y="9626"/>
                  <a:pt x="9703" y="9551"/>
                </a:cubicBezTo>
                <a:cubicBezTo>
                  <a:pt x="9536" y="9492"/>
                  <a:pt x="9511" y="9453"/>
                  <a:pt x="9569" y="9354"/>
                </a:cubicBezTo>
                <a:cubicBezTo>
                  <a:pt x="9608" y="9287"/>
                  <a:pt x="9713" y="8966"/>
                  <a:pt x="9802" y="8643"/>
                </a:cubicBezTo>
                <a:cubicBezTo>
                  <a:pt x="9891" y="8320"/>
                  <a:pt x="10005" y="8009"/>
                  <a:pt x="10057" y="7952"/>
                </a:cubicBezTo>
                <a:cubicBezTo>
                  <a:pt x="10241" y="7748"/>
                  <a:pt x="10310" y="7429"/>
                  <a:pt x="10240" y="7083"/>
                </a:cubicBezTo>
                <a:cubicBezTo>
                  <a:pt x="10203" y="6898"/>
                  <a:pt x="10140" y="6718"/>
                  <a:pt x="10099" y="6680"/>
                </a:cubicBezTo>
                <a:cubicBezTo>
                  <a:pt x="10058" y="6642"/>
                  <a:pt x="10021" y="6554"/>
                  <a:pt x="10021" y="6483"/>
                </a:cubicBezTo>
                <a:cubicBezTo>
                  <a:pt x="10021" y="6413"/>
                  <a:pt x="9988" y="6371"/>
                  <a:pt x="9947" y="6395"/>
                </a:cubicBezTo>
                <a:cubicBezTo>
                  <a:pt x="9824" y="6465"/>
                  <a:pt x="9768" y="6220"/>
                  <a:pt x="9883" y="6113"/>
                </a:cubicBezTo>
                <a:cubicBezTo>
                  <a:pt x="10005" y="6001"/>
                  <a:pt x="10580" y="5946"/>
                  <a:pt x="11152" y="5949"/>
                </a:cubicBezTo>
                <a:close/>
                <a:moveTo>
                  <a:pt x="14360" y="6195"/>
                </a:moveTo>
                <a:cubicBezTo>
                  <a:pt x="14544" y="6150"/>
                  <a:pt x="14900" y="6377"/>
                  <a:pt x="15603" y="6962"/>
                </a:cubicBezTo>
                <a:cubicBezTo>
                  <a:pt x="16172" y="7435"/>
                  <a:pt x="16352" y="7697"/>
                  <a:pt x="16215" y="7850"/>
                </a:cubicBezTo>
                <a:cubicBezTo>
                  <a:pt x="16162" y="7908"/>
                  <a:pt x="16162" y="7995"/>
                  <a:pt x="16211" y="8115"/>
                </a:cubicBezTo>
                <a:cubicBezTo>
                  <a:pt x="16255" y="8222"/>
                  <a:pt x="16255" y="8309"/>
                  <a:pt x="16215" y="8332"/>
                </a:cubicBezTo>
                <a:cubicBezTo>
                  <a:pt x="16147" y="8370"/>
                  <a:pt x="16352" y="9034"/>
                  <a:pt x="16557" y="9439"/>
                </a:cubicBezTo>
                <a:cubicBezTo>
                  <a:pt x="16711" y="9742"/>
                  <a:pt x="16804" y="10351"/>
                  <a:pt x="16709" y="10439"/>
                </a:cubicBezTo>
                <a:cubicBezTo>
                  <a:pt x="16614" y="10528"/>
                  <a:pt x="16367" y="10520"/>
                  <a:pt x="15879" y="10413"/>
                </a:cubicBezTo>
                <a:lnTo>
                  <a:pt x="15504" y="10334"/>
                </a:lnTo>
                <a:lnTo>
                  <a:pt x="15331" y="9747"/>
                </a:lnTo>
                <a:cubicBezTo>
                  <a:pt x="15236" y="9426"/>
                  <a:pt x="15110" y="9064"/>
                  <a:pt x="15052" y="8945"/>
                </a:cubicBezTo>
                <a:cubicBezTo>
                  <a:pt x="14994" y="8825"/>
                  <a:pt x="14946" y="8683"/>
                  <a:pt x="14946" y="8630"/>
                </a:cubicBezTo>
                <a:cubicBezTo>
                  <a:pt x="14946" y="8577"/>
                  <a:pt x="14915" y="8506"/>
                  <a:pt x="14879" y="8469"/>
                </a:cubicBezTo>
                <a:cubicBezTo>
                  <a:pt x="14843" y="8433"/>
                  <a:pt x="14742" y="8168"/>
                  <a:pt x="14653" y="7883"/>
                </a:cubicBezTo>
                <a:cubicBezTo>
                  <a:pt x="14564" y="7597"/>
                  <a:pt x="14424" y="7155"/>
                  <a:pt x="14339" y="6900"/>
                </a:cubicBezTo>
                <a:cubicBezTo>
                  <a:pt x="14253" y="6644"/>
                  <a:pt x="14201" y="6385"/>
                  <a:pt x="14226" y="6326"/>
                </a:cubicBezTo>
                <a:cubicBezTo>
                  <a:pt x="14256" y="6253"/>
                  <a:pt x="14298" y="6210"/>
                  <a:pt x="14360" y="6195"/>
                </a:cubicBezTo>
                <a:close/>
                <a:moveTo>
                  <a:pt x="8120" y="6680"/>
                </a:moveTo>
                <a:cubicBezTo>
                  <a:pt x="8144" y="6679"/>
                  <a:pt x="8162" y="6683"/>
                  <a:pt x="8173" y="6693"/>
                </a:cubicBezTo>
                <a:cubicBezTo>
                  <a:pt x="8230" y="6745"/>
                  <a:pt x="8158" y="7006"/>
                  <a:pt x="7969" y="7434"/>
                </a:cubicBezTo>
                <a:cubicBezTo>
                  <a:pt x="7918" y="7548"/>
                  <a:pt x="7822" y="7811"/>
                  <a:pt x="7757" y="8020"/>
                </a:cubicBezTo>
                <a:cubicBezTo>
                  <a:pt x="7534" y="8735"/>
                  <a:pt x="7403" y="9090"/>
                  <a:pt x="7326" y="9177"/>
                </a:cubicBezTo>
                <a:cubicBezTo>
                  <a:pt x="7260" y="9250"/>
                  <a:pt x="6569" y="9294"/>
                  <a:pt x="6499" y="9230"/>
                </a:cubicBezTo>
                <a:cubicBezTo>
                  <a:pt x="6487" y="9219"/>
                  <a:pt x="6199" y="9200"/>
                  <a:pt x="5856" y="9187"/>
                </a:cubicBezTo>
                <a:cubicBezTo>
                  <a:pt x="5472" y="9173"/>
                  <a:pt x="5219" y="9135"/>
                  <a:pt x="5199" y="9085"/>
                </a:cubicBezTo>
                <a:cubicBezTo>
                  <a:pt x="5180" y="9041"/>
                  <a:pt x="5251" y="8833"/>
                  <a:pt x="5358" y="8623"/>
                </a:cubicBezTo>
                <a:cubicBezTo>
                  <a:pt x="5464" y="8414"/>
                  <a:pt x="5542" y="8212"/>
                  <a:pt x="5531" y="8178"/>
                </a:cubicBezTo>
                <a:cubicBezTo>
                  <a:pt x="5480" y="8027"/>
                  <a:pt x="6898" y="6869"/>
                  <a:pt x="7036" y="6949"/>
                </a:cubicBezTo>
                <a:cubicBezTo>
                  <a:pt x="7154" y="7017"/>
                  <a:pt x="7130" y="7094"/>
                  <a:pt x="6919" y="7326"/>
                </a:cubicBezTo>
                <a:cubicBezTo>
                  <a:pt x="6634" y="7640"/>
                  <a:pt x="6799" y="7584"/>
                  <a:pt x="7188" y="7234"/>
                </a:cubicBezTo>
                <a:cubicBezTo>
                  <a:pt x="7515" y="6939"/>
                  <a:pt x="7955" y="6683"/>
                  <a:pt x="8120" y="6680"/>
                </a:cubicBezTo>
                <a:close/>
                <a:moveTo>
                  <a:pt x="5654" y="10403"/>
                </a:moveTo>
                <a:cubicBezTo>
                  <a:pt x="5787" y="10393"/>
                  <a:pt x="5909" y="10399"/>
                  <a:pt x="6043" y="10419"/>
                </a:cubicBezTo>
                <a:cubicBezTo>
                  <a:pt x="6243" y="10450"/>
                  <a:pt x="6459" y="10470"/>
                  <a:pt x="6527" y="10462"/>
                </a:cubicBezTo>
                <a:cubicBezTo>
                  <a:pt x="6801" y="10430"/>
                  <a:pt x="6823" y="10610"/>
                  <a:pt x="6622" y="11248"/>
                </a:cubicBezTo>
                <a:cubicBezTo>
                  <a:pt x="6516" y="11587"/>
                  <a:pt x="6366" y="11988"/>
                  <a:pt x="6287" y="12140"/>
                </a:cubicBezTo>
                <a:cubicBezTo>
                  <a:pt x="6208" y="12292"/>
                  <a:pt x="6145" y="12439"/>
                  <a:pt x="6146" y="12468"/>
                </a:cubicBezTo>
                <a:cubicBezTo>
                  <a:pt x="6146" y="12497"/>
                  <a:pt x="6080" y="12650"/>
                  <a:pt x="6001" y="12812"/>
                </a:cubicBezTo>
                <a:cubicBezTo>
                  <a:pt x="5921" y="12973"/>
                  <a:pt x="5800" y="13270"/>
                  <a:pt x="5732" y="13467"/>
                </a:cubicBezTo>
                <a:cubicBezTo>
                  <a:pt x="5664" y="13665"/>
                  <a:pt x="5569" y="13874"/>
                  <a:pt x="5520" y="13936"/>
                </a:cubicBezTo>
                <a:cubicBezTo>
                  <a:pt x="5441" y="14036"/>
                  <a:pt x="5416" y="14033"/>
                  <a:pt x="5273" y="13890"/>
                </a:cubicBezTo>
                <a:cubicBezTo>
                  <a:pt x="4847" y="13463"/>
                  <a:pt x="4630" y="12882"/>
                  <a:pt x="4503" y="11835"/>
                </a:cubicBezTo>
                <a:cubicBezTo>
                  <a:pt x="4430" y="11237"/>
                  <a:pt x="4435" y="11166"/>
                  <a:pt x="4577" y="10895"/>
                </a:cubicBezTo>
                <a:cubicBezTo>
                  <a:pt x="4719" y="10623"/>
                  <a:pt x="4767" y="10592"/>
                  <a:pt x="5206" y="10482"/>
                </a:cubicBezTo>
                <a:cubicBezTo>
                  <a:pt x="5381" y="10438"/>
                  <a:pt x="5522" y="10413"/>
                  <a:pt x="5654" y="10403"/>
                </a:cubicBezTo>
                <a:close/>
                <a:moveTo>
                  <a:pt x="16264" y="11704"/>
                </a:moveTo>
                <a:cubicBezTo>
                  <a:pt x="16529" y="11667"/>
                  <a:pt x="16610" y="11845"/>
                  <a:pt x="16497" y="12215"/>
                </a:cubicBezTo>
                <a:cubicBezTo>
                  <a:pt x="16442" y="12395"/>
                  <a:pt x="16357" y="12557"/>
                  <a:pt x="16306" y="12573"/>
                </a:cubicBezTo>
                <a:cubicBezTo>
                  <a:pt x="16179" y="12612"/>
                  <a:pt x="16075" y="12321"/>
                  <a:pt x="16098" y="11996"/>
                </a:cubicBezTo>
                <a:cubicBezTo>
                  <a:pt x="16099" y="11982"/>
                  <a:pt x="16104" y="11978"/>
                  <a:pt x="16105" y="11966"/>
                </a:cubicBezTo>
                <a:cubicBezTo>
                  <a:pt x="16105" y="11966"/>
                  <a:pt x="16102" y="11967"/>
                  <a:pt x="16102" y="11966"/>
                </a:cubicBezTo>
                <a:cubicBezTo>
                  <a:pt x="16083" y="11939"/>
                  <a:pt x="16095" y="11913"/>
                  <a:pt x="16119" y="11891"/>
                </a:cubicBezTo>
                <a:cubicBezTo>
                  <a:pt x="16141" y="11780"/>
                  <a:pt x="16177" y="11716"/>
                  <a:pt x="16264" y="11704"/>
                </a:cubicBezTo>
                <a:close/>
                <a:moveTo>
                  <a:pt x="12180" y="17328"/>
                </a:moveTo>
                <a:cubicBezTo>
                  <a:pt x="12287" y="17335"/>
                  <a:pt x="12371" y="17355"/>
                  <a:pt x="12402" y="17390"/>
                </a:cubicBezTo>
                <a:cubicBezTo>
                  <a:pt x="12446" y="17439"/>
                  <a:pt x="12461" y="17499"/>
                  <a:pt x="12434" y="17525"/>
                </a:cubicBezTo>
                <a:cubicBezTo>
                  <a:pt x="12355" y="17598"/>
                  <a:pt x="11454" y="17578"/>
                  <a:pt x="11403" y="17502"/>
                </a:cubicBezTo>
                <a:cubicBezTo>
                  <a:pt x="11332" y="17395"/>
                  <a:pt x="11859" y="17306"/>
                  <a:pt x="12180" y="17328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sp>
        <p:nvSpPr>
          <p:cNvPr id="201" name="Spiritual Anarchy"/>
          <p:cNvSpPr txBox="1"/>
          <p:nvPr/>
        </p:nvSpPr>
        <p:spPr>
          <a:xfrm>
            <a:off x="3364202" y="6797042"/>
            <a:ext cx="8480426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Spiritual Anarchy</a:t>
            </a:r>
          </a:p>
        </p:txBody>
      </p:sp>
      <p:sp>
        <p:nvSpPr>
          <p:cNvPr id="202" name="Judges 17:6; 21:25"/>
          <p:cNvSpPr txBox="1"/>
          <p:nvPr/>
        </p:nvSpPr>
        <p:spPr>
          <a:xfrm>
            <a:off x="2881952" y="635454"/>
            <a:ext cx="922655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E7CA7C"/>
                </a:solidFill>
                <a:latin typeface="Grunge Face"/>
                <a:ea typeface="Grunge Face"/>
                <a:cs typeface="Grunge Face"/>
                <a:sym typeface="Grunge Face"/>
              </a:defRPr>
            </a:lvl1pPr>
          </a:lstStyle>
          <a:p>
            <a:pPr/>
            <a:r>
              <a:t>Judges 17:6; 21:25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Rectangle"/>
          <p:cNvSpPr/>
          <p:nvPr/>
        </p:nvSpPr>
        <p:spPr>
          <a:xfrm>
            <a:off x="7649731" y="8763"/>
            <a:ext cx="5394750" cy="27733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35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493" t="7397" r="430" b="7397"/>
          <a:stretch>
            <a:fillRect/>
          </a:stretch>
        </p:blipFill>
        <p:spPr>
          <a:xfrm>
            <a:off x="-18442" y="23414"/>
            <a:ext cx="7863774" cy="277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5945" t="63499" r="5945" b="24645"/>
          <a:stretch>
            <a:fillRect/>
          </a:stretch>
        </p:blipFill>
        <p:spPr>
          <a:xfrm>
            <a:off x="6417227" y="301350"/>
            <a:ext cx="6517414" cy="614109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everyone did what was…"/>
          <p:cNvSpPr txBox="1"/>
          <p:nvPr/>
        </p:nvSpPr>
        <p:spPr>
          <a:xfrm>
            <a:off x="6803362" y="911216"/>
            <a:ext cx="5745213" cy="149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i="1">
              <a:latin typeface="Book Antiqua"/>
              <a:ea typeface="Book Antiqua"/>
              <a:cs typeface="Book Antiqua"/>
              <a:sym typeface="Book Antiqua"/>
            </a:endParaRPr>
          </a:p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right in his own eyes. </a:t>
            </a:r>
          </a:p>
        </p:txBody>
      </p:sp>
      <p:pic>
        <p:nvPicPr>
          <p:cNvPr id="356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6334" y="2608423"/>
            <a:ext cx="13237468" cy="254001"/>
          </a:xfrm>
          <a:prstGeom prst="rect">
            <a:avLst/>
          </a:prstGeom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pic>
        <p:nvPicPr>
          <p:cNvPr id="357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16604" t="2549" r="11472" b="0"/>
          <a:stretch>
            <a:fillRect/>
          </a:stretch>
        </p:blipFill>
        <p:spPr>
          <a:xfrm>
            <a:off x="274621" y="2267532"/>
            <a:ext cx="4134373" cy="7468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596" fill="norm" stroke="1" extrusionOk="0">
                <a:moveTo>
                  <a:pt x="4846" y="1"/>
                </a:moveTo>
                <a:cubicBezTo>
                  <a:pt x="4845" y="-4"/>
                  <a:pt x="4818" y="2"/>
                  <a:pt x="4767" y="19"/>
                </a:cubicBezTo>
                <a:cubicBezTo>
                  <a:pt x="4703" y="39"/>
                  <a:pt x="4557" y="92"/>
                  <a:pt x="4443" y="136"/>
                </a:cubicBezTo>
                <a:cubicBezTo>
                  <a:pt x="4329" y="179"/>
                  <a:pt x="4182" y="215"/>
                  <a:pt x="4115" y="215"/>
                </a:cubicBezTo>
                <a:cubicBezTo>
                  <a:pt x="3953" y="215"/>
                  <a:pt x="3816" y="365"/>
                  <a:pt x="3847" y="510"/>
                </a:cubicBezTo>
                <a:cubicBezTo>
                  <a:pt x="3867" y="607"/>
                  <a:pt x="3844" y="626"/>
                  <a:pt x="3704" y="618"/>
                </a:cubicBezTo>
                <a:cubicBezTo>
                  <a:pt x="3483" y="605"/>
                  <a:pt x="3409" y="722"/>
                  <a:pt x="3558" y="848"/>
                </a:cubicBezTo>
                <a:cubicBezTo>
                  <a:pt x="3679" y="951"/>
                  <a:pt x="3650" y="1220"/>
                  <a:pt x="3446" y="1841"/>
                </a:cubicBezTo>
                <a:cubicBezTo>
                  <a:pt x="3407" y="1960"/>
                  <a:pt x="3358" y="2307"/>
                  <a:pt x="3337" y="2611"/>
                </a:cubicBezTo>
                <a:cubicBezTo>
                  <a:pt x="3316" y="2915"/>
                  <a:pt x="3281" y="3179"/>
                  <a:pt x="3260" y="3197"/>
                </a:cubicBezTo>
                <a:cubicBezTo>
                  <a:pt x="3240" y="3216"/>
                  <a:pt x="3214" y="3417"/>
                  <a:pt x="3203" y="3643"/>
                </a:cubicBezTo>
                <a:cubicBezTo>
                  <a:pt x="3191" y="3869"/>
                  <a:pt x="3166" y="4069"/>
                  <a:pt x="3149" y="4088"/>
                </a:cubicBezTo>
                <a:cubicBezTo>
                  <a:pt x="3132" y="4107"/>
                  <a:pt x="3100" y="4574"/>
                  <a:pt x="3079" y="5126"/>
                </a:cubicBezTo>
                <a:cubicBezTo>
                  <a:pt x="3044" y="6016"/>
                  <a:pt x="3022" y="6151"/>
                  <a:pt x="2883" y="6316"/>
                </a:cubicBezTo>
                <a:cubicBezTo>
                  <a:pt x="2796" y="6419"/>
                  <a:pt x="2747" y="6536"/>
                  <a:pt x="2773" y="6575"/>
                </a:cubicBezTo>
                <a:cubicBezTo>
                  <a:pt x="2800" y="6613"/>
                  <a:pt x="2787" y="6668"/>
                  <a:pt x="2745" y="6696"/>
                </a:cubicBezTo>
                <a:cubicBezTo>
                  <a:pt x="2702" y="6725"/>
                  <a:pt x="2654" y="6797"/>
                  <a:pt x="2637" y="6855"/>
                </a:cubicBezTo>
                <a:cubicBezTo>
                  <a:pt x="2612" y="6943"/>
                  <a:pt x="2570" y="6956"/>
                  <a:pt x="2371" y="6945"/>
                </a:cubicBezTo>
                <a:cubicBezTo>
                  <a:pt x="2241" y="6938"/>
                  <a:pt x="2112" y="6953"/>
                  <a:pt x="2084" y="6978"/>
                </a:cubicBezTo>
                <a:cubicBezTo>
                  <a:pt x="2056" y="7004"/>
                  <a:pt x="1996" y="7014"/>
                  <a:pt x="1954" y="6999"/>
                </a:cubicBezTo>
                <a:cubicBezTo>
                  <a:pt x="1912" y="6985"/>
                  <a:pt x="1791" y="7025"/>
                  <a:pt x="1686" y="7089"/>
                </a:cubicBezTo>
                <a:cubicBezTo>
                  <a:pt x="1433" y="7241"/>
                  <a:pt x="1358" y="7684"/>
                  <a:pt x="1543" y="7925"/>
                </a:cubicBezTo>
                <a:cubicBezTo>
                  <a:pt x="1611" y="8014"/>
                  <a:pt x="1677" y="8107"/>
                  <a:pt x="1688" y="8131"/>
                </a:cubicBezTo>
                <a:cubicBezTo>
                  <a:pt x="1741" y="8246"/>
                  <a:pt x="1847" y="8350"/>
                  <a:pt x="1942" y="8382"/>
                </a:cubicBezTo>
                <a:cubicBezTo>
                  <a:pt x="1999" y="8401"/>
                  <a:pt x="2026" y="8434"/>
                  <a:pt x="2004" y="8454"/>
                </a:cubicBezTo>
                <a:cubicBezTo>
                  <a:pt x="1981" y="8475"/>
                  <a:pt x="2068" y="8535"/>
                  <a:pt x="2198" y="8586"/>
                </a:cubicBezTo>
                <a:cubicBezTo>
                  <a:pt x="2327" y="8638"/>
                  <a:pt x="2414" y="8697"/>
                  <a:pt x="2390" y="8719"/>
                </a:cubicBezTo>
                <a:cubicBezTo>
                  <a:pt x="2365" y="8741"/>
                  <a:pt x="2427" y="8778"/>
                  <a:pt x="2526" y="8802"/>
                </a:cubicBezTo>
                <a:cubicBezTo>
                  <a:pt x="2625" y="8826"/>
                  <a:pt x="2757" y="8863"/>
                  <a:pt x="2821" y="8885"/>
                </a:cubicBezTo>
                <a:cubicBezTo>
                  <a:pt x="3065" y="8966"/>
                  <a:pt x="3409" y="9034"/>
                  <a:pt x="3518" y="9023"/>
                </a:cubicBezTo>
                <a:cubicBezTo>
                  <a:pt x="3581" y="9017"/>
                  <a:pt x="3762" y="9034"/>
                  <a:pt x="3921" y="9064"/>
                </a:cubicBezTo>
                <a:cubicBezTo>
                  <a:pt x="4147" y="9105"/>
                  <a:pt x="4306" y="9192"/>
                  <a:pt x="4647" y="9458"/>
                </a:cubicBezTo>
                <a:cubicBezTo>
                  <a:pt x="5408" y="10050"/>
                  <a:pt x="5443" y="10240"/>
                  <a:pt x="4918" y="10949"/>
                </a:cubicBezTo>
                <a:cubicBezTo>
                  <a:pt x="4865" y="11021"/>
                  <a:pt x="4811" y="11103"/>
                  <a:pt x="4800" y="11133"/>
                </a:cubicBezTo>
                <a:cubicBezTo>
                  <a:pt x="4717" y="11358"/>
                  <a:pt x="4099" y="11689"/>
                  <a:pt x="3789" y="11674"/>
                </a:cubicBezTo>
                <a:cubicBezTo>
                  <a:pt x="3671" y="11669"/>
                  <a:pt x="3621" y="11689"/>
                  <a:pt x="3628" y="11740"/>
                </a:cubicBezTo>
                <a:cubicBezTo>
                  <a:pt x="3634" y="11780"/>
                  <a:pt x="3585" y="11814"/>
                  <a:pt x="3521" y="11815"/>
                </a:cubicBezTo>
                <a:cubicBezTo>
                  <a:pt x="3456" y="11816"/>
                  <a:pt x="3222" y="11845"/>
                  <a:pt x="2998" y="11879"/>
                </a:cubicBezTo>
                <a:cubicBezTo>
                  <a:pt x="2701" y="11923"/>
                  <a:pt x="2612" y="11954"/>
                  <a:pt x="2668" y="11992"/>
                </a:cubicBezTo>
                <a:cubicBezTo>
                  <a:pt x="2720" y="12027"/>
                  <a:pt x="2708" y="12060"/>
                  <a:pt x="2633" y="12094"/>
                </a:cubicBezTo>
                <a:cubicBezTo>
                  <a:pt x="2558" y="12129"/>
                  <a:pt x="2506" y="12131"/>
                  <a:pt x="2472" y="12100"/>
                </a:cubicBezTo>
                <a:cubicBezTo>
                  <a:pt x="2442" y="12073"/>
                  <a:pt x="2327" y="12112"/>
                  <a:pt x="2189" y="12195"/>
                </a:cubicBezTo>
                <a:lnTo>
                  <a:pt x="1954" y="12336"/>
                </a:lnTo>
                <a:lnTo>
                  <a:pt x="1808" y="12235"/>
                </a:lnTo>
                <a:cubicBezTo>
                  <a:pt x="1696" y="12160"/>
                  <a:pt x="1613" y="12142"/>
                  <a:pt x="1479" y="12165"/>
                </a:cubicBezTo>
                <a:cubicBezTo>
                  <a:pt x="1254" y="12205"/>
                  <a:pt x="533" y="12600"/>
                  <a:pt x="592" y="12653"/>
                </a:cubicBezTo>
                <a:cubicBezTo>
                  <a:pt x="616" y="12675"/>
                  <a:pt x="569" y="12729"/>
                  <a:pt x="485" y="12771"/>
                </a:cubicBezTo>
                <a:cubicBezTo>
                  <a:pt x="400" y="12814"/>
                  <a:pt x="330" y="12832"/>
                  <a:pt x="330" y="12811"/>
                </a:cubicBezTo>
                <a:cubicBezTo>
                  <a:pt x="330" y="12791"/>
                  <a:pt x="294" y="12795"/>
                  <a:pt x="251" y="12818"/>
                </a:cubicBezTo>
                <a:cubicBezTo>
                  <a:pt x="209" y="12842"/>
                  <a:pt x="161" y="13036"/>
                  <a:pt x="142" y="13250"/>
                </a:cubicBezTo>
                <a:cubicBezTo>
                  <a:pt x="123" y="13463"/>
                  <a:pt x="102" y="13648"/>
                  <a:pt x="95" y="13660"/>
                </a:cubicBezTo>
                <a:cubicBezTo>
                  <a:pt x="87" y="13671"/>
                  <a:pt x="85" y="13733"/>
                  <a:pt x="92" y="13796"/>
                </a:cubicBezTo>
                <a:cubicBezTo>
                  <a:pt x="100" y="13859"/>
                  <a:pt x="75" y="13922"/>
                  <a:pt x="35" y="13936"/>
                </a:cubicBezTo>
                <a:cubicBezTo>
                  <a:pt x="-48" y="13965"/>
                  <a:pt x="27" y="14244"/>
                  <a:pt x="152" y="14374"/>
                </a:cubicBezTo>
                <a:cubicBezTo>
                  <a:pt x="198" y="14422"/>
                  <a:pt x="254" y="14667"/>
                  <a:pt x="276" y="14917"/>
                </a:cubicBezTo>
                <a:cubicBezTo>
                  <a:pt x="300" y="15194"/>
                  <a:pt x="366" y="15437"/>
                  <a:pt x="443" y="15537"/>
                </a:cubicBezTo>
                <a:cubicBezTo>
                  <a:pt x="513" y="15628"/>
                  <a:pt x="582" y="15790"/>
                  <a:pt x="598" y="15898"/>
                </a:cubicBezTo>
                <a:cubicBezTo>
                  <a:pt x="615" y="16006"/>
                  <a:pt x="678" y="16127"/>
                  <a:pt x="741" y="16167"/>
                </a:cubicBezTo>
                <a:cubicBezTo>
                  <a:pt x="803" y="16207"/>
                  <a:pt x="857" y="16269"/>
                  <a:pt x="858" y="16305"/>
                </a:cubicBezTo>
                <a:cubicBezTo>
                  <a:pt x="865" y="16488"/>
                  <a:pt x="965" y="16882"/>
                  <a:pt x="1029" y="16977"/>
                </a:cubicBezTo>
                <a:cubicBezTo>
                  <a:pt x="1070" y="17037"/>
                  <a:pt x="1085" y="17086"/>
                  <a:pt x="1065" y="17086"/>
                </a:cubicBezTo>
                <a:cubicBezTo>
                  <a:pt x="1044" y="17086"/>
                  <a:pt x="1075" y="17150"/>
                  <a:pt x="1135" y="17230"/>
                </a:cubicBezTo>
                <a:cubicBezTo>
                  <a:pt x="1194" y="17309"/>
                  <a:pt x="1244" y="17427"/>
                  <a:pt x="1244" y="17492"/>
                </a:cubicBezTo>
                <a:cubicBezTo>
                  <a:pt x="1244" y="17558"/>
                  <a:pt x="1330" y="17665"/>
                  <a:pt x="1434" y="17729"/>
                </a:cubicBezTo>
                <a:cubicBezTo>
                  <a:pt x="1538" y="17793"/>
                  <a:pt x="1671" y="17903"/>
                  <a:pt x="1731" y="17974"/>
                </a:cubicBezTo>
                <a:cubicBezTo>
                  <a:pt x="2181" y="18505"/>
                  <a:pt x="3030" y="18924"/>
                  <a:pt x="3671" y="18933"/>
                </a:cubicBezTo>
                <a:cubicBezTo>
                  <a:pt x="4470" y="18943"/>
                  <a:pt x="4455" y="18940"/>
                  <a:pt x="4581" y="19108"/>
                </a:cubicBezTo>
                <a:cubicBezTo>
                  <a:pt x="4681" y="19241"/>
                  <a:pt x="4688" y="19345"/>
                  <a:pt x="4623" y="19748"/>
                </a:cubicBezTo>
                <a:cubicBezTo>
                  <a:pt x="4573" y="20052"/>
                  <a:pt x="4571" y="20310"/>
                  <a:pt x="4616" y="20444"/>
                </a:cubicBezTo>
                <a:cubicBezTo>
                  <a:pt x="4656" y="20561"/>
                  <a:pt x="4671" y="20665"/>
                  <a:pt x="4652" y="20676"/>
                </a:cubicBezTo>
                <a:cubicBezTo>
                  <a:pt x="4632" y="20687"/>
                  <a:pt x="4651" y="20731"/>
                  <a:pt x="4693" y="20774"/>
                </a:cubicBezTo>
                <a:cubicBezTo>
                  <a:pt x="4742" y="20826"/>
                  <a:pt x="4739" y="20862"/>
                  <a:pt x="4687" y="20880"/>
                </a:cubicBezTo>
                <a:cubicBezTo>
                  <a:pt x="4643" y="20895"/>
                  <a:pt x="4629" y="20926"/>
                  <a:pt x="4654" y="20949"/>
                </a:cubicBezTo>
                <a:cubicBezTo>
                  <a:pt x="4679" y="20971"/>
                  <a:pt x="4611" y="21100"/>
                  <a:pt x="4501" y="21233"/>
                </a:cubicBezTo>
                <a:cubicBezTo>
                  <a:pt x="4391" y="21367"/>
                  <a:pt x="4301" y="21503"/>
                  <a:pt x="4301" y="21536"/>
                </a:cubicBezTo>
                <a:cubicBezTo>
                  <a:pt x="4301" y="21586"/>
                  <a:pt x="5095" y="21596"/>
                  <a:pt x="9017" y="21596"/>
                </a:cubicBezTo>
                <a:lnTo>
                  <a:pt x="9093" y="21596"/>
                </a:lnTo>
                <a:cubicBezTo>
                  <a:pt x="11553" y="21596"/>
                  <a:pt x="12230" y="21592"/>
                  <a:pt x="13883" y="21590"/>
                </a:cubicBezTo>
                <a:lnTo>
                  <a:pt x="13714" y="21433"/>
                </a:lnTo>
                <a:cubicBezTo>
                  <a:pt x="13618" y="21344"/>
                  <a:pt x="13472" y="21207"/>
                  <a:pt x="13390" y="21130"/>
                </a:cubicBezTo>
                <a:cubicBezTo>
                  <a:pt x="13308" y="21053"/>
                  <a:pt x="13252" y="20954"/>
                  <a:pt x="13266" y="20910"/>
                </a:cubicBezTo>
                <a:cubicBezTo>
                  <a:pt x="13280" y="20865"/>
                  <a:pt x="13254" y="20801"/>
                  <a:pt x="13208" y="20767"/>
                </a:cubicBezTo>
                <a:cubicBezTo>
                  <a:pt x="13083" y="20677"/>
                  <a:pt x="12881" y="20339"/>
                  <a:pt x="12833" y="20142"/>
                </a:cubicBezTo>
                <a:cubicBezTo>
                  <a:pt x="12767" y="19876"/>
                  <a:pt x="12650" y="19515"/>
                  <a:pt x="12556" y="19285"/>
                </a:cubicBezTo>
                <a:cubicBezTo>
                  <a:pt x="12490" y="19123"/>
                  <a:pt x="12496" y="19025"/>
                  <a:pt x="12579" y="18850"/>
                </a:cubicBezTo>
                <a:cubicBezTo>
                  <a:pt x="12826" y="18329"/>
                  <a:pt x="13162" y="18129"/>
                  <a:pt x="13431" y="18343"/>
                </a:cubicBezTo>
                <a:cubicBezTo>
                  <a:pt x="13594" y="18472"/>
                  <a:pt x="14682" y="18637"/>
                  <a:pt x="15509" y="18657"/>
                </a:cubicBezTo>
                <a:cubicBezTo>
                  <a:pt x="15574" y="18659"/>
                  <a:pt x="15708" y="18695"/>
                  <a:pt x="15807" y="18737"/>
                </a:cubicBezTo>
                <a:cubicBezTo>
                  <a:pt x="15906" y="18780"/>
                  <a:pt x="16038" y="18805"/>
                  <a:pt x="16100" y="18791"/>
                </a:cubicBezTo>
                <a:cubicBezTo>
                  <a:pt x="16162" y="18778"/>
                  <a:pt x="16258" y="18789"/>
                  <a:pt x="16316" y="18815"/>
                </a:cubicBezTo>
                <a:cubicBezTo>
                  <a:pt x="16396" y="18852"/>
                  <a:pt x="16447" y="18848"/>
                  <a:pt x="16521" y="18798"/>
                </a:cubicBezTo>
                <a:cubicBezTo>
                  <a:pt x="16574" y="18762"/>
                  <a:pt x="16589" y="18734"/>
                  <a:pt x="16554" y="18734"/>
                </a:cubicBezTo>
                <a:cubicBezTo>
                  <a:pt x="16519" y="18734"/>
                  <a:pt x="16528" y="18712"/>
                  <a:pt x="16574" y="18686"/>
                </a:cubicBezTo>
                <a:cubicBezTo>
                  <a:pt x="16635" y="18652"/>
                  <a:pt x="16787" y="18661"/>
                  <a:pt x="17115" y="18717"/>
                </a:cubicBezTo>
                <a:cubicBezTo>
                  <a:pt x="17669" y="18810"/>
                  <a:pt x="17767" y="18847"/>
                  <a:pt x="17767" y="18966"/>
                </a:cubicBezTo>
                <a:cubicBezTo>
                  <a:pt x="17768" y="19052"/>
                  <a:pt x="17780" y="19050"/>
                  <a:pt x="17943" y="18938"/>
                </a:cubicBezTo>
                <a:cubicBezTo>
                  <a:pt x="18078" y="18845"/>
                  <a:pt x="18180" y="18819"/>
                  <a:pt x="18391" y="18824"/>
                </a:cubicBezTo>
                <a:cubicBezTo>
                  <a:pt x="18875" y="18833"/>
                  <a:pt x="19516" y="18770"/>
                  <a:pt x="19658" y="18700"/>
                </a:cubicBezTo>
                <a:cubicBezTo>
                  <a:pt x="19745" y="18656"/>
                  <a:pt x="19794" y="18573"/>
                  <a:pt x="19790" y="18476"/>
                </a:cubicBezTo>
                <a:cubicBezTo>
                  <a:pt x="19787" y="18391"/>
                  <a:pt x="19808" y="18081"/>
                  <a:pt x="19837" y="17788"/>
                </a:cubicBezTo>
                <a:cubicBezTo>
                  <a:pt x="19886" y="17315"/>
                  <a:pt x="19876" y="17239"/>
                  <a:pt x="19744" y="17095"/>
                </a:cubicBezTo>
                <a:cubicBezTo>
                  <a:pt x="19663" y="17006"/>
                  <a:pt x="19562" y="16920"/>
                  <a:pt x="19520" y="16903"/>
                </a:cubicBezTo>
                <a:cubicBezTo>
                  <a:pt x="19416" y="16862"/>
                  <a:pt x="19414" y="16779"/>
                  <a:pt x="19511" y="16673"/>
                </a:cubicBezTo>
                <a:cubicBezTo>
                  <a:pt x="19555" y="16625"/>
                  <a:pt x="19600" y="16539"/>
                  <a:pt x="19612" y="16479"/>
                </a:cubicBezTo>
                <a:cubicBezTo>
                  <a:pt x="19676" y="16179"/>
                  <a:pt x="19739" y="16074"/>
                  <a:pt x="19978" y="15877"/>
                </a:cubicBezTo>
                <a:cubicBezTo>
                  <a:pt x="20225" y="15672"/>
                  <a:pt x="20230" y="15661"/>
                  <a:pt x="20079" y="15639"/>
                </a:cubicBezTo>
                <a:cubicBezTo>
                  <a:pt x="19945" y="15620"/>
                  <a:pt x="19937" y="15605"/>
                  <a:pt x="20021" y="15548"/>
                </a:cubicBezTo>
                <a:cubicBezTo>
                  <a:pt x="20076" y="15511"/>
                  <a:pt x="20096" y="15481"/>
                  <a:pt x="20064" y="15481"/>
                </a:cubicBezTo>
                <a:cubicBezTo>
                  <a:pt x="20032" y="15481"/>
                  <a:pt x="20047" y="15452"/>
                  <a:pt x="20097" y="15419"/>
                </a:cubicBezTo>
                <a:cubicBezTo>
                  <a:pt x="20148" y="15385"/>
                  <a:pt x="20158" y="15348"/>
                  <a:pt x="20120" y="15335"/>
                </a:cubicBezTo>
                <a:cubicBezTo>
                  <a:pt x="20082" y="15322"/>
                  <a:pt x="20068" y="15251"/>
                  <a:pt x="20087" y="15177"/>
                </a:cubicBezTo>
                <a:cubicBezTo>
                  <a:pt x="20112" y="15080"/>
                  <a:pt x="20076" y="15014"/>
                  <a:pt x="19959" y="14945"/>
                </a:cubicBezTo>
                <a:lnTo>
                  <a:pt x="19794" y="14847"/>
                </a:lnTo>
                <a:lnTo>
                  <a:pt x="19998" y="14681"/>
                </a:lnTo>
                <a:lnTo>
                  <a:pt x="20203" y="14514"/>
                </a:lnTo>
                <a:lnTo>
                  <a:pt x="20347" y="14619"/>
                </a:lnTo>
                <a:cubicBezTo>
                  <a:pt x="20427" y="14676"/>
                  <a:pt x="20514" y="14770"/>
                  <a:pt x="20541" y="14830"/>
                </a:cubicBezTo>
                <a:cubicBezTo>
                  <a:pt x="20592" y="14941"/>
                  <a:pt x="20787" y="15091"/>
                  <a:pt x="20882" y="15091"/>
                </a:cubicBezTo>
                <a:cubicBezTo>
                  <a:pt x="20963" y="15091"/>
                  <a:pt x="21115" y="14882"/>
                  <a:pt x="21115" y="14770"/>
                </a:cubicBezTo>
                <a:cubicBezTo>
                  <a:pt x="21115" y="14663"/>
                  <a:pt x="20875" y="14516"/>
                  <a:pt x="20671" y="14500"/>
                </a:cubicBezTo>
                <a:cubicBezTo>
                  <a:pt x="20475" y="14484"/>
                  <a:pt x="20261" y="14342"/>
                  <a:pt x="20242" y="14215"/>
                </a:cubicBezTo>
                <a:cubicBezTo>
                  <a:pt x="20232" y="14152"/>
                  <a:pt x="20189" y="14103"/>
                  <a:pt x="20145" y="14107"/>
                </a:cubicBezTo>
                <a:cubicBezTo>
                  <a:pt x="20100" y="14111"/>
                  <a:pt x="20064" y="14085"/>
                  <a:pt x="20064" y="14050"/>
                </a:cubicBezTo>
                <a:cubicBezTo>
                  <a:pt x="20064" y="14006"/>
                  <a:pt x="20142" y="13984"/>
                  <a:pt x="20298" y="13984"/>
                </a:cubicBezTo>
                <a:cubicBezTo>
                  <a:pt x="20426" y="13984"/>
                  <a:pt x="20531" y="14007"/>
                  <a:pt x="20531" y="14035"/>
                </a:cubicBezTo>
                <a:cubicBezTo>
                  <a:pt x="20531" y="14063"/>
                  <a:pt x="20557" y="14100"/>
                  <a:pt x="20589" y="14117"/>
                </a:cubicBezTo>
                <a:cubicBezTo>
                  <a:pt x="20620" y="14135"/>
                  <a:pt x="20611" y="14173"/>
                  <a:pt x="20568" y="14202"/>
                </a:cubicBezTo>
                <a:cubicBezTo>
                  <a:pt x="20463" y="14273"/>
                  <a:pt x="20613" y="14339"/>
                  <a:pt x="20944" y="14368"/>
                </a:cubicBezTo>
                <a:cubicBezTo>
                  <a:pt x="21132" y="14384"/>
                  <a:pt x="21215" y="14371"/>
                  <a:pt x="21249" y="14322"/>
                </a:cubicBezTo>
                <a:cubicBezTo>
                  <a:pt x="21315" y="14226"/>
                  <a:pt x="21175" y="14122"/>
                  <a:pt x="20970" y="14114"/>
                </a:cubicBezTo>
                <a:cubicBezTo>
                  <a:pt x="20717" y="14104"/>
                  <a:pt x="20600" y="14025"/>
                  <a:pt x="20719" y="13945"/>
                </a:cubicBezTo>
                <a:cubicBezTo>
                  <a:pt x="20771" y="13910"/>
                  <a:pt x="20864" y="13892"/>
                  <a:pt x="20925" y="13905"/>
                </a:cubicBezTo>
                <a:cubicBezTo>
                  <a:pt x="20986" y="13918"/>
                  <a:pt x="21097" y="13915"/>
                  <a:pt x="21171" y="13899"/>
                </a:cubicBezTo>
                <a:cubicBezTo>
                  <a:pt x="21281" y="13876"/>
                  <a:pt x="21285" y="13865"/>
                  <a:pt x="21195" y="13834"/>
                </a:cubicBezTo>
                <a:cubicBezTo>
                  <a:pt x="21046" y="13783"/>
                  <a:pt x="21026" y="13660"/>
                  <a:pt x="21160" y="13631"/>
                </a:cubicBezTo>
                <a:cubicBezTo>
                  <a:pt x="21221" y="13618"/>
                  <a:pt x="21253" y="13593"/>
                  <a:pt x="21233" y="13575"/>
                </a:cubicBezTo>
                <a:cubicBezTo>
                  <a:pt x="21212" y="13556"/>
                  <a:pt x="21266" y="13506"/>
                  <a:pt x="21350" y="13463"/>
                </a:cubicBezTo>
                <a:cubicBezTo>
                  <a:pt x="21530" y="13373"/>
                  <a:pt x="21552" y="13269"/>
                  <a:pt x="21391" y="13269"/>
                </a:cubicBezTo>
                <a:cubicBezTo>
                  <a:pt x="21211" y="13269"/>
                  <a:pt x="21174" y="13190"/>
                  <a:pt x="21305" y="13086"/>
                </a:cubicBezTo>
                <a:cubicBezTo>
                  <a:pt x="21478" y="12948"/>
                  <a:pt x="21456" y="12835"/>
                  <a:pt x="21218" y="12630"/>
                </a:cubicBezTo>
                <a:cubicBezTo>
                  <a:pt x="21018" y="12458"/>
                  <a:pt x="20673" y="12346"/>
                  <a:pt x="20184" y="12294"/>
                </a:cubicBezTo>
                <a:cubicBezTo>
                  <a:pt x="20089" y="12284"/>
                  <a:pt x="19944" y="12264"/>
                  <a:pt x="19860" y="12249"/>
                </a:cubicBezTo>
                <a:cubicBezTo>
                  <a:pt x="19775" y="12234"/>
                  <a:pt x="19526" y="12263"/>
                  <a:pt x="19299" y="12316"/>
                </a:cubicBezTo>
                <a:cubicBezTo>
                  <a:pt x="18942" y="12398"/>
                  <a:pt x="18878" y="12432"/>
                  <a:pt x="18793" y="12584"/>
                </a:cubicBezTo>
                <a:cubicBezTo>
                  <a:pt x="18707" y="12737"/>
                  <a:pt x="18712" y="12770"/>
                  <a:pt x="18828" y="12841"/>
                </a:cubicBezTo>
                <a:cubicBezTo>
                  <a:pt x="18939" y="12910"/>
                  <a:pt x="18945" y="12939"/>
                  <a:pt x="18865" y="13023"/>
                </a:cubicBezTo>
                <a:cubicBezTo>
                  <a:pt x="18813" y="13077"/>
                  <a:pt x="18780" y="13150"/>
                  <a:pt x="18793" y="13184"/>
                </a:cubicBezTo>
                <a:cubicBezTo>
                  <a:pt x="18808" y="13222"/>
                  <a:pt x="18763" y="13244"/>
                  <a:pt x="18682" y="13241"/>
                </a:cubicBezTo>
                <a:cubicBezTo>
                  <a:pt x="18541" y="13234"/>
                  <a:pt x="18495" y="13291"/>
                  <a:pt x="18609" y="13330"/>
                </a:cubicBezTo>
                <a:cubicBezTo>
                  <a:pt x="18645" y="13342"/>
                  <a:pt x="18659" y="13411"/>
                  <a:pt x="18640" y="13482"/>
                </a:cubicBezTo>
                <a:cubicBezTo>
                  <a:pt x="18622" y="13553"/>
                  <a:pt x="18659" y="13670"/>
                  <a:pt x="18723" y="13741"/>
                </a:cubicBezTo>
                <a:cubicBezTo>
                  <a:pt x="18831" y="13862"/>
                  <a:pt x="18829" y="13876"/>
                  <a:pt x="18673" y="13954"/>
                </a:cubicBezTo>
                <a:cubicBezTo>
                  <a:pt x="18582" y="14001"/>
                  <a:pt x="18467" y="14030"/>
                  <a:pt x="18417" y="14020"/>
                </a:cubicBezTo>
                <a:cubicBezTo>
                  <a:pt x="18323" y="14001"/>
                  <a:pt x="18321" y="14270"/>
                  <a:pt x="18415" y="14396"/>
                </a:cubicBezTo>
                <a:cubicBezTo>
                  <a:pt x="18456" y="14451"/>
                  <a:pt x="18443" y="14576"/>
                  <a:pt x="18386" y="14657"/>
                </a:cubicBezTo>
                <a:cubicBezTo>
                  <a:pt x="18378" y="14669"/>
                  <a:pt x="18381" y="14698"/>
                  <a:pt x="18391" y="14722"/>
                </a:cubicBezTo>
                <a:cubicBezTo>
                  <a:pt x="18401" y="14746"/>
                  <a:pt x="18418" y="14855"/>
                  <a:pt x="18428" y="14965"/>
                </a:cubicBezTo>
                <a:cubicBezTo>
                  <a:pt x="18439" y="15096"/>
                  <a:pt x="18529" y="15247"/>
                  <a:pt x="18686" y="15399"/>
                </a:cubicBezTo>
                <a:cubicBezTo>
                  <a:pt x="18818" y="15528"/>
                  <a:pt x="18959" y="15716"/>
                  <a:pt x="18999" y="15816"/>
                </a:cubicBezTo>
                <a:cubicBezTo>
                  <a:pt x="19062" y="15970"/>
                  <a:pt x="19050" y="16008"/>
                  <a:pt x="18925" y="16071"/>
                </a:cubicBezTo>
                <a:cubicBezTo>
                  <a:pt x="18845" y="16111"/>
                  <a:pt x="18777" y="16127"/>
                  <a:pt x="18777" y="16105"/>
                </a:cubicBezTo>
                <a:cubicBezTo>
                  <a:pt x="18776" y="16083"/>
                  <a:pt x="18743" y="16096"/>
                  <a:pt x="18702" y="16131"/>
                </a:cubicBezTo>
                <a:cubicBezTo>
                  <a:pt x="18661" y="16167"/>
                  <a:pt x="18532" y="16196"/>
                  <a:pt x="18415" y="16196"/>
                </a:cubicBezTo>
                <a:cubicBezTo>
                  <a:pt x="18260" y="16196"/>
                  <a:pt x="18153" y="16237"/>
                  <a:pt x="18017" y="16348"/>
                </a:cubicBezTo>
                <a:cubicBezTo>
                  <a:pt x="17915" y="16432"/>
                  <a:pt x="17792" y="16494"/>
                  <a:pt x="17747" y="16487"/>
                </a:cubicBezTo>
                <a:cubicBezTo>
                  <a:pt x="17606" y="16465"/>
                  <a:pt x="17077" y="16789"/>
                  <a:pt x="17022" y="16930"/>
                </a:cubicBezTo>
                <a:cubicBezTo>
                  <a:pt x="16994" y="17004"/>
                  <a:pt x="16956" y="17076"/>
                  <a:pt x="16940" y="17092"/>
                </a:cubicBezTo>
                <a:cubicBezTo>
                  <a:pt x="16909" y="17121"/>
                  <a:pt x="16260" y="16997"/>
                  <a:pt x="16166" y="16945"/>
                </a:cubicBezTo>
                <a:cubicBezTo>
                  <a:pt x="16137" y="16929"/>
                  <a:pt x="16036" y="16945"/>
                  <a:pt x="15941" y="16979"/>
                </a:cubicBezTo>
                <a:cubicBezTo>
                  <a:pt x="15784" y="17037"/>
                  <a:pt x="15747" y="17034"/>
                  <a:pt x="15567" y="16955"/>
                </a:cubicBezTo>
                <a:cubicBezTo>
                  <a:pt x="15318" y="16846"/>
                  <a:pt x="15305" y="16847"/>
                  <a:pt x="15249" y="16966"/>
                </a:cubicBezTo>
                <a:cubicBezTo>
                  <a:pt x="15208" y="17054"/>
                  <a:pt x="15193" y="17056"/>
                  <a:pt x="15082" y="16994"/>
                </a:cubicBezTo>
                <a:cubicBezTo>
                  <a:pt x="14986" y="16941"/>
                  <a:pt x="14975" y="16902"/>
                  <a:pt x="15039" y="16808"/>
                </a:cubicBezTo>
                <a:cubicBezTo>
                  <a:pt x="15083" y="16743"/>
                  <a:pt x="15152" y="16701"/>
                  <a:pt x="15192" y="16714"/>
                </a:cubicBezTo>
                <a:cubicBezTo>
                  <a:pt x="15299" y="16751"/>
                  <a:pt x="15324" y="16543"/>
                  <a:pt x="15254" y="16175"/>
                </a:cubicBezTo>
                <a:cubicBezTo>
                  <a:pt x="15135" y="15556"/>
                  <a:pt x="15130" y="15508"/>
                  <a:pt x="15196" y="15439"/>
                </a:cubicBezTo>
                <a:cubicBezTo>
                  <a:pt x="15236" y="15397"/>
                  <a:pt x="15220" y="15314"/>
                  <a:pt x="15150" y="15223"/>
                </a:cubicBezTo>
                <a:cubicBezTo>
                  <a:pt x="15088" y="15140"/>
                  <a:pt x="15032" y="14945"/>
                  <a:pt x="15029" y="14789"/>
                </a:cubicBezTo>
                <a:cubicBezTo>
                  <a:pt x="15025" y="14633"/>
                  <a:pt x="15005" y="14487"/>
                  <a:pt x="14981" y="14464"/>
                </a:cubicBezTo>
                <a:cubicBezTo>
                  <a:pt x="14924" y="14409"/>
                  <a:pt x="14898" y="14313"/>
                  <a:pt x="14847" y="13898"/>
                </a:cubicBezTo>
                <a:cubicBezTo>
                  <a:pt x="14823" y="13707"/>
                  <a:pt x="14772" y="13473"/>
                  <a:pt x="14729" y="13377"/>
                </a:cubicBezTo>
                <a:cubicBezTo>
                  <a:pt x="14687" y="13282"/>
                  <a:pt x="14618" y="13071"/>
                  <a:pt x="14579" y="12908"/>
                </a:cubicBezTo>
                <a:cubicBezTo>
                  <a:pt x="14539" y="12745"/>
                  <a:pt x="14447" y="12560"/>
                  <a:pt x="14370" y="12496"/>
                </a:cubicBezTo>
                <a:cubicBezTo>
                  <a:pt x="14294" y="12432"/>
                  <a:pt x="14236" y="12366"/>
                  <a:pt x="14244" y="12350"/>
                </a:cubicBezTo>
                <a:cubicBezTo>
                  <a:pt x="14253" y="12334"/>
                  <a:pt x="14208" y="12266"/>
                  <a:pt x="14145" y="12199"/>
                </a:cubicBezTo>
                <a:cubicBezTo>
                  <a:pt x="14082" y="12131"/>
                  <a:pt x="14030" y="12094"/>
                  <a:pt x="14030" y="12115"/>
                </a:cubicBezTo>
                <a:cubicBezTo>
                  <a:pt x="14029" y="12136"/>
                  <a:pt x="13886" y="12071"/>
                  <a:pt x="13710" y="11973"/>
                </a:cubicBezTo>
                <a:cubicBezTo>
                  <a:pt x="13346" y="11770"/>
                  <a:pt x="13219" y="11753"/>
                  <a:pt x="13089" y="11889"/>
                </a:cubicBezTo>
                <a:lnTo>
                  <a:pt x="12998" y="11984"/>
                </a:lnTo>
                <a:lnTo>
                  <a:pt x="12802" y="11859"/>
                </a:lnTo>
                <a:cubicBezTo>
                  <a:pt x="12587" y="11720"/>
                  <a:pt x="12515" y="11705"/>
                  <a:pt x="12007" y="11694"/>
                </a:cubicBezTo>
                <a:cubicBezTo>
                  <a:pt x="11814" y="11690"/>
                  <a:pt x="11612" y="11670"/>
                  <a:pt x="11557" y="11650"/>
                </a:cubicBezTo>
                <a:cubicBezTo>
                  <a:pt x="11493" y="11627"/>
                  <a:pt x="11465" y="11635"/>
                  <a:pt x="11479" y="11672"/>
                </a:cubicBezTo>
                <a:cubicBezTo>
                  <a:pt x="11491" y="11704"/>
                  <a:pt x="11433" y="11729"/>
                  <a:pt x="11345" y="11729"/>
                </a:cubicBezTo>
                <a:cubicBezTo>
                  <a:pt x="11242" y="11729"/>
                  <a:pt x="11196" y="11705"/>
                  <a:pt x="11210" y="11657"/>
                </a:cubicBezTo>
                <a:cubicBezTo>
                  <a:pt x="11227" y="11601"/>
                  <a:pt x="11183" y="11587"/>
                  <a:pt x="11016" y="11597"/>
                </a:cubicBezTo>
                <a:cubicBezTo>
                  <a:pt x="10897" y="11605"/>
                  <a:pt x="10766" y="11599"/>
                  <a:pt x="10725" y="11586"/>
                </a:cubicBezTo>
                <a:cubicBezTo>
                  <a:pt x="10685" y="11573"/>
                  <a:pt x="10485" y="11567"/>
                  <a:pt x="10282" y="11573"/>
                </a:cubicBezTo>
                <a:cubicBezTo>
                  <a:pt x="9840" y="11586"/>
                  <a:pt x="9425" y="11487"/>
                  <a:pt x="9233" y="11324"/>
                </a:cubicBezTo>
                <a:cubicBezTo>
                  <a:pt x="9159" y="11261"/>
                  <a:pt x="9106" y="11204"/>
                  <a:pt x="9114" y="11198"/>
                </a:cubicBezTo>
                <a:cubicBezTo>
                  <a:pt x="9122" y="11192"/>
                  <a:pt x="9055" y="11147"/>
                  <a:pt x="8967" y="11098"/>
                </a:cubicBezTo>
                <a:cubicBezTo>
                  <a:pt x="8868" y="11043"/>
                  <a:pt x="8825" y="10979"/>
                  <a:pt x="8854" y="10928"/>
                </a:cubicBezTo>
                <a:cubicBezTo>
                  <a:pt x="8879" y="10884"/>
                  <a:pt x="8863" y="10836"/>
                  <a:pt x="8821" y="10822"/>
                </a:cubicBezTo>
                <a:cubicBezTo>
                  <a:pt x="8774" y="10806"/>
                  <a:pt x="8770" y="10755"/>
                  <a:pt x="8808" y="10698"/>
                </a:cubicBezTo>
                <a:cubicBezTo>
                  <a:pt x="8843" y="10645"/>
                  <a:pt x="8855" y="10576"/>
                  <a:pt x="8835" y="10544"/>
                </a:cubicBezTo>
                <a:cubicBezTo>
                  <a:pt x="8790" y="10472"/>
                  <a:pt x="9487" y="10087"/>
                  <a:pt x="9594" y="10124"/>
                </a:cubicBezTo>
                <a:cubicBezTo>
                  <a:pt x="9637" y="10139"/>
                  <a:pt x="9671" y="10133"/>
                  <a:pt x="9671" y="10111"/>
                </a:cubicBezTo>
                <a:cubicBezTo>
                  <a:pt x="9671" y="10089"/>
                  <a:pt x="9804" y="9975"/>
                  <a:pt x="9968" y="9859"/>
                </a:cubicBezTo>
                <a:cubicBezTo>
                  <a:pt x="10409" y="9546"/>
                  <a:pt x="10819" y="9148"/>
                  <a:pt x="10876" y="8975"/>
                </a:cubicBezTo>
                <a:cubicBezTo>
                  <a:pt x="11022" y="8534"/>
                  <a:pt x="11035" y="8279"/>
                  <a:pt x="10930" y="8037"/>
                </a:cubicBezTo>
                <a:cubicBezTo>
                  <a:pt x="10869" y="7898"/>
                  <a:pt x="10808" y="7616"/>
                  <a:pt x="10794" y="7413"/>
                </a:cubicBezTo>
                <a:cubicBezTo>
                  <a:pt x="10779" y="7211"/>
                  <a:pt x="10730" y="6899"/>
                  <a:pt x="10682" y="6720"/>
                </a:cubicBezTo>
                <a:cubicBezTo>
                  <a:pt x="10634" y="6541"/>
                  <a:pt x="10583" y="6356"/>
                  <a:pt x="10571" y="6308"/>
                </a:cubicBezTo>
                <a:cubicBezTo>
                  <a:pt x="10558" y="6261"/>
                  <a:pt x="10504" y="6163"/>
                  <a:pt x="10451" y="6091"/>
                </a:cubicBezTo>
                <a:cubicBezTo>
                  <a:pt x="10398" y="6020"/>
                  <a:pt x="10351" y="5904"/>
                  <a:pt x="10344" y="5832"/>
                </a:cubicBezTo>
                <a:cubicBezTo>
                  <a:pt x="10337" y="5761"/>
                  <a:pt x="10306" y="5678"/>
                  <a:pt x="10273" y="5650"/>
                </a:cubicBezTo>
                <a:cubicBezTo>
                  <a:pt x="10241" y="5621"/>
                  <a:pt x="10248" y="5587"/>
                  <a:pt x="10292" y="5572"/>
                </a:cubicBezTo>
                <a:cubicBezTo>
                  <a:pt x="10340" y="5555"/>
                  <a:pt x="10347" y="5515"/>
                  <a:pt x="10306" y="5471"/>
                </a:cubicBezTo>
                <a:cubicBezTo>
                  <a:pt x="10269" y="5430"/>
                  <a:pt x="10254" y="5374"/>
                  <a:pt x="10271" y="5347"/>
                </a:cubicBezTo>
                <a:cubicBezTo>
                  <a:pt x="10289" y="5319"/>
                  <a:pt x="10265" y="5284"/>
                  <a:pt x="10220" y="5269"/>
                </a:cubicBezTo>
                <a:cubicBezTo>
                  <a:pt x="10175" y="5253"/>
                  <a:pt x="10139" y="5204"/>
                  <a:pt x="10139" y="5158"/>
                </a:cubicBezTo>
                <a:cubicBezTo>
                  <a:pt x="10139" y="5020"/>
                  <a:pt x="9975" y="4867"/>
                  <a:pt x="9770" y="4815"/>
                </a:cubicBezTo>
                <a:cubicBezTo>
                  <a:pt x="9607" y="4774"/>
                  <a:pt x="9583" y="4776"/>
                  <a:pt x="9619" y="4829"/>
                </a:cubicBezTo>
                <a:cubicBezTo>
                  <a:pt x="9668" y="4901"/>
                  <a:pt x="9482" y="5005"/>
                  <a:pt x="9374" y="4968"/>
                </a:cubicBezTo>
                <a:cubicBezTo>
                  <a:pt x="9335" y="4955"/>
                  <a:pt x="9320" y="4894"/>
                  <a:pt x="9341" y="4834"/>
                </a:cubicBezTo>
                <a:cubicBezTo>
                  <a:pt x="9361" y="4773"/>
                  <a:pt x="9337" y="4697"/>
                  <a:pt x="9287" y="4664"/>
                </a:cubicBezTo>
                <a:cubicBezTo>
                  <a:pt x="9193" y="4601"/>
                  <a:pt x="9298" y="4525"/>
                  <a:pt x="9421" y="4567"/>
                </a:cubicBezTo>
                <a:cubicBezTo>
                  <a:pt x="9555" y="4614"/>
                  <a:pt x="9442" y="4301"/>
                  <a:pt x="9252" y="4100"/>
                </a:cubicBezTo>
                <a:cubicBezTo>
                  <a:pt x="9141" y="3983"/>
                  <a:pt x="9048" y="3860"/>
                  <a:pt x="9048" y="3827"/>
                </a:cubicBezTo>
                <a:cubicBezTo>
                  <a:pt x="9048" y="3795"/>
                  <a:pt x="8990" y="3696"/>
                  <a:pt x="8920" y="3607"/>
                </a:cubicBezTo>
                <a:cubicBezTo>
                  <a:pt x="8849" y="3518"/>
                  <a:pt x="8800" y="3395"/>
                  <a:pt x="8808" y="3333"/>
                </a:cubicBezTo>
                <a:cubicBezTo>
                  <a:pt x="8818" y="3261"/>
                  <a:pt x="8777" y="3209"/>
                  <a:pt x="8695" y="3192"/>
                </a:cubicBezTo>
                <a:cubicBezTo>
                  <a:pt x="8623" y="3176"/>
                  <a:pt x="8584" y="3136"/>
                  <a:pt x="8608" y="3102"/>
                </a:cubicBezTo>
                <a:cubicBezTo>
                  <a:pt x="8652" y="3038"/>
                  <a:pt x="8403" y="2711"/>
                  <a:pt x="8278" y="2668"/>
                </a:cubicBezTo>
                <a:cubicBezTo>
                  <a:pt x="8239" y="2655"/>
                  <a:pt x="8208" y="2574"/>
                  <a:pt x="8208" y="2489"/>
                </a:cubicBezTo>
                <a:cubicBezTo>
                  <a:pt x="8208" y="2404"/>
                  <a:pt x="8155" y="2302"/>
                  <a:pt x="8092" y="2262"/>
                </a:cubicBezTo>
                <a:cubicBezTo>
                  <a:pt x="8029" y="2222"/>
                  <a:pt x="7996" y="2163"/>
                  <a:pt x="8016" y="2132"/>
                </a:cubicBezTo>
                <a:cubicBezTo>
                  <a:pt x="8042" y="2092"/>
                  <a:pt x="7996" y="2084"/>
                  <a:pt x="7855" y="2104"/>
                </a:cubicBezTo>
                <a:cubicBezTo>
                  <a:pt x="7708" y="2124"/>
                  <a:pt x="7640" y="2109"/>
                  <a:pt x="7580" y="2046"/>
                </a:cubicBezTo>
                <a:cubicBezTo>
                  <a:pt x="7534" y="1999"/>
                  <a:pt x="7529" y="1947"/>
                  <a:pt x="7568" y="1925"/>
                </a:cubicBezTo>
                <a:cubicBezTo>
                  <a:pt x="7605" y="1903"/>
                  <a:pt x="7640" y="1826"/>
                  <a:pt x="7648" y="1755"/>
                </a:cubicBezTo>
                <a:cubicBezTo>
                  <a:pt x="7677" y="1500"/>
                  <a:pt x="7657" y="1466"/>
                  <a:pt x="7473" y="1481"/>
                </a:cubicBezTo>
                <a:cubicBezTo>
                  <a:pt x="7325" y="1492"/>
                  <a:pt x="7297" y="1474"/>
                  <a:pt x="7297" y="1364"/>
                </a:cubicBezTo>
                <a:cubicBezTo>
                  <a:pt x="7297" y="1291"/>
                  <a:pt x="7340" y="1231"/>
                  <a:pt x="7394" y="1228"/>
                </a:cubicBezTo>
                <a:cubicBezTo>
                  <a:pt x="7448" y="1225"/>
                  <a:pt x="7507" y="1221"/>
                  <a:pt x="7526" y="1218"/>
                </a:cubicBezTo>
                <a:cubicBezTo>
                  <a:pt x="7609" y="1205"/>
                  <a:pt x="7338" y="931"/>
                  <a:pt x="7244" y="931"/>
                </a:cubicBezTo>
                <a:cubicBezTo>
                  <a:pt x="7187" y="931"/>
                  <a:pt x="7138" y="901"/>
                  <a:pt x="7132" y="865"/>
                </a:cubicBezTo>
                <a:cubicBezTo>
                  <a:pt x="7127" y="830"/>
                  <a:pt x="7113" y="780"/>
                  <a:pt x="7101" y="756"/>
                </a:cubicBezTo>
                <a:cubicBezTo>
                  <a:pt x="7090" y="733"/>
                  <a:pt x="7072" y="694"/>
                  <a:pt x="7062" y="670"/>
                </a:cubicBezTo>
                <a:cubicBezTo>
                  <a:pt x="7052" y="647"/>
                  <a:pt x="7036" y="617"/>
                  <a:pt x="7027" y="605"/>
                </a:cubicBezTo>
                <a:cubicBezTo>
                  <a:pt x="7018" y="593"/>
                  <a:pt x="7002" y="533"/>
                  <a:pt x="6992" y="471"/>
                </a:cubicBezTo>
                <a:cubicBezTo>
                  <a:pt x="6960" y="275"/>
                  <a:pt x="6880" y="199"/>
                  <a:pt x="6765" y="253"/>
                </a:cubicBezTo>
                <a:cubicBezTo>
                  <a:pt x="6615" y="322"/>
                  <a:pt x="6308" y="276"/>
                  <a:pt x="6121" y="156"/>
                </a:cubicBezTo>
                <a:cubicBezTo>
                  <a:pt x="6021" y="92"/>
                  <a:pt x="5916" y="64"/>
                  <a:pt x="5849" y="83"/>
                </a:cubicBezTo>
                <a:cubicBezTo>
                  <a:pt x="5752" y="110"/>
                  <a:pt x="5581" y="112"/>
                  <a:pt x="5527" y="87"/>
                </a:cubicBezTo>
                <a:cubicBezTo>
                  <a:pt x="5418" y="39"/>
                  <a:pt x="5163" y="65"/>
                  <a:pt x="5021" y="139"/>
                </a:cubicBezTo>
                <a:cubicBezTo>
                  <a:pt x="4888" y="209"/>
                  <a:pt x="4820" y="220"/>
                  <a:pt x="4753" y="183"/>
                </a:cubicBezTo>
                <a:cubicBezTo>
                  <a:pt x="4686" y="145"/>
                  <a:pt x="4693" y="113"/>
                  <a:pt x="4775" y="56"/>
                </a:cubicBezTo>
                <a:cubicBezTo>
                  <a:pt x="4823" y="24"/>
                  <a:pt x="4847" y="7"/>
                  <a:pt x="4846" y="1"/>
                </a:cubicBezTo>
                <a:close/>
                <a:moveTo>
                  <a:pt x="20454" y="15133"/>
                </a:moveTo>
                <a:cubicBezTo>
                  <a:pt x="20385" y="15133"/>
                  <a:pt x="20359" y="15159"/>
                  <a:pt x="20386" y="15198"/>
                </a:cubicBezTo>
                <a:cubicBezTo>
                  <a:pt x="20411" y="15234"/>
                  <a:pt x="20462" y="15265"/>
                  <a:pt x="20500" y="15265"/>
                </a:cubicBezTo>
                <a:cubicBezTo>
                  <a:pt x="20538" y="15265"/>
                  <a:pt x="20570" y="15234"/>
                  <a:pt x="20570" y="15198"/>
                </a:cubicBezTo>
                <a:cubicBezTo>
                  <a:pt x="20570" y="15163"/>
                  <a:pt x="20517" y="15133"/>
                  <a:pt x="20454" y="15133"/>
                </a:cubicBezTo>
                <a:close/>
                <a:moveTo>
                  <a:pt x="17813" y="19093"/>
                </a:moveTo>
                <a:cubicBezTo>
                  <a:pt x="17802" y="19094"/>
                  <a:pt x="17786" y="19099"/>
                  <a:pt x="17767" y="19109"/>
                </a:cubicBezTo>
                <a:cubicBezTo>
                  <a:pt x="17714" y="19137"/>
                  <a:pt x="17653" y="19254"/>
                  <a:pt x="17631" y="19370"/>
                </a:cubicBezTo>
                <a:cubicBezTo>
                  <a:pt x="17609" y="19485"/>
                  <a:pt x="17620" y="19564"/>
                  <a:pt x="17656" y="19545"/>
                </a:cubicBezTo>
                <a:cubicBezTo>
                  <a:pt x="17691" y="19527"/>
                  <a:pt x="17726" y="19487"/>
                  <a:pt x="17734" y="19458"/>
                </a:cubicBezTo>
                <a:cubicBezTo>
                  <a:pt x="17743" y="19429"/>
                  <a:pt x="17775" y="19327"/>
                  <a:pt x="17807" y="19232"/>
                </a:cubicBezTo>
                <a:cubicBezTo>
                  <a:pt x="17840" y="19129"/>
                  <a:pt x="17845" y="19090"/>
                  <a:pt x="17813" y="19093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</p:spPr>
      </p:pic>
      <p:sp>
        <p:nvSpPr>
          <p:cNvPr id="358" name="Judges 21:25 (NKJV)…"/>
          <p:cNvSpPr txBox="1"/>
          <p:nvPr/>
        </p:nvSpPr>
        <p:spPr>
          <a:xfrm>
            <a:off x="4033650" y="3411251"/>
            <a:ext cx="8864300" cy="5181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300"/>
              </a:spcBef>
              <a:defRPr sz="6600">
                <a:solidFill>
                  <a:srgbClr val="FFFFFF"/>
                </a:solidFill>
                <a:effectLst>
                  <a:outerShdw sx="100000" sy="100000" kx="0" ky="0" algn="b" rotWithShape="0" blurRad="88900" dist="76200" dir="3093416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Judges 21:25 (NKJV)</a:t>
            </a:r>
          </a:p>
          <a:p>
            <a:pPr defTabSz="457200">
              <a:spcBef>
                <a:spcPts val="1300"/>
              </a:spcBef>
              <a:defRPr sz="6400">
                <a:solidFill>
                  <a:srgbClr val="FFFFFF"/>
                </a:solidFill>
                <a:effectLst>
                  <a:outerShdw sx="100000" sy="100000" kx="0" ky="0" algn="b" rotWithShape="0" blurRad="88900" dist="76200" dir="3093416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25</a:t>
            </a:r>
            <a:r>
              <a:t> In those days </a:t>
            </a:r>
            <a:r>
              <a:rPr i="1"/>
              <a:t>there was</a:t>
            </a:r>
            <a:r>
              <a:t> no king in Israel; everyone did </a:t>
            </a:r>
            <a:r>
              <a:rPr i="1"/>
              <a:t>what was</a:t>
            </a:r>
            <a:r>
              <a:t> right in his own eyes.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Rectangle"/>
          <p:cNvSpPr/>
          <p:nvPr/>
        </p:nvSpPr>
        <p:spPr>
          <a:xfrm>
            <a:off x="7649731" y="8763"/>
            <a:ext cx="5394750" cy="27733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36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493" t="7397" r="430" b="7397"/>
          <a:stretch>
            <a:fillRect/>
          </a:stretch>
        </p:blipFill>
        <p:spPr>
          <a:xfrm>
            <a:off x="-18442" y="23414"/>
            <a:ext cx="7863774" cy="277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5945" t="63499" r="5945" b="24645"/>
          <a:stretch>
            <a:fillRect/>
          </a:stretch>
        </p:blipFill>
        <p:spPr>
          <a:xfrm>
            <a:off x="6417227" y="301350"/>
            <a:ext cx="6517414" cy="614109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everyone did what was…"/>
          <p:cNvSpPr txBox="1"/>
          <p:nvPr/>
        </p:nvSpPr>
        <p:spPr>
          <a:xfrm>
            <a:off x="6803362" y="911216"/>
            <a:ext cx="5745213" cy="149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i="1">
              <a:latin typeface="Book Antiqua"/>
              <a:ea typeface="Book Antiqua"/>
              <a:cs typeface="Book Antiqua"/>
              <a:sym typeface="Book Antiqua"/>
            </a:endParaRPr>
          </a:p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right in his own eyes. </a:t>
            </a:r>
          </a:p>
        </p:txBody>
      </p:sp>
      <p:pic>
        <p:nvPicPr>
          <p:cNvPr id="364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6334" y="2608423"/>
            <a:ext cx="13237468" cy="254001"/>
          </a:xfrm>
          <a:prstGeom prst="rect">
            <a:avLst/>
          </a:prstGeom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pic>
        <p:nvPicPr>
          <p:cNvPr id="36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0701" y="3061031"/>
            <a:ext cx="4239326" cy="6358988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Rectangle 8"/>
          <p:cNvSpPr txBox="1"/>
          <p:nvPr/>
        </p:nvSpPr>
        <p:spPr>
          <a:xfrm>
            <a:off x="4880885" y="3332224"/>
            <a:ext cx="7863682" cy="5816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sz="5400">
                <a:solidFill>
                  <a:srgbClr val="FFF7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We NEED To Do What Is Right In God’s Eyes</a:t>
            </a:r>
          </a:p>
          <a:p>
            <a:pPr>
              <a:defRPr sz="8900">
                <a:solidFill>
                  <a:srgbClr val="FFF7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pPr>
            <a:r>
              <a:t>In Our Homes</a:t>
            </a:r>
          </a:p>
          <a:p>
            <a:pPr>
              <a:defRPr sz="8900">
                <a:solidFill>
                  <a:srgbClr val="FFF7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pPr>
            <a:r>
              <a:t>In Our Religion</a:t>
            </a:r>
          </a:p>
          <a:p>
            <a:pPr>
              <a:defRPr sz="8900">
                <a:solidFill>
                  <a:srgbClr val="FFF7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pPr>
            <a:r>
              <a:t>In Our Society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Rectangle"/>
          <p:cNvSpPr/>
          <p:nvPr/>
        </p:nvSpPr>
        <p:spPr>
          <a:xfrm>
            <a:off x="7649731" y="8763"/>
            <a:ext cx="5394750" cy="27733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369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493" t="7397" r="430" b="7397"/>
          <a:stretch>
            <a:fillRect/>
          </a:stretch>
        </p:blipFill>
        <p:spPr>
          <a:xfrm>
            <a:off x="-18442" y="23414"/>
            <a:ext cx="7863774" cy="277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5945" t="63499" r="5945" b="24645"/>
          <a:stretch>
            <a:fillRect/>
          </a:stretch>
        </p:blipFill>
        <p:spPr>
          <a:xfrm>
            <a:off x="6417227" y="301350"/>
            <a:ext cx="6517414" cy="614109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everyone did what was…"/>
          <p:cNvSpPr txBox="1"/>
          <p:nvPr/>
        </p:nvSpPr>
        <p:spPr>
          <a:xfrm>
            <a:off x="6803362" y="911216"/>
            <a:ext cx="5745213" cy="149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i="1">
              <a:latin typeface="Book Antiqua"/>
              <a:ea typeface="Book Antiqua"/>
              <a:cs typeface="Book Antiqua"/>
              <a:sym typeface="Book Antiqua"/>
            </a:endParaRPr>
          </a:p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right in his own eyes. </a:t>
            </a:r>
          </a:p>
        </p:txBody>
      </p:sp>
      <p:pic>
        <p:nvPicPr>
          <p:cNvPr id="372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6334" y="2608423"/>
            <a:ext cx="13237468" cy="254001"/>
          </a:xfrm>
          <a:prstGeom prst="rect">
            <a:avLst/>
          </a:prstGeom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sp>
        <p:nvSpPr>
          <p:cNvPr id="373" name="Matthew 11:28–30 (NKJV)…"/>
          <p:cNvSpPr txBox="1"/>
          <p:nvPr/>
        </p:nvSpPr>
        <p:spPr>
          <a:xfrm>
            <a:off x="4588465" y="3237855"/>
            <a:ext cx="8351746" cy="5791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spcBef>
                <a:spcPts val="1300"/>
              </a:spcBef>
              <a:defRPr sz="5900">
                <a:solidFill>
                  <a:srgbClr val="FFFFFF"/>
                </a:solidFill>
                <a:effectLst>
                  <a:outerShdw sx="100000" sy="100000" kx="0" ky="0" algn="b" rotWithShape="0" blurRad="88900" dist="76200" dir="3093416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Matthew 11:28–30 (</a:t>
            </a:r>
            <a:r>
              <a:rPr sz="3800"/>
              <a:t>NKJV</a:t>
            </a:r>
            <a:r>
              <a:t>)</a:t>
            </a:r>
          </a:p>
          <a:p>
            <a:pPr defTabSz="457200">
              <a:spcBef>
                <a:spcPts val="1300"/>
              </a:spcBef>
              <a:defRPr sz="4300">
                <a:solidFill>
                  <a:srgbClr val="FFFFFF"/>
                </a:solidFill>
                <a:effectLst>
                  <a:outerShdw sx="100000" sy="100000" kx="0" ky="0" algn="b" rotWithShape="0" blurRad="88900" dist="76200" dir="3093416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28</a:t>
            </a:r>
            <a:r>
              <a:t> Come to Me, all </a:t>
            </a:r>
            <a:r>
              <a:rPr i="1"/>
              <a:t>you</a:t>
            </a:r>
            <a:r>
              <a:t> who labor and are heavy laden, and I will give you rest. </a:t>
            </a:r>
            <a:r>
              <a:rPr baseline="31999"/>
              <a:t>29</a:t>
            </a:r>
            <a:r>
              <a:t> Take My yoke upon you and learn from Me, for I am gentle and lowly in heart, and you will find rest for your souls. </a:t>
            </a:r>
            <a:r>
              <a:rPr baseline="31999"/>
              <a:t>30</a:t>
            </a:r>
            <a:r>
              <a:t> For My yoke </a:t>
            </a:r>
            <a:r>
              <a:rPr i="1"/>
              <a:t>is</a:t>
            </a:r>
            <a:r>
              <a:t> easy and My burden is light.”</a:t>
            </a:r>
          </a:p>
        </p:txBody>
      </p:sp>
      <p:pic>
        <p:nvPicPr>
          <p:cNvPr id="37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90701" y="3061031"/>
            <a:ext cx="4239326" cy="6358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ctangle 1"/>
          <p:cNvSpPr/>
          <p:nvPr/>
        </p:nvSpPr>
        <p:spPr>
          <a:xfrm>
            <a:off x="-1" y="-1"/>
            <a:ext cx="13004802" cy="9753602"/>
          </a:xfrm>
          <a:prstGeom prst="rect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9340" t="9182" r="10313" b="4710"/>
          <a:stretch>
            <a:fillRect/>
          </a:stretch>
        </p:blipFill>
        <p:spPr>
          <a:xfrm>
            <a:off x="1160172" y="367710"/>
            <a:ext cx="2423428" cy="2597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47" fill="norm" stroke="1" extrusionOk="0">
                <a:moveTo>
                  <a:pt x="10869" y="1"/>
                </a:moveTo>
                <a:cubicBezTo>
                  <a:pt x="10857" y="7"/>
                  <a:pt x="10878" y="68"/>
                  <a:pt x="10943" y="188"/>
                </a:cubicBezTo>
                <a:cubicBezTo>
                  <a:pt x="11092" y="461"/>
                  <a:pt x="11153" y="742"/>
                  <a:pt x="11074" y="787"/>
                </a:cubicBezTo>
                <a:cubicBezTo>
                  <a:pt x="11037" y="809"/>
                  <a:pt x="10904" y="710"/>
                  <a:pt x="10781" y="568"/>
                </a:cubicBezTo>
                <a:cubicBezTo>
                  <a:pt x="10657" y="425"/>
                  <a:pt x="10538" y="327"/>
                  <a:pt x="10512" y="351"/>
                </a:cubicBezTo>
                <a:cubicBezTo>
                  <a:pt x="10486" y="375"/>
                  <a:pt x="10554" y="577"/>
                  <a:pt x="10664" y="800"/>
                </a:cubicBezTo>
                <a:cubicBezTo>
                  <a:pt x="10775" y="1024"/>
                  <a:pt x="10897" y="1274"/>
                  <a:pt x="10936" y="1354"/>
                </a:cubicBezTo>
                <a:cubicBezTo>
                  <a:pt x="11039" y="1568"/>
                  <a:pt x="10978" y="1761"/>
                  <a:pt x="10806" y="1761"/>
                </a:cubicBezTo>
                <a:cubicBezTo>
                  <a:pt x="10657" y="1761"/>
                  <a:pt x="10207" y="2126"/>
                  <a:pt x="10276" y="2190"/>
                </a:cubicBezTo>
                <a:cubicBezTo>
                  <a:pt x="10296" y="2209"/>
                  <a:pt x="10245" y="2345"/>
                  <a:pt x="10163" y="2492"/>
                </a:cubicBezTo>
                <a:cubicBezTo>
                  <a:pt x="10080" y="2639"/>
                  <a:pt x="10029" y="2785"/>
                  <a:pt x="10049" y="2816"/>
                </a:cubicBezTo>
                <a:cubicBezTo>
                  <a:pt x="10070" y="2847"/>
                  <a:pt x="10020" y="2948"/>
                  <a:pt x="9940" y="3042"/>
                </a:cubicBezTo>
                <a:cubicBezTo>
                  <a:pt x="9664" y="3366"/>
                  <a:pt x="9293" y="3904"/>
                  <a:pt x="9156" y="4179"/>
                </a:cubicBezTo>
                <a:cubicBezTo>
                  <a:pt x="9029" y="4433"/>
                  <a:pt x="8969" y="4472"/>
                  <a:pt x="8449" y="4632"/>
                </a:cubicBezTo>
                <a:cubicBezTo>
                  <a:pt x="8137" y="4727"/>
                  <a:pt x="7835" y="4842"/>
                  <a:pt x="7778" y="4884"/>
                </a:cubicBezTo>
                <a:cubicBezTo>
                  <a:pt x="7720" y="4926"/>
                  <a:pt x="7639" y="4971"/>
                  <a:pt x="7598" y="4986"/>
                </a:cubicBezTo>
                <a:cubicBezTo>
                  <a:pt x="7556" y="5000"/>
                  <a:pt x="7254" y="5149"/>
                  <a:pt x="6926" y="5317"/>
                </a:cubicBezTo>
                <a:cubicBezTo>
                  <a:pt x="6106" y="5737"/>
                  <a:pt x="5091" y="6682"/>
                  <a:pt x="4467" y="7601"/>
                </a:cubicBezTo>
                <a:cubicBezTo>
                  <a:pt x="4426" y="7662"/>
                  <a:pt x="4323" y="7801"/>
                  <a:pt x="4241" y="7912"/>
                </a:cubicBezTo>
                <a:cubicBezTo>
                  <a:pt x="4160" y="8024"/>
                  <a:pt x="4005" y="8304"/>
                  <a:pt x="3899" y="8535"/>
                </a:cubicBezTo>
                <a:lnTo>
                  <a:pt x="3704" y="8954"/>
                </a:lnTo>
                <a:lnTo>
                  <a:pt x="2793" y="8931"/>
                </a:lnTo>
                <a:cubicBezTo>
                  <a:pt x="2026" y="8911"/>
                  <a:pt x="1862" y="8927"/>
                  <a:pt x="1747" y="9023"/>
                </a:cubicBezTo>
                <a:cubicBezTo>
                  <a:pt x="1672" y="9086"/>
                  <a:pt x="1514" y="9161"/>
                  <a:pt x="1397" y="9190"/>
                </a:cubicBezTo>
                <a:cubicBezTo>
                  <a:pt x="1238" y="9230"/>
                  <a:pt x="1185" y="9285"/>
                  <a:pt x="1185" y="9410"/>
                </a:cubicBezTo>
                <a:cubicBezTo>
                  <a:pt x="1185" y="9553"/>
                  <a:pt x="1138" y="9584"/>
                  <a:pt x="850" y="9630"/>
                </a:cubicBezTo>
                <a:cubicBezTo>
                  <a:pt x="665" y="9659"/>
                  <a:pt x="378" y="9711"/>
                  <a:pt x="214" y="9747"/>
                </a:cubicBezTo>
                <a:cubicBezTo>
                  <a:pt x="65" y="9781"/>
                  <a:pt x="-10" y="9798"/>
                  <a:pt x="2" y="9803"/>
                </a:cubicBezTo>
                <a:cubicBezTo>
                  <a:pt x="13" y="9809"/>
                  <a:pt x="113" y="9804"/>
                  <a:pt x="309" y="9793"/>
                </a:cubicBezTo>
                <a:cubicBezTo>
                  <a:pt x="544" y="9780"/>
                  <a:pt x="755" y="9807"/>
                  <a:pt x="832" y="9859"/>
                </a:cubicBezTo>
                <a:cubicBezTo>
                  <a:pt x="972" y="9954"/>
                  <a:pt x="933" y="9981"/>
                  <a:pt x="365" y="10160"/>
                </a:cubicBezTo>
                <a:cubicBezTo>
                  <a:pt x="201" y="10213"/>
                  <a:pt x="378" y="10220"/>
                  <a:pt x="1040" y="10190"/>
                </a:cubicBezTo>
                <a:cubicBezTo>
                  <a:pt x="1692" y="10160"/>
                  <a:pt x="1988" y="10170"/>
                  <a:pt x="2114" y="10233"/>
                </a:cubicBezTo>
                <a:cubicBezTo>
                  <a:pt x="2210" y="10280"/>
                  <a:pt x="2479" y="10329"/>
                  <a:pt x="2711" y="10337"/>
                </a:cubicBezTo>
                <a:cubicBezTo>
                  <a:pt x="2944" y="10345"/>
                  <a:pt x="3172" y="10372"/>
                  <a:pt x="3220" y="10400"/>
                </a:cubicBezTo>
                <a:cubicBezTo>
                  <a:pt x="3281" y="10435"/>
                  <a:pt x="3297" y="10652"/>
                  <a:pt x="3273" y="11121"/>
                </a:cubicBezTo>
                <a:cubicBezTo>
                  <a:pt x="3247" y="11635"/>
                  <a:pt x="3274" y="11938"/>
                  <a:pt x="3390" y="12415"/>
                </a:cubicBezTo>
                <a:cubicBezTo>
                  <a:pt x="3473" y="12758"/>
                  <a:pt x="3559" y="13116"/>
                  <a:pt x="3581" y="13212"/>
                </a:cubicBezTo>
                <a:cubicBezTo>
                  <a:pt x="3634" y="13444"/>
                  <a:pt x="3989" y="14258"/>
                  <a:pt x="4093" y="14388"/>
                </a:cubicBezTo>
                <a:cubicBezTo>
                  <a:pt x="4138" y="14445"/>
                  <a:pt x="4253" y="14647"/>
                  <a:pt x="4351" y="14837"/>
                </a:cubicBezTo>
                <a:cubicBezTo>
                  <a:pt x="4448" y="15027"/>
                  <a:pt x="4601" y="15277"/>
                  <a:pt x="4690" y="15391"/>
                </a:cubicBezTo>
                <a:cubicBezTo>
                  <a:pt x="4831" y="15572"/>
                  <a:pt x="4842" y="15629"/>
                  <a:pt x="4771" y="15850"/>
                </a:cubicBezTo>
                <a:cubicBezTo>
                  <a:pt x="4726" y="15989"/>
                  <a:pt x="4631" y="16163"/>
                  <a:pt x="4559" y="16237"/>
                </a:cubicBezTo>
                <a:cubicBezTo>
                  <a:pt x="4487" y="16310"/>
                  <a:pt x="4449" y="16390"/>
                  <a:pt x="4474" y="16414"/>
                </a:cubicBezTo>
                <a:cubicBezTo>
                  <a:pt x="4499" y="16437"/>
                  <a:pt x="4189" y="17072"/>
                  <a:pt x="3785" y="17826"/>
                </a:cubicBezTo>
                <a:cubicBezTo>
                  <a:pt x="3243" y="18838"/>
                  <a:pt x="3051" y="19267"/>
                  <a:pt x="3047" y="19471"/>
                </a:cubicBezTo>
                <a:cubicBezTo>
                  <a:pt x="3044" y="19623"/>
                  <a:pt x="3015" y="19849"/>
                  <a:pt x="2983" y="19973"/>
                </a:cubicBezTo>
                <a:cubicBezTo>
                  <a:pt x="2939" y="20151"/>
                  <a:pt x="2947" y="20199"/>
                  <a:pt x="3036" y="20199"/>
                </a:cubicBezTo>
                <a:cubicBezTo>
                  <a:pt x="3216" y="20199"/>
                  <a:pt x="3255" y="20320"/>
                  <a:pt x="3135" y="20527"/>
                </a:cubicBezTo>
                <a:cubicBezTo>
                  <a:pt x="2985" y="20786"/>
                  <a:pt x="2775" y="21316"/>
                  <a:pt x="2810" y="21349"/>
                </a:cubicBezTo>
                <a:cubicBezTo>
                  <a:pt x="2826" y="21364"/>
                  <a:pt x="2903" y="21242"/>
                  <a:pt x="2980" y="21080"/>
                </a:cubicBezTo>
                <a:cubicBezTo>
                  <a:pt x="3215" y="20586"/>
                  <a:pt x="3402" y="20325"/>
                  <a:pt x="3471" y="20389"/>
                </a:cubicBezTo>
                <a:cubicBezTo>
                  <a:pt x="3530" y="20444"/>
                  <a:pt x="3467" y="20877"/>
                  <a:pt x="3340" y="21290"/>
                </a:cubicBezTo>
                <a:cubicBezTo>
                  <a:pt x="3248" y="21590"/>
                  <a:pt x="3391" y="21440"/>
                  <a:pt x="3609" y="21012"/>
                </a:cubicBezTo>
                <a:cubicBezTo>
                  <a:pt x="3729" y="20774"/>
                  <a:pt x="3861" y="20531"/>
                  <a:pt x="3899" y="20474"/>
                </a:cubicBezTo>
                <a:cubicBezTo>
                  <a:pt x="3936" y="20417"/>
                  <a:pt x="4046" y="20222"/>
                  <a:pt x="4142" y="20038"/>
                </a:cubicBezTo>
                <a:cubicBezTo>
                  <a:pt x="4239" y="19854"/>
                  <a:pt x="4381" y="19670"/>
                  <a:pt x="4457" y="19632"/>
                </a:cubicBezTo>
                <a:cubicBezTo>
                  <a:pt x="4532" y="19593"/>
                  <a:pt x="4656" y="19428"/>
                  <a:pt x="4736" y="19261"/>
                </a:cubicBezTo>
                <a:cubicBezTo>
                  <a:pt x="4815" y="19095"/>
                  <a:pt x="4915" y="18940"/>
                  <a:pt x="4955" y="18917"/>
                </a:cubicBezTo>
                <a:cubicBezTo>
                  <a:pt x="5060" y="18857"/>
                  <a:pt x="5714" y="17790"/>
                  <a:pt x="5824" y="17502"/>
                </a:cubicBezTo>
                <a:cubicBezTo>
                  <a:pt x="5875" y="17368"/>
                  <a:pt x="5919" y="17200"/>
                  <a:pt x="5919" y="17131"/>
                </a:cubicBezTo>
                <a:cubicBezTo>
                  <a:pt x="5920" y="17062"/>
                  <a:pt x="5956" y="16948"/>
                  <a:pt x="5997" y="16876"/>
                </a:cubicBezTo>
                <a:cubicBezTo>
                  <a:pt x="6070" y="16748"/>
                  <a:pt x="6079" y="16750"/>
                  <a:pt x="6326" y="16899"/>
                </a:cubicBezTo>
                <a:cubicBezTo>
                  <a:pt x="7075" y="17349"/>
                  <a:pt x="7584" y="17607"/>
                  <a:pt x="8195" y="17849"/>
                </a:cubicBezTo>
                <a:cubicBezTo>
                  <a:pt x="8478" y="17961"/>
                  <a:pt x="8902" y="18042"/>
                  <a:pt x="8937" y="17990"/>
                </a:cubicBezTo>
                <a:cubicBezTo>
                  <a:pt x="8956" y="17961"/>
                  <a:pt x="9335" y="17952"/>
                  <a:pt x="9777" y="17970"/>
                </a:cubicBezTo>
                <a:cubicBezTo>
                  <a:pt x="10498" y="18000"/>
                  <a:pt x="10570" y="17994"/>
                  <a:pt x="10484" y="17898"/>
                </a:cubicBezTo>
                <a:cubicBezTo>
                  <a:pt x="10431" y="17839"/>
                  <a:pt x="10416" y="17775"/>
                  <a:pt x="10449" y="17757"/>
                </a:cubicBezTo>
                <a:cubicBezTo>
                  <a:pt x="10517" y="17720"/>
                  <a:pt x="11421" y="17616"/>
                  <a:pt x="11812" y="17600"/>
                </a:cubicBezTo>
                <a:cubicBezTo>
                  <a:pt x="12957" y="17553"/>
                  <a:pt x="12973" y="17552"/>
                  <a:pt x="12724" y="17508"/>
                </a:cubicBezTo>
                <a:cubicBezTo>
                  <a:pt x="12453" y="17461"/>
                  <a:pt x="12398" y="17358"/>
                  <a:pt x="12607" y="17285"/>
                </a:cubicBezTo>
                <a:cubicBezTo>
                  <a:pt x="12871" y="17194"/>
                  <a:pt x="12538" y="17162"/>
                  <a:pt x="11028" y="17135"/>
                </a:cubicBezTo>
                <a:cubicBezTo>
                  <a:pt x="9609" y="17108"/>
                  <a:pt x="9520" y="17098"/>
                  <a:pt x="9166" y="16931"/>
                </a:cubicBezTo>
                <a:cubicBezTo>
                  <a:pt x="8961" y="16835"/>
                  <a:pt x="8518" y="16630"/>
                  <a:pt x="8184" y="16476"/>
                </a:cubicBezTo>
                <a:cubicBezTo>
                  <a:pt x="7850" y="16322"/>
                  <a:pt x="7552" y="16158"/>
                  <a:pt x="7523" y="16115"/>
                </a:cubicBezTo>
                <a:cubicBezTo>
                  <a:pt x="7495" y="16072"/>
                  <a:pt x="7392" y="16012"/>
                  <a:pt x="7294" y="15978"/>
                </a:cubicBezTo>
                <a:cubicBezTo>
                  <a:pt x="7195" y="15943"/>
                  <a:pt x="7114" y="15868"/>
                  <a:pt x="7114" y="15810"/>
                </a:cubicBezTo>
                <a:cubicBezTo>
                  <a:pt x="7114" y="15753"/>
                  <a:pt x="7013" y="15656"/>
                  <a:pt x="6891" y="15597"/>
                </a:cubicBezTo>
                <a:cubicBezTo>
                  <a:pt x="6574" y="15445"/>
                  <a:pt x="6535" y="15218"/>
                  <a:pt x="6771" y="14896"/>
                </a:cubicBezTo>
                <a:cubicBezTo>
                  <a:pt x="6877" y="14751"/>
                  <a:pt x="6965" y="14591"/>
                  <a:pt x="6965" y="14542"/>
                </a:cubicBezTo>
                <a:cubicBezTo>
                  <a:pt x="6965" y="14452"/>
                  <a:pt x="6976" y="14429"/>
                  <a:pt x="7258" y="13919"/>
                </a:cubicBezTo>
                <a:cubicBezTo>
                  <a:pt x="7348" y="13758"/>
                  <a:pt x="7400" y="13625"/>
                  <a:pt x="7371" y="13625"/>
                </a:cubicBezTo>
                <a:cubicBezTo>
                  <a:pt x="7343" y="13625"/>
                  <a:pt x="7354" y="13587"/>
                  <a:pt x="7396" y="13539"/>
                </a:cubicBezTo>
                <a:cubicBezTo>
                  <a:pt x="7438" y="13492"/>
                  <a:pt x="7494" y="13359"/>
                  <a:pt x="7516" y="13244"/>
                </a:cubicBezTo>
                <a:cubicBezTo>
                  <a:pt x="7539" y="13130"/>
                  <a:pt x="7588" y="12922"/>
                  <a:pt x="7626" y="12779"/>
                </a:cubicBezTo>
                <a:cubicBezTo>
                  <a:pt x="7664" y="12636"/>
                  <a:pt x="7679" y="12520"/>
                  <a:pt x="7658" y="12520"/>
                </a:cubicBezTo>
                <a:cubicBezTo>
                  <a:pt x="7636" y="12520"/>
                  <a:pt x="7663" y="12470"/>
                  <a:pt x="7714" y="12412"/>
                </a:cubicBezTo>
                <a:cubicBezTo>
                  <a:pt x="7766" y="12354"/>
                  <a:pt x="7952" y="12023"/>
                  <a:pt x="8131" y="11671"/>
                </a:cubicBezTo>
                <a:cubicBezTo>
                  <a:pt x="8310" y="11320"/>
                  <a:pt x="8481" y="11041"/>
                  <a:pt x="8513" y="11052"/>
                </a:cubicBezTo>
                <a:cubicBezTo>
                  <a:pt x="8544" y="11063"/>
                  <a:pt x="8562" y="11278"/>
                  <a:pt x="8555" y="11534"/>
                </a:cubicBezTo>
                <a:cubicBezTo>
                  <a:pt x="8548" y="11789"/>
                  <a:pt x="8559" y="11937"/>
                  <a:pt x="8580" y="11861"/>
                </a:cubicBezTo>
                <a:cubicBezTo>
                  <a:pt x="8601" y="11785"/>
                  <a:pt x="8652" y="11694"/>
                  <a:pt x="8689" y="11658"/>
                </a:cubicBezTo>
                <a:cubicBezTo>
                  <a:pt x="8726" y="11622"/>
                  <a:pt x="8756" y="11508"/>
                  <a:pt x="8756" y="11406"/>
                </a:cubicBezTo>
                <a:cubicBezTo>
                  <a:pt x="8756" y="11303"/>
                  <a:pt x="8820" y="11147"/>
                  <a:pt x="8898" y="11058"/>
                </a:cubicBezTo>
                <a:cubicBezTo>
                  <a:pt x="9010" y="10930"/>
                  <a:pt x="9097" y="10901"/>
                  <a:pt x="9336" y="10917"/>
                </a:cubicBezTo>
                <a:cubicBezTo>
                  <a:pt x="9500" y="10929"/>
                  <a:pt x="9657" y="10904"/>
                  <a:pt x="9686" y="10862"/>
                </a:cubicBezTo>
                <a:cubicBezTo>
                  <a:pt x="9717" y="10814"/>
                  <a:pt x="9773" y="10807"/>
                  <a:pt x="9827" y="10845"/>
                </a:cubicBezTo>
                <a:cubicBezTo>
                  <a:pt x="9875" y="10880"/>
                  <a:pt x="9996" y="10931"/>
                  <a:pt x="10099" y="10957"/>
                </a:cubicBezTo>
                <a:cubicBezTo>
                  <a:pt x="10863" y="11153"/>
                  <a:pt x="11106" y="11201"/>
                  <a:pt x="11699" y="11271"/>
                </a:cubicBezTo>
                <a:cubicBezTo>
                  <a:pt x="12069" y="11315"/>
                  <a:pt x="12489" y="11377"/>
                  <a:pt x="12632" y="11412"/>
                </a:cubicBezTo>
                <a:cubicBezTo>
                  <a:pt x="12776" y="11447"/>
                  <a:pt x="13142" y="11490"/>
                  <a:pt x="13445" y="11507"/>
                </a:cubicBezTo>
                <a:cubicBezTo>
                  <a:pt x="14027" y="11541"/>
                  <a:pt x="14108" y="11576"/>
                  <a:pt x="14144" y="11796"/>
                </a:cubicBezTo>
                <a:cubicBezTo>
                  <a:pt x="14157" y="11871"/>
                  <a:pt x="14225" y="12007"/>
                  <a:pt x="14296" y="12101"/>
                </a:cubicBezTo>
                <a:cubicBezTo>
                  <a:pt x="14367" y="12194"/>
                  <a:pt x="14423" y="12335"/>
                  <a:pt x="14423" y="12412"/>
                </a:cubicBezTo>
                <a:cubicBezTo>
                  <a:pt x="14424" y="12489"/>
                  <a:pt x="14475" y="12641"/>
                  <a:pt x="14536" y="12749"/>
                </a:cubicBezTo>
                <a:cubicBezTo>
                  <a:pt x="14648" y="12948"/>
                  <a:pt x="14849" y="13562"/>
                  <a:pt x="14922" y="13919"/>
                </a:cubicBezTo>
                <a:cubicBezTo>
                  <a:pt x="14943" y="14025"/>
                  <a:pt x="14995" y="14128"/>
                  <a:pt x="15031" y="14149"/>
                </a:cubicBezTo>
                <a:cubicBezTo>
                  <a:pt x="15201" y="14246"/>
                  <a:pt x="15080" y="14578"/>
                  <a:pt x="14752" y="14926"/>
                </a:cubicBezTo>
                <a:cubicBezTo>
                  <a:pt x="14564" y="15125"/>
                  <a:pt x="14388" y="15276"/>
                  <a:pt x="14360" y="15260"/>
                </a:cubicBezTo>
                <a:cubicBezTo>
                  <a:pt x="14259" y="15202"/>
                  <a:pt x="13983" y="15398"/>
                  <a:pt x="13734" y="15702"/>
                </a:cubicBezTo>
                <a:cubicBezTo>
                  <a:pt x="13443" y="16059"/>
                  <a:pt x="13109" y="16650"/>
                  <a:pt x="13169" y="16705"/>
                </a:cubicBezTo>
                <a:cubicBezTo>
                  <a:pt x="13191" y="16726"/>
                  <a:pt x="13390" y="16686"/>
                  <a:pt x="13611" y="16613"/>
                </a:cubicBezTo>
                <a:cubicBezTo>
                  <a:pt x="13832" y="16541"/>
                  <a:pt x="14151" y="16442"/>
                  <a:pt x="14321" y="16394"/>
                </a:cubicBezTo>
                <a:cubicBezTo>
                  <a:pt x="14490" y="16346"/>
                  <a:pt x="14774" y="16185"/>
                  <a:pt x="14950" y="16037"/>
                </a:cubicBezTo>
                <a:cubicBezTo>
                  <a:pt x="15280" y="15757"/>
                  <a:pt x="15412" y="15732"/>
                  <a:pt x="15455" y="15938"/>
                </a:cubicBezTo>
                <a:cubicBezTo>
                  <a:pt x="15470" y="16012"/>
                  <a:pt x="15423" y="16071"/>
                  <a:pt x="15335" y="16092"/>
                </a:cubicBezTo>
                <a:cubicBezTo>
                  <a:pt x="15313" y="16098"/>
                  <a:pt x="15301" y="16103"/>
                  <a:pt x="15285" y="16109"/>
                </a:cubicBezTo>
                <a:cubicBezTo>
                  <a:pt x="15285" y="16109"/>
                  <a:pt x="15286" y="16111"/>
                  <a:pt x="15285" y="16112"/>
                </a:cubicBezTo>
                <a:cubicBezTo>
                  <a:pt x="15274" y="16130"/>
                  <a:pt x="15257" y="16142"/>
                  <a:pt x="15239" y="16155"/>
                </a:cubicBezTo>
                <a:cubicBezTo>
                  <a:pt x="15219" y="16204"/>
                  <a:pt x="15237" y="16294"/>
                  <a:pt x="15296" y="16518"/>
                </a:cubicBezTo>
                <a:cubicBezTo>
                  <a:pt x="15353" y="16734"/>
                  <a:pt x="15432" y="17113"/>
                  <a:pt x="15473" y="17357"/>
                </a:cubicBezTo>
                <a:cubicBezTo>
                  <a:pt x="15513" y="17602"/>
                  <a:pt x="15573" y="17834"/>
                  <a:pt x="15607" y="17875"/>
                </a:cubicBezTo>
                <a:cubicBezTo>
                  <a:pt x="15641" y="17916"/>
                  <a:pt x="15660" y="18087"/>
                  <a:pt x="15649" y="18255"/>
                </a:cubicBezTo>
                <a:cubicBezTo>
                  <a:pt x="15638" y="18423"/>
                  <a:pt x="15659" y="18634"/>
                  <a:pt x="15695" y="18724"/>
                </a:cubicBezTo>
                <a:cubicBezTo>
                  <a:pt x="15788" y="18950"/>
                  <a:pt x="16287" y="19138"/>
                  <a:pt x="16476" y="19019"/>
                </a:cubicBezTo>
                <a:cubicBezTo>
                  <a:pt x="16517" y="18993"/>
                  <a:pt x="16727" y="18932"/>
                  <a:pt x="16946" y="18885"/>
                </a:cubicBezTo>
                <a:cubicBezTo>
                  <a:pt x="17291" y="18810"/>
                  <a:pt x="17337" y="18781"/>
                  <a:pt x="17303" y="18658"/>
                </a:cubicBezTo>
                <a:cubicBezTo>
                  <a:pt x="17281" y="18581"/>
                  <a:pt x="17299" y="18454"/>
                  <a:pt x="17342" y="18380"/>
                </a:cubicBezTo>
                <a:cubicBezTo>
                  <a:pt x="17396" y="18285"/>
                  <a:pt x="17395" y="18223"/>
                  <a:pt x="17338" y="18170"/>
                </a:cubicBezTo>
                <a:cubicBezTo>
                  <a:pt x="17293" y="18129"/>
                  <a:pt x="17257" y="17947"/>
                  <a:pt x="17257" y="17767"/>
                </a:cubicBezTo>
                <a:cubicBezTo>
                  <a:pt x="17257" y="17587"/>
                  <a:pt x="17230" y="17424"/>
                  <a:pt x="17193" y="17403"/>
                </a:cubicBezTo>
                <a:cubicBezTo>
                  <a:pt x="17157" y="17382"/>
                  <a:pt x="17141" y="17060"/>
                  <a:pt x="17158" y="16689"/>
                </a:cubicBezTo>
                <a:cubicBezTo>
                  <a:pt x="17175" y="16317"/>
                  <a:pt x="17150" y="15857"/>
                  <a:pt x="17105" y="15666"/>
                </a:cubicBezTo>
                <a:cubicBezTo>
                  <a:pt x="17060" y="15476"/>
                  <a:pt x="17007" y="15235"/>
                  <a:pt x="16985" y="15129"/>
                </a:cubicBezTo>
                <a:cubicBezTo>
                  <a:pt x="16962" y="15023"/>
                  <a:pt x="16875" y="14904"/>
                  <a:pt x="16794" y="14863"/>
                </a:cubicBezTo>
                <a:cubicBezTo>
                  <a:pt x="16648" y="14791"/>
                  <a:pt x="16646" y="14790"/>
                  <a:pt x="16801" y="14637"/>
                </a:cubicBezTo>
                <a:cubicBezTo>
                  <a:pt x="16887" y="14552"/>
                  <a:pt x="16960" y="14431"/>
                  <a:pt x="16960" y="14372"/>
                </a:cubicBezTo>
                <a:cubicBezTo>
                  <a:pt x="16960" y="14312"/>
                  <a:pt x="17001" y="14234"/>
                  <a:pt x="17052" y="14195"/>
                </a:cubicBezTo>
                <a:cubicBezTo>
                  <a:pt x="17212" y="14072"/>
                  <a:pt x="17928" y="12687"/>
                  <a:pt x="17928" y="12500"/>
                </a:cubicBezTo>
                <a:cubicBezTo>
                  <a:pt x="17928" y="12355"/>
                  <a:pt x="18015" y="12303"/>
                  <a:pt x="18122" y="12386"/>
                </a:cubicBezTo>
                <a:cubicBezTo>
                  <a:pt x="18175" y="12426"/>
                  <a:pt x="18198" y="12505"/>
                  <a:pt x="18175" y="12559"/>
                </a:cubicBezTo>
                <a:cubicBezTo>
                  <a:pt x="18148" y="12625"/>
                  <a:pt x="18187" y="12658"/>
                  <a:pt x="18288" y="12658"/>
                </a:cubicBezTo>
                <a:cubicBezTo>
                  <a:pt x="18372" y="12658"/>
                  <a:pt x="18460" y="12683"/>
                  <a:pt x="18483" y="12717"/>
                </a:cubicBezTo>
                <a:cubicBezTo>
                  <a:pt x="18518" y="12769"/>
                  <a:pt x="19048" y="12884"/>
                  <a:pt x="19320" y="12897"/>
                </a:cubicBezTo>
                <a:cubicBezTo>
                  <a:pt x="19369" y="12899"/>
                  <a:pt x="19435" y="12925"/>
                  <a:pt x="19465" y="12953"/>
                </a:cubicBezTo>
                <a:cubicBezTo>
                  <a:pt x="19495" y="12981"/>
                  <a:pt x="19582" y="13002"/>
                  <a:pt x="19656" y="13002"/>
                </a:cubicBezTo>
                <a:cubicBezTo>
                  <a:pt x="19730" y="13002"/>
                  <a:pt x="19979" y="13080"/>
                  <a:pt x="20210" y="13176"/>
                </a:cubicBezTo>
                <a:cubicBezTo>
                  <a:pt x="20623" y="13345"/>
                  <a:pt x="21057" y="13400"/>
                  <a:pt x="21168" y="13297"/>
                </a:cubicBezTo>
                <a:cubicBezTo>
                  <a:pt x="21199" y="13268"/>
                  <a:pt x="21262" y="13244"/>
                  <a:pt x="21309" y="13244"/>
                </a:cubicBezTo>
                <a:cubicBezTo>
                  <a:pt x="21396" y="13244"/>
                  <a:pt x="21476" y="12957"/>
                  <a:pt x="21557" y="12363"/>
                </a:cubicBezTo>
                <a:cubicBezTo>
                  <a:pt x="21590" y="12117"/>
                  <a:pt x="21577" y="12035"/>
                  <a:pt x="21504" y="12035"/>
                </a:cubicBezTo>
                <a:cubicBezTo>
                  <a:pt x="21450" y="12035"/>
                  <a:pt x="21327" y="11967"/>
                  <a:pt x="21231" y="11884"/>
                </a:cubicBezTo>
                <a:cubicBezTo>
                  <a:pt x="21136" y="11801"/>
                  <a:pt x="20999" y="11725"/>
                  <a:pt x="20928" y="11717"/>
                </a:cubicBezTo>
                <a:cubicBezTo>
                  <a:pt x="20258" y="11641"/>
                  <a:pt x="20036" y="11583"/>
                  <a:pt x="19892" y="11442"/>
                </a:cubicBezTo>
                <a:cubicBezTo>
                  <a:pt x="19805" y="11355"/>
                  <a:pt x="19603" y="11252"/>
                  <a:pt x="19444" y="11212"/>
                </a:cubicBezTo>
                <a:cubicBezTo>
                  <a:pt x="19284" y="11173"/>
                  <a:pt x="19090" y="11092"/>
                  <a:pt x="19009" y="11035"/>
                </a:cubicBezTo>
                <a:cubicBezTo>
                  <a:pt x="18928" y="10979"/>
                  <a:pt x="18755" y="10932"/>
                  <a:pt x="18624" y="10931"/>
                </a:cubicBezTo>
                <a:cubicBezTo>
                  <a:pt x="18493" y="10929"/>
                  <a:pt x="18365" y="10898"/>
                  <a:pt x="18341" y="10862"/>
                </a:cubicBezTo>
                <a:cubicBezTo>
                  <a:pt x="18318" y="10826"/>
                  <a:pt x="18290" y="10430"/>
                  <a:pt x="18278" y="9980"/>
                </a:cubicBezTo>
                <a:cubicBezTo>
                  <a:pt x="18266" y="9531"/>
                  <a:pt x="18221" y="9103"/>
                  <a:pt x="18179" y="9026"/>
                </a:cubicBezTo>
                <a:cubicBezTo>
                  <a:pt x="18137" y="8950"/>
                  <a:pt x="18056" y="8732"/>
                  <a:pt x="18002" y="8541"/>
                </a:cubicBezTo>
                <a:cubicBezTo>
                  <a:pt x="17877" y="8098"/>
                  <a:pt x="17457" y="7327"/>
                  <a:pt x="17084" y="6863"/>
                </a:cubicBezTo>
                <a:cubicBezTo>
                  <a:pt x="16784" y="6491"/>
                  <a:pt x="16015" y="5983"/>
                  <a:pt x="15144" y="5579"/>
                </a:cubicBezTo>
                <a:cubicBezTo>
                  <a:pt x="14750" y="5396"/>
                  <a:pt x="14717" y="5365"/>
                  <a:pt x="14823" y="5267"/>
                </a:cubicBezTo>
                <a:cubicBezTo>
                  <a:pt x="14928" y="5170"/>
                  <a:pt x="14901" y="5140"/>
                  <a:pt x="14512" y="4940"/>
                </a:cubicBezTo>
                <a:cubicBezTo>
                  <a:pt x="14275" y="4818"/>
                  <a:pt x="13978" y="4697"/>
                  <a:pt x="13851" y="4671"/>
                </a:cubicBezTo>
                <a:cubicBezTo>
                  <a:pt x="13463" y="4592"/>
                  <a:pt x="13477" y="4621"/>
                  <a:pt x="12816" y="2590"/>
                </a:cubicBezTo>
                <a:cubicBezTo>
                  <a:pt x="12667" y="2133"/>
                  <a:pt x="12510" y="1642"/>
                  <a:pt x="12466" y="1499"/>
                </a:cubicBezTo>
                <a:cubicBezTo>
                  <a:pt x="12358" y="1149"/>
                  <a:pt x="11704" y="571"/>
                  <a:pt x="11551" y="689"/>
                </a:cubicBezTo>
                <a:cubicBezTo>
                  <a:pt x="11465" y="755"/>
                  <a:pt x="11397" y="696"/>
                  <a:pt x="11180" y="381"/>
                </a:cubicBezTo>
                <a:cubicBezTo>
                  <a:pt x="11004" y="125"/>
                  <a:pt x="10889" y="-10"/>
                  <a:pt x="10869" y="1"/>
                </a:cubicBezTo>
                <a:close/>
                <a:moveTo>
                  <a:pt x="11441" y="3871"/>
                </a:moveTo>
                <a:cubicBezTo>
                  <a:pt x="11469" y="3871"/>
                  <a:pt x="11497" y="3902"/>
                  <a:pt x="11551" y="3966"/>
                </a:cubicBezTo>
                <a:cubicBezTo>
                  <a:pt x="11611" y="4039"/>
                  <a:pt x="11640" y="4124"/>
                  <a:pt x="11618" y="4156"/>
                </a:cubicBezTo>
                <a:cubicBezTo>
                  <a:pt x="11597" y="4189"/>
                  <a:pt x="11519" y="4215"/>
                  <a:pt x="11441" y="4215"/>
                </a:cubicBezTo>
                <a:cubicBezTo>
                  <a:pt x="11245" y="4215"/>
                  <a:pt x="11200" y="4121"/>
                  <a:pt x="11328" y="3966"/>
                </a:cubicBezTo>
                <a:cubicBezTo>
                  <a:pt x="11382" y="3902"/>
                  <a:pt x="11414" y="3871"/>
                  <a:pt x="11441" y="3871"/>
                </a:cubicBezTo>
                <a:close/>
                <a:moveTo>
                  <a:pt x="11152" y="5949"/>
                </a:moveTo>
                <a:cubicBezTo>
                  <a:pt x="11724" y="5952"/>
                  <a:pt x="12293" y="6013"/>
                  <a:pt x="12399" y="6126"/>
                </a:cubicBezTo>
                <a:cubicBezTo>
                  <a:pt x="12431" y="6161"/>
                  <a:pt x="12537" y="6421"/>
                  <a:pt x="12632" y="6706"/>
                </a:cubicBezTo>
                <a:cubicBezTo>
                  <a:pt x="12727" y="6992"/>
                  <a:pt x="12830" y="7279"/>
                  <a:pt x="12865" y="7345"/>
                </a:cubicBezTo>
                <a:cubicBezTo>
                  <a:pt x="12901" y="7411"/>
                  <a:pt x="12932" y="7527"/>
                  <a:pt x="12932" y="7601"/>
                </a:cubicBezTo>
                <a:cubicBezTo>
                  <a:pt x="12932" y="7763"/>
                  <a:pt x="13158" y="8172"/>
                  <a:pt x="13289" y="8250"/>
                </a:cubicBezTo>
                <a:cubicBezTo>
                  <a:pt x="13341" y="8281"/>
                  <a:pt x="13362" y="8336"/>
                  <a:pt x="13339" y="8371"/>
                </a:cubicBezTo>
                <a:cubicBezTo>
                  <a:pt x="13315" y="8406"/>
                  <a:pt x="13330" y="8493"/>
                  <a:pt x="13371" y="8564"/>
                </a:cubicBezTo>
                <a:cubicBezTo>
                  <a:pt x="13421" y="8651"/>
                  <a:pt x="13423" y="8716"/>
                  <a:pt x="13371" y="8764"/>
                </a:cubicBezTo>
                <a:cubicBezTo>
                  <a:pt x="13317" y="8814"/>
                  <a:pt x="13327" y="8901"/>
                  <a:pt x="13406" y="9043"/>
                </a:cubicBezTo>
                <a:cubicBezTo>
                  <a:pt x="13555" y="9310"/>
                  <a:pt x="13583" y="9779"/>
                  <a:pt x="13459" y="9918"/>
                </a:cubicBezTo>
                <a:cubicBezTo>
                  <a:pt x="13368" y="10020"/>
                  <a:pt x="13147" y="10068"/>
                  <a:pt x="13074" y="10000"/>
                </a:cubicBezTo>
                <a:cubicBezTo>
                  <a:pt x="13012" y="9942"/>
                  <a:pt x="11476" y="9682"/>
                  <a:pt x="11254" y="9692"/>
                </a:cubicBezTo>
                <a:cubicBezTo>
                  <a:pt x="10851" y="9710"/>
                  <a:pt x="9914" y="9626"/>
                  <a:pt x="9703" y="9551"/>
                </a:cubicBezTo>
                <a:cubicBezTo>
                  <a:pt x="9536" y="9492"/>
                  <a:pt x="9511" y="9453"/>
                  <a:pt x="9569" y="9354"/>
                </a:cubicBezTo>
                <a:cubicBezTo>
                  <a:pt x="9608" y="9287"/>
                  <a:pt x="9713" y="8966"/>
                  <a:pt x="9802" y="8643"/>
                </a:cubicBezTo>
                <a:cubicBezTo>
                  <a:pt x="9891" y="8320"/>
                  <a:pt x="10005" y="8009"/>
                  <a:pt x="10057" y="7952"/>
                </a:cubicBezTo>
                <a:cubicBezTo>
                  <a:pt x="10241" y="7748"/>
                  <a:pt x="10310" y="7429"/>
                  <a:pt x="10240" y="7083"/>
                </a:cubicBezTo>
                <a:cubicBezTo>
                  <a:pt x="10203" y="6898"/>
                  <a:pt x="10140" y="6718"/>
                  <a:pt x="10099" y="6680"/>
                </a:cubicBezTo>
                <a:cubicBezTo>
                  <a:pt x="10058" y="6642"/>
                  <a:pt x="10021" y="6554"/>
                  <a:pt x="10021" y="6483"/>
                </a:cubicBezTo>
                <a:cubicBezTo>
                  <a:pt x="10021" y="6413"/>
                  <a:pt x="9988" y="6371"/>
                  <a:pt x="9947" y="6395"/>
                </a:cubicBezTo>
                <a:cubicBezTo>
                  <a:pt x="9824" y="6465"/>
                  <a:pt x="9768" y="6220"/>
                  <a:pt x="9883" y="6113"/>
                </a:cubicBezTo>
                <a:cubicBezTo>
                  <a:pt x="10005" y="6001"/>
                  <a:pt x="10580" y="5946"/>
                  <a:pt x="11152" y="5949"/>
                </a:cubicBezTo>
                <a:close/>
                <a:moveTo>
                  <a:pt x="14360" y="6195"/>
                </a:moveTo>
                <a:cubicBezTo>
                  <a:pt x="14544" y="6150"/>
                  <a:pt x="14900" y="6377"/>
                  <a:pt x="15603" y="6962"/>
                </a:cubicBezTo>
                <a:cubicBezTo>
                  <a:pt x="16172" y="7435"/>
                  <a:pt x="16352" y="7697"/>
                  <a:pt x="16215" y="7850"/>
                </a:cubicBezTo>
                <a:cubicBezTo>
                  <a:pt x="16162" y="7908"/>
                  <a:pt x="16162" y="7995"/>
                  <a:pt x="16211" y="8115"/>
                </a:cubicBezTo>
                <a:cubicBezTo>
                  <a:pt x="16255" y="8222"/>
                  <a:pt x="16255" y="8309"/>
                  <a:pt x="16215" y="8332"/>
                </a:cubicBezTo>
                <a:cubicBezTo>
                  <a:pt x="16147" y="8370"/>
                  <a:pt x="16352" y="9034"/>
                  <a:pt x="16557" y="9439"/>
                </a:cubicBezTo>
                <a:cubicBezTo>
                  <a:pt x="16711" y="9742"/>
                  <a:pt x="16804" y="10351"/>
                  <a:pt x="16709" y="10439"/>
                </a:cubicBezTo>
                <a:cubicBezTo>
                  <a:pt x="16614" y="10528"/>
                  <a:pt x="16367" y="10520"/>
                  <a:pt x="15879" y="10413"/>
                </a:cubicBezTo>
                <a:lnTo>
                  <a:pt x="15504" y="10334"/>
                </a:lnTo>
                <a:lnTo>
                  <a:pt x="15331" y="9747"/>
                </a:lnTo>
                <a:cubicBezTo>
                  <a:pt x="15236" y="9426"/>
                  <a:pt x="15110" y="9064"/>
                  <a:pt x="15052" y="8945"/>
                </a:cubicBezTo>
                <a:cubicBezTo>
                  <a:pt x="14994" y="8825"/>
                  <a:pt x="14946" y="8683"/>
                  <a:pt x="14946" y="8630"/>
                </a:cubicBezTo>
                <a:cubicBezTo>
                  <a:pt x="14946" y="8577"/>
                  <a:pt x="14915" y="8506"/>
                  <a:pt x="14879" y="8469"/>
                </a:cubicBezTo>
                <a:cubicBezTo>
                  <a:pt x="14843" y="8433"/>
                  <a:pt x="14742" y="8168"/>
                  <a:pt x="14653" y="7883"/>
                </a:cubicBezTo>
                <a:cubicBezTo>
                  <a:pt x="14564" y="7597"/>
                  <a:pt x="14424" y="7155"/>
                  <a:pt x="14339" y="6900"/>
                </a:cubicBezTo>
                <a:cubicBezTo>
                  <a:pt x="14253" y="6644"/>
                  <a:pt x="14201" y="6385"/>
                  <a:pt x="14226" y="6326"/>
                </a:cubicBezTo>
                <a:cubicBezTo>
                  <a:pt x="14256" y="6253"/>
                  <a:pt x="14298" y="6210"/>
                  <a:pt x="14360" y="6195"/>
                </a:cubicBezTo>
                <a:close/>
                <a:moveTo>
                  <a:pt x="8120" y="6680"/>
                </a:moveTo>
                <a:cubicBezTo>
                  <a:pt x="8144" y="6679"/>
                  <a:pt x="8162" y="6683"/>
                  <a:pt x="8173" y="6693"/>
                </a:cubicBezTo>
                <a:cubicBezTo>
                  <a:pt x="8230" y="6745"/>
                  <a:pt x="8158" y="7006"/>
                  <a:pt x="7969" y="7434"/>
                </a:cubicBezTo>
                <a:cubicBezTo>
                  <a:pt x="7918" y="7548"/>
                  <a:pt x="7822" y="7811"/>
                  <a:pt x="7757" y="8020"/>
                </a:cubicBezTo>
                <a:cubicBezTo>
                  <a:pt x="7534" y="8735"/>
                  <a:pt x="7403" y="9090"/>
                  <a:pt x="7326" y="9177"/>
                </a:cubicBezTo>
                <a:cubicBezTo>
                  <a:pt x="7260" y="9250"/>
                  <a:pt x="6569" y="9294"/>
                  <a:pt x="6499" y="9230"/>
                </a:cubicBezTo>
                <a:cubicBezTo>
                  <a:pt x="6487" y="9219"/>
                  <a:pt x="6199" y="9200"/>
                  <a:pt x="5856" y="9187"/>
                </a:cubicBezTo>
                <a:cubicBezTo>
                  <a:pt x="5472" y="9173"/>
                  <a:pt x="5219" y="9135"/>
                  <a:pt x="5199" y="9085"/>
                </a:cubicBezTo>
                <a:cubicBezTo>
                  <a:pt x="5180" y="9041"/>
                  <a:pt x="5251" y="8833"/>
                  <a:pt x="5358" y="8623"/>
                </a:cubicBezTo>
                <a:cubicBezTo>
                  <a:pt x="5464" y="8414"/>
                  <a:pt x="5542" y="8212"/>
                  <a:pt x="5531" y="8178"/>
                </a:cubicBezTo>
                <a:cubicBezTo>
                  <a:pt x="5480" y="8027"/>
                  <a:pt x="6898" y="6869"/>
                  <a:pt x="7036" y="6949"/>
                </a:cubicBezTo>
                <a:cubicBezTo>
                  <a:pt x="7154" y="7017"/>
                  <a:pt x="7130" y="7094"/>
                  <a:pt x="6919" y="7326"/>
                </a:cubicBezTo>
                <a:cubicBezTo>
                  <a:pt x="6634" y="7640"/>
                  <a:pt x="6799" y="7584"/>
                  <a:pt x="7188" y="7234"/>
                </a:cubicBezTo>
                <a:cubicBezTo>
                  <a:pt x="7515" y="6939"/>
                  <a:pt x="7955" y="6683"/>
                  <a:pt x="8120" y="6680"/>
                </a:cubicBezTo>
                <a:close/>
                <a:moveTo>
                  <a:pt x="5654" y="10403"/>
                </a:moveTo>
                <a:cubicBezTo>
                  <a:pt x="5787" y="10393"/>
                  <a:pt x="5909" y="10399"/>
                  <a:pt x="6043" y="10419"/>
                </a:cubicBezTo>
                <a:cubicBezTo>
                  <a:pt x="6243" y="10450"/>
                  <a:pt x="6459" y="10470"/>
                  <a:pt x="6527" y="10462"/>
                </a:cubicBezTo>
                <a:cubicBezTo>
                  <a:pt x="6801" y="10430"/>
                  <a:pt x="6823" y="10610"/>
                  <a:pt x="6622" y="11248"/>
                </a:cubicBezTo>
                <a:cubicBezTo>
                  <a:pt x="6516" y="11587"/>
                  <a:pt x="6366" y="11988"/>
                  <a:pt x="6287" y="12140"/>
                </a:cubicBezTo>
                <a:cubicBezTo>
                  <a:pt x="6208" y="12292"/>
                  <a:pt x="6145" y="12439"/>
                  <a:pt x="6146" y="12468"/>
                </a:cubicBezTo>
                <a:cubicBezTo>
                  <a:pt x="6146" y="12497"/>
                  <a:pt x="6080" y="12650"/>
                  <a:pt x="6001" y="12812"/>
                </a:cubicBezTo>
                <a:cubicBezTo>
                  <a:pt x="5921" y="12973"/>
                  <a:pt x="5800" y="13270"/>
                  <a:pt x="5732" y="13467"/>
                </a:cubicBezTo>
                <a:cubicBezTo>
                  <a:pt x="5664" y="13665"/>
                  <a:pt x="5569" y="13874"/>
                  <a:pt x="5520" y="13936"/>
                </a:cubicBezTo>
                <a:cubicBezTo>
                  <a:pt x="5441" y="14036"/>
                  <a:pt x="5416" y="14033"/>
                  <a:pt x="5273" y="13890"/>
                </a:cubicBezTo>
                <a:cubicBezTo>
                  <a:pt x="4847" y="13463"/>
                  <a:pt x="4630" y="12882"/>
                  <a:pt x="4503" y="11835"/>
                </a:cubicBezTo>
                <a:cubicBezTo>
                  <a:pt x="4430" y="11237"/>
                  <a:pt x="4435" y="11166"/>
                  <a:pt x="4577" y="10895"/>
                </a:cubicBezTo>
                <a:cubicBezTo>
                  <a:pt x="4719" y="10623"/>
                  <a:pt x="4767" y="10592"/>
                  <a:pt x="5206" y="10482"/>
                </a:cubicBezTo>
                <a:cubicBezTo>
                  <a:pt x="5381" y="10438"/>
                  <a:pt x="5522" y="10413"/>
                  <a:pt x="5654" y="10403"/>
                </a:cubicBezTo>
                <a:close/>
                <a:moveTo>
                  <a:pt x="16264" y="11704"/>
                </a:moveTo>
                <a:cubicBezTo>
                  <a:pt x="16529" y="11667"/>
                  <a:pt x="16610" y="11845"/>
                  <a:pt x="16497" y="12215"/>
                </a:cubicBezTo>
                <a:cubicBezTo>
                  <a:pt x="16442" y="12395"/>
                  <a:pt x="16357" y="12557"/>
                  <a:pt x="16306" y="12573"/>
                </a:cubicBezTo>
                <a:cubicBezTo>
                  <a:pt x="16179" y="12612"/>
                  <a:pt x="16075" y="12321"/>
                  <a:pt x="16098" y="11996"/>
                </a:cubicBezTo>
                <a:cubicBezTo>
                  <a:pt x="16099" y="11982"/>
                  <a:pt x="16104" y="11978"/>
                  <a:pt x="16105" y="11966"/>
                </a:cubicBezTo>
                <a:cubicBezTo>
                  <a:pt x="16105" y="11966"/>
                  <a:pt x="16102" y="11967"/>
                  <a:pt x="16102" y="11966"/>
                </a:cubicBezTo>
                <a:cubicBezTo>
                  <a:pt x="16083" y="11939"/>
                  <a:pt x="16095" y="11913"/>
                  <a:pt x="16119" y="11891"/>
                </a:cubicBezTo>
                <a:cubicBezTo>
                  <a:pt x="16141" y="11780"/>
                  <a:pt x="16177" y="11716"/>
                  <a:pt x="16264" y="11704"/>
                </a:cubicBezTo>
                <a:close/>
                <a:moveTo>
                  <a:pt x="12180" y="17328"/>
                </a:moveTo>
                <a:cubicBezTo>
                  <a:pt x="12287" y="17335"/>
                  <a:pt x="12371" y="17355"/>
                  <a:pt x="12402" y="17390"/>
                </a:cubicBezTo>
                <a:cubicBezTo>
                  <a:pt x="12446" y="17439"/>
                  <a:pt x="12461" y="17499"/>
                  <a:pt x="12434" y="17525"/>
                </a:cubicBezTo>
                <a:cubicBezTo>
                  <a:pt x="12355" y="17598"/>
                  <a:pt x="11454" y="17578"/>
                  <a:pt x="11403" y="17502"/>
                </a:cubicBezTo>
                <a:cubicBezTo>
                  <a:pt x="11332" y="17395"/>
                  <a:pt x="11859" y="17306"/>
                  <a:pt x="12180" y="17328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sp>
        <p:nvSpPr>
          <p:cNvPr id="379" name="Spiritual Anarchy"/>
          <p:cNvSpPr txBox="1"/>
          <p:nvPr/>
        </p:nvSpPr>
        <p:spPr>
          <a:xfrm>
            <a:off x="3364202" y="288350"/>
            <a:ext cx="8480426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Spiritual Anarchy</a:t>
            </a:r>
          </a:p>
        </p:txBody>
      </p:sp>
      <p:pic>
        <p:nvPicPr>
          <p:cNvPr id="380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16756" t="85550" r="15363" b="0"/>
          <a:stretch>
            <a:fillRect/>
          </a:stretch>
        </p:blipFill>
        <p:spPr>
          <a:xfrm>
            <a:off x="-13175" y="7064706"/>
            <a:ext cx="13031150" cy="1175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Image" descr="Image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15062" t="31" r="18012" b="0"/>
          <a:stretch>
            <a:fillRect/>
          </a:stretch>
        </p:blipFill>
        <p:spPr>
          <a:xfrm>
            <a:off x="0" y="0"/>
            <a:ext cx="13004800" cy="7082334"/>
          </a:xfrm>
          <a:prstGeom prst="rect">
            <a:avLst/>
          </a:prstGeom>
        </p:spPr>
      </p:pic>
      <p:pic>
        <p:nvPicPr>
          <p:cNvPr id="382" name="Image" descr="Image"/>
          <p:cNvPicPr>
            <a:picLocks noChangeAspect="0"/>
          </p:cNvPicPr>
          <p:nvPr/>
        </p:nvPicPr>
        <p:blipFill>
          <a:blip r:embed="rId4">
            <a:extLst/>
          </a:blip>
          <a:srcRect l="5945" t="63499" r="5945" b="24645"/>
          <a:stretch>
            <a:fillRect/>
          </a:stretch>
        </p:blipFill>
        <p:spPr>
          <a:xfrm>
            <a:off x="1649809" y="5576187"/>
            <a:ext cx="10711940" cy="683608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everyone did what was right in his own eyes."/>
          <p:cNvSpPr txBox="1"/>
          <p:nvPr/>
        </p:nvSpPr>
        <p:spPr>
          <a:xfrm>
            <a:off x="2073597" y="6204603"/>
            <a:ext cx="9864478" cy="749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right in his own eyes. </a:t>
            </a:r>
          </a:p>
        </p:txBody>
      </p:sp>
      <p:pic>
        <p:nvPicPr>
          <p:cNvPr id="384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18045" t="85550" r="13668" b="0"/>
          <a:stretch>
            <a:fillRect/>
          </a:stretch>
        </p:blipFill>
        <p:spPr>
          <a:xfrm>
            <a:off x="-52282" y="8171968"/>
            <a:ext cx="13109365" cy="1610822"/>
          </a:xfrm>
          <a:prstGeom prst="rect">
            <a:avLst/>
          </a:prstGeom>
          <a:ln w="12700">
            <a:miter lim="400000"/>
          </a:ln>
        </p:spPr>
      </p:pic>
      <p:sp>
        <p:nvSpPr>
          <p:cNvPr id="385" name="Judges 17:6; 21:25"/>
          <p:cNvSpPr txBox="1"/>
          <p:nvPr/>
        </p:nvSpPr>
        <p:spPr>
          <a:xfrm>
            <a:off x="2991139" y="578060"/>
            <a:ext cx="922655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E7CA7C"/>
                </a:solidFill>
                <a:latin typeface="Grunge Face"/>
                <a:ea typeface="Grunge Face"/>
                <a:cs typeface="Grunge Face"/>
                <a:sym typeface="Grunge Face"/>
              </a:defRPr>
            </a:lvl1pPr>
          </a:lstStyle>
          <a:p>
            <a:pPr/>
            <a:r>
              <a:t>Judges 17:6; 21:25</a:t>
            </a:r>
          </a:p>
        </p:txBody>
      </p:sp>
      <p:pic>
        <p:nvPicPr>
          <p:cNvPr id="386" name="Charts by Don McClain…" descr="Charts by Don McClain…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34433" y="6535095"/>
            <a:ext cx="13273666" cy="3482849"/>
          </a:xfrm>
          <a:prstGeom prst="rect">
            <a:avLst/>
          </a:prstGeom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2 Timothy 3:1–9 (NKJV)…"/>
          <p:cNvSpPr txBox="1"/>
          <p:nvPr/>
        </p:nvSpPr>
        <p:spPr>
          <a:xfrm>
            <a:off x="357297" y="394293"/>
            <a:ext cx="12290206" cy="8648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 Timothy 3:1–9 (NKJV)</a:t>
            </a:r>
          </a:p>
          <a:p>
            <a:pPr defTabSz="457200">
              <a:spcBef>
                <a:spcPts val="800"/>
              </a:spcBef>
              <a:defRPr sz="5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1</a:t>
            </a:r>
            <a:r>
              <a:t> But know this, that in the last days perilous times will come: </a:t>
            </a:r>
            <a:r>
              <a:rPr baseline="31999"/>
              <a:t>2</a:t>
            </a:r>
            <a:r>
              <a:t> For men will be lovers of themselves, lovers of money, boasters, proud, blasphemers, disobedient to parents, unthankful, unholy, </a:t>
            </a:r>
            <a:r>
              <a:rPr baseline="31999"/>
              <a:t>3</a:t>
            </a:r>
            <a:r>
              <a:t> unloving, unforgiving, slanderers, without self-control, brutal, despisers of good, </a:t>
            </a:r>
            <a:r>
              <a:rPr baseline="31999"/>
              <a:t>4</a:t>
            </a:r>
            <a:r>
              <a:t> traitors, headstrong, haughty, lovers of pleasure rather than lovers of God,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2 Timothy 3:1–9 (NKJV)…"/>
          <p:cNvSpPr txBox="1"/>
          <p:nvPr/>
        </p:nvSpPr>
        <p:spPr>
          <a:xfrm>
            <a:off x="357297" y="394293"/>
            <a:ext cx="12290206" cy="8877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457200">
              <a:spcBef>
                <a:spcPts val="800"/>
              </a:spcBef>
              <a:defRPr sz="73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2 Timothy 3:1–9 (NKJV)</a:t>
            </a:r>
          </a:p>
          <a:p>
            <a:pPr defTabSz="457200">
              <a:spcBef>
                <a:spcPts val="800"/>
              </a:spcBef>
              <a:defRPr sz="4500">
                <a:solidFill>
                  <a:srgbClr val="FFFFFF"/>
                </a:solidFill>
                <a:effectLst>
                  <a:outerShdw sx="100000" sy="100000" kx="0" ky="0" algn="b" rotWithShape="0" blurRad="63500" dist="63500" dir="1385108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5</a:t>
            </a:r>
            <a:r>
              <a:t> having a form of godliness but denying its power. And from such people turn away! </a:t>
            </a:r>
            <a:r>
              <a:rPr baseline="31999"/>
              <a:t>6</a:t>
            </a:r>
            <a:r>
              <a:t> For of this sort are those who creep into households and make captives of gullible women loaded down with sins, led away by various lusts, </a:t>
            </a:r>
            <a:r>
              <a:rPr baseline="31999"/>
              <a:t>7</a:t>
            </a:r>
            <a:r>
              <a:t> always learning and never able to come to the knowledge of the truth. </a:t>
            </a:r>
            <a:r>
              <a:rPr baseline="31999"/>
              <a:t>8</a:t>
            </a:r>
            <a:r>
              <a:t> Now as Jannes and Jambres resisted Moses, so do these also resist the truth: men of corrupt minds, disapproved concerning the faith; </a:t>
            </a:r>
            <a:r>
              <a:rPr baseline="31999"/>
              <a:t>9</a:t>
            </a:r>
            <a:r>
              <a:t> but they will progress no further, for their folly will be manifest to all, as theirs also was.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9340" t="9182" r="10313" b="4710"/>
          <a:stretch>
            <a:fillRect/>
          </a:stretch>
        </p:blipFill>
        <p:spPr>
          <a:xfrm>
            <a:off x="955767" y="1196846"/>
            <a:ext cx="2423427" cy="25971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47" fill="norm" stroke="1" extrusionOk="0">
                <a:moveTo>
                  <a:pt x="10869" y="1"/>
                </a:moveTo>
                <a:cubicBezTo>
                  <a:pt x="10857" y="7"/>
                  <a:pt x="10878" y="68"/>
                  <a:pt x="10943" y="188"/>
                </a:cubicBezTo>
                <a:cubicBezTo>
                  <a:pt x="11092" y="461"/>
                  <a:pt x="11153" y="742"/>
                  <a:pt x="11074" y="787"/>
                </a:cubicBezTo>
                <a:cubicBezTo>
                  <a:pt x="11037" y="809"/>
                  <a:pt x="10904" y="710"/>
                  <a:pt x="10781" y="568"/>
                </a:cubicBezTo>
                <a:cubicBezTo>
                  <a:pt x="10657" y="425"/>
                  <a:pt x="10538" y="327"/>
                  <a:pt x="10512" y="351"/>
                </a:cubicBezTo>
                <a:cubicBezTo>
                  <a:pt x="10486" y="375"/>
                  <a:pt x="10554" y="577"/>
                  <a:pt x="10664" y="800"/>
                </a:cubicBezTo>
                <a:cubicBezTo>
                  <a:pt x="10775" y="1024"/>
                  <a:pt x="10897" y="1274"/>
                  <a:pt x="10936" y="1354"/>
                </a:cubicBezTo>
                <a:cubicBezTo>
                  <a:pt x="11039" y="1568"/>
                  <a:pt x="10978" y="1761"/>
                  <a:pt x="10806" y="1761"/>
                </a:cubicBezTo>
                <a:cubicBezTo>
                  <a:pt x="10657" y="1761"/>
                  <a:pt x="10207" y="2126"/>
                  <a:pt x="10276" y="2190"/>
                </a:cubicBezTo>
                <a:cubicBezTo>
                  <a:pt x="10296" y="2209"/>
                  <a:pt x="10245" y="2345"/>
                  <a:pt x="10163" y="2492"/>
                </a:cubicBezTo>
                <a:cubicBezTo>
                  <a:pt x="10080" y="2639"/>
                  <a:pt x="10029" y="2785"/>
                  <a:pt x="10049" y="2816"/>
                </a:cubicBezTo>
                <a:cubicBezTo>
                  <a:pt x="10070" y="2847"/>
                  <a:pt x="10020" y="2948"/>
                  <a:pt x="9940" y="3042"/>
                </a:cubicBezTo>
                <a:cubicBezTo>
                  <a:pt x="9664" y="3366"/>
                  <a:pt x="9293" y="3904"/>
                  <a:pt x="9156" y="4179"/>
                </a:cubicBezTo>
                <a:cubicBezTo>
                  <a:pt x="9029" y="4433"/>
                  <a:pt x="8969" y="4472"/>
                  <a:pt x="8449" y="4632"/>
                </a:cubicBezTo>
                <a:cubicBezTo>
                  <a:pt x="8137" y="4727"/>
                  <a:pt x="7835" y="4842"/>
                  <a:pt x="7778" y="4884"/>
                </a:cubicBezTo>
                <a:cubicBezTo>
                  <a:pt x="7720" y="4926"/>
                  <a:pt x="7639" y="4971"/>
                  <a:pt x="7598" y="4986"/>
                </a:cubicBezTo>
                <a:cubicBezTo>
                  <a:pt x="7556" y="5000"/>
                  <a:pt x="7254" y="5149"/>
                  <a:pt x="6926" y="5317"/>
                </a:cubicBezTo>
                <a:cubicBezTo>
                  <a:pt x="6106" y="5737"/>
                  <a:pt x="5091" y="6682"/>
                  <a:pt x="4467" y="7601"/>
                </a:cubicBezTo>
                <a:cubicBezTo>
                  <a:pt x="4426" y="7662"/>
                  <a:pt x="4323" y="7801"/>
                  <a:pt x="4241" y="7912"/>
                </a:cubicBezTo>
                <a:cubicBezTo>
                  <a:pt x="4160" y="8024"/>
                  <a:pt x="4005" y="8304"/>
                  <a:pt x="3899" y="8535"/>
                </a:cubicBezTo>
                <a:lnTo>
                  <a:pt x="3704" y="8954"/>
                </a:lnTo>
                <a:lnTo>
                  <a:pt x="2793" y="8931"/>
                </a:lnTo>
                <a:cubicBezTo>
                  <a:pt x="2026" y="8911"/>
                  <a:pt x="1862" y="8927"/>
                  <a:pt x="1747" y="9023"/>
                </a:cubicBezTo>
                <a:cubicBezTo>
                  <a:pt x="1672" y="9086"/>
                  <a:pt x="1514" y="9161"/>
                  <a:pt x="1397" y="9190"/>
                </a:cubicBezTo>
                <a:cubicBezTo>
                  <a:pt x="1238" y="9230"/>
                  <a:pt x="1185" y="9285"/>
                  <a:pt x="1185" y="9410"/>
                </a:cubicBezTo>
                <a:cubicBezTo>
                  <a:pt x="1185" y="9553"/>
                  <a:pt x="1138" y="9584"/>
                  <a:pt x="850" y="9630"/>
                </a:cubicBezTo>
                <a:cubicBezTo>
                  <a:pt x="665" y="9659"/>
                  <a:pt x="378" y="9711"/>
                  <a:pt x="214" y="9747"/>
                </a:cubicBezTo>
                <a:cubicBezTo>
                  <a:pt x="65" y="9781"/>
                  <a:pt x="-10" y="9798"/>
                  <a:pt x="2" y="9803"/>
                </a:cubicBezTo>
                <a:cubicBezTo>
                  <a:pt x="13" y="9809"/>
                  <a:pt x="113" y="9804"/>
                  <a:pt x="309" y="9793"/>
                </a:cubicBezTo>
                <a:cubicBezTo>
                  <a:pt x="544" y="9780"/>
                  <a:pt x="755" y="9807"/>
                  <a:pt x="832" y="9859"/>
                </a:cubicBezTo>
                <a:cubicBezTo>
                  <a:pt x="972" y="9954"/>
                  <a:pt x="933" y="9981"/>
                  <a:pt x="365" y="10160"/>
                </a:cubicBezTo>
                <a:cubicBezTo>
                  <a:pt x="201" y="10213"/>
                  <a:pt x="378" y="10220"/>
                  <a:pt x="1040" y="10190"/>
                </a:cubicBezTo>
                <a:cubicBezTo>
                  <a:pt x="1692" y="10160"/>
                  <a:pt x="1988" y="10170"/>
                  <a:pt x="2114" y="10233"/>
                </a:cubicBezTo>
                <a:cubicBezTo>
                  <a:pt x="2210" y="10280"/>
                  <a:pt x="2479" y="10329"/>
                  <a:pt x="2711" y="10337"/>
                </a:cubicBezTo>
                <a:cubicBezTo>
                  <a:pt x="2944" y="10345"/>
                  <a:pt x="3172" y="10372"/>
                  <a:pt x="3220" y="10400"/>
                </a:cubicBezTo>
                <a:cubicBezTo>
                  <a:pt x="3281" y="10435"/>
                  <a:pt x="3297" y="10652"/>
                  <a:pt x="3273" y="11121"/>
                </a:cubicBezTo>
                <a:cubicBezTo>
                  <a:pt x="3247" y="11635"/>
                  <a:pt x="3274" y="11938"/>
                  <a:pt x="3390" y="12415"/>
                </a:cubicBezTo>
                <a:cubicBezTo>
                  <a:pt x="3473" y="12758"/>
                  <a:pt x="3559" y="13116"/>
                  <a:pt x="3581" y="13212"/>
                </a:cubicBezTo>
                <a:cubicBezTo>
                  <a:pt x="3634" y="13444"/>
                  <a:pt x="3989" y="14258"/>
                  <a:pt x="4093" y="14388"/>
                </a:cubicBezTo>
                <a:cubicBezTo>
                  <a:pt x="4138" y="14445"/>
                  <a:pt x="4253" y="14647"/>
                  <a:pt x="4351" y="14837"/>
                </a:cubicBezTo>
                <a:cubicBezTo>
                  <a:pt x="4448" y="15027"/>
                  <a:pt x="4601" y="15277"/>
                  <a:pt x="4690" y="15391"/>
                </a:cubicBezTo>
                <a:cubicBezTo>
                  <a:pt x="4831" y="15572"/>
                  <a:pt x="4842" y="15629"/>
                  <a:pt x="4771" y="15850"/>
                </a:cubicBezTo>
                <a:cubicBezTo>
                  <a:pt x="4726" y="15989"/>
                  <a:pt x="4631" y="16163"/>
                  <a:pt x="4559" y="16237"/>
                </a:cubicBezTo>
                <a:cubicBezTo>
                  <a:pt x="4487" y="16310"/>
                  <a:pt x="4449" y="16390"/>
                  <a:pt x="4474" y="16414"/>
                </a:cubicBezTo>
                <a:cubicBezTo>
                  <a:pt x="4499" y="16437"/>
                  <a:pt x="4189" y="17072"/>
                  <a:pt x="3785" y="17826"/>
                </a:cubicBezTo>
                <a:cubicBezTo>
                  <a:pt x="3243" y="18838"/>
                  <a:pt x="3051" y="19267"/>
                  <a:pt x="3047" y="19471"/>
                </a:cubicBezTo>
                <a:cubicBezTo>
                  <a:pt x="3044" y="19623"/>
                  <a:pt x="3015" y="19849"/>
                  <a:pt x="2983" y="19973"/>
                </a:cubicBezTo>
                <a:cubicBezTo>
                  <a:pt x="2939" y="20151"/>
                  <a:pt x="2947" y="20199"/>
                  <a:pt x="3036" y="20199"/>
                </a:cubicBezTo>
                <a:cubicBezTo>
                  <a:pt x="3216" y="20199"/>
                  <a:pt x="3255" y="20320"/>
                  <a:pt x="3135" y="20527"/>
                </a:cubicBezTo>
                <a:cubicBezTo>
                  <a:pt x="2985" y="20786"/>
                  <a:pt x="2775" y="21316"/>
                  <a:pt x="2810" y="21349"/>
                </a:cubicBezTo>
                <a:cubicBezTo>
                  <a:pt x="2826" y="21364"/>
                  <a:pt x="2903" y="21242"/>
                  <a:pt x="2980" y="21080"/>
                </a:cubicBezTo>
                <a:cubicBezTo>
                  <a:pt x="3215" y="20586"/>
                  <a:pt x="3402" y="20325"/>
                  <a:pt x="3471" y="20389"/>
                </a:cubicBezTo>
                <a:cubicBezTo>
                  <a:pt x="3530" y="20444"/>
                  <a:pt x="3467" y="20877"/>
                  <a:pt x="3340" y="21290"/>
                </a:cubicBezTo>
                <a:cubicBezTo>
                  <a:pt x="3248" y="21590"/>
                  <a:pt x="3391" y="21440"/>
                  <a:pt x="3609" y="21012"/>
                </a:cubicBezTo>
                <a:cubicBezTo>
                  <a:pt x="3729" y="20774"/>
                  <a:pt x="3861" y="20531"/>
                  <a:pt x="3899" y="20474"/>
                </a:cubicBezTo>
                <a:cubicBezTo>
                  <a:pt x="3936" y="20417"/>
                  <a:pt x="4046" y="20222"/>
                  <a:pt x="4142" y="20038"/>
                </a:cubicBezTo>
                <a:cubicBezTo>
                  <a:pt x="4239" y="19854"/>
                  <a:pt x="4381" y="19670"/>
                  <a:pt x="4457" y="19632"/>
                </a:cubicBezTo>
                <a:cubicBezTo>
                  <a:pt x="4532" y="19593"/>
                  <a:pt x="4656" y="19428"/>
                  <a:pt x="4736" y="19261"/>
                </a:cubicBezTo>
                <a:cubicBezTo>
                  <a:pt x="4815" y="19095"/>
                  <a:pt x="4915" y="18940"/>
                  <a:pt x="4955" y="18917"/>
                </a:cubicBezTo>
                <a:cubicBezTo>
                  <a:pt x="5060" y="18857"/>
                  <a:pt x="5714" y="17790"/>
                  <a:pt x="5824" y="17502"/>
                </a:cubicBezTo>
                <a:cubicBezTo>
                  <a:pt x="5875" y="17368"/>
                  <a:pt x="5919" y="17200"/>
                  <a:pt x="5919" y="17131"/>
                </a:cubicBezTo>
                <a:cubicBezTo>
                  <a:pt x="5920" y="17062"/>
                  <a:pt x="5956" y="16948"/>
                  <a:pt x="5997" y="16876"/>
                </a:cubicBezTo>
                <a:cubicBezTo>
                  <a:pt x="6070" y="16748"/>
                  <a:pt x="6079" y="16750"/>
                  <a:pt x="6326" y="16899"/>
                </a:cubicBezTo>
                <a:cubicBezTo>
                  <a:pt x="7075" y="17349"/>
                  <a:pt x="7584" y="17607"/>
                  <a:pt x="8195" y="17849"/>
                </a:cubicBezTo>
                <a:cubicBezTo>
                  <a:pt x="8478" y="17961"/>
                  <a:pt x="8902" y="18042"/>
                  <a:pt x="8937" y="17990"/>
                </a:cubicBezTo>
                <a:cubicBezTo>
                  <a:pt x="8956" y="17961"/>
                  <a:pt x="9335" y="17952"/>
                  <a:pt x="9777" y="17970"/>
                </a:cubicBezTo>
                <a:cubicBezTo>
                  <a:pt x="10498" y="18000"/>
                  <a:pt x="10570" y="17994"/>
                  <a:pt x="10484" y="17898"/>
                </a:cubicBezTo>
                <a:cubicBezTo>
                  <a:pt x="10431" y="17839"/>
                  <a:pt x="10416" y="17775"/>
                  <a:pt x="10449" y="17757"/>
                </a:cubicBezTo>
                <a:cubicBezTo>
                  <a:pt x="10517" y="17720"/>
                  <a:pt x="11421" y="17616"/>
                  <a:pt x="11812" y="17600"/>
                </a:cubicBezTo>
                <a:cubicBezTo>
                  <a:pt x="12957" y="17553"/>
                  <a:pt x="12973" y="17552"/>
                  <a:pt x="12724" y="17508"/>
                </a:cubicBezTo>
                <a:cubicBezTo>
                  <a:pt x="12453" y="17461"/>
                  <a:pt x="12398" y="17358"/>
                  <a:pt x="12607" y="17285"/>
                </a:cubicBezTo>
                <a:cubicBezTo>
                  <a:pt x="12871" y="17194"/>
                  <a:pt x="12538" y="17162"/>
                  <a:pt x="11028" y="17135"/>
                </a:cubicBezTo>
                <a:cubicBezTo>
                  <a:pt x="9609" y="17108"/>
                  <a:pt x="9520" y="17098"/>
                  <a:pt x="9166" y="16931"/>
                </a:cubicBezTo>
                <a:cubicBezTo>
                  <a:pt x="8961" y="16835"/>
                  <a:pt x="8518" y="16630"/>
                  <a:pt x="8184" y="16476"/>
                </a:cubicBezTo>
                <a:cubicBezTo>
                  <a:pt x="7850" y="16322"/>
                  <a:pt x="7552" y="16158"/>
                  <a:pt x="7523" y="16115"/>
                </a:cubicBezTo>
                <a:cubicBezTo>
                  <a:pt x="7495" y="16072"/>
                  <a:pt x="7392" y="16012"/>
                  <a:pt x="7294" y="15978"/>
                </a:cubicBezTo>
                <a:cubicBezTo>
                  <a:pt x="7195" y="15943"/>
                  <a:pt x="7114" y="15868"/>
                  <a:pt x="7114" y="15810"/>
                </a:cubicBezTo>
                <a:cubicBezTo>
                  <a:pt x="7114" y="15753"/>
                  <a:pt x="7013" y="15656"/>
                  <a:pt x="6891" y="15597"/>
                </a:cubicBezTo>
                <a:cubicBezTo>
                  <a:pt x="6574" y="15445"/>
                  <a:pt x="6535" y="15218"/>
                  <a:pt x="6771" y="14896"/>
                </a:cubicBezTo>
                <a:cubicBezTo>
                  <a:pt x="6877" y="14751"/>
                  <a:pt x="6965" y="14591"/>
                  <a:pt x="6965" y="14542"/>
                </a:cubicBezTo>
                <a:cubicBezTo>
                  <a:pt x="6965" y="14452"/>
                  <a:pt x="6976" y="14429"/>
                  <a:pt x="7258" y="13919"/>
                </a:cubicBezTo>
                <a:cubicBezTo>
                  <a:pt x="7348" y="13758"/>
                  <a:pt x="7400" y="13625"/>
                  <a:pt x="7371" y="13625"/>
                </a:cubicBezTo>
                <a:cubicBezTo>
                  <a:pt x="7343" y="13625"/>
                  <a:pt x="7354" y="13587"/>
                  <a:pt x="7396" y="13539"/>
                </a:cubicBezTo>
                <a:cubicBezTo>
                  <a:pt x="7438" y="13492"/>
                  <a:pt x="7494" y="13359"/>
                  <a:pt x="7516" y="13244"/>
                </a:cubicBezTo>
                <a:cubicBezTo>
                  <a:pt x="7539" y="13130"/>
                  <a:pt x="7588" y="12922"/>
                  <a:pt x="7626" y="12779"/>
                </a:cubicBezTo>
                <a:cubicBezTo>
                  <a:pt x="7664" y="12636"/>
                  <a:pt x="7679" y="12520"/>
                  <a:pt x="7658" y="12520"/>
                </a:cubicBezTo>
                <a:cubicBezTo>
                  <a:pt x="7636" y="12520"/>
                  <a:pt x="7663" y="12470"/>
                  <a:pt x="7714" y="12412"/>
                </a:cubicBezTo>
                <a:cubicBezTo>
                  <a:pt x="7766" y="12354"/>
                  <a:pt x="7952" y="12023"/>
                  <a:pt x="8131" y="11671"/>
                </a:cubicBezTo>
                <a:cubicBezTo>
                  <a:pt x="8310" y="11320"/>
                  <a:pt x="8481" y="11041"/>
                  <a:pt x="8513" y="11052"/>
                </a:cubicBezTo>
                <a:cubicBezTo>
                  <a:pt x="8544" y="11063"/>
                  <a:pt x="8562" y="11278"/>
                  <a:pt x="8555" y="11534"/>
                </a:cubicBezTo>
                <a:cubicBezTo>
                  <a:pt x="8548" y="11789"/>
                  <a:pt x="8559" y="11937"/>
                  <a:pt x="8580" y="11861"/>
                </a:cubicBezTo>
                <a:cubicBezTo>
                  <a:pt x="8601" y="11785"/>
                  <a:pt x="8652" y="11694"/>
                  <a:pt x="8689" y="11658"/>
                </a:cubicBezTo>
                <a:cubicBezTo>
                  <a:pt x="8726" y="11622"/>
                  <a:pt x="8756" y="11508"/>
                  <a:pt x="8756" y="11406"/>
                </a:cubicBezTo>
                <a:cubicBezTo>
                  <a:pt x="8756" y="11303"/>
                  <a:pt x="8820" y="11147"/>
                  <a:pt x="8898" y="11058"/>
                </a:cubicBezTo>
                <a:cubicBezTo>
                  <a:pt x="9010" y="10930"/>
                  <a:pt x="9097" y="10901"/>
                  <a:pt x="9336" y="10917"/>
                </a:cubicBezTo>
                <a:cubicBezTo>
                  <a:pt x="9500" y="10929"/>
                  <a:pt x="9657" y="10904"/>
                  <a:pt x="9686" y="10862"/>
                </a:cubicBezTo>
                <a:cubicBezTo>
                  <a:pt x="9717" y="10814"/>
                  <a:pt x="9773" y="10807"/>
                  <a:pt x="9827" y="10845"/>
                </a:cubicBezTo>
                <a:cubicBezTo>
                  <a:pt x="9875" y="10880"/>
                  <a:pt x="9996" y="10931"/>
                  <a:pt x="10099" y="10957"/>
                </a:cubicBezTo>
                <a:cubicBezTo>
                  <a:pt x="10863" y="11153"/>
                  <a:pt x="11106" y="11201"/>
                  <a:pt x="11699" y="11271"/>
                </a:cubicBezTo>
                <a:cubicBezTo>
                  <a:pt x="12069" y="11315"/>
                  <a:pt x="12489" y="11377"/>
                  <a:pt x="12632" y="11412"/>
                </a:cubicBezTo>
                <a:cubicBezTo>
                  <a:pt x="12776" y="11447"/>
                  <a:pt x="13142" y="11490"/>
                  <a:pt x="13445" y="11507"/>
                </a:cubicBezTo>
                <a:cubicBezTo>
                  <a:pt x="14027" y="11541"/>
                  <a:pt x="14108" y="11576"/>
                  <a:pt x="14144" y="11796"/>
                </a:cubicBezTo>
                <a:cubicBezTo>
                  <a:pt x="14157" y="11871"/>
                  <a:pt x="14225" y="12007"/>
                  <a:pt x="14296" y="12101"/>
                </a:cubicBezTo>
                <a:cubicBezTo>
                  <a:pt x="14367" y="12194"/>
                  <a:pt x="14423" y="12335"/>
                  <a:pt x="14423" y="12412"/>
                </a:cubicBezTo>
                <a:cubicBezTo>
                  <a:pt x="14424" y="12489"/>
                  <a:pt x="14475" y="12641"/>
                  <a:pt x="14536" y="12749"/>
                </a:cubicBezTo>
                <a:cubicBezTo>
                  <a:pt x="14648" y="12948"/>
                  <a:pt x="14849" y="13562"/>
                  <a:pt x="14922" y="13919"/>
                </a:cubicBezTo>
                <a:cubicBezTo>
                  <a:pt x="14943" y="14025"/>
                  <a:pt x="14995" y="14128"/>
                  <a:pt x="15031" y="14149"/>
                </a:cubicBezTo>
                <a:cubicBezTo>
                  <a:pt x="15201" y="14246"/>
                  <a:pt x="15080" y="14578"/>
                  <a:pt x="14752" y="14926"/>
                </a:cubicBezTo>
                <a:cubicBezTo>
                  <a:pt x="14564" y="15125"/>
                  <a:pt x="14388" y="15276"/>
                  <a:pt x="14360" y="15260"/>
                </a:cubicBezTo>
                <a:cubicBezTo>
                  <a:pt x="14259" y="15202"/>
                  <a:pt x="13983" y="15398"/>
                  <a:pt x="13734" y="15702"/>
                </a:cubicBezTo>
                <a:cubicBezTo>
                  <a:pt x="13443" y="16059"/>
                  <a:pt x="13109" y="16650"/>
                  <a:pt x="13169" y="16705"/>
                </a:cubicBezTo>
                <a:cubicBezTo>
                  <a:pt x="13191" y="16726"/>
                  <a:pt x="13390" y="16686"/>
                  <a:pt x="13611" y="16613"/>
                </a:cubicBezTo>
                <a:cubicBezTo>
                  <a:pt x="13832" y="16541"/>
                  <a:pt x="14151" y="16442"/>
                  <a:pt x="14321" y="16394"/>
                </a:cubicBezTo>
                <a:cubicBezTo>
                  <a:pt x="14490" y="16346"/>
                  <a:pt x="14774" y="16185"/>
                  <a:pt x="14950" y="16037"/>
                </a:cubicBezTo>
                <a:cubicBezTo>
                  <a:pt x="15280" y="15757"/>
                  <a:pt x="15412" y="15732"/>
                  <a:pt x="15455" y="15938"/>
                </a:cubicBezTo>
                <a:cubicBezTo>
                  <a:pt x="15470" y="16012"/>
                  <a:pt x="15423" y="16071"/>
                  <a:pt x="15335" y="16092"/>
                </a:cubicBezTo>
                <a:cubicBezTo>
                  <a:pt x="15313" y="16098"/>
                  <a:pt x="15301" y="16103"/>
                  <a:pt x="15285" y="16109"/>
                </a:cubicBezTo>
                <a:cubicBezTo>
                  <a:pt x="15285" y="16109"/>
                  <a:pt x="15286" y="16111"/>
                  <a:pt x="15285" y="16112"/>
                </a:cubicBezTo>
                <a:cubicBezTo>
                  <a:pt x="15274" y="16130"/>
                  <a:pt x="15257" y="16142"/>
                  <a:pt x="15239" y="16155"/>
                </a:cubicBezTo>
                <a:cubicBezTo>
                  <a:pt x="15219" y="16204"/>
                  <a:pt x="15237" y="16294"/>
                  <a:pt x="15296" y="16518"/>
                </a:cubicBezTo>
                <a:cubicBezTo>
                  <a:pt x="15353" y="16734"/>
                  <a:pt x="15432" y="17113"/>
                  <a:pt x="15473" y="17357"/>
                </a:cubicBezTo>
                <a:cubicBezTo>
                  <a:pt x="15513" y="17602"/>
                  <a:pt x="15573" y="17834"/>
                  <a:pt x="15607" y="17875"/>
                </a:cubicBezTo>
                <a:cubicBezTo>
                  <a:pt x="15641" y="17916"/>
                  <a:pt x="15660" y="18087"/>
                  <a:pt x="15649" y="18255"/>
                </a:cubicBezTo>
                <a:cubicBezTo>
                  <a:pt x="15638" y="18423"/>
                  <a:pt x="15659" y="18634"/>
                  <a:pt x="15695" y="18724"/>
                </a:cubicBezTo>
                <a:cubicBezTo>
                  <a:pt x="15788" y="18950"/>
                  <a:pt x="16287" y="19138"/>
                  <a:pt x="16476" y="19019"/>
                </a:cubicBezTo>
                <a:cubicBezTo>
                  <a:pt x="16517" y="18993"/>
                  <a:pt x="16727" y="18932"/>
                  <a:pt x="16946" y="18885"/>
                </a:cubicBezTo>
                <a:cubicBezTo>
                  <a:pt x="17291" y="18810"/>
                  <a:pt x="17337" y="18781"/>
                  <a:pt x="17303" y="18658"/>
                </a:cubicBezTo>
                <a:cubicBezTo>
                  <a:pt x="17281" y="18581"/>
                  <a:pt x="17299" y="18454"/>
                  <a:pt x="17342" y="18380"/>
                </a:cubicBezTo>
                <a:cubicBezTo>
                  <a:pt x="17396" y="18285"/>
                  <a:pt x="17395" y="18223"/>
                  <a:pt x="17338" y="18170"/>
                </a:cubicBezTo>
                <a:cubicBezTo>
                  <a:pt x="17293" y="18129"/>
                  <a:pt x="17257" y="17947"/>
                  <a:pt x="17257" y="17767"/>
                </a:cubicBezTo>
                <a:cubicBezTo>
                  <a:pt x="17257" y="17587"/>
                  <a:pt x="17230" y="17424"/>
                  <a:pt x="17193" y="17403"/>
                </a:cubicBezTo>
                <a:cubicBezTo>
                  <a:pt x="17157" y="17382"/>
                  <a:pt x="17141" y="17060"/>
                  <a:pt x="17158" y="16689"/>
                </a:cubicBezTo>
                <a:cubicBezTo>
                  <a:pt x="17175" y="16317"/>
                  <a:pt x="17150" y="15857"/>
                  <a:pt x="17105" y="15666"/>
                </a:cubicBezTo>
                <a:cubicBezTo>
                  <a:pt x="17060" y="15476"/>
                  <a:pt x="17007" y="15235"/>
                  <a:pt x="16985" y="15129"/>
                </a:cubicBezTo>
                <a:cubicBezTo>
                  <a:pt x="16962" y="15023"/>
                  <a:pt x="16875" y="14904"/>
                  <a:pt x="16794" y="14863"/>
                </a:cubicBezTo>
                <a:cubicBezTo>
                  <a:pt x="16648" y="14791"/>
                  <a:pt x="16646" y="14790"/>
                  <a:pt x="16801" y="14637"/>
                </a:cubicBezTo>
                <a:cubicBezTo>
                  <a:pt x="16887" y="14552"/>
                  <a:pt x="16960" y="14431"/>
                  <a:pt x="16960" y="14372"/>
                </a:cubicBezTo>
                <a:cubicBezTo>
                  <a:pt x="16960" y="14312"/>
                  <a:pt x="17001" y="14234"/>
                  <a:pt x="17052" y="14195"/>
                </a:cubicBezTo>
                <a:cubicBezTo>
                  <a:pt x="17212" y="14072"/>
                  <a:pt x="17928" y="12687"/>
                  <a:pt x="17928" y="12500"/>
                </a:cubicBezTo>
                <a:cubicBezTo>
                  <a:pt x="17928" y="12355"/>
                  <a:pt x="18015" y="12303"/>
                  <a:pt x="18122" y="12386"/>
                </a:cubicBezTo>
                <a:cubicBezTo>
                  <a:pt x="18175" y="12426"/>
                  <a:pt x="18198" y="12505"/>
                  <a:pt x="18175" y="12559"/>
                </a:cubicBezTo>
                <a:cubicBezTo>
                  <a:pt x="18148" y="12625"/>
                  <a:pt x="18187" y="12658"/>
                  <a:pt x="18288" y="12658"/>
                </a:cubicBezTo>
                <a:cubicBezTo>
                  <a:pt x="18372" y="12658"/>
                  <a:pt x="18460" y="12683"/>
                  <a:pt x="18483" y="12717"/>
                </a:cubicBezTo>
                <a:cubicBezTo>
                  <a:pt x="18518" y="12769"/>
                  <a:pt x="19048" y="12884"/>
                  <a:pt x="19320" y="12897"/>
                </a:cubicBezTo>
                <a:cubicBezTo>
                  <a:pt x="19369" y="12899"/>
                  <a:pt x="19435" y="12925"/>
                  <a:pt x="19465" y="12953"/>
                </a:cubicBezTo>
                <a:cubicBezTo>
                  <a:pt x="19495" y="12981"/>
                  <a:pt x="19582" y="13002"/>
                  <a:pt x="19656" y="13002"/>
                </a:cubicBezTo>
                <a:cubicBezTo>
                  <a:pt x="19730" y="13002"/>
                  <a:pt x="19979" y="13080"/>
                  <a:pt x="20210" y="13176"/>
                </a:cubicBezTo>
                <a:cubicBezTo>
                  <a:pt x="20623" y="13345"/>
                  <a:pt x="21057" y="13400"/>
                  <a:pt x="21168" y="13297"/>
                </a:cubicBezTo>
                <a:cubicBezTo>
                  <a:pt x="21199" y="13268"/>
                  <a:pt x="21262" y="13244"/>
                  <a:pt x="21309" y="13244"/>
                </a:cubicBezTo>
                <a:cubicBezTo>
                  <a:pt x="21396" y="13244"/>
                  <a:pt x="21476" y="12957"/>
                  <a:pt x="21557" y="12363"/>
                </a:cubicBezTo>
                <a:cubicBezTo>
                  <a:pt x="21590" y="12117"/>
                  <a:pt x="21577" y="12035"/>
                  <a:pt x="21504" y="12035"/>
                </a:cubicBezTo>
                <a:cubicBezTo>
                  <a:pt x="21450" y="12035"/>
                  <a:pt x="21327" y="11967"/>
                  <a:pt x="21231" y="11884"/>
                </a:cubicBezTo>
                <a:cubicBezTo>
                  <a:pt x="21136" y="11801"/>
                  <a:pt x="20999" y="11725"/>
                  <a:pt x="20928" y="11717"/>
                </a:cubicBezTo>
                <a:cubicBezTo>
                  <a:pt x="20258" y="11641"/>
                  <a:pt x="20036" y="11583"/>
                  <a:pt x="19892" y="11442"/>
                </a:cubicBezTo>
                <a:cubicBezTo>
                  <a:pt x="19805" y="11355"/>
                  <a:pt x="19603" y="11252"/>
                  <a:pt x="19444" y="11212"/>
                </a:cubicBezTo>
                <a:cubicBezTo>
                  <a:pt x="19284" y="11173"/>
                  <a:pt x="19090" y="11092"/>
                  <a:pt x="19009" y="11035"/>
                </a:cubicBezTo>
                <a:cubicBezTo>
                  <a:pt x="18928" y="10979"/>
                  <a:pt x="18755" y="10932"/>
                  <a:pt x="18624" y="10931"/>
                </a:cubicBezTo>
                <a:cubicBezTo>
                  <a:pt x="18493" y="10929"/>
                  <a:pt x="18365" y="10898"/>
                  <a:pt x="18341" y="10862"/>
                </a:cubicBezTo>
                <a:cubicBezTo>
                  <a:pt x="18318" y="10826"/>
                  <a:pt x="18290" y="10430"/>
                  <a:pt x="18278" y="9980"/>
                </a:cubicBezTo>
                <a:cubicBezTo>
                  <a:pt x="18266" y="9531"/>
                  <a:pt x="18221" y="9103"/>
                  <a:pt x="18179" y="9026"/>
                </a:cubicBezTo>
                <a:cubicBezTo>
                  <a:pt x="18137" y="8950"/>
                  <a:pt x="18056" y="8732"/>
                  <a:pt x="18002" y="8541"/>
                </a:cubicBezTo>
                <a:cubicBezTo>
                  <a:pt x="17877" y="8098"/>
                  <a:pt x="17457" y="7327"/>
                  <a:pt x="17084" y="6863"/>
                </a:cubicBezTo>
                <a:cubicBezTo>
                  <a:pt x="16784" y="6491"/>
                  <a:pt x="16015" y="5983"/>
                  <a:pt x="15144" y="5579"/>
                </a:cubicBezTo>
                <a:cubicBezTo>
                  <a:pt x="14750" y="5396"/>
                  <a:pt x="14717" y="5365"/>
                  <a:pt x="14823" y="5267"/>
                </a:cubicBezTo>
                <a:cubicBezTo>
                  <a:pt x="14928" y="5170"/>
                  <a:pt x="14901" y="5140"/>
                  <a:pt x="14512" y="4940"/>
                </a:cubicBezTo>
                <a:cubicBezTo>
                  <a:pt x="14275" y="4818"/>
                  <a:pt x="13978" y="4697"/>
                  <a:pt x="13851" y="4671"/>
                </a:cubicBezTo>
                <a:cubicBezTo>
                  <a:pt x="13463" y="4592"/>
                  <a:pt x="13477" y="4621"/>
                  <a:pt x="12816" y="2590"/>
                </a:cubicBezTo>
                <a:cubicBezTo>
                  <a:pt x="12667" y="2133"/>
                  <a:pt x="12510" y="1642"/>
                  <a:pt x="12466" y="1499"/>
                </a:cubicBezTo>
                <a:cubicBezTo>
                  <a:pt x="12358" y="1149"/>
                  <a:pt x="11704" y="571"/>
                  <a:pt x="11551" y="689"/>
                </a:cubicBezTo>
                <a:cubicBezTo>
                  <a:pt x="11465" y="755"/>
                  <a:pt x="11397" y="696"/>
                  <a:pt x="11180" y="381"/>
                </a:cubicBezTo>
                <a:cubicBezTo>
                  <a:pt x="11004" y="125"/>
                  <a:pt x="10889" y="-10"/>
                  <a:pt x="10869" y="1"/>
                </a:cubicBezTo>
                <a:close/>
                <a:moveTo>
                  <a:pt x="11441" y="3871"/>
                </a:moveTo>
                <a:cubicBezTo>
                  <a:pt x="11469" y="3871"/>
                  <a:pt x="11497" y="3902"/>
                  <a:pt x="11551" y="3966"/>
                </a:cubicBezTo>
                <a:cubicBezTo>
                  <a:pt x="11611" y="4039"/>
                  <a:pt x="11640" y="4124"/>
                  <a:pt x="11618" y="4156"/>
                </a:cubicBezTo>
                <a:cubicBezTo>
                  <a:pt x="11597" y="4189"/>
                  <a:pt x="11519" y="4215"/>
                  <a:pt x="11441" y="4215"/>
                </a:cubicBezTo>
                <a:cubicBezTo>
                  <a:pt x="11245" y="4215"/>
                  <a:pt x="11200" y="4121"/>
                  <a:pt x="11328" y="3966"/>
                </a:cubicBezTo>
                <a:cubicBezTo>
                  <a:pt x="11382" y="3902"/>
                  <a:pt x="11414" y="3871"/>
                  <a:pt x="11441" y="3871"/>
                </a:cubicBezTo>
                <a:close/>
                <a:moveTo>
                  <a:pt x="11152" y="5949"/>
                </a:moveTo>
                <a:cubicBezTo>
                  <a:pt x="11724" y="5952"/>
                  <a:pt x="12293" y="6013"/>
                  <a:pt x="12399" y="6126"/>
                </a:cubicBezTo>
                <a:cubicBezTo>
                  <a:pt x="12431" y="6161"/>
                  <a:pt x="12537" y="6421"/>
                  <a:pt x="12632" y="6706"/>
                </a:cubicBezTo>
                <a:cubicBezTo>
                  <a:pt x="12727" y="6992"/>
                  <a:pt x="12830" y="7279"/>
                  <a:pt x="12865" y="7345"/>
                </a:cubicBezTo>
                <a:cubicBezTo>
                  <a:pt x="12901" y="7411"/>
                  <a:pt x="12932" y="7527"/>
                  <a:pt x="12932" y="7601"/>
                </a:cubicBezTo>
                <a:cubicBezTo>
                  <a:pt x="12932" y="7763"/>
                  <a:pt x="13158" y="8172"/>
                  <a:pt x="13289" y="8250"/>
                </a:cubicBezTo>
                <a:cubicBezTo>
                  <a:pt x="13341" y="8281"/>
                  <a:pt x="13362" y="8336"/>
                  <a:pt x="13339" y="8371"/>
                </a:cubicBezTo>
                <a:cubicBezTo>
                  <a:pt x="13315" y="8406"/>
                  <a:pt x="13330" y="8493"/>
                  <a:pt x="13371" y="8564"/>
                </a:cubicBezTo>
                <a:cubicBezTo>
                  <a:pt x="13421" y="8651"/>
                  <a:pt x="13423" y="8716"/>
                  <a:pt x="13371" y="8764"/>
                </a:cubicBezTo>
                <a:cubicBezTo>
                  <a:pt x="13317" y="8814"/>
                  <a:pt x="13327" y="8901"/>
                  <a:pt x="13406" y="9043"/>
                </a:cubicBezTo>
                <a:cubicBezTo>
                  <a:pt x="13555" y="9310"/>
                  <a:pt x="13583" y="9779"/>
                  <a:pt x="13459" y="9918"/>
                </a:cubicBezTo>
                <a:cubicBezTo>
                  <a:pt x="13368" y="10020"/>
                  <a:pt x="13147" y="10068"/>
                  <a:pt x="13074" y="10000"/>
                </a:cubicBezTo>
                <a:cubicBezTo>
                  <a:pt x="13012" y="9942"/>
                  <a:pt x="11476" y="9682"/>
                  <a:pt x="11254" y="9692"/>
                </a:cubicBezTo>
                <a:cubicBezTo>
                  <a:pt x="10851" y="9710"/>
                  <a:pt x="9914" y="9626"/>
                  <a:pt x="9703" y="9551"/>
                </a:cubicBezTo>
                <a:cubicBezTo>
                  <a:pt x="9536" y="9492"/>
                  <a:pt x="9511" y="9453"/>
                  <a:pt x="9569" y="9354"/>
                </a:cubicBezTo>
                <a:cubicBezTo>
                  <a:pt x="9608" y="9287"/>
                  <a:pt x="9713" y="8966"/>
                  <a:pt x="9802" y="8643"/>
                </a:cubicBezTo>
                <a:cubicBezTo>
                  <a:pt x="9891" y="8320"/>
                  <a:pt x="10005" y="8009"/>
                  <a:pt x="10057" y="7952"/>
                </a:cubicBezTo>
                <a:cubicBezTo>
                  <a:pt x="10241" y="7748"/>
                  <a:pt x="10310" y="7429"/>
                  <a:pt x="10240" y="7083"/>
                </a:cubicBezTo>
                <a:cubicBezTo>
                  <a:pt x="10203" y="6898"/>
                  <a:pt x="10140" y="6718"/>
                  <a:pt x="10099" y="6680"/>
                </a:cubicBezTo>
                <a:cubicBezTo>
                  <a:pt x="10058" y="6642"/>
                  <a:pt x="10021" y="6554"/>
                  <a:pt x="10021" y="6483"/>
                </a:cubicBezTo>
                <a:cubicBezTo>
                  <a:pt x="10021" y="6413"/>
                  <a:pt x="9988" y="6371"/>
                  <a:pt x="9947" y="6395"/>
                </a:cubicBezTo>
                <a:cubicBezTo>
                  <a:pt x="9824" y="6465"/>
                  <a:pt x="9768" y="6220"/>
                  <a:pt x="9883" y="6113"/>
                </a:cubicBezTo>
                <a:cubicBezTo>
                  <a:pt x="10005" y="6001"/>
                  <a:pt x="10580" y="5946"/>
                  <a:pt x="11152" y="5949"/>
                </a:cubicBezTo>
                <a:close/>
                <a:moveTo>
                  <a:pt x="14360" y="6195"/>
                </a:moveTo>
                <a:cubicBezTo>
                  <a:pt x="14544" y="6150"/>
                  <a:pt x="14900" y="6377"/>
                  <a:pt x="15603" y="6962"/>
                </a:cubicBezTo>
                <a:cubicBezTo>
                  <a:pt x="16172" y="7435"/>
                  <a:pt x="16352" y="7697"/>
                  <a:pt x="16215" y="7850"/>
                </a:cubicBezTo>
                <a:cubicBezTo>
                  <a:pt x="16162" y="7908"/>
                  <a:pt x="16162" y="7995"/>
                  <a:pt x="16211" y="8115"/>
                </a:cubicBezTo>
                <a:cubicBezTo>
                  <a:pt x="16255" y="8222"/>
                  <a:pt x="16255" y="8309"/>
                  <a:pt x="16215" y="8332"/>
                </a:cubicBezTo>
                <a:cubicBezTo>
                  <a:pt x="16147" y="8370"/>
                  <a:pt x="16352" y="9034"/>
                  <a:pt x="16557" y="9439"/>
                </a:cubicBezTo>
                <a:cubicBezTo>
                  <a:pt x="16711" y="9742"/>
                  <a:pt x="16804" y="10351"/>
                  <a:pt x="16709" y="10439"/>
                </a:cubicBezTo>
                <a:cubicBezTo>
                  <a:pt x="16614" y="10528"/>
                  <a:pt x="16367" y="10520"/>
                  <a:pt x="15879" y="10413"/>
                </a:cubicBezTo>
                <a:lnTo>
                  <a:pt x="15504" y="10334"/>
                </a:lnTo>
                <a:lnTo>
                  <a:pt x="15331" y="9747"/>
                </a:lnTo>
                <a:cubicBezTo>
                  <a:pt x="15236" y="9426"/>
                  <a:pt x="15110" y="9064"/>
                  <a:pt x="15052" y="8945"/>
                </a:cubicBezTo>
                <a:cubicBezTo>
                  <a:pt x="14994" y="8825"/>
                  <a:pt x="14946" y="8683"/>
                  <a:pt x="14946" y="8630"/>
                </a:cubicBezTo>
                <a:cubicBezTo>
                  <a:pt x="14946" y="8577"/>
                  <a:pt x="14915" y="8506"/>
                  <a:pt x="14879" y="8469"/>
                </a:cubicBezTo>
                <a:cubicBezTo>
                  <a:pt x="14843" y="8433"/>
                  <a:pt x="14742" y="8168"/>
                  <a:pt x="14653" y="7883"/>
                </a:cubicBezTo>
                <a:cubicBezTo>
                  <a:pt x="14564" y="7597"/>
                  <a:pt x="14424" y="7155"/>
                  <a:pt x="14339" y="6900"/>
                </a:cubicBezTo>
                <a:cubicBezTo>
                  <a:pt x="14253" y="6644"/>
                  <a:pt x="14201" y="6385"/>
                  <a:pt x="14226" y="6326"/>
                </a:cubicBezTo>
                <a:cubicBezTo>
                  <a:pt x="14256" y="6253"/>
                  <a:pt x="14298" y="6210"/>
                  <a:pt x="14360" y="6195"/>
                </a:cubicBezTo>
                <a:close/>
                <a:moveTo>
                  <a:pt x="8120" y="6680"/>
                </a:moveTo>
                <a:cubicBezTo>
                  <a:pt x="8144" y="6679"/>
                  <a:pt x="8162" y="6683"/>
                  <a:pt x="8173" y="6693"/>
                </a:cubicBezTo>
                <a:cubicBezTo>
                  <a:pt x="8230" y="6745"/>
                  <a:pt x="8158" y="7006"/>
                  <a:pt x="7969" y="7434"/>
                </a:cubicBezTo>
                <a:cubicBezTo>
                  <a:pt x="7918" y="7548"/>
                  <a:pt x="7822" y="7811"/>
                  <a:pt x="7757" y="8020"/>
                </a:cubicBezTo>
                <a:cubicBezTo>
                  <a:pt x="7534" y="8735"/>
                  <a:pt x="7403" y="9090"/>
                  <a:pt x="7326" y="9177"/>
                </a:cubicBezTo>
                <a:cubicBezTo>
                  <a:pt x="7260" y="9250"/>
                  <a:pt x="6569" y="9294"/>
                  <a:pt x="6499" y="9230"/>
                </a:cubicBezTo>
                <a:cubicBezTo>
                  <a:pt x="6487" y="9219"/>
                  <a:pt x="6199" y="9200"/>
                  <a:pt x="5856" y="9187"/>
                </a:cubicBezTo>
                <a:cubicBezTo>
                  <a:pt x="5472" y="9173"/>
                  <a:pt x="5219" y="9135"/>
                  <a:pt x="5199" y="9085"/>
                </a:cubicBezTo>
                <a:cubicBezTo>
                  <a:pt x="5180" y="9041"/>
                  <a:pt x="5251" y="8833"/>
                  <a:pt x="5358" y="8623"/>
                </a:cubicBezTo>
                <a:cubicBezTo>
                  <a:pt x="5464" y="8414"/>
                  <a:pt x="5542" y="8212"/>
                  <a:pt x="5531" y="8178"/>
                </a:cubicBezTo>
                <a:cubicBezTo>
                  <a:pt x="5480" y="8027"/>
                  <a:pt x="6898" y="6869"/>
                  <a:pt x="7036" y="6949"/>
                </a:cubicBezTo>
                <a:cubicBezTo>
                  <a:pt x="7154" y="7017"/>
                  <a:pt x="7130" y="7094"/>
                  <a:pt x="6919" y="7326"/>
                </a:cubicBezTo>
                <a:cubicBezTo>
                  <a:pt x="6634" y="7640"/>
                  <a:pt x="6799" y="7584"/>
                  <a:pt x="7188" y="7234"/>
                </a:cubicBezTo>
                <a:cubicBezTo>
                  <a:pt x="7515" y="6939"/>
                  <a:pt x="7955" y="6683"/>
                  <a:pt x="8120" y="6680"/>
                </a:cubicBezTo>
                <a:close/>
                <a:moveTo>
                  <a:pt x="5654" y="10403"/>
                </a:moveTo>
                <a:cubicBezTo>
                  <a:pt x="5787" y="10393"/>
                  <a:pt x="5909" y="10399"/>
                  <a:pt x="6043" y="10419"/>
                </a:cubicBezTo>
                <a:cubicBezTo>
                  <a:pt x="6243" y="10450"/>
                  <a:pt x="6459" y="10470"/>
                  <a:pt x="6527" y="10462"/>
                </a:cubicBezTo>
                <a:cubicBezTo>
                  <a:pt x="6801" y="10430"/>
                  <a:pt x="6823" y="10610"/>
                  <a:pt x="6622" y="11248"/>
                </a:cubicBezTo>
                <a:cubicBezTo>
                  <a:pt x="6516" y="11587"/>
                  <a:pt x="6366" y="11988"/>
                  <a:pt x="6287" y="12140"/>
                </a:cubicBezTo>
                <a:cubicBezTo>
                  <a:pt x="6208" y="12292"/>
                  <a:pt x="6145" y="12439"/>
                  <a:pt x="6146" y="12468"/>
                </a:cubicBezTo>
                <a:cubicBezTo>
                  <a:pt x="6146" y="12497"/>
                  <a:pt x="6080" y="12650"/>
                  <a:pt x="6001" y="12812"/>
                </a:cubicBezTo>
                <a:cubicBezTo>
                  <a:pt x="5921" y="12973"/>
                  <a:pt x="5800" y="13270"/>
                  <a:pt x="5732" y="13467"/>
                </a:cubicBezTo>
                <a:cubicBezTo>
                  <a:pt x="5664" y="13665"/>
                  <a:pt x="5569" y="13874"/>
                  <a:pt x="5520" y="13936"/>
                </a:cubicBezTo>
                <a:cubicBezTo>
                  <a:pt x="5441" y="14036"/>
                  <a:pt x="5416" y="14033"/>
                  <a:pt x="5273" y="13890"/>
                </a:cubicBezTo>
                <a:cubicBezTo>
                  <a:pt x="4847" y="13463"/>
                  <a:pt x="4630" y="12882"/>
                  <a:pt x="4503" y="11835"/>
                </a:cubicBezTo>
                <a:cubicBezTo>
                  <a:pt x="4430" y="11237"/>
                  <a:pt x="4435" y="11166"/>
                  <a:pt x="4577" y="10895"/>
                </a:cubicBezTo>
                <a:cubicBezTo>
                  <a:pt x="4719" y="10623"/>
                  <a:pt x="4767" y="10592"/>
                  <a:pt x="5206" y="10482"/>
                </a:cubicBezTo>
                <a:cubicBezTo>
                  <a:pt x="5381" y="10438"/>
                  <a:pt x="5522" y="10413"/>
                  <a:pt x="5654" y="10403"/>
                </a:cubicBezTo>
                <a:close/>
                <a:moveTo>
                  <a:pt x="16264" y="11704"/>
                </a:moveTo>
                <a:cubicBezTo>
                  <a:pt x="16529" y="11667"/>
                  <a:pt x="16610" y="11845"/>
                  <a:pt x="16497" y="12215"/>
                </a:cubicBezTo>
                <a:cubicBezTo>
                  <a:pt x="16442" y="12395"/>
                  <a:pt x="16357" y="12557"/>
                  <a:pt x="16306" y="12573"/>
                </a:cubicBezTo>
                <a:cubicBezTo>
                  <a:pt x="16179" y="12612"/>
                  <a:pt x="16075" y="12321"/>
                  <a:pt x="16098" y="11996"/>
                </a:cubicBezTo>
                <a:cubicBezTo>
                  <a:pt x="16099" y="11982"/>
                  <a:pt x="16104" y="11978"/>
                  <a:pt x="16105" y="11966"/>
                </a:cubicBezTo>
                <a:cubicBezTo>
                  <a:pt x="16105" y="11966"/>
                  <a:pt x="16102" y="11967"/>
                  <a:pt x="16102" y="11966"/>
                </a:cubicBezTo>
                <a:cubicBezTo>
                  <a:pt x="16083" y="11939"/>
                  <a:pt x="16095" y="11913"/>
                  <a:pt x="16119" y="11891"/>
                </a:cubicBezTo>
                <a:cubicBezTo>
                  <a:pt x="16141" y="11780"/>
                  <a:pt x="16177" y="11716"/>
                  <a:pt x="16264" y="11704"/>
                </a:cubicBezTo>
                <a:close/>
                <a:moveTo>
                  <a:pt x="12180" y="17328"/>
                </a:moveTo>
                <a:cubicBezTo>
                  <a:pt x="12287" y="17335"/>
                  <a:pt x="12371" y="17355"/>
                  <a:pt x="12402" y="17390"/>
                </a:cubicBezTo>
                <a:cubicBezTo>
                  <a:pt x="12446" y="17439"/>
                  <a:pt x="12461" y="17499"/>
                  <a:pt x="12434" y="17525"/>
                </a:cubicBezTo>
                <a:cubicBezTo>
                  <a:pt x="12355" y="17598"/>
                  <a:pt x="11454" y="17578"/>
                  <a:pt x="11403" y="17502"/>
                </a:cubicBezTo>
                <a:cubicBezTo>
                  <a:pt x="11332" y="17395"/>
                  <a:pt x="11859" y="17306"/>
                  <a:pt x="12180" y="17328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sp>
        <p:nvSpPr>
          <p:cNvPr id="205" name="Spiritual Anarchy"/>
          <p:cNvSpPr txBox="1"/>
          <p:nvPr/>
        </p:nvSpPr>
        <p:spPr>
          <a:xfrm>
            <a:off x="3159796" y="1117487"/>
            <a:ext cx="8480426" cy="275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>
                <a:latin typeface="Zapfino"/>
                <a:ea typeface="Zapfino"/>
                <a:cs typeface="Zapfino"/>
                <a:sym typeface="Zapfino"/>
              </a:defRPr>
            </a:lvl1pPr>
          </a:lstStyle>
          <a:p>
            <a:pPr/>
            <a:r>
              <a:t>Spiritual Anarchy</a:t>
            </a:r>
          </a:p>
        </p:txBody>
      </p:sp>
      <p:pic>
        <p:nvPicPr>
          <p:cNvPr id="206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16756" t="85550" r="15363" b="0"/>
          <a:stretch>
            <a:fillRect/>
          </a:stretch>
        </p:blipFill>
        <p:spPr>
          <a:xfrm>
            <a:off x="-13175" y="7064706"/>
            <a:ext cx="13031150" cy="1175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15062" t="31" r="18012" b="0"/>
          <a:stretch>
            <a:fillRect/>
          </a:stretch>
        </p:blipFill>
        <p:spPr>
          <a:xfrm>
            <a:off x="0" y="0"/>
            <a:ext cx="13004800" cy="7082334"/>
          </a:xfrm>
          <a:prstGeom prst="rect">
            <a:avLst/>
          </a:prstGeom>
        </p:spPr>
      </p:pic>
      <p:pic>
        <p:nvPicPr>
          <p:cNvPr id="208" name="Image" descr="Image"/>
          <p:cNvPicPr>
            <a:picLocks noChangeAspect="0"/>
          </p:cNvPicPr>
          <p:nvPr/>
        </p:nvPicPr>
        <p:blipFill>
          <a:blip r:embed="rId4">
            <a:extLst/>
          </a:blip>
          <a:srcRect l="5945" t="63499" r="5945" b="24645"/>
          <a:stretch>
            <a:fillRect/>
          </a:stretch>
        </p:blipFill>
        <p:spPr>
          <a:xfrm>
            <a:off x="1649809" y="5576187"/>
            <a:ext cx="10711940" cy="683608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everyone did what was right in his own eyes."/>
          <p:cNvSpPr txBox="1"/>
          <p:nvPr/>
        </p:nvSpPr>
        <p:spPr>
          <a:xfrm>
            <a:off x="2073597" y="6204603"/>
            <a:ext cx="9864478" cy="749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right in his own eyes. </a:t>
            </a:r>
          </a:p>
        </p:txBody>
      </p:sp>
      <p:pic>
        <p:nvPicPr>
          <p:cNvPr id="210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18045" t="85550" r="13668" b="0"/>
          <a:stretch>
            <a:fillRect/>
          </a:stretch>
        </p:blipFill>
        <p:spPr>
          <a:xfrm>
            <a:off x="-52282" y="8171968"/>
            <a:ext cx="13109365" cy="1610822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Judges 17:6; 21:25"/>
          <p:cNvSpPr txBox="1"/>
          <p:nvPr/>
        </p:nvSpPr>
        <p:spPr>
          <a:xfrm>
            <a:off x="2881952" y="635454"/>
            <a:ext cx="922655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E7CA7C"/>
                </a:solidFill>
                <a:latin typeface="Grunge Face"/>
                <a:ea typeface="Grunge Face"/>
                <a:cs typeface="Grunge Face"/>
                <a:sym typeface="Grunge Face"/>
              </a:defRPr>
            </a:lvl1pPr>
          </a:lstStyle>
          <a:p>
            <a:pPr/>
            <a:r>
              <a:t>Judges 17:6; 21:25</a:t>
            </a:r>
          </a:p>
        </p:txBody>
      </p:sp>
      <p:sp>
        <p:nvSpPr>
          <p:cNvPr id="212" name="Jeremiah 10:23 (NKJV)…"/>
          <p:cNvSpPr txBox="1"/>
          <p:nvPr/>
        </p:nvSpPr>
        <p:spPr>
          <a:xfrm>
            <a:off x="425602" y="7204855"/>
            <a:ext cx="12153596" cy="21209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4400">
                <a:solidFill>
                  <a:srgbClr val="FFFFFF"/>
                </a:solidFill>
                <a:effectLst>
                  <a:outerShdw sx="100000" sy="100000" kx="0" ky="0" algn="b" rotWithShape="0" blurRad="50800" dist="63500" dir="246875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Jeremiah 10:23 (NKJV)</a:t>
            </a:r>
          </a:p>
          <a:p>
            <a:pPr defTabSz="457200">
              <a:defRPr sz="4400">
                <a:solidFill>
                  <a:srgbClr val="FFFFFF"/>
                </a:solidFill>
                <a:effectLst>
                  <a:outerShdw sx="100000" sy="100000" kx="0" ky="0" algn="b" rotWithShape="0" blurRad="50800" dist="63500" dir="2468750">
                    <a:srgbClr val="000000"/>
                  </a:outerShdw>
                </a:effectLst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baseline="31999"/>
              <a:t>23</a:t>
            </a:r>
            <a:r>
              <a:t> O Lord, I know the way of man </a:t>
            </a:r>
            <a:r>
              <a:rPr i="1"/>
              <a:t>is</a:t>
            </a:r>
            <a:r>
              <a:t> not in himself; </a:t>
            </a:r>
            <a:r>
              <a:rPr i="1"/>
              <a:t>It is</a:t>
            </a:r>
            <a:r>
              <a:t> not in man who walks to direct his own steps.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"/>
          <p:cNvSpPr/>
          <p:nvPr/>
        </p:nvSpPr>
        <p:spPr>
          <a:xfrm>
            <a:off x="76314" y="3316829"/>
            <a:ext cx="5014565" cy="6229584"/>
          </a:xfrm>
          <a:prstGeom prst="rect">
            <a:avLst/>
          </a:prstGeom>
          <a:gradFill>
            <a:gsLst>
              <a:gs pos="0">
                <a:srgbClr val="212121"/>
              </a:gs>
              <a:gs pos="100000">
                <a:srgbClr val="919191"/>
              </a:gs>
            </a:gsLst>
            <a:lin ang="5400000"/>
          </a:gra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sp>
        <p:nvSpPr>
          <p:cNvPr id="215" name="Rectangle"/>
          <p:cNvSpPr/>
          <p:nvPr/>
        </p:nvSpPr>
        <p:spPr>
          <a:xfrm>
            <a:off x="7649731" y="8763"/>
            <a:ext cx="5394750" cy="27733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493" t="7397" r="430" b="7397"/>
          <a:stretch>
            <a:fillRect/>
          </a:stretch>
        </p:blipFill>
        <p:spPr>
          <a:xfrm>
            <a:off x="-18442" y="23414"/>
            <a:ext cx="7863774" cy="27735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5945" t="63499" r="5945" b="24645"/>
          <a:stretch>
            <a:fillRect/>
          </a:stretch>
        </p:blipFill>
        <p:spPr>
          <a:xfrm>
            <a:off x="6417227" y="301350"/>
            <a:ext cx="6517414" cy="614109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everyone did what was…"/>
          <p:cNvSpPr txBox="1"/>
          <p:nvPr/>
        </p:nvSpPr>
        <p:spPr>
          <a:xfrm>
            <a:off x="6803362" y="911216"/>
            <a:ext cx="5745213" cy="149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i="1">
              <a:latin typeface="Book Antiqua"/>
              <a:ea typeface="Book Antiqua"/>
              <a:cs typeface="Book Antiqua"/>
              <a:sym typeface="Book Antiqua"/>
            </a:endParaRPr>
          </a:p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right in his own eyes. </a:t>
            </a:r>
          </a:p>
        </p:txBody>
      </p:sp>
      <p:pic>
        <p:nvPicPr>
          <p:cNvPr id="219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6334" y="2608423"/>
            <a:ext cx="13237468" cy="254001"/>
          </a:xfrm>
          <a:prstGeom prst="rect">
            <a:avLst/>
          </a:prstGeom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sp>
        <p:nvSpPr>
          <p:cNvPr id="220" name="How idolatry came into the tribe of Ephraim - (17)…"/>
          <p:cNvSpPr txBox="1"/>
          <p:nvPr/>
        </p:nvSpPr>
        <p:spPr>
          <a:xfrm>
            <a:off x="5241740" y="3061031"/>
            <a:ext cx="7512369" cy="6426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57200" indent="-457200" algn="l">
              <a:spcBef>
                <a:spcPts val="1700"/>
              </a:spcBef>
              <a:buSzPct val="80000"/>
              <a:buBlip>
                <a:blip r:embed="rId5"/>
              </a:buBlip>
              <a:defRPr sz="36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How idolatry came into the tribe of Ephraim - (17)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5"/>
              </a:buBlip>
              <a:defRPr sz="36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How idolatry came to be introduced in the tribe of Dan - (18)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5"/>
              </a:buBlip>
              <a:defRPr sz="36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A most barbaric &amp; shameful act by some Benjamites, - (19)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5"/>
              </a:buBlip>
              <a:defRPr sz="36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entire destruction of Benjamin, except 600 men - (20). </a:t>
            </a:r>
          </a:p>
          <a:p>
            <a:pPr marL="457200" indent="-457200" algn="l">
              <a:spcBef>
                <a:spcPts val="1700"/>
              </a:spcBef>
              <a:buSzPct val="80000"/>
              <a:buBlip>
                <a:blip r:embed="rId5"/>
              </a:buBlip>
              <a:defRPr sz="36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How the tribe of Benjamin was preserved - (21)</a:t>
            </a:r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0" t="5521" r="0" b="6268"/>
          <a:stretch>
            <a:fillRect/>
          </a:stretch>
        </p:blipFill>
        <p:spPr>
          <a:xfrm>
            <a:off x="63638" y="2849617"/>
            <a:ext cx="5039807" cy="31849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9" fill="norm" stroke="1" extrusionOk="0">
                <a:moveTo>
                  <a:pt x="6790" y="2"/>
                </a:moveTo>
                <a:cubicBezTo>
                  <a:pt x="6645" y="21"/>
                  <a:pt x="6461" y="161"/>
                  <a:pt x="6302" y="386"/>
                </a:cubicBezTo>
                <a:cubicBezTo>
                  <a:pt x="6245" y="468"/>
                  <a:pt x="6119" y="618"/>
                  <a:pt x="6025" y="717"/>
                </a:cubicBezTo>
                <a:cubicBezTo>
                  <a:pt x="5930" y="817"/>
                  <a:pt x="5814" y="996"/>
                  <a:pt x="5766" y="1118"/>
                </a:cubicBezTo>
                <a:cubicBezTo>
                  <a:pt x="5689" y="1314"/>
                  <a:pt x="5489" y="1516"/>
                  <a:pt x="5370" y="1516"/>
                </a:cubicBezTo>
                <a:cubicBezTo>
                  <a:pt x="5346" y="1516"/>
                  <a:pt x="5309" y="1452"/>
                  <a:pt x="5286" y="1373"/>
                </a:cubicBezTo>
                <a:cubicBezTo>
                  <a:pt x="5245" y="1229"/>
                  <a:pt x="5042" y="1008"/>
                  <a:pt x="4951" y="1008"/>
                </a:cubicBezTo>
                <a:cubicBezTo>
                  <a:pt x="4925" y="1008"/>
                  <a:pt x="4873" y="949"/>
                  <a:pt x="4836" y="881"/>
                </a:cubicBezTo>
                <a:cubicBezTo>
                  <a:pt x="4780" y="779"/>
                  <a:pt x="4747" y="768"/>
                  <a:pt x="4640" y="817"/>
                </a:cubicBezTo>
                <a:cubicBezTo>
                  <a:pt x="4480" y="889"/>
                  <a:pt x="4454" y="865"/>
                  <a:pt x="4431" y="620"/>
                </a:cubicBezTo>
                <a:cubicBezTo>
                  <a:pt x="4417" y="467"/>
                  <a:pt x="4437" y="399"/>
                  <a:pt x="4516" y="300"/>
                </a:cubicBezTo>
                <a:cubicBezTo>
                  <a:pt x="4675" y="103"/>
                  <a:pt x="4583" y="41"/>
                  <a:pt x="4223" y="101"/>
                </a:cubicBezTo>
                <a:cubicBezTo>
                  <a:pt x="4052" y="130"/>
                  <a:pt x="3904" y="136"/>
                  <a:pt x="3895" y="112"/>
                </a:cubicBezTo>
                <a:cubicBezTo>
                  <a:pt x="3886" y="89"/>
                  <a:pt x="3783" y="80"/>
                  <a:pt x="3666" y="93"/>
                </a:cubicBezTo>
                <a:cubicBezTo>
                  <a:pt x="3148" y="153"/>
                  <a:pt x="2887" y="311"/>
                  <a:pt x="1931" y="1142"/>
                </a:cubicBezTo>
                <a:cubicBezTo>
                  <a:pt x="1693" y="1348"/>
                  <a:pt x="1454" y="1516"/>
                  <a:pt x="1400" y="1516"/>
                </a:cubicBezTo>
                <a:cubicBezTo>
                  <a:pt x="1345" y="1516"/>
                  <a:pt x="1278" y="1575"/>
                  <a:pt x="1247" y="1648"/>
                </a:cubicBezTo>
                <a:cubicBezTo>
                  <a:pt x="1216" y="1720"/>
                  <a:pt x="1161" y="1784"/>
                  <a:pt x="1124" y="1793"/>
                </a:cubicBezTo>
                <a:cubicBezTo>
                  <a:pt x="1088" y="1801"/>
                  <a:pt x="1031" y="1845"/>
                  <a:pt x="997" y="1890"/>
                </a:cubicBezTo>
                <a:cubicBezTo>
                  <a:pt x="954" y="1946"/>
                  <a:pt x="912" y="1950"/>
                  <a:pt x="861" y="1906"/>
                </a:cubicBezTo>
                <a:cubicBezTo>
                  <a:pt x="820" y="1871"/>
                  <a:pt x="724" y="1812"/>
                  <a:pt x="648" y="1774"/>
                </a:cubicBezTo>
                <a:cubicBezTo>
                  <a:pt x="529" y="1715"/>
                  <a:pt x="498" y="1725"/>
                  <a:pt x="424" y="1836"/>
                </a:cubicBezTo>
                <a:cubicBezTo>
                  <a:pt x="376" y="1906"/>
                  <a:pt x="322" y="1962"/>
                  <a:pt x="301" y="1962"/>
                </a:cubicBezTo>
                <a:cubicBezTo>
                  <a:pt x="280" y="1962"/>
                  <a:pt x="239" y="2018"/>
                  <a:pt x="211" y="2089"/>
                </a:cubicBezTo>
                <a:cubicBezTo>
                  <a:pt x="183" y="2159"/>
                  <a:pt x="124" y="2218"/>
                  <a:pt x="80" y="2218"/>
                </a:cubicBezTo>
                <a:cubicBezTo>
                  <a:pt x="0" y="2218"/>
                  <a:pt x="0" y="2274"/>
                  <a:pt x="0" y="12664"/>
                </a:cubicBezTo>
                <a:lnTo>
                  <a:pt x="0" y="12713"/>
                </a:lnTo>
                <a:lnTo>
                  <a:pt x="105" y="12745"/>
                </a:lnTo>
                <a:cubicBezTo>
                  <a:pt x="230" y="12782"/>
                  <a:pt x="399" y="12661"/>
                  <a:pt x="646" y="12355"/>
                </a:cubicBezTo>
                <a:cubicBezTo>
                  <a:pt x="746" y="12231"/>
                  <a:pt x="850" y="12102"/>
                  <a:pt x="878" y="12070"/>
                </a:cubicBezTo>
                <a:cubicBezTo>
                  <a:pt x="912" y="12030"/>
                  <a:pt x="939" y="12062"/>
                  <a:pt x="966" y="12175"/>
                </a:cubicBezTo>
                <a:cubicBezTo>
                  <a:pt x="1001" y="12318"/>
                  <a:pt x="1018" y="12332"/>
                  <a:pt x="1118" y="12282"/>
                </a:cubicBezTo>
                <a:cubicBezTo>
                  <a:pt x="1427" y="12128"/>
                  <a:pt x="1548" y="12030"/>
                  <a:pt x="1674" y="11839"/>
                </a:cubicBezTo>
                <a:cubicBezTo>
                  <a:pt x="1826" y="11606"/>
                  <a:pt x="1877" y="11618"/>
                  <a:pt x="1912" y="11892"/>
                </a:cubicBezTo>
                <a:cubicBezTo>
                  <a:pt x="1925" y="11995"/>
                  <a:pt x="1995" y="12173"/>
                  <a:pt x="2070" y="12290"/>
                </a:cubicBezTo>
                <a:cubicBezTo>
                  <a:pt x="2145" y="12407"/>
                  <a:pt x="2219" y="12554"/>
                  <a:pt x="2233" y="12616"/>
                </a:cubicBezTo>
                <a:cubicBezTo>
                  <a:pt x="2272" y="12783"/>
                  <a:pt x="2337" y="12752"/>
                  <a:pt x="2485" y="12497"/>
                </a:cubicBezTo>
                <a:lnTo>
                  <a:pt x="2618" y="12269"/>
                </a:lnTo>
                <a:lnTo>
                  <a:pt x="2803" y="12471"/>
                </a:lnTo>
                <a:cubicBezTo>
                  <a:pt x="2905" y="12581"/>
                  <a:pt x="2989" y="12700"/>
                  <a:pt x="2989" y="12734"/>
                </a:cubicBezTo>
                <a:cubicBezTo>
                  <a:pt x="2989" y="12819"/>
                  <a:pt x="3175" y="12923"/>
                  <a:pt x="3247" y="12879"/>
                </a:cubicBezTo>
                <a:cubicBezTo>
                  <a:pt x="3279" y="12860"/>
                  <a:pt x="3312" y="12800"/>
                  <a:pt x="3319" y="12748"/>
                </a:cubicBezTo>
                <a:cubicBezTo>
                  <a:pt x="3330" y="12654"/>
                  <a:pt x="3589" y="12478"/>
                  <a:pt x="3715" y="12476"/>
                </a:cubicBezTo>
                <a:cubicBezTo>
                  <a:pt x="3776" y="12475"/>
                  <a:pt x="4239" y="13195"/>
                  <a:pt x="4239" y="13291"/>
                </a:cubicBezTo>
                <a:cubicBezTo>
                  <a:pt x="4239" y="13349"/>
                  <a:pt x="4640" y="13289"/>
                  <a:pt x="4710" y="13221"/>
                </a:cubicBezTo>
                <a:cubicBezTo>
                  <a:pt x="4736" y="13195"/>
                  <a:pt x="4803" y="13201"/>
                  <a:pt x="4858" y="13234"/>
                </a:cubicBezTo>
                <a:cubicBezTo>
                  <a:pt x="4941" y="13284"/>
                  <a:pt x="4962" y="13272"/>
                  <a:pt x="4979" y="13170"/>
                </a:cubicBezTo>
                <a:cubicBezTo>
                  <a:pt x="4992" y="13087"/>
                  <a:pt x="5036" y="13043"/>
                  <a:pt x="5113" y="13038"/>
                </a:cubicBezTo>
                <a:cubicBezTo>
                  <a:pt x="5269" y="13028"/>
                  <a:pt x="5260" y="13027"/>
                  <a:pt x="5351" y="13070"/>
                </a:cubicBezTo>
                <a:cubicBezTo>
                  <a:pt x="5411" y="13098"/>
                  <a:pt x="5443" y="13072"/>
                  <a:pt x="5472" y="12968"/>
                </a:cubicBezTo>
                <a:cubicBezTo>
                  <a:pt x="5537" y="12735"/>
                  <a:pt x="5809" y="12737"/>
                  <a:pt x="6052" y="12973"/>
                </a:cubicBezTo>
                <a:cubicBezTo>
                  <a:pt x="6159" y="13077"/>
                  <a:pt x="6280" y="13170"/>
                  <a:pt x="6322" y="13183"/>
                </a:cubicBezTo>
                <a:cubicBezTo>
                  <a:pt x="6389" y="13203"/>
                  <a:pt x="6400" y="13274"/>
                  <a:pt x="6411" y="13716"/>
                </a:cubicBezTo>
                <a:cubicBezTo>
                  <a:pt x="6426" y="14332"/>
                  <a:pt x="6359" y="15182"/>
                  <a:pt x="6270" y="15512"/>
                </a:cubicBezTo>
                <a:cubicBezTo>
                  <a:pt x="6234" y="15645"/>
                  <a:pt x="6183" y="15911"/>
                  <a:pt x="6154" y="16103"/>
                </a:cubicBezTo>
                <a:cubicBezTo>
                  <a:pt x="5981" y="17262"/>
                  <a:pt x="5919" y="17458"/>
                  <a:pt x="5645" y="17733"/>
                </a:cubicBezTo>
                <a:cubicBezTo>
                  <a:pt x="5527" y="17852"/>
                  <a:pt x="5449" y="17950"/>
                  <a:pt x="5472" y="17951"/>
                </a:cubicBezTo>
                <a:cubicBezTo>
                  <a:pt x="5495" y="17952"/>
                  <a:pt x="5536" y="17920"/>
                  <a:pt x="5560" y="17881"/>
                </a:cubicBezTo>
                <a:cubicBezTo>
                  <a:pt x="5613" y="17798"/>
                  <a:pt x="5693" y="17858"/>
                  <a:pt x="5693" y="17980"/>
                </a:cubicBezTo>
                <a:cubicBezTo>
                  <a:pt x="5693" y="18093"/>
                  <a:pt x="5748" y="18122"/>
                  <a:pt x="6071" y="18177"/>
                </a:cubicBezTo>
                <a:cubicBezTo>
                  <a:pt x="6275" y="18211"/>
                  <a:pt x="6351" y="18253"/>
                  <a:pt x="6382" y="18343"/>
                </a:cubicBezTo>
                <a:cubicBezTo>
                  <a:pt x="6404" y="18409"/>
                  <a:pt x="6446" y="18462"/>
                  <a:pt x="6475" y="18462"/>
                </a:cubicBezTo>
                <a:cubicBezTo>
                  <a:pt x="6505" y="18462"/>
                  <a:pt x="6561" y="18518"/>
                  <a:pt x="6600" y="18585"/>
                </a:cubicBezTo>
                <a:cubicBezTo>
                  <a:pt x="6638" y="18653"/>
                  <a:pt x="6691" y="18696"/>
                  <a:pt x="6719" y="18679"/>
                </a:cubicBezTo>
                <a:cubicBezTo>
                  <a:pt x="6810" y="18624"/>
                  <a:pt x="7136" y="18889"/>
                  <a:pt x="7168" y="19045"/>
                </a:cubicBezTo>
                <a:cubicBezTo>
                  <a:pt x="7205" y="19231"/>
                  <a:pt x="7707" y="20118"/>
                  <a:pt x="7775" y="20118"/>
                </a:cubicBezTo>
                <a:cubicBezTo>
                  <a:pt x="7803" y="20118"/>
                  <a:pt x="7877" y="20184"/>
                  <a:pt x="7940" y="20266"/>
                </a:cubicBezTo>
                <a:cubicBezTo>
                  <a:pt x="8205" y="20611"/>
                  <a:pt x="8607" y="20749"/>
                  <a:pt x="8721" y="20532"/>
                </a:cubicBezTo>
                <a:cubicBezTo>
                  <a:pt x="8777" y="20424"/>
                  <a:pt x="8905" y="20406"/>
                  <a:pt x="8942" y="20500"/>
                </a:cubicBezTo>
                <a:cubicBezTo>
                  <a:pt x="8955" y="20534"/>
                  <a:pt x="8939" y="20710"/>
                  <a:pt x="8904" y="20892"/>
                </a:cubicBezTo>
                <a:cubicBezTo>
                  <a:pt x="8870" y="21075"/>
                  <a:pt x="8841" y="21305"/>
                  <a:pt x="8841" y="21403"/>
                </a:cubicBezTo>
                <a:cubicBezTo>
                  <a:pt x="8841" y="21528"/>
                  <a:pt x="8865" y="21586"/>
                  <a:pt x="8901" y="21578"/>
                </a:cubicBezTo>
                <a:cubicBezTo>
                  <a:pt x="8937" y="21570"/>
                  <a:pt x="8986" y="21497"/>
                  <a:pt x="9037" y="21360"/>
                </a:cubicBezTo>
                <a:cubicBezTo>
                  <a:pt x="9122" y="21134"/>
                  <a:pt x="9181" y="21086"/>
                  <a:pt x="9226" y="21202"/>
                </a:cubicBezTo>
                <a:cubicBezTo>
                  <a:pt x="9240" y="21237"/>
                  <a:pt x="9284" y="21263"/>
                  <a:pt x="9324" y="21263"/>
                </a:cubicBezTo>
                <a:cubicBezTo>
                  <a:pt x="9365" y="21263"/>
                  <a:pt x="9420" y="21309"/>
                  <a:pt x="9449" y="21363"/>
                </a:cubicBezTo>
                <a:cubicBezTo>
                  <a:pt x="9477" y="21417"/>
                  <a:pt x="9519" y="21450"/>
                  <a:pt x="9544" y="21436"/>
                </a:cubicBezTo>
                <a:cubicBezTo>
                  <a:pt x="9568" y="21421"/>
                  <a:pt x="9618" y="21450"/>
                  <a:pt x="9654" y="21500"/>
                </a:cubicBezTo>
                <a:cubicBezTo>
                  <a:pt x="9713" y="21580"/>
                  <a:pt x="9734" y="21571"/>
                  <a:pt x="9826" y="21436"/>
                </a:cubicBezTo>
                <a:cubicBezTo>
                  <a:pt x="9884" y="21351"/>
                  <a:pt x="9932" y="21238"/>
                  <a:pt x="9932" y="21185"/>
                </a:cubicBezTo>
                <a:cubicBezTo>
                  <a:pt x="9932" y="21034"/>
                  <a:pt x="10045" y="20910"/>
                  <a:pt x="10102" y="21000"/>
                </a:cubicBezTo>
                <a:cubicBezTo>
                  <a:pt x="10177" y="21118"/>
                  <a:pt x="10214" y="21087"/>
                  <a:pt x="10275" y="20857"/>
                </a:cubicBezTo>
                <a:cubicBezTo>
                  <a:pt x="10325" y="20670"/>
                  <a:pt x="10358" y="20636"/>
                  <a:pt x="10525" y="20589"/>
                </a:cubicBezTo>
                <a:lnTo>
                  <a:pt x="10719" y="20532"/>
                </a:lnTo>
                <a:lnTo>
                  <a:pt x="10820" y="20078"/>
                </a:lnTo>
                <a:cubicBezTo>
                  <a:pt x="10875" y="19827"/>
                  <a:pt x="10942" y="19581"/>
                  <a:pt x="10968" y="19534"/>
                </a:cubicBezTo>
                <a:cubicBezTo>
                  <a:pt x="10993" y="19487"/>
                  <a:pt x="11042" y="19337"/>
                  <a:pt x="11078" y="19201"/>
                </a:cubicBezTo>
                <a:cubicBezTo>
                  <a:pt x="11141" y="18961"/>
                  <a:pt x="11148" y="18956"/>
                  <a:pt x="11304" y="18989"/>
                </a:cubicBezTo>
                <a:cubicBezTo>
                  <a:pt x="11450" y="19019"/>
                  <a:pt x="11466" y="19008"/>
                  <a:pt x="11466" y="18881"/>
                </a:cubicBezTo>
                <a:cubicBezTo>
                  <a:pt x="11466" y="18677"/>
                  <a:pt x="11542" y="18580"/>
                  <a:pt x="11638" y="18661"/>
                </a:cubicBezTo>
                <a:cubicBezTo>
                  <a:pt x="11765" y="18768"/>
                  <a:pt x="11830" y="18683"/>
                  <a:pt x="11830" y="18405"/>
                </a:cubicBezTo>
                <a:cubicBezTo>
                  <a:pt x="11830" y="18266"/>
                  <a:pt x="11849" y="18132"/>
                  <a:pt x="11872" y="18109"/>
                </a:cubicBezTo>
                <a:cubicBezTo>
                  <a:pt x="11896" y="18086"/>
                  <a:pt x="11983" y="18142"/>
                  <a:pt x="12066" y="18233"/>
                </a:cubicBezTo>
                <a:cubicBezTo>
                  <a:pt x="12423" y="18622"/>
                  <a:pt x="12551" y="18252"/>
                  <a:pt x="12213" y="17811"/>
                </a:cubicBezTo>
                <a:cubicBezTo>
                  <a:pt x="12146" y="17724"/>
                  <a:pt x="12028" y="17601"/>
                  <a:pt x="11951" y="17539"/>
                </a:cubicBezTo>
                <a:cubicBezTo>
                  <a:pt x="11796" y="17417"/>
                  <a:pt x="11628" y="17195"/>
                  <a:pt x="11628" y="17114"/>
                </a:cubicBezTo>
                <a:cubicBezTo>
                  <a:pt x="11628" y="17086"/>
                  <a:pt x="11679" y="17021"/>
                  <a:pt x="11743" y="16969"/>
                </a:cubicBezTo>
                <a:cubicBezTo>
                  <a:pt x="11850" y="16882"/>
                  <a:pt x="11866" y="16884"/>
                  <a:pt x="11932" y="16999"/>
                </a:cubicBezTo>
                <a:cubicBezTo>
                  <a:pt x="11971" y="17068"/>
                  <a:pt x="12038" y="17125"/>
                  <a:pt x="12080" y="17125"/>
                </a:cubicBezTo>
                <a:cubicBezTo>
                  <a:pt x="12144" y="17125"/>
                  <a:pt x="12149" y="17104"/>
                  <a:pt x="12112" y="16996"/>
                </a:cubicBezTo>
                <a:cubicBezTo>
                  <a:pt x="12061" y="16845"/>
                  <a:pt x="12051" y="16850"/>
                  <a:pt x="12486" y="16716"/>
                </a:cubicBezTo>
                <a:cubicBezTo>
                  <a:pt x="12662" y="16662"/>
                  <a:pt x="12846" y="16564"/>
                  <a:pt x="12905" y="16491"/>
                </a:cubicBezTo>
                <a:cubicBezTo>
                  <a:pt x="12963" y="16418"/>
                  <a:pt x="13032" y="16359"/>
                  <a:pt x="13060" y="16359"/>
                </a:cubicBezTo>
                <a:cubicBezTo>
                  <a:pt x="13087" y="16359"/>
                  <a:pt x="13158" y="16300"/>
                  <a:pt x="13216" y="16227"/>
                </a:cubicBezTo>
                <a:cubicBezTo>
                  <a:pt x="13361" y="16048"/>
                  <a:pt x="13489" y="16087"/>
                  <a:pt x="13538" y="16327"/>
                </a:cubicBezTo>
                <a:cubicBezTo>
                  <a:pt x="13559" y="16432"/>
                  <a:pt x="13581" y="16528"/>
                  <a:pt x="13587" y="16539"/>
                </a:cubicBezTo>
                <a:cubicBezTo>
                  <a:pt x="13616" y="16595"/>
                  <a:pt x="13849" y="16336"/>
                  <a:pt x="14028" y="16047"/>
                </a:cubicBezTo>
                <a:cubicBezTo>
                  <a:pt x="14138" y="15869"/>
                  <a:pt x="14251" y="15722"/>
                  <a:pt x="14278" y="15722"/>
                </a:cubicBezTo>
                <a:cubicBezTo>
                  <a:pt x="14304" y="15722"/>
                  <a:pt x="14378" y="15656"/>
                  <a:pt x="14441" y="15574"/>
                </a:cubicBezTo>
                <a:cubicBezTo>
                  <a:pt x="14559" y="15420"/>
                  <a:pt x="14885" y="15255"/>
                  <a:pt x="14949" y="15318"/>
                </a:cubicBezTo>
                <a:cubicBezTo>
                  <a:pt x="14969" y="15338"/>
                  <a:pt x="14976" y="15431"/>
                  <a:pt x="14965" y="15523"/>
                </a:cubicBezTo>
                <a:cubicBezTo>
                  <a:pt x="14934" y="15779"/>
                  <a:pt x="15001" y="15912"/>
                  <a:pt x="15159" y="15912"/>
                </a:cubicBezTo>
                <a:cubicBezTo>
                  <a:pt x="15316" y="15912"/>
                  <a:pt x="15357" y="15986"/>
                  <a:pt x="15370" y="16289"/>
                </a:cubicBezTo>
                <a:cubicBezTo>
                  <a:pt x="15380" y="16540"/>
                  <a:pt x="15482" y="16741"/>
                  <a:pt x="15597" y="16741"/>
                </a:cubicBezTo>
                <a:cubicBezTo>
                  <a:pt x="15706" y="16741"/>
                  <a:pt x="16112" y="16383"/>
                  <a:pt x="16198" y="16211"/>
                </a:cubicBezTo>
                <a:cubicBezTo>
                  <a:pt x="16298" y="16010"/>
                  <a:pt x="16364" y="16139"/>
                  <a:pt x="16307" y="16426"/>
                </a:cubicBezTo>
                <a:cubicBezTo>
                  <a:pt x="16282" y="16547"/>
                  <a:pt x="16266" y="16983"/>
                  <a:pt x="16269" y="17394"/>
                </a:cubicBezTo>
                <a:cubicBezTo>
                  <a:pt x="16277" y="18217"/>
                  <a:pt x="16311" y="18393"/>
                  <a:pt x="16531" y="18741"/>
                </a:cubicBezTo>
                <a:cubicBezTo>
                  <a:pt x="16603" y="18854"/>
                  <a:pt x="16678" y="18995"/>
                  <a:pt x="16698" y="19050"/>
                </a:cubicBezTo>
                <a:cubicBezTo>
                  <a:pt x="16751" y="19198"/>
                  <a:pt x="17153" y="19607"/>
                  <a:pt x="17244" y="19607"/>
                </a:cubicBezTo>
                <a:cubicBezTo>
                  <a:pt x="17287" y="19607"/>
                  <a:pt x="17334" y="19652"/>
                  <a:pt x="17348" y="19707"/>
                </a:cubicBezTo>
                <a:cubicBezTo>
                  <a:pt x="17362" y="19763"/>
                  <a:pt x="17396" y="19790"/>
                  <a:pt x="17431" y="19768"/>
                </a:cubicBezTo>
                <a:cubicBezTo>
                  <a:pt x="17465" y="19748"/>
                  <a:pt x="17526" y="19779"/>
                  <a:pt x="17565" y="19836"/>
                </a:cubicBezTo>
                <a:cubicBezTo>
                  <a:pt x="17631" y="19929"/>
                  <a:pt x="17645" y="19929"/>
                  <a:pt x="17737" y="19833"/>
                </a:cubicBezTo>
                <a:cubicBezTo>
                  <a:pt x="17807" y="19761"/>
                  <a:pt x="17880" y="19740"/>
                  <a:pt x="17975" y="19768"/>
                </a:cubicBezTo>
                <a:cubicBezTo>
                  <a:pt x="18099" y="19805"/>
                  <a:pt x="18125" y="19785"/>
                  <a:pt x="18224" y="19580"/>
                </a:cubicBezTo>
                <a:cubicBezTo>
                  <a:pt x="18341" y="19338"/>
                  <a:pt x="18449" y="19291"/>
                  <a:pt x="18532" y="19448"/>
                </a:cubicBezTo>
                <a:cubicBezTo>
                  <a:pt x="18562" y="19505"/>
                  <a:pt x="18587" y="19772"/>
                  <a:pt x="18593" y="20102"/>
                </a:cubicBezTo>
                <a:cubicBezTo>
                  <a:pt x="18605" y="20775"/>
                  <a:pt x="18602" y="20755"/>
                  <a:pt x="18652" y="20755"/>
                </a:cubicBezTo>
                <a:cubicBezTo>
                  <a:pt x="18675" y="20755"/>
                  <a:pt x="18693" y="20700"/>
                  <a:pt x="18693" y="20632"/>
                </a:cubicBezTo>
                <a:cubicBezTo>
                  <a:pt x="18693" y="20326"/>
                  <a:pt x="18915" y="20481"/>
                  <a:pt x="18947" y="20809"/>
                </a:cubicBezTo>
                <a:cubicBezTo>
                  <a:pt x="18959" y="20939"/>
                  <a:pt x="18964" y="20923"/>
                  <a:pt x="18969" y="20742"/>
                </a:cubicBezTo>
                <a:cubicBezTo>
                  <a:pt x="18976" y="20467"/>
                  <a:pt x="18985" y="20456"/>
                  <a:pt x="19197" y="20427"/>
                </a:cubicBezTo>
                <a:lnTo>
                  <a:pt x="19356" y="20406"/>
                </a:lnTo>
                <a:lnTo>
                  <a:pt x="19399" y="20755"/>
                </a:lnTo>
                <a:cubicBezTo>
                  <a:pt x="19471" y="21348"/>
                  <a:pt x="19500" y="21010"/>
                  <a:pt x="19482" y="19806"/>
                </a:cubicBezTo>
                <a:cubicBezTo>
                  <a:pt x="19470" y="18990"/>
                  <a:pt x="19479" y="18641"/>
                  <a:pt x="19511" y="18609"/>
                </a:cubicBezTo>
                <a:cubicBezTo>
                  <a:pt x="19536" y="18585"/>
                  <a:pt x="19649" y="18567"/>
                  <a:pt x="19761" y="18572"/>
                </a:cubicBezTo>
                <a:cubicBezTo>
                  <a:pt x="19873" y="18577"/>
                  <a:pt x="20015" y="18553"/>
                  <a:pt x="20076" y="18515"/>
                </a:cubicBezTo>
                <a:cubicBezTo>
                  <a:pt x="20189" y="18446"/>
                  <a:pt x="20256" y="18223"/>
                  <a:pt x="20214" y="18050"/>
                </a:cubicBezTo>
                <a:cubicBezTo>
                  <a:pt x="20191" y="17956"/>
                  <a:pt x="20375" y="17698"/>
                  <a:pt x="20465" y="17698"/>
                </a:cubicBezTo>
                <a:cubicBezTo>
                  <a:pt x="20560" y="17698"/>
                  <a:pt x="20552" y="17508"/>
                  <a:pt x="20443" y="17241"/>
                </a:cubicBezTo>
                <a:cubicBezTo>
                  <a:pt x="20381" y="17089"/>
                  <a:pt x="20280" y="16807"/>
                  <a:pt x="20221" y="16614"/>
                </a:cubicBezTo>
                <a:cubicBezTo>
                  <a:pt x="20161" y="16422"/>
                  <a:pt x="20058" y="16179"/>
                  <a:pt x="19989" y="16076"/>
                </a:cubicBezTo>
                <a:cubicBezTo>
                  <a:pt x="19920" y="15974"/>
                  <a:pt x="19863" y="15860"/>
                  <a:pt x="19863" y="15826"/>
                </a:cubicBezTo>
                <a:cubicBezTo>
                  <a:pt x="19863" y="15792"/>
                  <a:pt x="19816" y="15670"/>
                  <a:pt x="19760" y="15552"/>
                </a:cubicBezTo>
                <a:lnTo>
                  <a:pt x="19658" y="15340"/>
                </a:lnTo>
                <a:lnTo>
                  <a:pt x="19749" y="15283"/>
                </a:lnTo>
                <a:cubicBezTo>
                  <a:pt x="19866" y="15214"/>
                  <a:pt x="19974" y="15298"/>
                  <a:pt x="20033" y="15504"/>
                </a:cubicBezTo>
                <a:cubicBezTo>
                  <a:pt x="20058" y="15589"/>
                  <a:pt x="20109" y="15660"/>
                  <a:pt x="20146" y="15660"/>
                </a:cubicBezTo>
                <a:cubicBezTo>
                  <a:pt x="20183" y="15660"/>
                  <a:pt x="20224" y="15675"/>
                  <a:pt x="20236" y="15695"/>
                </a:cubicBezTo>
                <a:cubicBezTo>
                  <a:pt x="20274" y="15755"/>
                  <a:pt x="20834" y="15772"/>
                  <a:pt x="20857" y="15713"/>
                </a:cubicBezTo>
                <a:cubicBezTo>
                  <a:pt x="20869" y="15683"/>
                  <a:pt x="20895" y="15673"/>
                  <a:pt x="20915" y="15692"/>
                </a:cubicBezTo>
                <a:cubicBezTo>
                  <a:pt x="20977" y="15753"/>
                  <a:pt x="21119" y="15571"/>
                  <a:pt x="21176" y="15356"/>
                </a:cubicBezTo>
                <a:cubicBezTo>
                  <a:pt x="21207" y="15242"/>
                  <a:pt x="21257" y="15149"/>
                  <a:pt x="21289" y="15149"/>
                </a:cubicBezTo>
                <a:cubicBezTo>
                  <a:pt x="21320" y="15149"/>
                  <a:pt x="21370" y="15105"/>
                  <a:pt x="21398" y="15052"/>
                </a:cubicBezTo>
                <a:cubicBezTo>
                  <a:pt x="21427" y="14996"/>
                  <a:pt x="21482" y="14971"/>
                  <a:pt x="21525" y="14993"/>
                </a:cubicBezTo>
                <a:cubicBezTo>
                  <a:pt x="21598" y="15029"/>
                  <a:pt x="21600" y="14794"/>
                  <a:pt x="21600" y="6840"/>
                </a:cubicBezTo>
                <a:lnTo>
                  <a:pt x="21600" y="1134"/>
                </a:lnTo>
                <a:lnTo>
                  <a:pt x="21489" y="1134"/>
                </a:lnTo>
                <a:cubicBezTo>
                  <a:pt x="21428" y="1134"/>
                  <a:pt x="21190" y="1265"/>
                  <a:pt x="20960" y="1422"/>
                </a:cubicBezTo>
                <a:cubicBezTo>
                  <a:pt x="20613" y="1659"/>
                  <a:pt x="20530" y="1694"/>
                  <a:pt x="20459" y="1634"/>
                </a:cubicBezTo>
                <a:lnTo>
                  <a:pt x="20372" y="1561"/>
                </a:lnTo>
                <a:lnTo>
                  <a:pt x="20471" y="1424"/>
                </a:lnTo>
                <a:cubicBezTo>
                  <a:pt x="20638" y="1189"/>
                  <a:pt x="20735" y="843"/>
                  <a:pt x="20613" y="916"/>
                </a:cubicBezTo>
                <a:cubicBezTo>
                  <a:pt x="20582" y="935"/>
                  <a:pt x="20546" y="921"/>
                  <a:pt x="20532" y="884"/>
                </a:cubicBezTo>
                <a:cubicBezTo>
                  <a:pt x="20457" y="694"/>
                  <a:pt x="20084" y="948"/>
                  <a:pt x="19406" y="1650"/>
                </a:cubicBezTo>
                <a:cubicBezTo>
                  <a:pt x="19117" y="1949"/>
                  <a:pt x="19020" y="2016"/>
                  <a:pt x="18901" y="2005"/>
                </a:cubicBezTo>
                <a:cubicBezTo>
                  <a:pt x="18771" y="1994"/>
                  <a:pt x="18752" y="1972"/>
                  <a:pt x="18734" y="1803"/>
                </a:cubicBezTo>
                <a:cubicBezTo>
                  <a:pt x="18705" y="1526"/>
                  <a:pt x="18651" y="1431"/>
                  <a:pt x="18474" y="1333"/>
                </a:cubicBezTo>
                <a:cubicBezTo>
                  <a:pt x="18329" y="1253"/>
                  <a:pt x="18312" y="1255"/>
                  <a:pt x="18253" y="1371"/>
                </a:cubicBezTo>
                <a:cubicBezTo>
                  <a:pt x="18217" y="1439"/>
                  <a:pt x="18068" y="1601"/>
                  <a:pt x="17921" y="1728"/>
                </a:cubicBezTo>
                <a:cubicBezTo>
                  <a:pt x="17656" y="1957"/>
                  <a:pt x="17654" y="1958"/>
                  <a:pt x="17582" y="1833"/>
                </a:cubicBezTo>
                <a:cubicBezTo>
                  <a:pt x="17543" y="1764"/>
                  <a:pt x="17523" y="1707"/>
                  <a:pt x="17540" y="1707"/>
                </a:cubicBezTo>
                <a:cubicBezTo>
                  <a:pt x="17557" y="1707"/>
                  <a:pt x="17553" y="1668"/>
                  <a:pt x="17528" y="1621"/>
                </a:cubicBezTo>
                <a:cubicBezTo>
                  <a:pt x="17449" y="1470"/>
                  <a:pt x="17118" y="1506"/>
                  <a:pt x="16922" y="1685"/>
                </a:cubicBezTo>
                <a:cubicBezTo>
                  <a:pt x="16749" y="1844"/>
                  <a:pt x="16745" y="1845"/>
                  <a:pt x="16569" y="1739"/>
                </a:cubicBezTo>
                <a:cubicBezTo>
                  <a:pt x="16471" y="1680"/>
                  <a:pt x="16372" y="1576"/>
                  <a:pt x="16349" y="1508"/>
                </a:cubicBezTo>
                <a:cubicBezTo>
                  <a:pt x="16326" y="1440"/>
                  <a:pt x="16289" y="1403"/>
                  <a:pt x="16268" y="1424"/>
                </a:cubicBezTo>
                <a:cubicBezTo>
                  <a:pt x="16246" y="1445"/>
                  <a:pt x="16173" y="1418"/>
                  <a:pt x="16106" y="1365"/>
                </a:cubicBezTo>
                <a:cubicBezTo>
                  <a:pt x="16026" y="1302"/>
                  <a:pt x="15953" y="1285"/>
                  <a:pt x="15895" y="1319"/>
                </a:cubicBezTo>
                <a:cubicBezTo>
                  <a:pt x="15824" y="1362"/>
                  <a:pt x="15779" y="1331"/>
                  <a:pt x="15672" y="1158"/>
                </a:cubicBezTo>
                <a:cubicBezTo>
                  <a:pt x="15568" y="990"/>
                  <a:pt x="15506" y="943"/>
                  <a:pt x="15388" y="943"/>
                </a:cubicBezTo>
                <a:cubicBezTo>
                  <a:pt x="15305" y="943"/>
                  <a:pt x="15197" y="897"/>
                  <a:pt x="15147" y="841"/>
                </a:cubicBezTo>
                <a:cubicBezTo>
                  <a:pt x="15021" y="702"/>
                  <a:pt x="14843" y="770"/>
                  <a:pt x="14878" y="943"/>
                </a:cubicBezTo>
                <a:cubicBezTo>
                  <a:pt x="14899" y="1045"/>
                  <a:pt x="14858" y="1101"/>
                  <a:pt x="14647" y="1263"/>
                </a:cubicBezTo>
                <a:cubicBezTo>
                  <a:pt x="14507" y="1370"/>
                  <a:pt x="14362" y="1489"/>
                  <a:pt x="14325" y="1529"/>
                </a:cubicBezTo>
                <a:cubicBezTo>
                  <a:pt x="14273" y="1586"/>
                  <a:pt x="14243" y="1583"/>
                  <a:pt x="14189" y="1513"/>
                </a:cubicBezTo>
                <a:cubicBezTo>
                  <a:pt x="14147" y="1458"/>
                  <a:pt x="14016" y="1420"/>
                  <a:pt x="13852" y="1414"/>
                </a:cubicBezTo>
                <a:cubicBezTo>
                  <a:pt x="13705" y="1408"/>
                  <a:pt x="13521" y="1382"/>
                  <a:pt x="13441" y="1357"/>
                </a:cubicBezTo>
                <a:cubicBezTo>
                  <a:pt x="13350" y="1329"/>
                  <a:pt x="13228" y="1345"/>
                  <a:pt x="13118" y="1400"/>
                </a:cubicBezTo>
                <a:cubicBezTo>
                  <a:pt x="12856" y="1531"/>
                  <a:pt x="12154" y="1507"/>
                  <a:pt x="12104" y="1365"/>
                </a:cubicBezTo>
                <a:cubicBezTo>
                  <a:pt x="12083" y="1307"/>
                  <a:pt x="12079" y="1230"/>
                  <a:pt x="12094" y="1193"/>
                </a:cubicBezTo>
                <a:cubicBezTo>
                  <a:pt x="12108" y="1156"/>
                  <a:pt x="12085" y="1087"/>
                  <a:pt x="12044" y="1040"/>
                </a:cubicBezTo>
                <a:cubicBezTo>
                  <a:pt x="11973" y="957"/>
                  <a:pt x="11975" y="945"/>
                  <a:pt x="12071" y="779"/>
                </a:cubicBezTo>
                <a:cubicBezTo>
                  <a:pt x="12160" y="627"/>
                  <a:pt x="12163" y="616"/>
                  <a:pt x="12088" y="677"/>
                </a:cubicBezTo>
                <a:cubicBezTo>
                  <a:pt x="11986" y="761"/>
                  <a:pt x="11887" y="651"/>
                  <a:pt x="11952" y="526"/>
                </a:cubicBezTo>
                <a:cubicBezTo>
                  <a:pt x="11998" y="439"/>
                  <a:pt x="11901" y="86"/>
                  <a:pt x="11852" y="163"/>
                </a:cubicBezTo>
                <a:cubicBezTo>
                  <a:pt x="11836" y="189"/>
                  <a:pt x="11797" y="156"/>
                  <a:pt x="11767" y="91"/>
                </a:cubicBezTo>
                <a:cubicBezTo>
                  <a:pt x="11729" y="8"/>
                  <a:pt x="11690" y="-14"/>
                  <a:pt x="11639" y="21"/>
                </a:cubicBezTo>
                <a:cubicBezTo>
                  <a:pt x="11599" y="48"/>
                  <a:pt x="11553" y="67"/>
                  <a:pt x="11536" y="61"/>
                </a:cubicBezTo>
                <a:cubicBezTo>
                  <a:pt x="11484" y="44"/>
                  <a:pt x="11211" y="239"/>
                  <a:pt x="11134" y="349"/>
                </a:cubicBezTo>
                <a:cubicBezTo>
                  <a:pt x="11079" y="428"/>
                  <a:pt x="11074" y="473"/>
                  <a:pt x="11109" y="540"/>
                </a:cubicBezTo>
                <a:cubicBezTo>
                  <a:pt x="11167" y="650"/>
                  <a:pt x="11036" y="902"/>
                  <a:pt x="10949" y="849"/>
                </a:cubicBezTo>
                <a:cubicBezTo>
                  <a:pt x="10917" y="830"/>
                  <a:pt x="10864" y="847"/>
                  <a:pt x="10831" y="889"/>
                </a:cubicBezTo>
                <a:cubicBezTo>
                  <a:pt x="10784" y="951"/>
                  <a:pt x="10755" y="930"/>
                  <a:pt x="10675" y="779"/>
                </a:cubicBezTo>
                <a:cubicBezTo>
                  <a:pt x="10581" y="603"/>
                  <a:pt x="10572" y="597"/>
                  <a:pt x="10525" y="709"/>
                </a:cubicBezTo>
                <a:cubicBezTo>
                  <a:pt x="10387" y="1042"/>
                  <a:pt x="10289" y="1180"/>
                  <a:pt x="9920" y="1564"/>
                </a:cubicBezTo>
                <a:cubicBezTo>
                  <a:pt x="9684" y="1809"/>
                  <a:pt x="9467" y="1992"/>
                  <a:pt x="9392" y="2002"/>
                </a:cubicBezTo>
                <a:cubicBezTo>
                  <a:pt x="9070" y="2048"/>
                  <a:pt x="8790" y="2153"/>
                  <a:pt x="8661" y="2279"/>
                </a:cubicBezTo>
                <a:cubicBezTo>
                  <a:pt x="8583" y="2355"/>
                  <a:pt x="8488" y="2407"/>
                  <a:pt x="8448" y="2395"/>
                </a:cubicBezTo>
                <a:cubicBezTo>
                  <a:pt x="8323" y="2357"/>
                  <a:pt x="8372" y="2199"/>
                  <a:pt x="8559" y="2043"/>
                </a:cubicBezTo>
                <a:cubicBezTo>
                  <a:pt x="8659" y="1959"/>
                  <a:pt x="8741" y="1846"/>
                  <a:pt x="8741" y="1793"/>
                </a:cubicBezTo>
                <a:cubicBezTo>
                  <a:pt x="8741" y="1739"/>
                  <a:pt x="8774" y="1660"/>
                  <a:pt x="8812" y="1615"/>
                </a:cubicBezTo>
                <a:cubicBezTo>
                  <a:pt x="8851" y="1571"/>
                  <a:pt x="8882" y="1493"/>
                  <a:pt x="8882" y="1443"/>
                </a:cubicBezTo>
                <a:cubicBezTo>
                  <a:pt x="8882" y="1393"/>
                  <a:pt x="8955" y="1228"/>
                  <a:pt x="9044" y="1077"/>
                </a:cubicBezTo>
                <a:cubicBezTo>
                  <a:pt x="9221" y="777"/>
                  <a:pt x="9236" y="737"/>
                  <a:pt x="9144" y="792"/>
                </a:cubicBezTo>
                <a:cubicBezTo>
                  <a:pt x="9106" y="816"/>
                  <a:pt x="9033" y="748"/>
                  <a:pt x="8952" y="612"/>
                </a:cubicBezTo>
                <a:cubicBezTo>
                  <a:pt x="8744" y="264"/>
                  <a:pt x="8632" y="171"/>
                  <a:pt x="8477" y="220"/>
                </a:cubicBezTo>
                <a:cubicBezTo>
                  <a:pt x="8266" y="286"/>
                  <a:pt x="7275" y="1308"/>
                  <a:pt x="7174" y="1561"/>
                </a:cubicBezTo>
                <a:cubicBezTo>
                  <a:pt x="7134" y="1664"/>
                  <a:pt x="6680" y="2153"/>
                  <a:pt x="6625" y="2153"/>
                </a:cubicBezTo>
                <a:cubicBezTo>
                  <a:pt x="6603" y="2153"/>
                  <a:pt x="6522" y="2213"/>
                  <a:pt x="6445" y="2285"/>
                </a:cubicBezTo>
                <a:cubicBezTo>
                  <a:pt x="6296" y="2424"/>
                  <a:pt x="6222" y="2368"/>
                  <a:pt x="6292" y="2172"/>
                </a:cubicBezTo>
                <a:cubicBezTo>
                  <a:pt x="6320" y="2093"/>
                  <a:pt x="6314" y="2042"/>
                  <a:pt x="6268" y="1989"/>
                </a:cubicBezTo>
                <a:cubicBezTo>
                  <a:pt x="6211" y="1923"/>
                  <a:pt x="6213" y="1897"/>
                  <a:pt x="6292" y="1739"/>
                </a:cubicBezTo>
                <a:cubicBezTo>
                  <a:pt x="6340" y="1642"/>
                  <a:pt x="6378" y="1529"/>
                  <a:pt x="6378" y="1486"/>
                </a:cubicBezTo>
                <a:cubicBezTo>
                  <a:pt x="6378" y="1444"/>
                  <a:pt x="6416" y="1356"/>
                  <a:pt x="6460" y="1293"/>
                </a:cubicBezTo>
                <a:cubicBezTo>
                  <a:pt x="6505" y="1229"/>
                  <a:pt x="6540" y="1138"/>
                  <a:pt x="6540" y="1091"/>
                </a:cubicBezTo>
                <a:cubicBezTo>
                  <a:pt x="6540" y="940"/>
                  <a:pt x="6758" y="360"/>
                  <a:pt x="6872" y="209"/>
                </a:cubicBezTo>
                <a:cubicBezTo>
                  <a:pt x="6960" y="91"/>
                  <a:pt x="6970" y="57"/>
                  <a:pt x="6919" y="26"/>
                </a:cubicBezTo>
                <a:cubicBezTo>
                  <a:pt x="6882" y="4"/>
                  <a:pt x="6838" y="-4"/>
                  <a:pt x="6790" y="2"/>
                </a:cubicBezTo>
                <a:close/>
                <a:moveTo>
                  <a:pt x="12338" y="392"/>
                </a:moveTo>
                <a:cubicBezTo>
                  <a:pt x="12326" y="395"/>
                  <a:pt x="12306" y="419"/>
                  <a:pt x="12274" y="464"/>
                </a:cubicBezTo>
                <a:cubicBezTo>
                  <a:pt x="12229" y="528"/>
                  <a:pt x="12194" y="604"/>
                  <a:pt x="12194" y="634"/>
                </a:cubicBezTo>
                <a:cubicBezTo>
                  <a:pt x="12194" y="663"/>
                  <a:pt x="12207" y="688"/>
                  <a:pt x="12225" y="688"/>
                </a:cubicBezTo>
                <a:cubicBezTo>
                  <a:pt x="12277" y="688"/>
                  <a:pt x="12354" y="543"/>
                  <a:pt x="12354" y="443"/>
                </a:cubicBezTo>
                <a:cubicBezTo>
                  <a:pt x="12354" y="406"/>
                  <a:pt x="12351" y="388"/>
                  <a:pt x="12338" y="392"/>
                </a:cubicBezTo>
                <a:close/>
                <a:moveTo>
                  <a:pt x="6734" y="1099"/>
                </a:moveTo>
                <a:cubicBezTo>
                  <a:pt x="6722" y="1079"/>
                  <a:pt x="6700" y="1114"/>
                  <a:pt x="6685" y="1177"/>
                </a:cubicBezTo>
                <a:cubicBezTo>
                  <a:pt x="6663" y="1268"/>
                  <a:pt x="6667" y="1277"/>
                  <a:pt x="6707" y="1215"/>
                </a:cubicBezTo>
                <a:cubicBezTo>
                  <a:pt x="6734" y="1171"/>
                  <a:pt x="6746" y="1119"/>
                  <a:pt x="6734" y="1099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50800" dist="156030" dir="4573929">
              <a:srgbClr val="000000">
                <a:alpha val="78523"/>
              </a:srgbClr>
            </a:outerShdw>
          </a:effectLst>
        </p:spPr>
      </p:pic>
      <p:sp>
        <p:nvSpPr>
          <p:cNvPr id="222" name="Chapters 17-21 relate detached historical events during the days of Phinehas, son of Eleazar, the son of Aaron -…"/>
          <p:cNvSpPr txBox="1"/>
          <p:nvPr/>
        </p:nvSpPr>
        <p:spPr>
          <a:xfrm>
            <a:off x="63614" y="6129984"/>
            <a:ext cx="5039965" cy="3273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300">
                <a:solidFill>
                  <a:srgbClr val="FFFFFF"/>
                </a:solidFill>
                <a:effectLst>
                  <a:outerShdw sx="100000" sy="100000" kx="0" ky="0" algn="b" rotWithShape="0" blurRad="50800" dist="50800" dir="2861299">
                    <a:srgbClr val="000000"/>
                  </a:outerShdw>
                </a:effectLst>
              </a:defRPr>
            </a:pPr>
            <a:r>
              <a:t>Chapters 17-21 relate detached historical events during the days of Phinehas, son of Eleazar, the son of Aaron - </a:t>
            </a:r>
          </a:p>
          <a:p>
            <a:pPr>
              <a:defRPr sz="4200">
                <a:solidFill>
                  <a:schemeClr val="accent4">
                    <a:hueOff val="481991"/>
                    <a:satOff val="11971"/>
                    <a:lumOff val="19007"/>
                  </a:schemeClr>
                </a:solidFill>
                <a:effectLst>
                  <a:outerShdw sx="100000" sy="100000" kx="0" ky="0" algn="b" rotWithShape="0" blurRad="50800" dist="50800" dir="2861299">
                    <a:srgbClr val="000000"/>
                  </a:outerShdw>
                </a:effectLst>
              </a:defRPr>
            </a:pPr>
            <a:r>
              <a:t>(2:10-23; 20:28)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1500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0" dur="1500"/>
                                        <p:tgtEl>
                                          <p:spTgt spid="2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447" t="35444" r="6787" b="25545"/>
          <a:stretch>
            <a:fillRect/>
          </a:stretch>
        </p:blipFill>
        <p:spPr>
          <a:xfrm>
            <a:off x="-2248" y="-18268"/>
            <a:ext cx="13009297" cy="97901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Rectangle"/>
          <p:cNvSpPr/>
          <p:nvPr/>
        </p:nvSpPr>
        <p:spPr>
          <a:xfrm>
            <a:off x="7649731" y="8763"/>
            <a:ext cx="5394750" cy="27733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493" t="7397" r="430" b="7397"/>
          <a:stretch>
            <a:fillRect/>
          </a:stretch>
        </p:blipFill>
        <p:spPr>
          <a:xfrm>
            <a:off x="-18442" y="23414"/>
            <a:ext cx="7863774" cy="277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5945" t="63499" r="5945" b="24645"/>
          <a:stretch>
            <a:fillRect/>
          </a:stretch>
        </p:blipFill>
        <p:spPr>
          <a:xfrm>
            <a:off x="6417227" y="301350"/>
            <a:ext cx="6517414" cy="614109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everyone did what was…"/>
          <p:cNvSpPr txBox="1"/>
          <p:nvPr/>
        </p:nvSpPr>
        <p:spPr>
          <a:xfrm>
            <a:off x="6803362" y="911216"/>
            <a:ext cx="5745213" cy="149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i="1">
              <a:latin typeface="Book Antiqua"/>
              <a:ea typeface="Book Antiqua"/>
              <a:cs typeface="Book Antiqua"/>
              <a:sym typeface="Book Antiqua"/>
            </a:endParaRPr>
          </a:p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right in his own eyes. </a:t>
            </a:r>
          </a:p>
        </p:txBody>
      </p:sp>
      <p:pic>
        <p:nvPicPr>
          <p:cNvPr id="230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6334" y="2608423"/>
            <a:ext cx="13237468" cy="254001"/>
          </a:xfrm>
          <a:prstGeom prst="rect">
            <a:avLst/>
          </a:prstGeom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sp>
        <p:nvSpPr>
          <p:cNvPr id="231" name="Micah - the thief who stole from his mother – (17:1,2)…"/>
          <p:cNvSpPr txBox="1"/>
          <p:nvPr/>
        </p:nvSpPr>
        <p:spPr>
          <a:xfrm>
            <a:off x="4627563" y="3951809"/>
            <a:ext cx="8065152" cy="5727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85799" indent="-685799" algn="l">
              <a:spcBef>
                <a:spcPts val="1700"/>
              </a:spcBef>
              <a:buSzPct val="80000"/>
              <a:buBlip>
                <a:blip r:embed="rId5"/>
              </a:buBlip>
              <a:defRPr sz="41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Micah - the thief who stole from his mother – (17:1,2)</a:t>
            </a:r>
          </a:p>
          <a:p>
            <a:pPr marL="685799" indent="-685799" algn="l">
              <a:spcBef>
                <a:spcPts val="1700"/>
              </a:spcBef>
              <a:buSzPct val="80000"/>
              <a:buBlip>
                <a:blip r:embed="rId5"/>
              </a:buBlip>
              <a:defRPr sz="41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cursing, lenient, idolatrous mother – (17:2-4)</a:t>
            </a:r>
          </a:p>
          <a:p>
            <a:pPr marL="685799" indent="-685799" algn="l">
              <a:spcBef>
                <a:spcPts val="1700"/>
              </a:spcBef>
              <a:buSzPct val="80000"/>
              <a:buBlip>
                <a:blip r:embed="rId5"/>
              </a:buBlip>
              <a:defRPr sz="41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Micah appoints his son priest of an idolatrous religion – (17:5)</a:t>
            </a:r>
          </a:p>
          <a:p>
            <a:pPr marL="685799" indent="-685799" algn="l">
              <a:spcBef>
                <a:spcPts val="1700"/>
              </a:spcBef>
              <a:buSzPct val="80000"/>
              <a:buBlip>
                <a:blip r:embed="rId5"/>
              </a:buBlip>
              <a:defRPr sz="41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No authority – no standard – no rules – no values – (17:6)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16604" t="2549" r="11472" b="0"/>
          <a:stretch>
            <a:fillRect/>
          </a:stretch>
        </p:blipFill>
        <p:spPr>
          <a:xfrm>
            <a:off x="274621" y="2267532"/>
            <a:ext cx="4134373" cy="7468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596" fill="norm" stroke="1" extrusionOk="0">
                <a:moveTo>
                  <a:pt x="4846" y="1"/>
                </a:moveTo>
                <a:cubicBezTo>
                  <a:pt x="4845" y="-4"/>
                  <a:pt x="4818" y="2"/>
                  <a:pt x="4767" y="19"/>
                </a:cubicBezTo>
                <a:cubicBezTo>
                  <a:pt x="4703" y="39"/>
                  <a:pt x="4557" y="92"/>
                  <a:pt x="4443" y="136"/>
                </a:cubicBezTo>
                <a:cubicBezTo>
                  <a:pt x="4329" y="179"/>
                  <a:pt x="4182" y="215"/>
                  <a:pt x="4115" y="215"/>
                </a:cubicBezTo>
                <a:cubicBezTo>
                  <a:pt x="3953" y="215"/>
                  <a:pt x="3816" y="365"/>
                  <a:pt x="3847" y="510"/>
                </a:cubicBezTo>
                <a:cubicBezTo>
                  <a:pt x="3867" y="607"/>
                  <a:pt x="3844" y="626"/>
                  <a:pt x="3704" y="618"/>
                </a:cubicBezTo>
                <a:cubicBezTo>
                  <a:pt x="3483" y="605"/>
                  <a:pt x="3409" y="722"/>
                  <a:pt x="3558" y="848"/>
                </a:cubicBezTo>
                <a:cubicBezTo>
                  <a:pt x="3679" y="951"/>
                  <a:pt x="3650" y="1220"/>
                  <a:pt x="3446" y="1841"/>
                </a:cubicBezTo>
                <a:cubicBezTo>
                  <a:pt x="3407" y="1960"/>
                  <a:pt x="3358" y="2307"/>
                  <a:pt x="3337" y="2611"/>
                </a:cubicBezTo>
                <a:cubicBezTo>
                  <a:pt x="3316" y="2915"/>
                  <a:pt x="3281" y="3179"/>
                  <a:pt x="3260" y="3197"/>
                </a:cubicBezTo>
                <a:cubicBezTo>
                  <a:pt x="3240" y="3216"/>
                  <a:pt x="3214" y="3417"/>
                  <a:pt x="3203" y="3643"/>
                </a:cubicBezTo>
                <a:cubicBezTo>
                  <a:pt x="3191" y="3869"/>
                  <a:pt x="3166" y="4069"/>
                  <a:pt x="3149" y="4088"/>
                </a:cubicBezTo>
                <a:cubicBezTo>
                  <a:pt x="3132" y="4107"/>
                  <a:pt x="3100" y="4574"/>
                  <a:pt x="3079" y="5126"/>
                </a:cubicBezTo>
                <a:cubicBezTo>
                  <a:pt x="3044" y="6016"/>
                  <a:pt x="3022" y="6151"/>
                  <a:pt x="2883" y="6316"/>
                </a:cubicBezTo>
                <a:cubicBezTo>
                  <a:pt x="2796" y="6419"/>
                  <a:pt x="2747" y="6536"/>
                  <a:pt x="2773" y="6575"/>
                </a:cubicBezTo>
                <a:cubicBezTo>
                  <a:pt x="2800" y="6613"/>
                  <a:pt x="2787" y="6668"/>
                  <a:pt x="2745" y="6696"/>
                </a:cubicBezTo>
                <a:cubicBezTo>
                  <a:pt x="2702" y="6725"/>
                  <a:pt x="2654" y="6797"/>
                  <a:pt x="2637" y="6855"/>
                </a:cubicBezTo>
                <a:cubicBezTo>
                  <a:pt x="2612" y="6943"/>
                  <a:pt x="2570" y="6956"/>
                  <a:pt x="2371" y="6945"/>
                </a:cubicBezTo>
                <a:cubicBezTo>
                  <a:pt x="2241" y="6938"/>
                  <a:pt x="2112" y="6953"/>
                  <a:pt x="2084" y="6978"/>
                </a:cubicBezTo>
                <a:cubicBezTo>
                  <a:pt x="2056" y="7004"/>
                  <a:pt x="1996" y="7014"/>
                  <a:pt x="1954" y="6999"/>
                </a:cubicBezTo>
                <a:cubicBezTo>
                  <a:pt x="1912" y="6985"/>
                  <a:pt x="1791" y="7025"/>
                  <a:pt x="1686" y="7089"/>
                </a:cubicBezTo>
                <a:cubicBezTo>
                  <a:pt x="1433" y="7241"/>
                  <a:pt x="1358" y="7684"/>
                  <a:pt x="1543" y="7925"/>
                </a:cubicBezTo>
                <a:cubicBezTo>
                  <a:pt x="1611" y="8014"/>
                  <a:pt x="1677" y="8107"/>
                  <a:pt x="1688" y="8131"/>
                </a:cubicBezTo>
                <a:cubicBezTo>
                  <a:pt x="1741" y="8246"/>
                  <a:pt x="1847" y="8350"/>
                  <a:pt x="1942" y="8382"/>
                </a:cubicBezTo>
                <a:cubicBezTo>
                  <a:pt x="1999" y="8401"/>
                  <a:pt x="2026" y="8434"/>
                  <a:pt x="2004" y="8454"/>
                </a:cubicBezTo>
                <a:cubicBezTo>
                  <a:pt x="1981" y="8475"/>
                  <a:pt x="2068" y="8535"/>
                  <a:pt x="2198" y="8586"/>
                </a:cubicBezTo>
                <a:cubicBezTo>
                  <a:pt x="2327" y="8638"/>
                  <a:pt x="2414" y="8697"/>
                  <a:pt x="2390" y="8719"/>
                </a:cubicBezTo>
                <a:cubicBezTo>
                  <a:pt x="2365" y="8741"/>
                  <a:pt x="2427" y="8778"/>
                  <a:pt x="2526" y="8802"/>
                </a:cubicBezTo>
                <a:cubicBezTo>
                  <a:pt x="2625" y="8826"/>
                  <a:pt x="2757" y="8863"/>
                  <a:pt x="2821" y="8885"/>
                </a:cubicBezTo>
                <a:cubicBezTo>
                  <a:pt x="3065" y="8966"/>
                  <a:pt x="3409" y="9034"/>
                  <a:pt x="3518" y="9023"/>
                </a:cubicBezTo>
                <a:cubicBezTo>
                  <a:pt x="3581" y="9017"/>
                  <a:pt x="3762" y="9034"/>
                  <a:pt x="3921" y="9064"/>
                </a:cubicBezTo>
                <a:cubicBezTo>
                  <a:pt x="4147" y="9105"/>
                  <a:pt x="4306" y="9192"/>
                  <a:pt x="4647" y="9458"/>
                </a:cubicBezTo>
                <a:cubicBezTo>
                  <a:pt x="5408" y="10050"/>
                  <a:pt x="5443" y="10240"/>
                  <a:pt x="4918" y="10949"/>
                </a:cubicBezTo>
                <a:cubicBezTo>
                  <a:pt x="4865" y="11021"/>
                  <a:pt x="4811" y="11103"/>
                  <a:pt x="4800" y="11133"/>
                </a:cubicBezTo>
                <a:cubicBezTo>
                  <a:pt x="4717" y="11358"/>
                  <a:pt x="4099" y="11689"/>
                  <a:pt x="3789" y="11674"/>
                </a:cubicBezTo>
                <a:cubicBezTo>
                  <a:pt x="3671" y="11669"/>
                  <a:pt x="3621" y="11689"/>
                  <a:pt x="3628" y="11740"/>
                </a:cubicBezTo>
                <a:cubicBezTo>
                  <a:pt x="3634" y="11780"/>
                  <a:pt x="3585" y="11814"/>
                  <a:pt x="3521" y="11815"/>
                </a:cubicBezTo>
                <a:cubicBezTo>
                  <a:pt x="3456" y="11816"/>
                  <a:pt x="3222" y="11845"/>
                  <a:pt x="2998" y="11879"/>
                </a:cubicBezTo>
                <a:cubicBezTo>
                  <a:pt x="2701" y="11923"/>
                  <a:pt x="2612" y="11954"/>
                  <a:pt x="2668" y="11992"/>
                </a:cubicBezTo>
                <a:cubicBezTo>
                  <a:pt x="2720" y="12027"/>
                  <a:pt x="2708" y="12060"/>
                  <a:pt x="2633" y="12094"/>
                </a:cubicBezTo>
                <a:cubicBezTo>
                  <a:pt x="2558" y="12129"/>
                  <a:pt x="2506" y="12131"/>
                  <a:pt x="2472" y="12100"/>
                </a:cubicBezTo>
                <a:cubicBezTo>
                  <a:pt x="2442" y="12073"/>
                  <a:pt x="2327" y="12112"/>
                  <a:pt x="2189" y="12195"/>
                </a:cubicBezTo>
                <a:lnTo>
                  <a:pt x="1954" y="12336"/>
                </a:lnTo>
                <a:lnTo>
                  <a:pt x="1808" y="12235"/>
                </a:lnTo>
                <a:cubicBezTo>
                  <a:pt x="1696" y="12160"/>
                  <a:pt x="1613" y="12142"/>
                  <a:pt x="1479" y="12165"/>
                </a:cubicBezTo>
                <a:cubicBezTo>
                  <a:pt x="1254" y="12205"/>
                  <a:pt x="533" y="12600"/>
                  <a:pt x="592" y="12653"/>
                </a:cubicBezTo>
                <a:cubicBezTo>
                  <a:pt x="616" y="12675"/>
                  <a:pt x="569" y="12729"/>
                  <a:pt x="485" y="12771"/>
                </a:cubicBezTo>
                <a:cubicBezTo>
                  <a:pt x="400" y="12814"/>
                  <a:pt x="330" y="12832"/>
                  <a:pt x="330" y="12811"/>
                </a:cubicBezTo>
                <a:cubicBezTo>
                  <a:pt x="330" y="12791"/>
                  <a:pt x="294" y="12795"/>
                  <a:pt x="251" y="12818"/>
                </a:cubicBezTo>
                <a:cubicBezTo>
                  <a:pt x="209" y="12842"/>
                  <a:pt x="161" y="13036"/>
                  <a:pt x="142" y="13250"/>
                </a:cubicBezTo>
                <a:cubicBezTo>
                  <a:pt x="123" y="13463"/>
                  <a:pt x="102" y="13648"/>
                  <a:pt x="95" y="13660"/>
                </a:cubicBezTo>
                <a:cubicBezTo>
                  <a:pt x="87" y="13671"/>
                  <a:pt x="85" y="13733"/>
                  <a:pt x="92" y="13796"/>
                </a:cubicBezTo>
                <a:cubicBezTo>
                  <a:pt x="100" y="13859"/>
                  <a:pt x="75" y="13922"/>
                  <a:pt x="35" y="13936"/>
                </a:cubicBezTo>
                <a:cubicBezTo>
                  <a:pt x="-48" y="13965"/>
                  <a:pt x="27" y="14244"/>
                  <a:pt x="152" y="14374"/>
                </a:cubicBezTo>
                <a:cubicBezTo>
                  <a:pt x="198" y="14422"/>
                  <a:pt x="254" y="14667"/>
                  <a:pt x="276" y="14917"/>
                </a:cubicBezTo>
                <a:cubicBezTo>
                  <a:pt x="300" y="15194"/>
                  <a:pt x="366" y="15437"/>
                  <a:pt x="443" y="15537"/>
                </a:cubicBezTo>
                <a:cubicBezTo>
                  <a:pt x="513" y="15628"/>
                  <a:pt x="582" y="15790"/>
                  <a:pt x="598" y="15898"/>
                </a:cubicBezTo>
                <a:cubicBezTo>
                  <a:pt x="615" y="16006"/>
                  <a:pt x="678" y="16127"/>
                  <a:pt x="741" y="16167"/>
                </a:cubicBezTo>
                <a:cubicBezTo>
                  <a:pt x="803" y="16207"/>
                  <a:pt x="857" y="16269"/>
                  <a:pt x="858" y="16305"/>
                </a:cubicBezTo>
                <a:cubicBezTo>
                  <a:pt x="865" y="16488"/>
                  <a:pt x="965" y="16882"/>
                  <a:pt x="1029" y="16977"/>
                </a:cubicBezTo>
                <a:cubicBezTo>
                  <a:pt x="1070" y="17037"/>
                  <a:pt x="1085" y="17086"/>
                  <a:pt x="1065" y="17086"/>
                </a:cubicBezTo>
                <a:cubicBezTo>
                  <a:pt x="1044" y="17086"/>
                  <a:pt x="1075" y="17150"/>
                  <a:pt x="1135" y="17230"/>
                </a:cubicBezTo>
                <a:cubicBezTo>
                  <a:pt x="1194" y="17309"/>
                  <a:pt x="1244" y="17427"/>
                  <a:pt x="1244" y="17492"/>
                </a:cubicBezTo>
                <a:cubicBezTo>
                  <a:pt x="1244" y="17558"/>
                  <a:pt x="1330" y="17665"/>
                  <a:pt x="1434" y="17729"/>
                </a:cubicBezTo>
                <a:cubicBezTo>
                  <a:pt x="1538" y="17793"/>
                  <a:pt x="1671" y="17903"/>
                  <a:pt x="1731" y="17974"/>
                </a:cubicBezTo>
                <a:cubicBezTo>
                  <a:pt x="2181" y="18505"/>
                  <a:pt x="3030" y="18924"/>
                  <a:pt x="3671" y="18933"/>
                </a:cubicBezTo>
                <a:cubicBezTo>
                  <a:pt x="4470" y="18943"/>
                  <a:pt x="4455" y="18940"/>
                  <a:pt x="4581" y="19108"/>
                </a:cubicBezTo>
                <a:cubicBezTo>
                  <a:pt x="4681" y="19241"/>
                  <a:pt x="4688" y="19345"/>
                  <a:pt x="4623" y="19748"/>
                </a:cubicBezTo>
                <a:cubicBezTo>
                  <a:pt x="4573" y="20052"/>
                  <a:pt x="4571" y="20310"/>
                  <a:pt x="4616" y="20444"/>
                </a:cubicBezTo>
                <a:cubicBezTo>
                  <a:pt x="4656" y="20561"/>
                  <a:pt x="4671" y="20665"/>
                  <a:pt x="4652" y="20676"/>
                </a:cubicBezTo>
                <a:cubicBezTo>
                  <a:pt x="4632" y="20687"/>
                  <a:pt x="4651" y="20731"/>
                  <a:pt x="4693" y="20774"/>
                </a:cubicBezTo>
                <a:cubicBezTo>
                  <a:pt x="4742" y="20826"/>
                  <a:pt x="4739" y="20862"/>
                  <a:pt x="4687" y="20880"/>
                </a:cubicBezTo>
                <a:cubicBezTo>
                  <a:pt x="4643" y="20895"/>
                  <a:pt x="4629" y="20926"/>
                  <a:pt x="4654" y="20949"/>
                </a:cubicBezTo>
                <a:cubicBezTo>
                  <a:pt x="4679" y="20971"/>
                  <a:pt x="4611" y="21100"/>
                  <a:pt x="4501" y="21233"/>
                </a:cubicBezTo>
                <a:cubicBezTo>
                  <a:pt x="4391" y="21367"/>
                  <a:pt x="4301" y="21503"/>
                  <a:pt x="4301" y="21536"/>
                </a:cubicBezTo>
                <a:cubicBezTo>
                  <a:pt x="4301" y="21586"/>
                  <a:pt x="5095" y="21596"/>
                  <a:pt x="9017" y="21596"/>
                </a:cubicBezTo>
                <a:lnTo>
                  <a:pt x="9093" y="21596"/>
                </a:lnTo>
                <a:cubicBezTo>
                  <a:pt x="11553" y="21596"/>
                  <a:pt x="12230" y="21592"/>
                  <a:pt x="13883" y="21590"/>
                </a:cubicBezTo>
                <a:lnTo>
                  <a:pt x="13714" y="21433"/>
                </a:lnTo>
                <a:cubicBezTo>
                  <a:pt x="13618" y="21344"/>
                  <a:pt x="13472" y="21207"/>
                  <a:pt x="13390" y="21130"/>
                </a:cubicBezTo>
                <a:cubicBezTo>
                  <a:pt x="13308" y="21053"/>
                  <a:pt x="13252" y="20954"/>
                  <a:pt x="13266" y="20910"/>
                </a:cubicBezTo>
                <a:cubicBezTo>
                  <a:pt x="13280" y="20865"/>
                  <a:pt x="13254" y="20801"/>
                  <a:pt x="13208" y="20767"/>
                </a:cubicBezTo>
                <a:cubicBezTo>
                  <a:pt x="13083" y="20677"/>
                  <a:pt x="12881" y="20339"/>
                  <a:pt x="12833" y="20142"/>
                </a:cubicBezTo>
                <a:cubicBezTo>
                  <a:pt x="12767" y="19876"/>
                  <a:pt x="12650" y="19515"/>
                  <a:pt x="12556" y="19285"/>
                </a:cubicBezTo>
                <a:cubicBezTo>
                  <a:pt x="12490" y="19123"/>
                  <a:pt x="12496" y="19025"/>
                  <a:pt x="12579" y="18850"/>
                </a:cubicBezTo>
                <a:cubicBezTo>
                  <a:pt x="12826" y="18329"/>
                  <a:pt x="13162" y="18129"/>
                  <a:pt x="13431" y="18343"/>
                </a:cubicBezTo>
                <a:cubicBezTo>
                  <a:pt x="13594" y="18472"/>
                  <a:pt x="14682" y="18637"/>
                  <a:pt x="15509" y="18657"/>
                </a:cubicBezTo>
                <a:cubicBezTo>
                  <a:pt x="15574" y="18659"/>
                  <a:pt x="15708" y="18695"/>
                  <a:pt x="15807" y="18737"/>
                </a:cubicBezTo>
                <a:cubicBezTo>
                  <a:pt x="15906" y="18780"/>
                  <a:pt x="16038" y="18805"/>
                  <a:pt x="16100" y="18791"/>
                </a:cubicBezTo>
                <a:cubicBezTo>
                  <a:pt x="16162" y="18778"/>
                  <a:pt x="16258" y="18789"/>
                  <a:pt x="16316" y="18815"/>
                </a:cubicBezTo>
                <a:cubicBezTo>
                  <a:pt x="16396" y="18852"/>
                  <a:pt x="16447" y="18848"/>
                  <a:pt x="16521" y="18798"/>
                </a:cubicBezTo>
                <a:cubicBezTo>
                  <a:pt x="16574" y="18762"/>
                  <a:pt x="16589" y="18734"/>
                  <a:pt x="16554" y="18734"/>
                </a:cubicBezTo>
                <a:cubicBezTo>
                  <a:pt x="16519" y="18734"/>
                  <a:pt x="16528" y="18712"/>
                  <a:pt x="16574" y="18686"/>
                </a:cubicBezTo>
                <a:cubicBezTo>
                  <a:pt x="16635" y="18652"/>
                  <a:pt x="16787" y="18661"/>
                  <a:pt x="17115" y="18717"/>
                </a:cubicBezTo>
                <a:cubicBezTo>
                  <a:pt x="17669" y="18810"/>
                  <a:pt x="17767" y="18847"/>
                  <a:pt x="17767" y="18966"/>
                </a:cubicBezTo>
                <a:cubicBezTo>
                  <a:pt x="17768" y="19052"/>
                  <a:pt x="17780" y="19050"/>
                  <a:pt x="17943" y="18938"/>
                </a:cubicBezTo>
                <a:cubicBezTo>
                  <a:pt x="18078" y="18845"/>
                  <a:pt x="18180" y="18819"/>
                  <a:pt x="18391" y="18824"/>
                </a:cubicBezTo>
                <a:cubicBezTo>
                  <a:pt x="18875" y="18833"/>
                  <a:pt x="19516" y="18770"/>
                  <a:pt x="19658" y="18700"/>
                </a:cubicBezTo>
                <a:cubicBezTo>
                  <a:pt x="19745" y="18656"/>
                  <a:pt x="19794" y="18573"/>
                  <a:pt x="19790" y="18476"/>
                </a:cubicBezTo>
                <a:cubicBezTo>
                  <a:pt x="19787" y="18391"/>
                  <a:pt x="19808" y="18081"/>
                  <a:pt x="19837" y="17788"/>
                </a:cubicBezTo>
                <a:cubicBezTo>
                  <a:pt x="19886" y="17315"/>
                  <a:pt x="19876" y="17239"/>
                  <a:pt x="19744" y="17095"/>
                </a:cubicBezTo>
                <a:cubicBezTo>
                  <a:pt x="19663" y="17006"/>
                  <a:pt x="19562" y="16920"/>
                  <a:pt x="19520" y="16903"/>
                </a:cubicBezTo>
                <a:cubicBezTo>
                  <a:pt x="19416" y="16862"/>
                  <a:pt x="19414" y="16779"/>
                  <a:pt x="19511" y="16673"/>
                </a:cubicBezTo>
                <a:cubicBezTo>
                  <a:pt x="19555" y="16625"/>
                  <a:pt x="19600" y="16539"/>
                  <a:pt x="19612" y="16479"/>
                </a:cubicBezTo>
                <a:cubicBezTo>
                  <a:pt x="19676" y="16179"/>
                  <a:pt x="19739" y="16074"/>
                  <a:pt x="19978" y="15877"/>
                </a:cubicBezTo>
                <a:cubicBezTo>
                  <a:pt x="20225" y="15672"/>
                  <a:pt x="20230" y="15661"/>
                  <a:pt x="20079" y="15639"/>
                </a:cubicBezTo>
                <a:cubicBezTo>
                  <a:pt x="19945" y="15620"/>
                  <a:pt x="19937" y="15605"/>
                  <a:pt x="20021" y="15548"/>
                </a:cubicBezTo>
                <a:cubicBezTo>
                  <a:pt x="20076" y="15511"/>
                  <a:pt x="20096" y="15481"/>
                  <a:pt x="20064" y="15481"/>
                </a:cubicBezTo>
                <a:cubicBezTo>
                  <a:pt x="20032" y="15481"/>
                  <a:pt x="20047" y="15452"/>
                  <a:pt x="20097" y="15419"/>
                </a:cubicBezTo>
                <a:cubicBezTo>
                  <a:pt x="20148" y="15385"/>
                  <a:pt x="20158" y="15348"/>
                  <a:pt x="20120" y="15335"/>
                </a:cubicBezTo>
                <a:cubicBezTo>
                  <a:pt x="20082" y="15322"/>
                  <a:pt x="20068" y="15251"/>
                  <a:pt x="20087" y="15177"/>
                </a:cubicBezTo>
                <a:cubicBezTo>
                  <a:pt x="20112" y="15080"/>
                  <a:pt x="20076" y="15014"/>
                  <a:pt x="19959" y="14945"/>
                </a:cubicBezTo>
                <a:lnTo>
                  <a:pt x="19794" y="14847"/>
                </a:lnTo>
                <a:lnTo>
                  <a:pt x="19998" y="14681"/>
                </a:lnTo>
                <a:lnTo>
                  <a:pt x="20203" y="14514"/>
                </a:lnTo>
                <a:lnTo>
                  <a:pt x="20347" y="14619"/>
                </a:lnTo>
                <a:cubicBezTo>
                  <a:pt x="20427" y="14676"/>
                  <a:pt x="20514" y="14770"/>
                  <a:pt x="20541" y="14830"/>
                </a:cubicBezTo>
                <a:cubicBezTo>
                  <a:pt x="20592" y="14941"/>
                  <a:pt x="20787" y="15091"/>
                  <a:pt x="20882" y="15091"/>
                </a:cubicBezTo>
                <a:cubicBezTo>
                  <a:pt x="20963" y="15091"/>
                  <a:pt x="21115" y="14882"/>
                  <a:pt x="21115" y="14770"/>
                </a:cubicBezTo>
                <a:cubicBezTo>
                  <a:pt x="21115" y="14663"/>
                  <a:pt x="20875" y="14516"/>
                  <a:pt x="20671" y="14500"/>
                </a:cubicBezTo>
                <a:cubicBezTo>
                  <a:pt x="20475" y="14484"/>
                  <a:pt x="20261" y="14342"/>
                  <a:pt x="20242" y="14215"/>
                </a:cubicBezTo>
                <a:cubicBezTo>
                  <a:pt x="20232" y="14152"/>
                  <a:pt x="20189" y="14103"/>
                  <a:pt x="20145" y="14107"/>
                </a:cubicBezTo>
                <a:cubicBezTo>
                  <a:pt x="20100" y="14111"/>
                  <a:pt x="20064" y="14085"/>
                  <a:pt x="20064" y="14050"/>
                </a:cubicBezTo>
                <a:cubicBezTo>
                  <a:pt x="20064" y="14006"/>
                  <a:pt x="20142" y="13984"/>
                  <a:pt x="20298" y="13984"/>
                </a:cubicBezTo>
                <a:cubicBezTo>
                  <a:pt x="20426" y="13984"/>
                  <a:pt x="20531" y="14007"/>
                  <a:pt x="20531" y="14035"/>
                </a:cubicBezTo>
                <a:cubicBezTo>
                  <a:pt x="20531" y="14063"/>
                  <a:pt x="20557" y="14100"/>
                  <a:pt x="20589" y="14117"/>
                </a:cubicBezTo>
                <a:cubicBezTo>
                  <a:pt x="20620" y="14135"/>
                  <a:pt x="20611" y="14173"/>
                  <a:pt x="20568" y="14202"/>
                </a:cubicBezTo>
                <a:cubicBezTo>
                  <a:pt x="20463" y="14273"/>
                  <a:pt x="20613" y="14339"/>
                  <a:pt x="20944" y="14368"/>
                </a:cubicBezTo>
                <a:cubicBezTo>
                  <a:pt x="21132" y="14384"/>
                  <a:pt x="21215" y="14371"/>
                  <a:pt x="21249" y="14322"/>
                </a:cubicBezTo>
                <a:cubicBezTo>
                  <a:pt x="21315" y="14226"/>
                  <a:pt x="21175" y="14122"/>
                  <a:pt x="20970" y="14114"/>
                </a:cubicBezTo>
                <a:cubicBezTo>
                  <a:pt x="20717" y="14104"/>
                  <a:pt x="20600" y="14025"/>
                  <a:pt x="20719" y="13945"/>
                </a:cubicBezTo>
                <a:cubicBezTo>
                  <a:pt x="20771" y="13910"/>
                  <a:pt x="20864" y="13892"/>
                  <a:pt x="20925" y="13905"/>
                </a:cubicBezTo>
                <a:cubicBezTo>
                  <a:pt x="20986" y="13918"/>
                  <a:pt x="21097" y="13915"/>
                  <a:pt x="21171" y="13899"/>
                </a:cubicBezTo>
                <a:cubicBezTo>
                  <a:pt x="21281" y="13876"/>
                  <a:pt x="21285" y="13865"/>
                  <a:pt x="21195" y="13834"/>
                </a:cubicBezTo>
                <a:cubicBezTo>
                  <a:pt x="21046" y="13783"/>
                  <a:pt x="21026" y="13660"/>
                  <a:pt x="21160" y="13631"/>
                </a:cubicBezTo>
                <a:cubicBezTo>
                  <a:pt x="21221" y="13618"/>
                  <a:pt x="21253" y="13593"/>
                  <a:pt x="21233" y="13575"/>
                </a:cubicBezTo>
                <a:cubicBezTo>
                  <a:pt x="21212" y="13556"/>
                  <a:pt x="21266" y="13506"/>
                  <a:pt x="21350" y="13463"/>
                </a:cubicBezTo>
                <a:cubicBezTo>
                  <a:pt x="21530" y="13373"/>
                  <a:pt x="21552" y="13269"/>
                  <a:pt x="21391" y="13269"/>
                </a:cubicBezTo>
                <a:cubicBezTo>
                  <a:pt x="21211" y="13269"/>
                  <a:pt x="21174" y="13190"/>
                  <a:pt x="21305" y="13086"/>
                </a:cubicBezTo>
                <a:cubicBezTo>
                  <a:pt x="21478" y="12948"/>
                  <a:pt x="21456" y="12835"/>
                  <a:pt x="21218" y="12630"/>
                </a:cubicBezTo>
                <a:cubicBezTo>
                  <a:pt x="21018" y="12458"/>
                  <a:pt x="20673" y="12346"/>
                  <a:pt x="20184" y="12294"/>
                </a:cubicBezTo>
                <a:cubicBezTo>
                  <a:pt x="20089" y="12284"/>
                  <a:pt x="19944" y="12264"/>
                  <a:pt x="19860" y="12249"/>
                </a:cubicBezTo>
                <a:cubicBezTo>
                  <a:pt x="19775" y="12234"/>
                  <a:pt x="19526" y="12263"/>
                  <a:pt x="19299" y="12316"/>
                </a:cubicBezTo>
                <a:cubicBezTo>
                  <a:pt x="18942" y="12398"/>
                  <a:pt x="18878" y="12432"/>
                  <a:pt x="18793" y="12584"/>
                </a:cubicBezTo>
                <a:cubicBezTo>
                  <a:pt x="18707" y="12737"/>
                  <a:pt x="18712" y="12770"/>
                  <a:pt x="18828" y="12841"/>
                </a:cubicBezTo>
                <a:cubicBezTo>
                  <a:pt x="18939" y="12910"/>
                  <a:pt x="18945" y="12939"/>
                  <a:pt x="18865" y="13023"/>
                </a:cubicBezTo>
                <a:cubicBezTo>
                  <a:pt x="18813" y="13077"/>
                  <a:pt x="18780" y="13150"/>
                  <a:pt x="18793" y="13184"/>
                </a:cubicBezTo>
                <a:cubicBezTo>
                  <a:pt x="18808" y="13222"/>
                  <a:pt x="18763" y="13244"/>
                  <a:pt x="18682" y="13241"/>
                </a:cubicBezTo>
                <a:cubicBezTo>
                  <a:pt x="18541" y="13234"/>
                  <a:pt x="18495" y="13291"/>
                  <a:pt x="18609" y="13330"/>
                </a:cubicBezTo>
                <a:cubicBezTo>
                  <a:pt x="18645" y="13342"/>
                  <a:pt x="18659" y="13411"/>
                  <a:pt x="18640" y="13482"/>
                </a:cubicBezTo>
                <a:cubicBezTo>
                  <a:pt x="18622" y="13553"/>
                  <a:pt x="18659" y="13670"/>
                  <a:pt x="18723" y="13741"/>
                </a:cubicBezTo>
                <a:cubicBezTo>
                  <a:pt x="18831" y="13862"/>
                  <a:pt x="18829" y="13876"/>
                  <a:pt x="18673" y="13954"/>
                </a:cubicBezTo>
                <a:cubicBezTo>
                  <a:pt x="18582" y="14001"/>
                  <a:pt x="18467" y="14030"/>
                  <a:pt x="18417" y="14020"/>
                </a:cubicBezTo>
                <a:cubicBezTo>
                  <a:pt x="18323" y="14001"/>
                  <a:pt x="18321" y="14270"/>
                  <a:pt x="18415" y="14396"/>
                </a:cubicBezTo>
                <a:cubicBezTo>
                  <a:pt x="18456" y="14451"/>
                  <a:pt x="18443" y="14576"/>
                  <a:pt x="18386" y="14657"/>
                </a:cubicBezTo>
                <a:cubicBezTo>
                  <a:pt x="18378" y="14669"/>
                  <a:pt x="18381" y="14698"/>
                  <a:pt x="18391" y="14722"/>
                </a:cubicBezTo>
                <a:cubicBezTo>
                  <a:pt x="18401" y="14746"/>
                  <a:pt x="18418" y="14855"/>
                  <a:pt x="18428" y="14965"/>
                </a:cubicBezTo>
                <a:cubicBezTo>
                  <a:pt x="18439" y="15096"/>
                  <a:pt x="18529" y="15247"/>
                  <a:pt x="18686" y="15399"/>
                </a:cubicBezTo>
                <a:cubicBezTo>
                  <a:pt x="18818" y="15528"/>
                  <a:pt x="18959" y="15716"/>
                  <a:pt x="18999" y="15816"/>
                </a:cubicBezTo>
                <a:cubicBezTo>
                  <a:pt x="19062" y="15970"/>
                  <a:pt x="19050" y="16008"/>
                  <a:pt x="18925" y="16071"/>
                </a:cubicBezTo>
                <a:cubicBezTo>
                  <a:pt x="18845" y="16111"/>
                  <a:pt x="18777" y="16127"/>
                  <a:pt x="18777" y="16105"/>
                </a:cubicBezTo>
                <a:cubicBezTo>
                  <a:pt x="18776" y="16083"/>
                  <a:pt x="18743" y="16096"/>
                  <a:pt x="18702" y="16131"/>
                </a:cubicBezTo>
                <a:cubicBezTo>
                  <a:pt x="18661" y="16167"/>
                  <a:pt x="18532" y="16196"/>
                  <a:pt x="18415" y="16196"/>
                </a:cubicBezTo>
                <a:cubicBezTo>
                  <a:pt x="18260" y="16196"/>
                  <a:pt x="18153" y="16237"/>
                  <a:pt x="18017" y="16348"/>
                </a:cubicBezTo>
                <a:cubicBezTo>
                  <a:pt x="17915" y="16432"/>
                  <a:pt x="17792" y="16494"/>
                  <a:pt x="17747" y="16487"/>
                </a:cubicBezTo>
                <a:cubicBezTo>
                  <a:pt x="17606" y="16465"/>
                  <a:pt x="17077" y="16789"/>
                  <a:pt x="17022" y="16930"/>
                </a:cubicBezTo>
                <a:cubicBezTo>
                  <a:pt x="16994" y="17004"/>
                  <a:pt x="16956" y="17076"/>
                  <a:pt x="16940" y="17092"/>
                </a:cubicBezTo>
                <a:cubicBezTo>
                  <a:pt x="16909" y="17121"/>
                  <a:pt x="16260" y="16997"/>
                  <a:pt x="16166" y="16945"/>
                </a:cubicBezTo>
                <a:cubicBezTo>
                  <a:pt x="16137" y="16929"/>
                  <a:pt x="16036" y="16945"/>
                  <a:pt x="15941" y="16979"/>
                </a:cubicBezTo>
                <a:cubicBezTo>
                  <a:pt x="15784" y="17037"/>
                  <a:pt x="15747" y="17034"/>
                  <a:pt x="15567" y="16955"/>
                </a:cubicBezTo>
                <a:cubicBezTo>
                  <a:pt x="15318" y="16846"/>
                  <a:pt x="15305" y="16847"/>
                  <a:pt x="15249" y="16966"/>
                </a:cubicBezTo>
                <a:cubicBezTo>
                  <a:pt x="15208" y="17054"/>
                  <a:pt x="15193" y="17056"/>
                  <a:pt x="15082" y="16994"/>
                </a:cubicBezTo>
                <a:cubicBezTo>
                  <a:pt x="14986" y="16941"/>
                  <a:pt x="14975" y="16902"/>
                  <a:pt x="15039" y="16808"/>
                </a:cubicBezTo>
                <a:cubicBezTo>
                  <a:pt x="15083" y="16743"/>
                  <a:pt x="15152" y="16701"/>
                  <a:pt x="15192" y="16714"/>
                </a:cubicBezTo>
                <a:cubicBezTo>
                  <a:pt x="15299" y="16751"/>
                  <a:pt x="15324" y="16543"/>
                  <a:pt x="15254" y="16175"/>
                </a:cubicBezTo>
                <a:cubicBezTo>
                  <a:pt x="15135" y="15556"/>
                  <a:pt x="15130" y="15508"/>
                  <a:pt x="15196" y="15439"/>
                </a:cubicBezTo>
                <a:cubicBezTo>
                  <a:pt x="15236" y="15397"/>
                  <a:pt x="15220" y="15314"/>
                  <a:pt x="15150" y="15223"/>
                </a:cubicBezTo>
                <a:cubicBezTo>
                  <a:pt x="15088" y="15140"/>
                  <a:pt x="15032" y="14945"/>
                  <a:pt x="15029" y="14789"/>
                </a:cubicBezTo>
                <a:cubicBezTo>
                  <a:pt x="15025" y="14633"/>
                  <a:pt x="15005" y="14487"/>
                  <a:pt x="14981" y="14464"/>
                </a:cubicBezTo>
                <a:cubicBezTo>
                  <a:pt x="14924" y="14409"/>
                  <a:pt x="14898" y="14313"/>
                  <a:pt x="14847" y="13898"/>
                </a:cubicBezTo>
                <a:cubicBezTo>
                  <a:pt x="14823" y="13707"/>
                  <a:pt x="14772" y="13473"/>
                  <a:pt x="14729" y="13377"/>
                </a:cubicBezTo>
                <a:cubicBezTo>
                  <a:pt x="14687" y="13282"/>
                  <a:pt x="14618" y="13071"/>
                  <a:pt x="14579" y="12908"/>
                </a:cubicBezTo>
                <a:cubicBezTo>
                  <a:pt x="14539" y="12745"/>
                  <a:pt x="14447" y="12560"/>
                  <a:pt x="14370" y="12496"/>
                </a:cubicBezTo>
                <a:cubicBezTo>
                  <a:pt x="14294" y="12432"/>
                  <a:pt x="14236" y="12366"/>
                  <a:pt x="14244" y="12350"/>
                </a:cubicBezTo>
                <a:cubicBezTo>
                  <a:pt x="14253" y="12334"/>
                  <a:pt x="14208" y="12266"/>
                  <a:pt x="14145" y="12199"/>
                </a:cubicBezTo>
                <a:cubicBezTo>
                  <a:pt x="14082" y="12131"/>
                  <a:pt x="14030" y="12094"/>
                  <a:pt x="14030" y="12115"/>
                </a:cubicBezTo>
                <a:cubicBezTo>
                  <a:pt x="14029" y="12136"/>
                  <a:pt x="13886" y="12071"/>
                  <a:pt x="13710" y="11973"/>
                </a:cubicBezTo>
                <a:cubicBezTo>
                  <a:pt x="13346" y="11770"/>
                  <a:pt x="13219" y="11753"/>
                  <a:pt x="13089" y="11889"/>
                </a:cubicBezTo>
                <a:lnTo>
                  <a:pt x="12998" y="11984"/>
                </a:lnTo>
                <a:lnTo>
                  <a:pt x="12802" y="11859"/>
                </a:lnTo>
                <a:cubicBezTo>
                  <a:pt x="12587" y="11720"/>
                  <a:pt x="12515" y="11705"/>
                  <a:pt x="12007" y="11694"/>
                </a:cubicBezTo>
                <a:cubicBezTo>
                  <a:pt x="11814" y="11690"/>
                  <a:pt x="11612" y="11670"/>
                  <a:pt x="11557" y="11650"/>
                </a:cubicBezTo>
                <a:cubicBezTo>
                  <a:pt x="11493" y="11627"/>
                  <a:pt x="11465" y="11635"/>
                  <a:pt x="11479" y="11672"/>
                </a:cubicBezTo>
                <a:cubicBezTo>
                  <a:pt x="11491" y="11704"/>
                  <a:pt x="11433" y="11729"/>
                  <a:pt x="11345" y="11729"/>
                </a:cubicBezTo>
                <a:cubicBezTo>
                  <a:pt x="11242" y="11729"/>
                  <a:pt x="11196" y="11705"/>
                  <a:pt x="11210" y="11657"/>
                </a:cubicBezTo>
                <a:cubicBezTo>
                  <a:pt x="11227" y="11601"/>
                  <a:pt x="11183" y="11587"/>
                  <a:pt x="11016" y="11597"/>
                </a:cubicBezTo>
                <a:cubicBezTo>
                  <a:pt x="10897" y="11605"/>
                  <a:pt x="10766" y="11599"/>
                  <a:pt x="10725" y="11586"/>
                </a:cubicBezTo>
                <a:cubicBezTo>
                  <a:pt x="10685" y="11573"/>
                  <a:pt x="10485" y="11567"/>
                  <a:pt x="10282" y="11573"/>
                </a:cubicBezTo>
                <a:cubicBezTo>
                  <a:pt x="9840" y="11586"/>
                  <a:pt x="9425" y="11487"/>
                  <a:pt x="9233" y="11324"/>
                </a:cubicBezTo>
                <a:cubicBezTo>
                  <a:pt x="9159" y="11261"/>
                  <a:pt x="9106" y="11204"/>
                  <a:pt x="9114" y="11198"/>
                </a:cubicBezTo>
                <a:cubicBezTo>
                  <a:pt x="9122" y="11192"/>
                  <a:pt x="9055" y="11147"/>
                  <a:pt x="8967" y="11098"/>
                </a:cubicBezTo>
                <a:cubicBezTo>
                  <a:pt x="8868" y="11043"/>
                  <a:pt x="8825" y="10979"/>
                  <a:pt x="8854" y="10928"/>
                </a:cubicBezTo>
                <a:cubicBezTo>
                  <a:pt x="8879" y="10884"/>
                  <a:pt x="8863" y="10836"/>
                  <a:pt x="8821" y="10822"/>
                </a:cubicBezTo>
                <a:cubicBezTo>
                  <a:pt x="8774" y="10806"/>
                  <a:pt x="8770" y="10755"/>
                  <a:pt x="8808" y="10698"/>
                </a:cubicBezTo>
                <a:cubicBezTo>
                  <a:pt x="8843" y="10645"/>
                  <a:pt x="8855" y="10576"/>
                  <a:pt x="8835" y="10544"/>
                </a:cubicBezTo>
                <a:cubicBezTo>
                  <a:pt x="8790" y="10472"/>
                  <a:pt x="9487" y="10087"/>
                  <a:pt x="9594" y="10124"/>
                </a:cubicBezTo>
                <a:cubicBezTo>
                  <a:pt x="9637" y="10139"/>
                  <a:pt x="9671" y="10133"/>
                  <a:pt x="9671" y="10111"/>
                </a:cubicBezTo>
                <a:cubicBezTo>
                  <a:pt x="9671" y="10089"/>
                  <a:pt x="9804" y="9975"/>
                  <a:pt x="9968" y="9859"/>
                </a:cubicBezTo>
                <a:cubicBezTo>
                  <a:pt x="10409" y="9546"/>
                  <a:pt x="10819" y="9148"/>
                  <a:pt x="10876" y="8975"/>
                </a:cubicBezTo>
                <a:cubicBezTo>
                  <a:pt x="11022" y="8534"/>
                  <a:pt x="11035" y="8279"/>
                  <a:pt x="10930" y="8037"/>
                </a:cubicBezTo>
                <a:cubicBezTo>
                  <a:pt x="10869" y="7898"/>
                  <a:pt x="10808" y="7616"/>
                  <a:pt x="10794" y="7413"/>
                </a:cubicBezTo>
                <a:cubicBezTo>
                  <a:pt x="10779" y="7211"/>
                  <a:pt x="10730" y="6899"/>
                  <a:pt x="10682" y="6720"/>
                </a:cubicBezTo>
                <a:cubicBezTo>
                  <a:pt x="10634" y="6541"/>
                  <a:pt x="10583" y="6356"/>
                  <a:pt x="10571" y="6308"/>
                </a:cubicBezTo>
                <a:cubicBezTo>
                  <a:pt x="10558" y="6261"/>
                  <a:pt x="10504" y="6163"/>
                  <a:pt x="10451" y="6091"/>
                </a:cubicBezTo>
                <a:cubicBezTo>
                  <a:pt x="10398" y="6020"/>
                  <a:pt x="10351" y="5904"/>
                  <a:pt x="10344" y="5832"/>
                </a:cubicBezTo>
                <a:cubicBezTo>
                  <a:pt x="10337" y="5761"/>
                  <a:pt x="10306" y="5678"/>
                  <a:pt x="10273" y="5650"/>
                </a:cubicBezTo>
                <a:cubicBezTo>
                  <a:pt x="10241" y="5621"/>
                  <a:pt x="10248" y="5587"/>
                  <a:pt x="10292" y="5572"/>
                </a:cubicBezTo>
                <a:cubicBezTo>
                  <a:pt x="10340" y="5555"/>
                  <a:pt x="10347" y="5515"/>
                  <a:pt x="10306" y="5471"/>
                </a:cubicBezTo>
                <a:cubicBezTo>
                  <a:pt x="10269" y="5430"/>
                  <a:pt x="10254" y="5374"/>
                  <a:pt x="10271" y="5347"/>
                </a:cubicBezTo>
                <a:cubicBezTo>
                  <a:pt x="10289" y="5319"/>
                  <a:pt x="10265" y="5284"/>
                  <a:pt x="10220" y="5269"/>
                </a:cubicBezTo>
                <a:cubicBezTo>
                  <a:pt x="10175" y="5253"/>
                  <a:pt x="10139" y="5204"/>
                  <a:pt x="10139" y="5158"/>
                </a:cubicBezTo>
                <a:cubicBezTo>
                  <a:pt x="10139" y="5020"/>
                  <a:pt x="9975" y="4867"/>
                  <a:pt x="9770" y="4815"/>
                </a:cubicBezTo>
                <a:cubicBezTo>
                  <a:pt x="9607" y="4774"/>
                  <a:pt x="9583" y="4776"/>
                  <a:pt x="9619" y="4829"/>
                </a:cubicBezTo>
                <a:cubicBezTo>
                  <a:pt x="9668" y="4901"/>
                  <a:pt x="9482" y="5005"/>
                  <a:pt x="9374" y="4968"/>
                </a:cubicBezTo>
                <a:cubicBezTo>
                  <a:pt x="9335" y="4955"/>
                  <a:pt x="9320" y="4894"/>
                  <a:pt x="9341" y="4834"/>
                </a:cubicBezTo>
                <a:cubicBezTo>
                  <a:pt x="9361" y="4773"/>
                  <a:pt x="9337" y="4697"/>
                  <a:pt x="9287" y="4664"/>
                </a:cubicBezTo>
                <a:cubicBezTo>
                  <a:pt x="9193" y="4601"/>
                  <a:pt x="9298" y="4525"/>
                  <a:pt x="9421" y="4567"/>
                </a:cubicBezTo>
                <a:cubicBezTo>
                  <a:pt x="9555" y="4614"/>
                  <a:pt x="9442" y="4301"/>
                  <a:pt x="9252" y="4100"/>
                </a:cubicBezTo>
                <a:cubicBezTo>
                  <a:pt x="9141" y="3983"/>
                  <a:pt x="9048" y="3860"/>
                  <a:pt x="9048" y="3827"/>
                </a:cubicBezTo>
                <a:cubicBezTo>
                  <a:pt x="9048" y="3795"/>
                  <a:pt x="8990" y="3696"/>
                  <a:pt x="8920" y="3607"/>
                </a:cubicBezTo>
                <a:cubicBezTo>
                  <a:pt x="8849" y="3518"/>
                  <a:pt x="8800" y="3395"/>
                  <a:pt x="8808" y="3333"/>
                </a:cubicBezTo>
                <a:cubicBezTo>
                  <a:pt x="8818" y="3261"/>
                  <a:pt x="8777" y="3209"/>
                  <a:pt x="8695" y="3192"/>
                </a:cubicBezTo>
                <a:cubicBezTo>
                  <a:pt x="8623" y="3176"/>
                  <a:pt x="8584" y="3136"/>
                  <a:pt x="8608" y="3102"/>
                </a:cubicBezTo>
                <a:cubicBezTo>
                  <a:pt x="8652" y="3038"/>
                  <a:pt x="8403" y="2711"/>
                  <a:pt x="8278" y="2668"/>
                </a:cubicBezTo>
                <a:cubicBezTo>
                  <a:pt x="8239" y="2655"/>
                  <a:pt x="8208" y="2574"/>
                  <a:pt x="8208" y="2489"/>
                </a:cubicBezTo>
                <a:cubicBezTo>
                  <a:pt x="8208" y="2404"/>
                  <a:pt x="8155" y="2302"/>
                  <a:pt x="8092" y="2262"/>
                </a:cubicBezTo>
                <a:cubicBezTo>
                  <a:pt x="8029" y="2222"/>
                  <a:pt x="7996" y="2163"/>
                  <a:pt x="8016" y="2132"/>
                </a:cubicBezTo>
                <a:cubicBezTo>
                  <a:pt x="8042" y="2092"/>
                  <a:pt x="7996" y="2084"/>
                  <a:pt x="7855" y="2104"/>
                </a:cubicBezTo>
                <a:cubicBezTo>
                  <a:pt x="7708" y="2124"/>
                  <a:pt x="7640" y="2109"/>
                  <a:pt x="7580" y="2046"/>
                </a:cubicBezTo>
                <a:cubicBezTo>
                  <a:pt x="7534" y="1999"/>
                  <a:pt x="7529" y="1947"/>
                  <a:pt x="7568" y="1925"/>
                </a:cubicBezTo>
                <a:cubicBezTo>
                  <a:pt x="7605" y="1903"/>
                  <a:pt x="7640" y="1826"/>
                  <a:pt x="7648" y="1755"/>
                </a:cubicBezTo>
                <a:cubicBezTo>
                  <a:pt x="7677" y="1500"/>
                  <a:pt x="7657" y="1466"/>
                  <a:pt x="7473" y="1481"/>
                </a:cubicBezTo>
                <a:cubicBezTo>
                  <a:pt x="7325" y="1492"/>
                  <a:pt x="7297" y="1474"/>
                  <a:pt x="7297" y="1364"/>
                </a:cubicBezTo>
                <a:cubicBezTo>
                  <a:pt x="7297" y="1291"/>
                  <a:pt x="7340" y="1231"/>
                  <a:pt x="7394" y="1228"/>
                </a:cubicBezTo>
                <a:cubicBezTo>
                  <a:pt x="7448" y="1225"/>
                  <a:pt x="7507" y="1221"/>
                  <a:pt x="7526" y="1218"/>
                </a:cubicBezTo>
                <a:cubicBezTo>
                  <a:pt x="7609" y="1205"/>
                  <a:pt x="7338" y="931"/>
                  <a:pt x="7244" y="931"/>
                </a:cubicBezTo>
                <a:cubicBezTo>
                  <a:pt x="7187" y="931"/>
                  <a:pt x="7138" y="901"/>
                  <a:pt x="7132" y="865"/>
                </a:cubicBezTo>
                <a:cubicBezTo>
                  <a:pt x="7127" y="830"/>
                  <a:pt x="7113" y="780"/>
                  <a:pt x="7101" y="756"/>
                </a:cubicBezTo>
                <a:cubicBezTo>
                  <a:pt x="7090" y="733"/>
                  <a:pt x="7072" y="694"/>
                  <a:pt x="7062" y="670"/>
                </a:cubicBezTo>
                <a:cubicBezTo>
                  <a:pt x="7052" y="647"/>
                  <a:pt x="7036" y="617"/>
                  <a:pt x="7027" y="605"/>
                </a:cubicBezTo>
                <a:cubicBezTo>
                  <a:pt x="7018" y="593"/>
                  <a:pt x="7002" y="533"/>
                  <a:pt x="6992" y="471"/>
                </a:cubicBezTo>
                <a:cubicBezTo>
                  <a:pt x="6960" y="275"/>
                  <a:pt x="6880" y="199"/>
                  <a:pt x="6765" y="253"/>
                </a:cubicBezTo>
                <a:cubicBezTo>
                  <a:pt x="6615" y="322"/>
                  <a:pt x="6308" y="276"/>
                  <a:pt x="6121" y="156"/>
                </a:cubicBezTo>
                <a:cubicBezTo>
                  <a:pt x="6021" y="92"/>
                  <a:pt x="5916" y="64"/>
                  <a:pt x="5849" y="83"/>
                </a:cubicBezTo>
                <a:cubicBezTo>
                  <a:pt x="5752" y="110"/>
                  <a:pt x="5581" y="112"/>
                  <a:pt x="5527" y="87"/>
                </a:cubicBezTo>
                <a:cubicBezTo>
                  <a:pt x="5418" y="39"/>
                  <a:pt x="5163" y="65"/>
                  <a:pt x="5021" y="139"/>
                </a:cubicBezTo>
                <a:cubicBezTo>
                  <a:pt x="4888" y="209"/>
                  <a:pt x="4820" y="220"/>
                  <a:pt x="4753" y="183"/>
                </a:cubicBezTo>
                <a:cubicBezTo>
                  <a:pt x="4686" y="145"/>
                  <a:pt x="4693" y="113"/>
                  <a:pt x="4775" y="56"/>
                </a:cubicBezTo>
                <a:cubicBezTo>
                  <a:pt x="4823" y="24"/>
                  <a:pt x="4847" y="7"/>
                  <a:pt x="4846" y="1"/>
                </a:cubicBezTo>
                <a:close/>
                <a:moveTo>
                  <a:pt x="20454" y="15133"/>
                </a:moveTo>
                <a:cubicBezTo>
                  <a:pt x="20385" y="15133"/>
                  <a:pt x="20359" y="15159"/>
                  <a:pt x="20386" y="15198"/>
                </a:cubicBezTo>
                <a:cubicBezTo>
                  <a:pt x="20411" y="15234"/>
                  <a:pt x="20462" y="15265"/>
                  <a:pt x="20500" y="15265"/>
                </a:cubicBezTo>
                <a:cubicBezTo>
                  <a:pt x="20538" y="15265"/>
                  <a:pt x="20570" y="15234"/>
                  <a:pt x="20570" y="15198"/>
                </a:cubicBezTo>
                <a:cubicBezTo>
                  <a:pt x="20570" y="15163"/>
                  <a:pt x="20517" y="15133"/>
                  <a:pt x="20454" y="15133"/>
                </a:cubicBezTo>
                <a:close/>
                <a:moveTo>
                  <a:pt x="17813" y="19093"/>
                </a:moveTo>
                <a:cubicBezTo>
                  <a:pt x="17802" y="19094"/>
                  <a:pt x="17786" y="19099"/>
                  <a:pt x="17767" y="19109"/>
                </a:cubicBezTo>
                <a:cubicBezTo>
                  <a:pt x="17714" y="19137"/>
                  <a:pt x="17653" y="19254"/>
                  <a:pt x="17631" y="19370"/>
                </a:cubicBezTo>
                <a:cubicBezTo>
                  <a:pt x="17609" y="19485"/>
                  <a:pt x="17620" y="19564"/>
                  <a:pt x="17656" y="19545"/>
                </a:cubicBezTo>
                <a:cubicBezTo>
                  <a:pt x="17691" y="19527"/>
                  <a:pt x="17726" y="19487"/>
                  <a:pt x="17734" y="19458"/>
                </a:cubicBezTo>
                <a:cubicBezTo>
                  <a:pt x="17743" y="19429"/>
                  <a:pt x="17775" y="19327"/>
                  <a:pt x="17807" y="19232"/>
                </a:cubicBezTo>
                <a:cubicBezTo>
                  <a:pt x="17840" y="19129"/>
                  <a:pt x="17845" y="19090"/>
                  <a:pt x="17813" y="19093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</p:spPr>
      </p:pic>
      <p:sp>
        <p:nvSpPr>
          <p:cNvPr id="233" name="Rectangle 8"/>
          <p:cNvSpPr txBox="1"/>
          <p:nvPr/>
        </p:nvSpPr>
        <p:spPr>
          <a:xfrm>
            <a:off x="3469658" y="2632369"/>
            <a:ext cx="6065485" cy="1447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900">
                <a:solidFill>
                  <a:srgbClr val="FFF7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/>
            <a:r>
              <a:t>Micah’s Homelife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2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2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Rectangle"/>
          <p:cNvSpPr/>
          <p:nvPr/>
        </p:nvSpPr>
        <p:spPr>
          <a:xfrm>
            <a:off x="7649731" y="8763"/>
            <a:ext cx="5394750" cy="27733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493" t="7397" r="430" b="7397"/>
          <a:stretch>
            <a:fillRect/>
          </a:stretch>
        </p:blipFill>
        <p:spPr>
          <a:xfrm>
            <a:off x="-18442" y="23414"/>
            <a:ext cx="7863774" cy="277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5945" t="63499" r="5945" b="24645"/>
          <a:stretch>
            <a:fillRect/>
          </a:stretch>
        </p:blipFill>
        <p:spPr>
          <a:xfrm>
            <a:off x="6417227" y="301350"/>
            <a:ext cx="6517414" cy="614109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everyone did what was…"/>
          <p:cNvSpPr txBox="1"/>
          <p:nvPr/>
        </p:nvSpPr>
        <p:spPr>
          <a:xfrm>
            <a:off x="6803362" y="911216"/>
            <a:ext cx="5745213" cy="149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i="1">
              <a:latin typeface="Book Antiqua"/>
              <a:ea typeface="Book Antiqua"/>
              <a:cs typeface="Book Antiqua"/>
              <a:sym typeface="Book Antiqua"/>
            </a:endParaRPr>
          </a:p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right in his own eyes. </a:t>
            </a:r>
          </a:p>
        </p:txBody>
      </p:sp>
      <p:pic>
        <p:nvPicPr>
          <p:cNvPr id="239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6334" y="2608423"/>
            <a:ext cx="13237468" cy="254001"/>
          </a:xfrm>
          <a:prstGeom prst="rect">
            <a:avLst/>
          </a:prstGeom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sp>
        <p:nvSpPr>
          <p:cNvPr id="240" name="A religious mother – dedicating money to the Lord through idolatry – (17:3,4)…"/>
          <p:cNvSpPr txBox="1"/>
          <p:nvPr/>
        </p:nvSpPr>
        <p:spPr>
          <a:xfrm>
            <a:off x="4265521" y="4100979"/>
            <a:ext cx="8488222" cy="5219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85800" indent="-685800" algn="l">
              <a:spcBef>
                <a:spcPts val="1700"/>
              </a:spcBef>
              <a:buSzPct val="80000"/>
              <a:buBlip>
                <a:blip r:embed="rId5"/>
              </a:buBlip>
              <a:defRPr sz="3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A religious mother – dedicating money to the Lord through idolatry – (17:3,4)</a:t>
            </a:r>
          </a:p>
          <a:p>
            <a:pPr marL="685800" indent="-685800" algn="l">
              <a:spcBef>
                <a:spcPts val="1700"/>
              </a:spcBef>
              <a:buSzPct val="80000"/>
              <a:buBlip>
                <a:blip r:embed="rId5"/>
              </a:buBlip>
              <a:defRPr sz="3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false religion of Micah – worshipping Jehovah through images – (17:4-6)</a:t>
            </a:r>
          </a:p>
          <a:p>
            <a:pPr marL="685800" indent="-685800" algn="l">
              <a:spcBef>
                <a:spcPts val="1700"/>
              </a:spcBef>
              <a:buSzPct val="80000"/>
              <a:buBlip>
                <a:blip r:embed="rId5"/>
              </a:buBlip>
              <a:defRPr sz="3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Appoints his son as priest - (17:5)</a:t>
            </a:r>
          </a:p>
          <a:p>
            <a:pPr marL="685800" indent="-685800" algn="l">
              <a:spcBef>
                <a:spcPts val="1700"/>
              </a:spcBef>
              <a:buSzPct val="80000"/>
              <a:buBlip>
                <a:blip r:embed="rId5"/>
              </a:buBlip>
              <a:defRPr sz="37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Hires a Levite priest, thinking it will bring blessings – (17:7-13)</a:t>
            </a:r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16604" t="2549" r="11472" b="0"/>
          <a:stretch>
            <a:fillRect/>
          </a:stretch>
        </p:blipFill>
        <p:spPr>
          <a:xfrm>
            <a:off x="274621" y="2267532"/>
            <a:ext cx="4134373" cy="7468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596" fill="norm" stroke="1" extrusionOk="0">
                <a:moveTo>
                  <a:pt x="4846" y="1"/>
                </a:moveTo>
                <a:cubicBezTo>
                  <a:pt x="4845" y="-4"/>
                  <a:pt x="4818" y="2"/>
                  <a:pt x="4767" y="19"/>
                </a:cubicBezTo>
                <a:cubicBezTo>
                  <a:pt x="4703" y="39"/>
                  <a:pt x="4557" y="92"/>
                  <a:pt x="4443" y="136"/>
                </a:cubicBezTo>
                <a:cubicBezTo>
                  <a:pt x="4329" y="179"/>
                  <a:pt x="4182" y="215"/>
                  <a:pt x="4115" y="215"/>
                </a:cubicBezTo>
                <a:cubicBezTo>
                  <a:pt x="3953" y="215"/>
                  <a:pt x="3816" y="365"/>
                  <a:pt x="3847" y="510"/>
                </a:cubicBezTo>
                <a:cubicBezTo>
                  <a:pt x="3867" y="607"/>
                  <a:pt x="3844" y="626"/>
                  <a:pt x="3704" y="618"/>
                </a:cubicBezTo>
                <a:cubicBezTo>
                  <a:pt x="3483" y="605"/>
                  <a:pt x="3409" y="722"/>
                  <a:pt x="3558" y="848"/>
                </a:cubicBezTo>
                <a:cubicBezTo>
                  <a:pt x="3679" y="951"/>
                  <a:pt x="3650" y="1220"/>
                  <a:pt x="3446" y="1841"/>
                </a:cubicBezTo>
                <a:cubicBezTo>
                  <a:pt x="3407" y="1960"/>
                  <a:pt x="3358" y="2307"/>
                  <a:pt x="3337" y="2611"/>
                </a:cubicBezTo>
                <a:cubicBezTo>
                  <a:pt x="3316" y="2915"/>
                  <a:pt x="3281" y="3179"/>
                  <a:pt x="3260" y="3197"/>
                </a:cubicBezTo>
                <a:cubicBezTo>
                  <a:pt x="3240" y="3216"/>
                  <a:pt x="3214" y="3417"/>
                  <a:pt x="3203" y="3643"/>
                </a:cubicBezTo>
                <a:cubicBezTo>
                  <a:pt x="3191" y="3869"/>
                  <a:pt x="3166" y="4069"/>
                  <a:pt x="3149" y="4088"/>
                </a:cubicBezTo>
                <a:cubicBezTo>
                  <a:pt x="3132" y="4107"/>
                  <a:pt x="3100" y="4574"/>
                  <a:pt x="3079" y="5126"/>
                </a:cubicBezTo>
                <a:cubicBezTo>
                  <a:pt x="3044" y="6016"/>
                  <a:pt x="3022" y="6151"/>
                  <a:pt x="2883" y="6316"/>
                </a:cubicBezTo>
                <a:cubicBezTo>
                  <a:pt x="2796" y="6419"/>
                  <a:pt x="2747" y="6536"/>
                  <a:pt x="2773" y="6575"/>
                </a:cubicBezTo>
                <a:cubicBezTo>
                  <a:pt x="2800" y="6613"/>
                  <a:pt x="2787" y="6668"/>
                  <a:pt x="2745" y="6696"/>
                </a:cubicBezTo>
                <a:cubicBezTo>
                  <a:pt x="2702" y="6725"/>
                  <a:pt x="2654" y="6797"/>
                  <a:pt x="2637" y="6855"/>
                </a:cubicBezTo>
                <a:cubicBezTo>
                  <a:pt x="2612" y="6943"/>
                  <a:pt x="2570" y="6956"/>
                  <a:pt x="2371" y="6945"/>
                </a:cubicBezTo>
                <a:cubicBezTo>
                  <a:pt x="2241" y="6938"/>
                  <a:pt x="2112" y="6953"/>
                  <a:pt x="2084" y="6978"/>
                </a:cubicBezTo>
                <a:cubicBezTo>
                  <a:pt x="2056" y="7004"/>
                  <a:pt x="1996" y="7014"/>
                  <a:pt x="1954" y="6999"/>
                </a:cubicBezTo>
                <a:cubicBezTo>
                  <a:pt x="1912" y="6985"/>
                  <a:pt x="1791" y="7025"/>
                  <a:pt x="1686" y="7089"/>
                </a:cubicBezTo>
                <a:cubicBezTo>
                  <a:pt x="1433" y="7241"/>
                  <a:pt x="1358" y="7684"/>
                  <a:pt x="1543" y="7925"/>
                </a:cubicBezTo>
                <a:cubicBezTo>
                  <a:pt x="1611" y="8014"/>
                  <a:pt x="1677" y="8107"/>
                  <a:pt x="1688" y="8131"/>
                </a:cubicBezTo>
                <a:cubicBezTo>
                  <a:pt x="1741" y="8246"/>
                  <a:pt x="1847" y="8350"/>
                  <a:pt x="1942" y="8382"/>
                </a:cubicBezTo>
                <a:cubicBezTo>
                  <a:pt x="1999" y="8401"/>
                  <a:pt x="2026" y="8434"/>
                  <a:pt x="2004" y="8454"/>
                </a:cubicBezTo>
                <a:cubicBezTo>
                  <a:pt x="1981" y="8475"/>
                  <a:pt x="2068" y="8535"/>
                  <a:pt x="2198" y="8586"/>
                </a:cubicBezTo>
                <a:cubicBezTo>
                  <a:pt x="2327" y="8638"/>
                  <a:pt x="2414" y="8697"/>
                  <a:pt x="2390" y="8719"/>
                </a:cubicBezTo>
                <a:cubicBezTo>
                  <a:pt x="2365" y="8741"/>
                  <a:pt x="2427" y="8778"/>
                  <a:pt x="2526" y="8802"/>
                </a:cubicBezTo>
                <a:cubicBezTo>
                  <a:pt x="2625" y="8826"/>
                  <a:pt x="2757" y="8863"/>
                  <a:pt x="2821" y="8885"/>
                </a:cubicBezTo>
                <a:cubicBezTo>
                  <a:pt x="3065" y="8966"/>
                  <a:pt x="3409" y="9034"/>
                  <a:pt x="3518" y="9023"/>
                </a:cubicBezTo>
                <a:cubicBezTo>
                  <a:pt x="3581" y="9017"/>
                  <a:pt x="3762" y="9034"/>
                  <a:pt x="3921" y="9064"/>
                </a:cubicBezTo>
                <a:cubicBezTo>
                  <a:pt x="4147" y="9105"/>
                  <a:pt x="4306" y="9192"/>
                  <a:pt x="4647" y="9458"/>
                </a:cubicBezTo>
                <a:cubicBezTo>
                  <a:pt x="5408" y="10050"/>
                  <a:pt x="5443" y="10240"/>
                  <a:pt x="4918" y="10949"/>
                </a:cubicBezTo>
                <a:cubicBezTo>
                  <a:pt x="4865" y="11021"/>
                  <a:pt x="4811" y="11103"/>
                  <a:pt x="4800" y="11133"/>
                </a:cubicBezTo>
                <a:cubicBezTo>
                  <a:pt x="4717" y="11358"/>
                  <a:pt x="4099" y="11689"/>
                  <a:pt x="3789" y="11674"/>
                </a:cubicBezTo>
                <a:cubicBezTo>
                  <a:pt x="3671" y="11669"/>
                  <a:pt x="3621" y="11689"/>
                  <a:pt x="3628" y="11740"/>
                </a:cubicBezTo>
                <a:cubicBezTo>
                  <a:pt x="3634" y="11780"/>
                  <a:pt x="3585" y="11814"/>
                  <a:pt x="3521" y="11815"/>
                </a:cubicBezTo>
                <a:cubicBezTo>
                  <a:pt x="3456" y="11816"/>
                  <a:pt x="3222" y="11845"/>
                  <a:pt x="2998" y="11879"/>
                </a:cubicBezTo>
                <a:cubicBezTo>
                  <a:pt x="2701" y="11923"/>
                  <a:pt x="2612" y="11954"/>
                  <a:pt x="2668" y="11992"/>
                </a:cubicBezTo>
                <a:cubicBezTo>
                  <a:pt x="2720" y="12027"/>
                  <a:pt x="2708" y="12060"/>
                  <a:pt x="2633" y="12094"/>
                </a:cubicBezTo>
                <a:cubicBezTo>
                  <a:pt x="2558" y="12129"/>
                  <a:pt x="2506" y="12131"/>
                  <a:pt x="2472" y="12100"/>
                </a:cubicBezTo>
                <a:cubicBezTo>
                  <a:pt x="2442" y="12073"/>
                  <a:pt x="2327" y="12112"/>
                  <a:pt x="2189" y="12195"/>
                </a:cubicBezTo>
                <a:lnTo>
                  <a:pt x="1954" y="12336"/>
                </a:lnTo>
                <a:lnTo>
                  <a:pt x="1808" y="12235"/>
                </a:lnTo>
                <a:cubicBezTo>
                  <a:pt x="1696" y="12160"/>
                  <a:pt x="1613" y="12142"/>
                  <a:pt x="1479" y="12165"/>
                </a:cubicBezTo>
                <a:cubicBezTo>
                  <a:pt x="1254" y="12205"/>
                  <a:pt x="533" y="12600"/>
                  <a:pt x="592" y="12653"/>
                </a:cubicBezTo>
                <a:cubicBezTo>
                  <a:pt x="616" y="12675"/>
                  <a:pt x="569" y="12729"/>
                  <a:pt x="485" y="12771"/>
                </a:cubicBezTo>
                <a:cubicBezTo>
                  <a:pt x="400" y="12814"/>
                  <a:pt x="330" y="12832"/>
                  <a:pt x="330" y="12811"/>
                </a:cubicBezTo>
                <a:cubicBezTo>
                  <a:pt x="330" y="12791"/>
                  <a:pt x="294" y="12795"/>
                  <a:pt x="251" y="12818"/>
                </a:cubicBezTo>
                <a:cubicBezTo>
                  <a:pt x="209" y="12842"/>
                  <a:pt x="161" y="13036"/>
                  <a:pt x="142" y="13250"/>
                </a:cubicBezTo>
                <a:cubicBezTo>
                  <a:pt x="123" y="13463"/>
                  <a:pt x="102" y="13648"/>
                  <a:pt x="95" y="13660"/>
                </a:cubicBezTo>
                <a:cubicBezTo>
                  <a:pt x="87" y="13671"/>
                  <a:pt x="85" y="13733"/>
                  <a:pt x="92" y="13796"/>
                </a:cubicBezTo>
                <a:cubicBezTo>
                  <a:pt x="100" y="13859"/>
                  <a:pt x="75" y="13922"/>
                  <a:pt x="35" y="13936"/>
                </a:cubicBezTo>
                <a:cubicBezTo>
                  <a:pt x="-48" y="13965"/>
                  <a:pt x="27" y="14244"/>
                  <a:pt x="152" y="14374"/>
                </a:cubicBezTo>
                <a:cubicBezTo>
                  <a:pt x="198" y="14422"/>
                  <a:pt x="254" y="14667"/>
                  <a:pt x="276" y="14917"/>
                </a:cubicBezTo>
                <a:cubicBezTo>
                  <a:pt x="300" y="15194"/>
                  <a:pt x="366" y="15437"/>
                  <a:pt x="443" y="15537"/>
                </a:cubicBezTo>
                <a:cubicBezTo>
                  <a:pt x="513" y="15628"/>
                  <a:pt x="582" y="15790"/>
                  <a:pt x="598" y="15898"/>
                </a:cubicBezTo>
                <a:cubicBezTo>
                  <a:pt x="615" y="16006"/>
                  <a:pt x="678" y="16127"/>
                  <a:pt x="741" y="16167"/>
                </a:cubicBezTo>
                <a:cubicBezTo>
                  <a:pt x="803" y="16207"/>
                  <a:pt x="857" y="16269"/>
                  <a:pt x="858" y="16305"/>
                </a:cubicBezTo>
                <a:cubicBezTo>
                  <a:pt x="865" y="16488"/>
                  <a:pt x="965" y="16882"/>
                  <a:pt x="1029" y="16977"/>
                </a:cubicBezTo>
                <a:cubicBezTo>
                  <a:pt x="1070" y="17037"/>
                  <a:pt x="1085" y="17086"/>
                  <a:pt x="1065" y="17086"/>
                </a:cubicBezTo>
                <a:cubicBezTo>
                  <a:pt x="1044" y="17086"/>
                  <a:pt x="1075" y="17150"/>
                  <a:pt x="1135" y="17230"/>
                </a:cubicBezTo>
                <a:cubicBezTo>
                  <a:pt x="1194" y="17309"/>
                  <a:pt x="1244" y="17427"/>
                  <a:pt x="1244" y="17492"/>
                </a:cubicBezTo>
                <a:cubicBezTo>
                  <a:pt x="1244" y="17558"/>
                  <a:pt x="1330" y="17665"/>
                  <a:pt x="1434" y="17729"/>
                </a:cubicBezTo>
                <a:cubicBezTo>
                  <a:pt x="1538" y="17793"/>
                  <a:pt x="1671" y="17903"/>
                  <a:pt x="1731" y="17974"/>
                </a:cubicBezTo>
                <a:cubicBezTo>
                  <a:pt x="2181" y="18505"/>
                  <a:pt x="3030" y="18924"/>
                  <a:pt x="3671" y="18933"/>
                </a:cubicBezTo>
                <a:cubicBezTo>
                  <a:pt x="4470" y="18943"/>
                  <a:pt x="4455" y="18940"/>
                  <a:pt x="4581" y="19108"/>
                </a:cubicBezTo>
                <a:cubicBezTo>
                  <a:pt x="4681" y="19241"/>
                  <a:pt x="4688" y="19345"/>
                  <a:pt x="4623" y="19748"/>
                </a:cubicBezTo>
                <a:cubicBezTo>
                  <a:pt x="4573" y="20052"/>
                  <a:pt x="4571" y="20310"/>
                  <a:pt x="4616" y="20444"/>
                </a:cubicBezTo>
                <a:cubicBezTo>
                  <a:pt x="4656" y="20561"/>
                  <a:pt x="4671" y="20665"/>
                  <a:pt x="4652" y="20676"/>
                </a:cubicBezTo>
                <a:cubicBezTo>
                  <a:pt x="4632" y="20687"/>
                  <a:pt x="4651" y="20731"/>
                  <a:pt x="4693" y="20774"/>
                </a:cubicBezTo>
                <a:cubicBezTo>
                  <a:pt x="4742" y="20826"/>
                  <a:pt x="4739" y="20862"/>
                  <a:pt x="4687" y="20880"/>
                </a:cubicBezTo>
                <a:cubicBezTo>
                  <a:pt x="4643" y="20895"/>
                  <a:pt x="4629" y="20926"/>
                  <a:pt x="4654" y="20949"/>
                </a:cubicBezTo>
                <a:cubicBezTo>
                  <a:pt x="4679" y="20971"/>
                  <a:pt x="4611" y="21100"/>
                  <a:pt x="4501" y="21233"/>
                </a:cubicBezTo>
                <a:cubicBezTo>
                  <a:pt x="4391" y="21367"/>
                  <a:pt x="4301" y="21503"/>
                  <a:pt x="4301" y="21536"/>
                </a:cubicBezTo>
                <a:cubicBezTo>
                  <a:pt x="4301" y="21586"/>
                  <a:pt x="5095" y="21596"/>
                  <a:pt x="9017" y="21596"/>
                </a:cubicBezTo>
                <a:lnTo>
                  <a:pt x="9093" y="21596"/>
                </a:lnTo>
                <a:cubicBezTo>
                  <a:pt x="11553" y="21596"/>
                  <a:pt x="12230" y="21592"/>
                  <a:pt x="13883" y="21590"/>
                </a:cubicBezTo>
                <a:lnTo>
                  <a:pt x="13714" y="21433"/>
                </a:lnTo>
                <a:cubicBezTo>
                  <a:pt x="13618" y="21344"/>
                  <a:pt x="13472" y="21207"/>
                  <a:pt x="13390" y="21130"/>
                </a:cubicBezTo>
                <a:cubicBezTo>
                  <a:pt x="13308" y="21053"/>
                  <a:pt x="13252" y="20954"/>
                  <a:pt x="13266" y="20910"/>
                </a:cubicBezTo>
                <a:cubicBezTo>
                  <a:pt x="13280" y="20865"/>
                  <a:pt x="13254" y="20801"/>
                  <a:pt x="13208" y="20767"/>
                </a:cubicBezTo>
                <a:cubicBezTo>
                  <a:pt x="13083" y="20677"/>
                  <a:pt x="12881" y="20339"/>
                  <a:pt x="12833" y="20142"/>
                </a:cubicBezTo>
                <a:cubicBezTo>
                  <a:pt x="12767" y="19876"/>
                  <a:pt x="12650" y="19515"/>
                  <a:pt x="12556" y="19285"/>
                </a:cubicBezTo>
                <a:cubicBezTo>
                  <a:pt x="12490" y="19123"/>
                  <a:pt x="12496" y="19025"/>
                  <a:pt x="12579" y="18850"/>
                </a:cubicBezTo>
                <a:cubicBezTo>
                  <a:pt x="12826" y="18329"/>
                  <a:pt x="13162" y="18129"/>
                  <a:pt x="13431" y="18343"/>
                </a:cubicBezTo>
                <a:cubicBezTo>
                  <a:pt x="13594" y="18472"/>
                  <a:pt x="14682" y="18637"/>
                  <a:pt x="15509" y="18657"/>
                </a:cubicBezTo>
                <a:cubicBezTo>
                  <a:pt x="15574" y="18659"/>
                  <a:pt x="15708" y="18695"/>
                  <a:pt x="15807" y="18737"/>
                </a:cubicBezTo>
                <a:cubicBezTo>
                  <a:pt x="15906" y="18780"/>
                  <a:pt x="16038" y="18805"/>
                  <a:pt x="16100" y="18791"/>
                </a:cubicBezTo>
                <a:cubicBezTo>
                  <a:pt x="16162" y="18778"/>
                  <a:pt x="16258" y="18789"/>
                  <a:pt x="16316" y="18815"/>
                </a:cubicBezTo>
                <a:cubicBezTo>
                  <a:pt x="16396" y="18852"/>
                  <a:pt x="16447" y="18848"/>
                  <a:pt x="16521" y="18798"/>
                </a:cubicBezTo>
                <a:cubicBezTo>
                  <a:pt x="16574" y="18762"/>
                  <a:pt x="16589" y="18734"/>
                  <a:pt x="16554" y="18734"/>
                </a:cubicBezTo>
                <a:cubicBezTo>
                  <a:pt x="16519" y="18734"/>
                  <a:pt x="16528" y="18712"/>
                  <a:pt x="16574" y="18686"/>
                </a:cubicBezTo>
                <a:cubicBezTo>
                  <a:pt x="16635" y="18652"/>
                  <a:pt x="16787" y="18661"/>
                  <a:pt x="17115" y="18717"/>
                </a:cubicBezTo>
                <a:cubicBezTo>
                  <a:pt x="17669" y="18810"/>
                  <a:pt x="17767" y="18847"/>
                  <a:pt x="17767" y="18966"/>
                </a:cubicBezTo>
                <a:cubicBezTo>
                  <a:pt x="17768" y="19052"/>
                  <a:pt x="17780" y="19050"/>
                  <a:pt x="17943" y="18938"/>
                </a:cubicBezTo>
                <a:cubicBezTo>
                  <a:pt x="18078" y="18845"/>
                  <a:pt x="18180" y="18819"/>
                  <a:pt x="18391" y="18824"/>
                </a:cubicBezTo>
                <a:cubicBezTo>
                  <a:pt x="18875" y="18833"/>
                  <a:pt x="19516" y="18770"/>
                  <a:pt x="19658" y="18700"/>
                </a:cubicBezTo>
                <a:cubicBezTo>
                  <a:pt x="19745" y="18656"/>
                  <a:pt x="19794" y="18573"/>
                  <a:pt x="19790" y="18476"/>
                </a:cubicBezTo>
                <a:cubicBezTo>
                  <a:pt x="19787" y="18391"/>
                  <a:pt x="19808" y="18081"/>
                  <a:pt x="19837" y="17788"/>
                </a:cubicBezTo>
                <a:cubicBezTo>
                  <a:pt x="19886" y="17315"/>
                  <a:pt x="19876" y="17239"/>
                  <a:pt x="19744" y="17095"/>
                </a:cubicBezTo>
                <a:cubicBezTo>
                  <a:pt x="19663" y="17006"/>
                  <a:pt x="19562" y="16920"/>
                  <a:pt x="19520" y="16903"/>
                </a:cubicBezTo>
                <a:cubicBezTo>
                  <a:pt x="19416" y="16862"/>
                  <a:pt x="19414" y="16779"/>
                  <a:pt x="19511" y="16673"/>
                </a:cubicBezTo>
                <a:cubicBezTo>
                  <a:pt x="19555" y="16625"/>
                  <a:pt x="19600" y="16539"/>
                  <a:pt x="19612" y="16479"/>
                </a:cubicBezTo>
                <a:cubicBezTo>
                  <a:pt x="19676" y="16179"/>
                  <a:pt x="19739" y="16074"/>
                  <a:pt x="19978" y="15877"/>
                </a:cubicBezTo>
                <a:cubicBezTo>
                  <a:pt x="20225" y="15672"/>
                  <a:pt x="20230" y="15661"/>
                  <a:pt x="20079" y="15639"/>
                </a:cubicBezTo>
                <a:cubicBezTo>
                  <a:pt x="19945" y="15620"/>
                  <a:pt x="19937" y="15605"/>
                  <a:pt x="20021" y="15548"/>
                </a:cubicBezTo>
                <a:cubicBezTo>
                  <a:pt x="20076" y="15511"/>
                  <a:pt x="20096" y="15481"/>
                  <a:pt x="20064" y="15481"/>
                </a:cubicBezTo>
                <a:cubicBezTo>
                  <a:pt x="20032" y="15481"/>
                  <a:pt x="20047" y="15452"/>
                  <a:pt x="20097" y="15419"/>
                </a:cubicBezTo>
                <a:cubicBezTo>
                  <a:pt x="20148" y="15385"/>
                  <a:pt x="20158" y="15348"/>
                  <a:pt x="20120" y="15335"/>
                </a:cubicBezTo>
                <a:cubicBezTo>
                  <a:pt x="20082" y="15322"/>
                  <a:pt x="20068" y="15251"/>
                  <a:pt x="20087" y="15177"/>
                </a:cubicBezTo>
                <a:cubicBezTo>
                  <a:pt x="20112" y="15080"/>
                  <a:pt x="20076" y="15014"/>
                  <a:pt x="19959" y="14945"/>
                </a:cubicBezTo>
                <a:lnTo>
                  <a:pt x="19794" y="14847"/>
                </a:lnTo>
                <a:lnTo>
                  <a:pt x="19998" y="14681"/>
                </a:lnTo>
                <a:lnTo>
                  <a:pt x="20203" y="14514"/>
                </a:lnTo>
                <a:lnTo>
                  <a:pt x="20347" y="14619"/>
                </a:lnTo>
                <a:cubicBezTo>
                  <a:pt x="20427" y="14676"/>
                  <a:pt x="20514" y="14770"/>
                  <a:pt x="20541" y="14830"/>
                </a:cubicBezTo>
                <a:cubicBezTo>
                  <a:pt x="20592" y="14941"/>
                  <a:pt x="20787" y="15091"/>
                  <a:pt x="20882" y="15091"/>
                </a:cubicBezTo>
                <a:cubicBezTo>
                  <a:pt x="20963" y="15091"/>
                  <a:pt x="21115" y="14882"/>
                  <a:pt x="21115" y="14770"/>
                </a:cubicBezTo>
                <a:cubicBezTo>
                  <a:pt x="21115" y="14663"/>
                  <a:pt x="20875" y="14516"/>
                  <a:pt x="20671" y="14500"/>
                </a:cubicBezTo>
                <a:cubicBezTo>
                  <a:pt x="20475" y="14484"/>
                  <a:pt x="20261" y="14342"/>
                  <a:pt x="20242" y="14215"/>
                </a:cubicBezTo>
                <a:cubicBezTo>
                  <a:pt x="20232" y="14152"/>
                  <a:pt x="20189" y="14103"/>
                  <a:pt x="20145" y="14107"/>
                </a:cubicBezTo>
                <a:cubicBezTo>
                  <a:pt x="20100" y="14111"/>
                  <a:pt x="20064" y="14085"/>
                  <a:pt x="20064" y="14050"/>
                </a:cubicBezTo>
                <a:cubicBezTo>
                  <a:pt x="20064" y="14006"/>
                  <a:pt x="20142" y="13984"/>
                  <a:pt x="20298" y="13984"/>
                </a:cubicBezTo>
                <a:cubicBezTo>
                  <a:pt x="20426" y="13984"/>
                  <a:pt x="20531" y="14007"/>
                  <a:pt x="20531" y="14035"/>
                </a:cubicBezTo>
                <a:cubicBezTo>
                  <a:pt x="20531" y="14063"/>
                  <a:pt x="20557" y="14100"/>
                  <a:pt x="20589" y="14117"/>
                </a:cubicBezTo>
                <a:cubicBezTo>
                  <a:pt x="20620" y="14135"/>
                  <a:pt x="20611" y="14173"/>
                  <a:pt x="20568" y="14202"/>
                </a:cubicBezTo>
                <a:cubicBezTo>
                  <a:pt x="20463" y="14273"/>
                  <a:pt x="20613" y="14339"/>
                  <a:pt x="20944" y="14368"/>
                </a:cubicBezTo>
                <a:cubicBezTo>
                  <a:pt x="21132" y="14384"/>
                  <a:pt x="21215" y="14371"/>
                  <a:pt x="21249" y="14322"/>
                </a:cubicBezTo>
                <a:cubicBezTo>
                  <a:pt x="21315" y="14226"/>
                  <a:pt x="21175" y="14122"/>
                  <a:pt x="20970" y="14114"/>
                </a:cubicBezTo>
                <a:cubicBezTo>
                  <a:pt x="20717" y="14104"/>
                  <a:pt x="20600" y="14025"/>
                  <a:pt x="20719" y="13945"/>
                </a:cubicBezTo>
                <a:cubicBezTo>
                  <a:pt x="20771" y="13910"/>
                  <a:pt x="20864" y="13892"/>
                  <a:pt x="20925" y="13905"/>
                </a:cubicBezTo>
                <a:cubicBezTo>
                  <a:pt x="20986" y="13918"/>
                  <a:pt x="21097" y="13915"/>
                  <a:pt x="21171" y="13899"/>
                </a:cubicBezTo>
                <a:cubicBezTo>
                  <a:pt x="21281" y="13876"/>
                  <a:pt x="21285" y="13865"/>
                  <a:pt x="21195" y="13834"/>
                </a:cubicBezTo>
                <a:cubicBezTo>
                  <a:pt x="21046" y="13783"/>
                  <a:pt x="21026" y="13660"/>
                  <a:pt x="21160" y="13631"/>
                </a:cubicBezTo>
                <a:cubicBezTo>
                  <a:pt x="21221" y="13618"/>
                  <a:pt x="21253" y="13593"/>
                  <a:pt x="21233" y="13575"/>
                </a:cubicBezTo>
                <a:cubicBezTo>
                  <a:pt x="21212" y="13556"/>
                  <a:pt x="21266" y="13506"/>
                  <a:pt x="21350" y="13463"/>
                </a:cubicBezTo>
                <a:cubicBezTo>
                  <a:pt x="21530" y="13373"/>
                  <a:pt x="21552" y="13269"/>
                  <a:pt x="21391" y="13269"/>
                </a:cubicBezTo>
                <a:cubicBezTo>
                  <a:pt x="21211" y="13269"/>
                  <a:pt x="21174" y="13190"/>
                  <a:pt x="21305" y="13086"/>
                </a:cubicBezTo>
                <a:cubicBezTo>
                  <a:pt x="21478" y="12948"/>
                  <a:pt x="21456" y="12835"/>
                  <a:pt x="21218" y="12630"/>
                </a:cubicBezTo>
                <a:cubicBezTo>
                  <a:pt x="21018" y="12458"/>
                  <a:pt x="20673" y="12346"/>
                  <a:pt x="20184" y="12294"/>
                </a:cubicBezTo>
                <a:cubicBezTo>
                  <a:pt x="20089" y="12284"/>
                  <a:pt x="19944" y="12264"/>
                  <a:pt x="19860" y="12249"/>
                </a:cubicBezTo>
                <a:cubicBezTo>
                  <a:pt x="19775" y="12234"/>
                  <a:pt x="19526" y="12263"/>
                  <a:pt x="19299" y="12316"/>
                </a:cubicBezTo>
                <a:cubicBezTo>
                  <a:pt x="18942" y="12398"/>
                  <a:pt x="18878" y="12432"/>
                  <a:pt x="18793" y="12584"/>
                </a:cubicBezTo>
                <a:cubicBezTo>
                  <a:pt x="18707" y="12737"/>
                  <a:pt x="18712" y="12770"/>
                  <a:pt x="18828" y="12841"/>
                </a:cubicBezTo>
                <a:cubicBezTo>
                  <a:pt x="18939" y="12910"/>
                  <a:pt x="18945" y="12939"/>
                  <a:pt x="18865" y="13023"/>
                </a:cubicBezTo>
                <a:cubicBezTo>
                  <a:pt x="18813" y="13077"/>
                  <a:pt x="18780" y="13150"/>
                  <a:pt x="18793" y="13184"/>
                </a:cubicBezTo>
                <a:cubicBezTo>
                  <a:pt x="18808" y="13222"/>
                  <a:pt x="18763" y="13244"/>
                  <a:pt x="18682" y="13241"/>
                </a:cubicBezTo>
                <a:cubicBezTo>
                  <a:pt x="18541" y="13234"/>
                  <a:pt x="18495" y="13291"/>
                  <a:pt x="18609" y="13330"/>
                </a:cubicBezTo>
                <a:cubicBezTo>
                  <a:pt x="18645" y="13342"/>
                  <a:pt x="18659" y="13411"/>
                  <a:pt x="18640" y="13482"/>
                </a:cubicBezTo>
                <a:cubicBezTo>
                  <a:pt x="18622" y="13553"/>
                  <a:pt x="18659" y="13670"/>
                  <a:pt x="18723" y="13741"/>
                </a:cubicBezTo>
                <a:cubicBezTo>
                  <a:pt x="18831" y="13862"/>
                  <a:pt x="18829" y="13876"/>
                  <a:pt x="18673" y="13954"/>
                </a:cubicBezTo>
                <a:cubicBezTo>
                  <a:pt x="18582" y="14001"/>
                  <a:pt x="18467" y="14030"/>
                  <a:pt x="18417" y="14020"/>
                </a:cubicBezTo>
                <a:cubicBezTo>
                  <a:pt x="18323" y="14001"/>
                  <a:pt x="18321" y="14270"/>
                  <a:pt x="18415" y="14396"/>
                </a:cubicBezTo>
                <a:cubicBezTo>
                  <a:pt x="18456" y="14451"/>
                  <a:pt x="18443" y="14576"/>
                  <a:pt x="18386" y="14657"/>
                </a:cubicBezTo>
                <a:cubicBezTo>
                  <a:pt x="18378" y="14669"/>
                  <a:pt x="18381" y="14698"/>
                  <a:pt x="18391" y="14722"/>
                </a:cubicBezTo>
                <a:cubicBezTo>
                  <a:pt x="18401" y="14746"/>
                  <a:pt x="18418" y="14855"/>
                  <a:pt x="18428" y="14965"/>
                </a:cubicBezTo>
                <a:cubicBezTo>
                  <a:pt x="18439" y="15096"/>
                  <a:pt x="18529" y="15247"/>
                  <a:pt x="18686" y="15399"/>
                </a:cubicBezTo>
                <a:cubicBezTo>
                  <a:pt x="18818" y="15528"/>
                  <a:pt x="18959" y="15716"/>
                  <a:pt x="18999" y="15816"/>
                </a:cubicBezTo>
                <a:cubicBezTo>
                  <a:pt x="19062" y="15970"/>
                  <a:pt x="19050" y="16008"/>
                  <a:pt x="18925" y="16071"/>
                </a:cubicBezTo>
                <a:cubicBezTo>
                  <a:pt x="18845" y="16111"/>
                  <a:pt x="18777" y="16127"/>
                  <a:pt x="18777" y="16105"/>
                </a:cubicBezTo>
                <a:cubicBezTo>
                  <a:pt x="18776" y="16083"/>
                  <a:pt x="18743" y="16096"/>
                  <a:pt x="18702" y="16131"/>
                </a:cubicBezTo>
                <a:cubicBezTo>
                  <a:pt x="18661" y="16167"/>
                  <a:pt x="18532" y="16196"/>
                  <a:pt x="18415" y="16196"/>
                </a:cubicBezTo>
                <a:cubicBezTo>
                  <a:pt x="18260" y="16196"/>
                  <a:pt x="18153" y="16237"/>
                  <a:pt x="18017" y="16348"/>
                </a:cubicBezTo>
                <a:cubicBezTo>
                  <a:pt x="17915" y="16432"/>
                  <a:pt x="17792" y="16494"/>
                  <a:pt x="17747" y="16487"/>
                </a:cubicBezTo>
                <a:cubicBezTo>
                  <a:pt x="17606" y="16465"/>
                  <a:pt x="17077" y="16789"/>
                  <a:pt x="17022" y="16930"/>
                </a:cubicBezTo>
                <a:cubicBezTo>
                  <a:pt x="16994" y="17004"/>
                  <a:pt x="16956" y="17076"/>
                  <a:pt x="16940" y="17092"/>
                </a:cubicBezTo>
                <a:cubicBezTo>
                  <a:pt x="16909" y="17121"/>
                  <a:pt x="16260" y="16997"/>
                  <a:pt x="16166" y="16945"/>
                </a:cubicBezTo>
                <a:cubicBezTo>
                  <a:pt x="16137" y="16929"/>
                  <a:pt x="16036" y="16945"/>
                  <a:pt x="15941" y="16979"/>
                </a:cubicBezTo>
                <a:cubicBezTo>
                  <a:pt x="15784" y="17037"/>
                  <a:pt x="15747" y="17034"/>
                  <a:pt x="15567" y="16955"/>
                </a:cubicBezTo>
                <a:cubicBezTo>
                  <a:pt x="15318" y="16846"/>
                  <a:pt x="15305" y="16847"/>
                  <a:pt x="15249" y="16966"/>
                </a:cubicBezTo>
                <a:cubicBezTo>
                  <a:pt x="15208" y="17054"/>
                  <a:pt x="15193" y="17056"/>
                  <a:pt x="15082" y="16994"/>
                </a:cubicBezTo>
                <a:cubicBezTo>
                  <a:pt x="14986" y="16941"/>
                  <a:pt x="14975" y="16902"/>
                  <a:pt x="15039" y="16808"/>
                </a:cubicBezTo>
                <a:cubicBezTo>
                  <a:pt x="15083" y="16743"/>
                  <a:pt x="15152" y="16701"/>
                  <a:pt x="15192" y="16714"/>
                </a:cubicBezTo>
                <a:cubicBezTo>
                  <a:pt x="15299" y="16751"/>
                  <a:pt x="15324" y="16543"/>
                  <a:pt x="15254" y="16175"/>
                </a:cubicBezTo>
                <a:cubicBezTo>
                  <a:pt x="15135" y="15556"/>
                  <a:pt x="15130" y="15508"/>
                  <a:pt x="15196" y="15439"/>
                </a:cubicBezTo>
                <a:cubicBezTo>
                  <a:pt x="15236" y="15397"/>
                  <a:pt x="15220" y="15314"/>
                  <a:pt x="15150" y="15223"/>
                </a:cubicBezTo>
                <a:cubicBezTo>
                  <a:pt x="15088" y="15140"/>
                  <a:pt x="15032" y="14945"/>
                  <a:pt x="15029" y="14789"/>
                </a:cubicBezTo>
                <a:cubicBezTo>
                  <a:pt x="15025" y="14633"/>
                  <a:pt x="15005" y="14487"/>
                  <a:pt x="14981" y="14464"/>
                </a:cubicBezTo>
                <a:cubicBezTo>
                  <a:pt x="14924" y="14409"/>
                  <a:pt x="14898" y="14313"/>
                  <a:pt x="14847" y="13898"/>
                </a:cubicBezTo>
                <a:cubicBezTo>
                  <a:pt x="14823" y="13707"/>
                  <a:pt x="14772" y="13473"/>
                  <a:pt x="14729" y="13377"/>
                </a:cubicBezTo>
                <a:cubicBezTo>
                  <a:pt x="14687" y="13282"/>
                  <a:pt x="14618" y="13071"/>
                  <a:pt x="14579" y="12908"/>
                </a:cubicBezTo>
                <a:cubicBezTo>
                  <a:pt x="14539" y="12745"/>
                  <a:pt x="14447" y="12560"/>
                  <a:pt x="14370" y="12496"/>
                </a:cubicBezTo>
                <a:cubicBezTo>
                  <a:pt x="14294" y="12432"/>
                  <a:pt x="14236" y="12366"/>
                  <a:pt x="14244" y="12350"/>
                </a:cubicBezTo>
                <a:cubicBezTo>
                  <a:pt x="14253" y="12334"/>
                  <a:pt x="14208" y="12266"/>
                  <a:pt x="14145" y="12199"/>
                </a:cubicBezTo>
                <a:cubicBezTo>
                  <a:pt x="14082" y="12131"/>
                  <a:pt x="14030" y="12094"/>
                  <a:pt x="14030" y="12115"/>
                </a:cubicBezTo>
                <a:cubicBezTo>
                  <a:pt x="14029" y="12136"/>
                  <a:pt x="13886" y="12071"/>
                  <a:pt x="13710" y="11973"/>
                </a:cubicBezTo>
                <a:cubicBezTo>
                  <a:pt x="13346" y="11770"/>
                  <a:pt x="13219" y="11753"/>
                  <a:pt x="13089" y="11889"/>
                </a:cubicBezTo>
                <a:lnTo>
                  <a:pt x="12998" y="11984"/>
                </a:lnTo>
                <a:lnTo>
                  <a:pt x="12802" y="11859"/>
                </a:lnTo>
                <a:cubicBezTo>
                  <a:pt x="12587" y="11720"/>
                  <a:pt x="12515" y="11705"/>
                  <a:pt x="12007" y="11694"/>
                </a:cubicBezTo>
                <a:cubicBezTo>
                  <a:pt x="11814" y="11690"/>
                  <a:pt x="11612" y="11670"/>
                  <a:pt x="11557" y="11650"/>
                </a:cubicBezTo>
                <a:cubicBezTo>
                  <a:pt x="11493" y="11627"/>
                  <a:pt x="11465" y="11635"/>
                  <a:pt x="11479" y="11672"/>
                </a:cubicBezTo>
                <a:cubicBezTo>
                  <a:pt x="11491" y="11704"/>
                  <a:pt x="11433" y="11729"/>
                  <a:pt x="11345" y="11729"/>
                </a:cubicBezTo>
                <a:cubicBezTo>
                  <a:pt x="11242" y="11729"/>
                  <a:pt x="11196" y="11705"/>
                  <a:pt x="11210" y="11657"/>
                </a:cubicBezTo>
                <a:cubicBezTo>
                  <a:pt x="11227" y="11601"/>
                  <a:pt x="11183" y="11587"/>
                  <a:pt x="11016" y="11597"/>
                </a:cubicBezTo>
                <a:cubicBezTo>
                  <a:pt x="10897" y="11605"/>
                  <a:pt x="10766" y="11599"/>
                  <a:pt x="10725" y="11586"/>
                </a:cubicBezTo>
                <a:cubicBezTo>
                  <a:pt x="10685" y="11573"/>
                  <a:pt x="10485" y="11567"/>
                  <a:pt x="10282" y="11573"/>
                </a:cubicBezTo>
                <a:cubicBezTo>
                  <a:pt x="9840" y="11586"/>
                  <a:pt x="9425" y="11487"/>
                  <a:pt x="9233" y="11324"/>
                </a:cubicBezTo>
                <a:cubicBezTo>
                  <a:pt x="9159" y="11261"/>
                  <a:pt x="9106" y="11204"/>
                  <a:pt x="9114" y="11198"/>
                </a:cubicBezTo>
                <a:cubicBezTo>
                  <a:pt x="9122" y="11192"/>
                  <a:pt x="9055" y="11147"/>
                  <a:pt x="8967" y="11098"/>
                </a:cubicBezTo>
                <a:cubicBezTo>
                  <a:pt x="8868" y="11043"/>
                  <a:pt x="8825" y="10979"/>
                  <a:pt x="8854" y="10928"/>
                </a:cubicBezTo>
                <a:cubicBezTo>
                  <a:pt x="8879" y="10884"/>
                  <a:pt x="8863" y="10836"/>
                  <a:pt x="8821" y="10822"/>
                </a:cubicBezTo>
                <a:cubicBezTo>
                  <a:pt x="8774" y="10806"/>
                  <a:pt x="8770" y="10755"/>
                  <a:pt x="8808" y="10698"/>
                </a:cubicBezTo>
                <a:cubicBezTo>
                  <a:pt x="8843" y="10645"/>
                  <a:pt x="8855" y="10576"/>
                  <a:pt x="8835" y="10544"/>
                </a:cubicBezTo>
                <a:cubicBezTo>
                  <a:pt x="8790" y="10472"/>
                  <a:pt x="9487" y="10087"/>
                  <a:pt x="9594" y="10124"/>
                </a:cubicBezTo>
                <a:cubicBezTo>
                  <a:pt x="9637" y="10139"/>
                  <a:pt x="9671" y="10133"/>
                  <a:pt x="9671" y="10111"/>
                </a:cubicBezTo>
                <a:cubicBezTo>
                  <a:pt x="9671" y="10089"/>
                  <a:pt x="9804" y="9975"/>
                  <a:pt x="9968" y="9859"/>
                </a:cubicBezTo>
                <a:cubicBezTo>
                  <a:pt x="10409" y="9546"/>
                  <a:pt x="10819" y="9148"/>
                  <a:pt x="10876" y="8975"/>
                </a:cubicBezTo>
                <a:cubicBezTo>
                  <a:pt x="11022" y="8534"/>
                  <a:pt x="11035" y="8279"/>
                  <a:pt x="10930" y="8037"/>
                </a:cubicBezTo>
                <a:cubicBezTo>
                  <a:pt x="10869" y="7898"/>
                  <a:pt x="10808" y="7616"/>
                  <a:pt x="10794" y="7413"/>
                </a:cubicBezTo>
                <a:cubicBezTo>
                  <a:pt x="10779" y="7211"/>
                  <a:pt x="10730" y="6899"/>
                  <a:pt x="10682" y="6720"/>
                </a:cubicBezTo>
                <a:cubicBezTo>
                  <a:pt x="10634" y="6541"/>
                  <a:pt x="10583" y="6356"/>
                  <a:pt x="10571" y="6308"/>
                </a:cubicBezTo>
                <a:cubicBezTo>
                  <a:pt x="10558" y="6261"/>
                  <a:pt x="10504" y="6163"/>
                  <a:pt x="10451" y="6091"/>
                </a:cubicBezTo>
                <a:cubicBezTo>
                  <a:pt x="10398" y="6020"/>
                  <a:pt x="10351" y="5904"/>
                  <a:pt x="10344" y="5832"/>
                </a:cubicBezTo>
                <a:cubicBezTo>
                  <a:pt x="10337" y="5761"/>
                  <a:pt x="10306" y="5678"/>
                  <a:pt x="10273" y="5650"/>
                </a:cubicBezTo>
                <a:cubicBezTo>
                  <a:pt x="10241" y="5621"/>
                  <a:pt x="10248" y="5587"/>
                  <a:pt x="10292" y="5572"/>
                </a:cubicBezTo>
                <a:cubicBezTo>
                  <a:pt x="10340" y="5555"/>
                  <a:pt x="10347" y="5515"/>
                  <a:pt x="10306" y="5471"/>
                </a:cubicBezTo>
                <a:cubicBezTo>
                  <a:pt x="10269" y="5430"/>
                  <a:pt x="10254" y="5374"/>
                  <a:pt x="10271" y="5347"/>
                </a:cubicBezTo>
                <a:cubicBezTo>
                  <a:pt x="10289" y="5319"/>
                  <a:pt x="10265" y="5284"/>
                  <a:pt x="10220" y="5269"/>
                </a:cubicBezTo>
                <a:cubicBezTo>
                  <a:pt x="10175" y="5253"/>
                  <a:pt x="10139" y="5204"/>
                  <a:pt x="10139" y="5158"/>
                </a:cubicBezTo>
                <a:cubicBezTo>
                  <a:pt x="10139" y="5020"/>
                  <a:pt x="9975" y="4867"/>
                  <a:pt x="9770" y="4815"/>
                </a:cubicBezTo>
                <a:cubicBezTo>
                  <a:pt x="9607" y="4774"/>
                  <a:pt x="9583" y="4776"/>
                  <a:pt x="9619" y="4829"/>
                </a:cubicBezTo>
                <a:cubicBezTo>
                  <a:pt x="9668" y="4901"/>
                  <a:pt x="9482" y="5005"/>
                  <a:pt x="9374" y="4968"/>
                </a:cubicBezTo>
                <a:cubicBezTo>
                  <a:pt x="9335" y="4955"/>
                  <a:pt x="9320" y="4894"/>
                  <a:pt x="9341" y="4834"/>
                </a:cubicBezTo>
                <a:cubicBezTo>
                  <a:pt x="9361" y="4773"/>
                  <a:pt x="9337" y="4697"/>
                  <a:pt x="9287" y="4664"/>
                </a:cubicBezTo>
                <a:cubicBezTo>
                  <a:pt x="9193" y="4601"/>
                  <a:pt x="9298" y="4525"/>
                  <a:pt x="9421" y="4567"/>
                </a:cubicBezTo>
                <a:cubicBezTo>
                  <a:pt x="9555" y="4614"/>
                  <a:pt x="9442" y="4301"/>
                  <a:pt x="9252" y="4100"/>
                </a:cubicBezTo>
                <a:cubicBezTo>
                  <a:pt x="9141" y="3983"/>
                  <a:pt x="9048" y="3860"/>
                  <a:pt x="9048" y="3827"/>
                </a:cubicBezTo>
                <a:cubicBezTo>
                  <a:pt x="9048" y="3795"/>
                  <a:pt x="8990" y="3696"/>
                  <a:pt x="8920" y="3607"/>
                </a:cubicBezTo>
                <a:cubicBezTo>
                  <a:pt x="8849" y="3518"/>
                  <a:pt x="8800" y="3395"/>
                  <a:pt x="8808" y="3333"/>
                </a:cubicBezTo>
                <a:cubicBezTo>
                  <a:pt x="8818" y="3261"/>
                  <a:pt x="8777" y="3209"/>
                  <a:pt x="8695" y="3192"/>
                </a:cubicBezTo>
                <a:cubicBezTo>
                  <a:pt x="8623" y="3176"/>
                  <a:pt x="8584" y="3136"/>
                  <a:pt x="8608" y="3102"/>
                </a:cubicBezTo>
                <a:cubicBezTo>
                  <a:pt x="8652" y="3038"/>
                  <a:pt x="8403" y="2711"/>
                  <a:pt x="8278" y="2668"/>
                </a:cubicBezTo>
                <a:cubicBezTo>
                  <a:pt x="8239" y="2655"/>
                  <a:pt x="8208" y="2574"/>
                  <a:pt x="8208" y="2489"/>
                </a:cubicBezTo>
                <a:cubicBezTo>
                  <a:pt x="8208" y="2404"/>
                  <a:pt x="8155" y="2302"/>
                  <a:pt x="8092" y="2262"/>
                </a:cubicBezTo>
                <a:cubicBezTo>
                  <a:pt x="8029" y="2222"/>
                  <a:pt x="7996" y="2163"/>
                  <a:pt x="8016" y="2132"/>
                </a:cubicBezTo>
                <a:cubicBezTo>
                  <a:pt x="8042" y="2092"/>
                  <a:pt x="7996" y="2084"/>
                  <a:pt x="7855" y="2104"/>
                </a:cubicBezTo>
                <a:cubicBezTo>
                  <a:pt x="7708" y="2124"/>
                  <a:pt x="7640" y="2109"/>
                  <a:pt x="7580" y="2046"/>
                </a:cubicBezTo>
                <a:cubicBezTo>
                  <a:pt x="7534" y="1999"/>
                  <a:pt x="7529" y="1947"/>
                  <a:pt x="7568" y="1925"/>
                </a:cubicBezTo>
                <a:cubicBezTo>
                  <a:pt x="7605" y="1903"/>
                  <a:pt x="7640" y="1826"/>
                  <a:pt x="7648" y="1755"/>
                </a:cubicBezTo>
                <a:cubicBezTo>
                  <a:pt x="7677" y="1500"/>
                  <a:pt x="7657" y="1466"/>
                  <a:pt x="7473" y="1481"/>
                </a:cubicBezTo>
                <a:cubicBezTo>
                  <a:pt x="7325" y="1492"/>
                  <a:pt x="7297" y="1474"/>
                  <a:pt x="7297" y="1364"/>
                </a:cubicBezTo>
                <a:cubicBezTo>
                  <a:pt x="7297" y="1291"/>
                  <a:pt x="7340" y="1231"/>
                  <a:pt x="7394" y="1228"/>
                </a:cubicBezTo>
                <a:cubicBezTo>
                  <a:pt x="7448" y="1225"/>
                  <a:pt x="7507" y="1221"/>
                  <a:pt x="7526" y="1218"/>
                </a:cubicBezTo>
                <a:cubicBezTo>
                  <a:pt x="7609" y="1205"/>
                  <a:pt x="7338" y="931"/>
                  <a:pt x="7244" y="931"/>
                </a:cubicBezTo>
                <a:cubicBezTo>
                  <a:pt x="7187" y="931"/>
                  <a:pt x="7138" y="901"/>
                  <a:pt x="7132" y="865"/>
                </a:cubicBezTo>
                <a:cubicBezTo>
                  <a:pt x="7127" y="830"/>
                  <a:pt x="7113" y="780"/>
                  <a:pt x="7101" y="756"/>
                </a:cubicBezTo>
                <a:cubicBezTo>
                  <a:pt x="7090" y="733"/>
                  <a:pt x="7072" y="694"/>
                  <a:pt x="7062" y="670"/>
                </a:cubicBezTo>
                <a:cubicBezTo>
                  <a:pt x="7052" y="647"/>
                  <a:pt x="7036" y="617"/>
                  <a:pt x="7027" y="605"/>
                </a:cubicBezTo>
                <a:cubicBezTo>
                  <a:pt x="7018" y="593"/>
                  <a:pt x="7002" y="533"/>
                  <a:pt x="6992" y="471"/>
                </a:cubicBezTo>
                <a:cubicBezTo>
                  <a:pt x="6960" y="275"/>
                  <a:pt x="6880" y="199"/>
                  <a:pt x="6765" y="253"/>
                </a:cubicBezTo>
                <a:cubicBezTo>
                  <a:pt x="6615" y="322"/>
                  <a:pt x="6308" y="276"/>
                  <a:pt x="6121" y="156"/>
                </a:cubicBezTo>
                <a:cubicBezTo>
                  <a:pt x="6021" y="92"/>
                  <a:pt x="5916" y="64"/>
                  <a:pt x="5849" y="83"/>
                </a:cubicBezTo>
                <a:cubicBezTo>
                  <a:pt x="5752" y="110"/>
                  <a:pt x="5581" y="112"/>
                  <a:pt x="5527" y="87"/>
                </a:cubicBezTo>
                <a:cubicBezTo>
                  <a:pt x="5418" y="39"/>
                  <a:pt x="5163" y="65"/>
                  <a:pt x="5021" y="139"/>
                </a:cubicBezTo>
                <a:cubicBezTo>
                  <a:pt x="4888" y="209"/>
                  <a:pt x="4820" y="220"/>
                  <a:pt x="4753" y="183"/>
                </a:cubicBezTo>
                <a:cubicBezTo>
                  <a:pt x="4686" y="145"/>
                  <a:pt x="4693" y="113"/>
                  <a:pt x="4775" y="56"/>
                </a:cubicBezTo>
                <a:cubicBezTo>
                  <a:pt x="4823" y="24"/>
                  <a:pt x="4847" y="7"/>
                  <a:pt x="4846" y="1"/>
                </a:cubicBezTo>
                <a:close/>
                <a:moveTo>
                  <a:pt x="20454" y="15133"/>
                </a:moveTo>
                <a:cubicBezTo>
                  <a:pt x="20385" y="15133"/>
                  <a:pt x="20359" y="15159"/>
                  <a:pt x="20386" y="15198"/>
                </a:cubicBezTo>
                <a:cubicBezTo>
                  <a:pt x="20411" y="15234"/>
                  <a:pt x="20462" y="15265"/>
                  <a:pt x="20500" y="15265"/>
                </a:cubicBezTo>
                <a:cubicBezTo>
                  <a:pt x="20538" y="15265"/>
                  <a:pt x="20570" y="15234"/>
                  <a:pt x="20570" y="15198"/>
                </a:cubicBezTo>
                <a:cubicBezTo>
                  <a:pt x="20570" y="15163"/>
                  <a:pt x="20517" y="15133"/>
                  <a:pt x="20454" y="15133"/>
                </a:cubicBezTo>
                <a:close/>
                <a:moveTo>
                  <a:pt x="17813" y="19093"/>
                </a:moveTo>
                <a:cubicBezTo>
                  <a:pt x="17802" y="19094"/>
                  <a:pt x="17786" y="19099"/>
                  <a:pt x="17767" y="19109"/>
                </a:cubicBezTo>
                <a:cubicBezTo>
                  <a:pt x="17714" y="19137"/>
                  <a:pt x="17653" y="19254"/>
                  <a:pt x="17631" y="19370"/>
                </a:cubicBezTo>
                <a:cubicBezTo>
                  <a:pt x="17609" y="19485"/>
                  <a:pt x="17620" y="19564"/>
                  <a:pt x="17656" y="19545"/>
                </a:cubicBezTo>
                <a:cubicBezTo>
                  <a:pt x="17691" y="19527"/>
                  <a:pt x="17726" y="19487"/>
                  <a:pt x="17734" y="19458"/>
                </a:cubicBezTo>
                <a:cubicBezTo>
                  <a:pt x="17743" y="19429"/>
                  <a:pt x="17775" y="19327"/>
                  <a:pt x="17807" y="19232"/>
                </a:cubicBezTo>
                <a:cubicBezTo>
                  <a:pt x="17840" y="19129"/>
                  <a:pt x="17845" y="19090"/>
                  <a:pt x="17813" y="19093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</p:spPr>
      </p:pic>
      <p:sp>
        <p:nvSpPr>
          <p:cNvPr id="242" name="Rectangle 8"/>
          <p:cNvSpPr txBox="1"/>
          <p:nvPr/>
        </p:nvSpPr>
        <p:spPr>
          <a:xfrm>
            <a:off x="2675743" y="2632369"/>
            <a:ext cx="7653314" cy="1447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900">
                <a:solidFill>
                  <a:srgbClr val="FFF7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/>
            <a:r>
              <a:t>Micah’s Religious Life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1500"/>
                                        <p:tgtEl>
                                          <p:spTgt spid="2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1500"/>
                                        <p:tgtEl>
                                          <p:spTgt spid="2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Rectangle"/>
          <p:cNvSpPr/>
          <p:nvPr/>
        </p:nvSpPr>
        <p:spPr>
          <a:xfrm>
            <a:off x="7649731" y="8763"/>
            <a:ext cx="5394750" cy="27733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493" t="7397" r="430" b="7397"/>
          <a:stretch>
            <a:fillRect/>
          </a:stretch>
        </p:blipFill>
        <p:spPr>
          <a:xfrm>
            <a:off x="-18442" y="23414"/>
            <a:ext cx="7863774" cy="277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5945" t="63499" r="5945" b="24645"/>
          <a:stretch>
            <a:fillRect/>
          </a:stretch>
        </p:blipFill>
        <p:spPr>
          <a:xfrm>
            <a:off x="6417227" y="301350"/>
            <a:ext cx="6517414" cy="614109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everyone did what was…"/>
          <p:cNvSpPr txBox="1"/>
          <p:nvPr/>
        </p:nvSpPr>
        <p:spPr>
          <a:xfrm>
            <a:off x="6803362" y="911216"/>
            <a:ext cx="5745213" cy="149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i="1">
              <a:latin typeface="Book Antiqua"/>
              <a:ea typeface="Book Antiqua"/>
              <a:cs typeface="Book Antiqua"/>
              <a:sym typeface="Book Antiqua"/>
            </a:endParaRPr>
          </a:p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right in his own eyes. </a:t>
            </a:r>
          </a:p>
        </p:txBody>
      </p:sp>
      <p:pic>
        <p:nvPicPr>
          <p:cNvPr id="248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6334" y="2608423"/>
            <a:ext cx="13237468" cy="254001"/>
          </a:xfrm>
          <a:prstGeom prst="rect">
            <a:avLst/>
          </a:prstGeom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sp>
        <p:nvSpPr>
          <p:cNvPr id="249" name="The Danites sought to gain their inheritance – (18:1-10)…"/>
          <p:cNvSpPr txBox="1"/>
          <p:nvPr/>
        </p:nvSpPr>
        <p:spPr>
          <a:xfrm>
            <a:off x="4673991" y="4071733"/>
            <a:ext cx="8065152" cy="5511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85799" indent="-685799" algn="l">
              <a:spcBef>
                <a:spcPts val="1700"/>
              </a:spcBef>
              <a:buSzPct val="80000"/>
              <a:buBlip>
                <a:blip r:embed="rId5"/>
              </a:buBlip>
              <a:defRPr sz="41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The Danites sought to gain their inheritance – (18:1-10)</a:t>
            </a:r>
          </a:p>
          <a:p>
            <a:pPr marL="685799" indent="-685799" algn="l">
              <a:spcBef>
                <a:spcPts val="1700"/>
              </a:spcBef>
              <a:buSzPct val="80000"/>
              <a:buBlip>
                <a:blip r:embed="rId5"/>
              </a:buBlip>
              <a:defRPr sz="41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Took advantage of the hospitality of Micah stealing his idols and priest – (18:11-20)</a:t>
            </a:r>
          </a:p>
          <a:p>
            <a:pPr marL="685799" indent="-685799" algn="l">
              <a:spcBef>
                <a:spcPts val="1700"/>
              </a:spcBef>
              <a:buSzPct val="80000"/>
              <a:buBlip>
                <a:blip r:embed="rId5"/>
              </a:buBlip>
              <a:defRPr sz="41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Took advantage of those unable to resist them - Preyed on the indefensible – (18:21-31)</a:t>
            </a:r>
          </a:p>
        </p:txBody>
      </p:sp>
      <p:pic>
        <p:nvPicPr>
          <p:cNvPr id="250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16604" t="2549" r="11472" b="0"/>
          <a:stretch>
            <a:fillRect/>
          </a:stretch>
        </p:blipFill>
        <p:spPr>
          <a:xfrm>
            <a:off x="274621" y="2267532"/>
            <a:ext cx="4134373" cy="7468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596" fill="norm" stroke="1" extrusionOk="0">
                <a:moveTo>
                  <a:pt x="4846" y="1"/>
                </a:moveTo>
                <a:cubicBezTo>
                  <a:pt x="4845" y="-4"/>
                  <a:pt x="4818" y="2"/>
                  <a:pt x="4767" y="19"/>
                </a:cubicBezTo>
                <a:cubicBezTo>
                  <a:pt x="4703" y="39"/>
                  <a:pt x="4557" y="92"/>
                  <a:pt x="4443" y="136"/>
                </a:cubicBezTo>
                <a:cubicBezTo>
                  <a:pt x="4329" y="179"/>
                  <a:pt x="4182" y="215"/>
                  <a:pt x="4115" y="215"/>
                </a:cubicBezTo>
                <a:cubicBezTo>
                  <a:pt x="3953" y="215"/>
                  <a:pt x="3816" y="365"/>
                  <a:pt x="3847" y="510"/>
                </a:cubicBezTo>
                <a:cubicBezTo>
                  <a:pt x="3867" y="607"/>
                  <a:pt x="3844" y="626"/>
                  <a:pt x="3704" y="618"/>
                </a:cubicBezTo>
                <a:cubicBezTo>
                  <a:pt x="3483" y="605"/>
                  <a:pt x="3409" y="722"/>
                  <a:pt x="3558" y="848"/>
                </a:cubicBezTo>
                <a:cubicBezTo>
                  <a:pt x="3679" y="951"/>
                  <a:pt x="3650" y="1220"/>
                  <a:pt x="3446" y="1841"/>
                </a:cubicBezTo>
                <a:cubicBezTo>
                  <a:pt x="3407" y="1960"/>
                  <a:pt x="3358" y="2307"/>
                  <a:pt x="3337" y="2611"/>
                </a:cubicBezTo>
                <a:cubicBezTo>
                  <a:pt x="3316" y="2915"/>
                  <a:pt x="3281" y="3179"/>
                  <a:pt x="3260" y="3197"/>
                </a:cubicBezTo>
                <a:cubicBezTo>
                  <a:pt x="3240" y="3216"/>
                  <a:pt x="3214" y="3417"/>
                  <a:pt x="3203" y="3643"/>
                </a:cubicBezTo>
                <a:cubicBezTo>
                  <a:pt x="3191" y="3869"/>
                  <a:pt x="3166" y="4069"/>
                  <a:pt x="3149" y="4088"/>
                </a:cubicBezTo>
                <a:cubicBezTo>
                  <a:pt x="3132" y="4107"/>
                  <a:pt x="3100" y="4574"/>
                  <a:pt x="3079" y="5126"/>
                </a:cubicBezTo>
                <a:cubicBezTo>
                  <a:pt x="3044" y="6016"/>
                  <a:pt x="3022" y="6151"/>
                  <a:pt x="2883" y="6316"/>
                </a:cubicBezTo>
                <a:cubicBezTo>
                  <a:pt x="2796" y="6419"/>
                  <a:pt x="2747" y="6536"/>
                  <a:pt x="2773" y="6575"/>
                </a:cubicBezTo>
                <a:cubicBezTo>
                  <a:pt x="2800" y="6613"/>
                  <a:pt x="2787" y="6668"/>
                  <a:pt x="2745" y="6696"/>
                </a:cubicBezTo>
                <a:cubicBezTo>
                  <a:pt x="2702" y="6725"/>
                  <a:pt x="2654" y="6797"/>
                  <a:pt x="2637" y="6855"/>
                </a:cubicBezTo>
                <a:cubicBezTo>
                  <a:pt x="2612" y="6943"/>
                  <a:pt x="2570" y="6956"/>
                  <a:pt x="2371" y="6945"/>
                </a:cubicBezTo>
                <a:cubicBezTo>
                  <a:pt x="2241" y="6938"/>
                  <a:pt x="2112" y="6953"/>
                  <a:pt x="2084" y="6978"/>
                </a:cubicBezTo>
                <a:cubicBezTo>
                  <a:pt x="2056" y="7004"/>
                  <a:pt x="1996" y="7014"/>
                  <a:pt x="1954" y="6999"/>
                </a:cubicBezTo>
                <a:cubicBezTo>
                  <a:pt x="1912" y="6985"/>
                  <a:pt x="1791" y="7025"/>
                  <a:pt x="1686" y="7089"/>
                </a:cubicBezTo>
                <a:cubicBezTo>
                  <a:pt x="1433" y="7241"/>
                  <a:pt x="1358" y="7684"/>
                  <a:pt x="1543" y="7925"/>
                </a:cubicBezTo>
                <a:cubicBezTo>
                  <a:pt x="1611" y="8014"/>
                  <a:pt x="1677" y="8107"/>
                  <a:pt x="1688" y="8131"/>
                </a:cubicBezTo>
                <a:cubicBezTo>
                  <a:pt x="1741" y="8246"/>
                  <a:pt x="1847" y="8350"/>
                  <a:pt x="1942" y="8382"/>
                </a:cubicBezTo>
                <a:cubicBezTo>
                  <a:pt x="1999" y="8401"/>
                  <a:pt x="2026" y="8434"/>
                  <a:pt x="2004" y="8454"/>
                </a:cubicBezTo>
                <a:cubicBezTo>
                  <a:pt x="1981" y="8475"/>
                  <a:pt x="2068" y="8535"/>
                  <a:pt x="2198" y="8586"/>
                </a:cubicBezTo>
                <a:cubicBezTo>
                  <a:pt x="2327" y="8638"/>
                  <a:pt x="2414" y="8697"/>
                  <a:pt x="2390" y="8719"/>
                </a:cubicBezTo>
                <a:cubicBezTo>
                  <a:pt x="2365" y="8741"/>
                  <a:pt x="2427" y="8778"/>
                  <a:pt x="2526" y="8802"/>
                </a:cubicBezTo>
                <a:cubicBezTo>
                  <a:pt x="2625" y="8826"/>
                  <a:pt x="2757" y="8863"/>
                  <a:pt x="2821" y="8885"/>
                </a:cubicBezTo>
                <a:cubicBezTo>
                  <a:pt x="3065" y="8966"/>
                  <a:pt x="3409" y="9034"/>
                  <a:pt x="3518" y="9023"/>
                </a:cubicBezTo>
                <a:cubicBezTo>
                  <a:pt x="3581" y="9017"/>
                  <a:pt x="3762" y="9034"/>
                  <a:pt x="3921" y="9064"/>
                </a:cubicBezTo>
                <a:cubicBezTo>
                  <a:pt x="4147" y="9105"/>
                  <a:pt x="4306" y="9192"/>
                  <a:pt x="4647" y="9458"/>
                </a:cubicBezTo>
                <a:cubicBezTo>
                  <a:pt x="5408" y="10050"/>
                  <a:pt x="5443" y="10240"/>
                  <a:pt x="4918" y="10949"/>
                </a:cubicBezTo>
                <a:cubicBezTo>
                  <a:pt x="4865" y="11021"/>
                  <a:pt x="4811" y="11103"/>
                  <a:pt x="4800" y="11133"/>
                </a:cubicBezTo>
                <a:cubicBezTo>
                  <a:pt x="4717" y="11358"/>
                  <a:pt x="4099" y="11689"/>
                  <a:pt x="3789" y="11674"/>
                </a:cubicBezTo>
                <a:cubicBezTo>
                  <a:pt x="3671" y="11669"/>
                  <a:pt x="3621" y="11689"/>
                  <a:pt x="3628" y="11740"/>
                </a:cubicBezTo>
                <a:cubicBezTo>
                  <a:pt x="3634" y="11780"/>
                  <a:pt x="3585" y="11814"/>
                  <a:pt x="3521" y="11815"/>
                </a:cubicBezTo>
                <a:cubicBezTo>
                  <a:pt x="3456" y="11816"/>
                  <a:pt x="3222" y="11845"/>
                  <a:pt x="2998" y="11879"/>
                </a:cubicBezTo>
                <a:cubicBezTo>
                  <a:pt x="2701" y="11923"/>
                  <a:pt x="2612" y="11954"/>
                  <a:pt x="2668" y="11992"/>
                </a:cubicBezTo>
                <a:cubicBezTo>
                  <a:pt x="2720" y="12027"/>
                  <a:pt x="2708" y="12060"/>
                  <a:pt x="2633" y="12094"/>
                </a:cubicBezTo>
                <a:cubicBezTo>
                  <a:pt x="2558" y="12129"/>
                  <a:pt x="2506" y="12131"/>
                  <a:pt x="2472" y="12100"/>
                </a:cubicBezTo>
                <a:cubicBezTo>
                  <a:pt x="2442" y="12073"/>
                  <a:pt x="2327" y="12112"/>
                  <a:pt x="2189" y="12195"/>
                </a:cubicBezTo>
                <a:lnTo>
                  <a:pt x="1954" y="12336"/>
                </a:lnTo>
                <a:lnTo>
                  <a:pt x="1808" y="12235"/>
                </a:lnTo>
                <a:cubicBezTo>
                  <a:pt x="1696" y="12160"/>
                  <a:pt x="1613" y="12142"/>
                  <a:pt x="1479" y="12165"/>
                </a:cubicBezTo>
                <a:cubicBezTo>
                  <a:pt x="1254" y="12205"/>
                  <a:pt x="533" y="12600"/>
                  <a:pt x="592" y="12653"/>
                </a:cubicBezTo>
                <a:cubicBezTo>
                  <a:pt x="616" y="12675"/>
                  <a:pt x="569" y="12729"/>
                  <a:pt x="485" y="12771"/>
                </a:cubicBezTo>
                <a:cubicBezTo>
                  <a:pt x="400" y="12814"/>
                  <a:pt x="330" y="12832"/>
                  <a:pt x="330" y="12811"/>
                </a:cubicBezTo>
                <a:cubicBezTo>
                  <a:pt x="330" y="12791"/>
                  <a:pt x="294" y="12795"/>
                  <a:pt x="251" y="12818"/>
                </a:cubicBezTo>
                <a:cubicBezTo>
                  <a:pt x="209" y="12842"/>
                  <a:pt x="161" y="13036"/>
                  <a:pt x="142" y="13250"/>
                </a:cubicBezTo>
                <a:cubicBezTo>
                  <a:pt x="123" y="13463"/>
                  <a:pt x="102" y="13648"/>
                  <a:pt x="95" y="13660"/>
                </a:cubicBezTo>
                <a:cubicBezTo>
                  <a:pt x="87" y="13671"/>
                  <a:pt x="85" y="13733"/>
                  <a:pt x="92" y="13796"/>
                </a:cubicBezTo>
                <a:cubicBezTo>
                  <a:pt x="100" y="13859"/>
                  <a:pt x="75" y="13922"/>
                  <a:pt x="35" y="13936"/>
                </a:cubicBezTo>
                <a:cubicBezTo>
                  <a:pt x="-48" y="13965"/>
                  <a:pt x="27" y="14244"/>
                  <a:pt x="152" y="14374"/>
                </a:cubicBezTo>
                <a:cubicBezTo>
                  <a:pt x="198" y="14422"/>
                  <a:pt x="254" y="14667"/>
                  <a:pt x="276" y="14917"/>
                </a:cubicBezTo>
                <a:cubicBezTo>
                  <a:pt x="300" y="15194"/>
                  <a:pt x="366" y="15437"/>
                  <a:pt x="443" y="15537"/>
                </a:cubicBezTo>
                <a:cubicBezTo>
                  <a:pt x="513" y="15628"/>
                  <a:pt x="582" y="15790"/>
                  <a:pt x="598" y="15898"/>
                </a:cubicBezTo>
                <a:cubicBezTo>
                  <a:pt x="615" y="16006"/>
                  <a:pt x="678" y="16127"/>
                  <a:pt x="741" y="16167"/>
                </a:cubicBezTo>
                <a:cubicBezTo>
                  <a:pt x="803" y="16207"/>
                  <a:pt x="857" y="16269"/>
                  <a:pt x="858" y="16305"/>
                </a:cubicBezTo>
                <a:cubicBezTo>
                  <a:pt x="865" y="16488"/>
                  <a:pt x="965" y="16882"/>
                  <a:pt x="1029" y="16977"/>
                </a:cubicBezTo>
                <a:cubicBezTo>
                  <a:pt x="1070" y="17037"/>
                  <a:pt x="1085" y="17086"/>
                  <a:pt x="1065" y="17086"/>
                </a:cubicBezTo>
                <a:cubicBezTo>
                  <a:pt x="1044" y="17086"/>
                  <a:pt x="1075" y="17150"/>
                  <a:pt x="1135" y="17230"/>
                </a:cubicBezTo>
                <a:cubicBezTo>
                  <a:pt x="1194" y="17309"/>
                  <a:pt x="1244" y="17427"/>
                  <a:pt x="1244" y="17492"/>
                </a:cubicBezTo>
                <a:cubicBezTo>
                  <a:pt x="1244" y="17558"/>
                  <a:pt x="1330" y="17665"/>
                  <a:pt x="1434" y="17729"/>
                </a:cubicBezTo>
                <a:cubicBezTo>
                  <a:pt x="1538" y="17793"/>
                  <a:pt x="1671" y="17903"/>
                  <a:pt x="1731" y="17974"/>
                </a:cubicBezTo>
                <a:cubicBezTo>
                  <a:pt x="2181" y="18505"/>
                  <a:pt x="3030" y="18924"/>
                  <a:pt x="3671" y="18933"/>
                </a:cubicBezTo>
                <a:cubicBezTo>
                  <a:pt x="4470" y="18943"/>
                  <a:pt x="4455" y="18940"/>
                  <a:pt x="4581" y="19108"/>
                </a:cubicBezTo>
                <a:cubicBezTo>
                  <a:pt x="4681" y="19241"/>
                  <a:pt x="4688" y="19345"/>
                  <a:pt x="4623" y="19748"/>
                </a:cubicBezTo>
                <a:cubicBezTo>
                  <a:pt x="4573" y="20052"/>
                  <a:pt x="4571" y="20310"/>
                  <a:pt x="4616" y="20444"/>
                </a:cubicBezTo>
                <a:cubicBezTo>
                  <a:pt x="4656" y="20561"/>
                  <a:pt x="4671" y="20665"/>
                  <a:pt x="4652" y="20676"/>
                </a:cubicBezTo>
                <a:cubicBezTo>
                  <a:pt x="4632" y="20687"/>
                  <a:pt x="4651" y="20731"/>
                  <a:pt x="4693" y="20774"/>
                </a:cubicBezTo>
                <a:cubicBezTo>
                  <a:pt x="4742" y="20826"/>
                  <a:pt x="4739" y="20862"/>
                  <a:pt x="4687" y="20880"/>
                </a:cubicBezTo>
                <a:cubicBezTo>
                  <a:pt x="4643" y="20895"/>
                  <a:pt x="4629" y="20926"/>
                  <a:pt x="4654" y="20949"/>
                </a:cubicBezTo>
                <a:cubicBezTo>
                  <a:pt x="4679" y="20971"/>
                  <a:pt x="4611" y="21100"/>
                  <a:pt x="4501" y="21233"/>
                </a:cubicBezTo>
                <a:cubicBezTo>
                  <a:pt x="4391" y="21367"/>
                  <a:pt x="4301" y="21503"/>
                  <a:pt x="4301" y="21536"/>
                </a:cubicBezTo>
                <a:cubicBezTo>
                  <a:pt x="4301" y="21586"/>
                  <a:pt x="5095" y="21596"/>
                  <a:pt x="9017" y="21596"/>
                </a:cubicBezTo>
                <a:lnTo>
                  <a:pt x="9093" y="21596"/>
                </a:lnTo>
                <a:cubicBezTo>
                  <a:pt x="11553" y="21596"/>
                  <a:pt x="12230" y="21592"/>
                  <a:pt x="13883" y="21590"/>
                </a:cubicBezTo>
                <a:lnTo>
                  <a:pt x="13714" y="21433"/>
                </a:lnTo>
                <a:cubicBezTo>
                  <a:pt x="13618" y="21344"/>
                  <a:pt x="13472" y="21207"/>
                  <a:pt x="13390" y="21130"/>
                </a:cubicBezTo>
                <a:cubicBezTo>
                  <a:pt x="13308" y="21053"/>
                  <a:pt x="13252" y="20954"/>
                  <a:pt x="13266" y="20910"/>
                </a:cubicBezTo>
                <a:cubicBezTo>
                  <a:pt x="13280" y="20865"/>
                  <a:pt x="13254" y="20801"/>
                  <a:pt x="13208" y="20767"/>
                </a:cubicBezTo>
                <a:cubicBezTo>
                  <a:pt x="13083" y="20677"/>
                  <a:pt x="12881" y="20339"/>
                  <a:pt x="12833" y="20142"/>
                </a:cubicBezTo>
                <a:cubicBezTo>
                  <a:pt x="12767" y="19876"/>
                  <a:pt x="12650" y="19515"/>
                  <a:pt x="12556" y="19285"/>
                </a:cubicBezTo>
                <a:cubicBezTo>
                  <a:pt x="12490" y="19123"/>
                  <a:pt x="12496" y="19025"/>
                  <a:pt x="12579" y="18850"/>
                </a:cubicBezTo>
                <a:cubicBezTo>
                  <a:pt x="12826" y="18329"/>
                  <a:pt x="13162" y="18129"/>
                  <a:pt x="13431" y="18343"/>
                </a:cubicBezTo>
                <a:cubicBezTo>
                  <a:pt x="13594" y="18472"/>
                  <a:pt x="14682" y="18637"/>
                  <a:pt x="15509" y="18657"/>
                </a:cubicBezTo>
                <a:cubicBezTo>
                  <a:pt x="15574" y="18659"/>
                  <a:pt x="15708" y="18695"/>
                  <a:pt x="15807" y="18737"/>
                </a:cubicBezTo>
                <a:cubicBezTo>
                  <a:pt x="15906" y="18780"/>
                  <a:pt x="16038" y="18805"/>
                  <a:pt x="16100" y="18791"/>
                </a:cubicBezTo>
                <a:cubicBezTo>
                  <a:pt x="16162" y="18778"/>
                  <a:pt x="16258" y="18789"/>
                  <a:pt x="16316" y="18815"/>
                </a:cubicBezTo>
                <a:cubicBezTo>
                  <a:pt x="16396" y="18852"/>
                  <a:pt x="16447" y="18848"/>
                  <a:pt x="16521" y="18798"/>
                </a:cubicBezTo>
                <a:cubicBezTo>
                  <a:pt x="16574" y="18762"/>
                  <a:pt x="16589" y="18734"/>
                  <a:pt x="16554" y="18734"/>
                </a:cubicBezTo>
                <a:cubicBezTo>
                  <a:pt x="16519" y="18734"/>
                  <a:pt x="16528" y="18712"/>
                  <a:pt x="16574" y="18686"/>
                </a:cubicBezTo>
                <a:cubicBezTo>
                  <a:pt x="16635" y="18652"/>
                  <a:pt x="16787" y="18661"/>
                  <a:pt x="17115" y="18717"/>
                </a:cubicBezTo>
                <a:cubicBezTo>
                  <a:pt x="17669" y="18810"/>
                  <a:pt x="17767" y="18847"/>
                  <a:pt x="17767" y="18966"/>
                </a:cubicBezTo>
                <a:cubicBezTo>
                  <a:pt x="17768" y="19052"/>
                  <a:pt x="17780" y="19050"/>
                  <a:pt x="17943" y="18938"/>
                </a:cubicBezTo>
                <a:cubicBezTo>
                  <a:pt x="18078" y="18845"/>
                  <a:pt x="18180" y="18819"/>
                  <a:pt x="18391" y="18824"/>
                </a:cubicBezTo>
                <a:cubicBezTo>
                  <a:pt x="18875" y="18833"/>
                  <a:pt x="19516" y="18770"/>
                  <a:pt x="19658" y="18700"/>
                </a:cubicBezTo>
                <a:cubicBezTo>
                  <a:pt x="19745" y="18656"/>
                  <a:pt x="19794" y="18573"/>
                  <a:pt x="19790" y="18476"/>
                </a:cubicBezTo>
                <a:cubicBezTo>
                  <a:pt x="19787" y="18391"/>
                  <a:pt x="19808" y="18081"/>
                  <a:pt x="19837" y="17788"/>
                </a:cubicBezTo>
                <a:cubicBezTo>
                  <a:pt x="19886" y="17315"/>
                  <a:pt x="19876" y="17239"/>
                  <a:pt x="19744" y="17095"/>
                </a:cubicBezTo>
                <a:cubicBezTo>
                  <a:pt x="19663" y="17006"/>
                  <a:pt x="19562" y="16920"/>
                  <a:pt x="19520" y="16903"/>
                </a:cubicBezTo>
                <a:cubicBezTo>
                  <a:pt x="19416" y="16862"/>
                  <a:pt x="19414" y="16779"/>
                  <a:pt x="19511" y="16673"/>
                </a:cubicBezTo>
                <a:cubicBezTo>
                  <a:pt x="19555" y="16625"/>
                  <a:pt x="19600" y="16539"/>
                  <a:pt x="19612" y="16479"/>
                </a:cubicBezTo>
                <a:cubicBezTo>
                  <a:pt x="19676" y="16179"/>
                  <a:pt x="19739" y="16074"/>
                  <a:pt x="19978" y="15877"/>
                </a:cubicBezTo>
                <a:cubicBezTo>
                  <a:pt x="20225" y="15672"/>
                  <a:pt x="20230" y="15661"/>
                  <a:pt x="20079" y="15639"/>
                </a:cubicBezTo>
                <a:cubicBezTo>
                  <a:pt x="19945" y="15620"/>
                  <a:pt x="19937" y="15605"/>
                  <a:pt x="20021" y="15548"/>
                </a:cubicBezTo>
                <a:cubicBezTo>
                  <a:pt x="20076" y="15511"/>
                  <a:pt x="20096" y="15481"/>
                  <a:pt x="20064" y="15481"/>
                </a:cubicBezTo>
                <a:cubicBezTo>
                  <a:pt x="20032" y="15481"/>
                  <a:pt x="20047" y="15452"/>
                  <a:pt x="20097" y="15419"/>
                </a:cubicBezTo>
                <a:cubicBezTo>
                  <a:pt x="20148" y="15385"/>
                  <a:pt x="20158" y="15348"/>
                  <a:pt x="20120" y="15335"/>
                </a:cubicBezTo>
                <a:cubicBezTo>
                  <a:pt x="20082" y="15322"/>
                  <a:pt x="20068" y="15251"/>
                  <a:pt x="20087" y="15177"/>
                </a:cubicBezTo>
                <a:cubicBezTo>
                  <a:pt x="20112" y="15080"/>
                  <a:pt x="20076" y="15014"/>
                  <a:pt x="19959" y="14945"/>
                </a:cubicBezTo>
                <a:lnTo>
                  <a:pt x="19794" y="14847"/>
                </a:lnTo>
                <a:lnTo>
                  <a:pt x="19998" y="14681"/>
                </a:lnTo>
                <a:lnTo>
                  <a:pt x="20203" y="14514"/>
                </a:lnTo>
                <a:lnTo>
                  <a:pt x="20347" y="14619"/>
                </a:lnTo>
                <a:cubicBezTo>
                  <a:pt x="20427" y="14676"/>
                  <a:pt x="20514" y="14770"/>
                  <a:pt x="20541" y="14830"/>
                </a:cubicBezTo>
                <a:cubicBezTo>
                  <a:pt x="20592" y="14941"/>
                  <a:pt x="20787" y="15091"/>
                  <a:pt x="20882" y="15091"/>
                </a:cubicBezTo>
                <a:cubicBezTo>
                  <a:pt x="20963" y="15091"/>
                  <a:pt x="21115" y="14882"/>
                  <a:pt x="21115" y="14770"/>
                </a:cubicBezTo>
                <a:cubicBezTo>
                  <a:pt x="21115" y="14663"/>
                  <a:pt x="20875" y="14516"/>
                  <a:pt x="20671" y="14500"/>
                </a:cubicBezTo>
                <a:cubicBezTo>
                  <a:pt x="20475" y="14484"/>
                  <a:pt x="20261" y="14342"/>
                  <a:pt x="20242" y="14215"/>
                </a:cubicBezTo>
                <a:cubicBezTo>
                  <a:pt x="20232" y="14152"/>
                  <a:pt x="20189" y="14103"/>
                  <a:pt x="20145" y="14107"/>
                </a:cubicBezTo>
                <a:cubicBezTo>
                  <a:pt x="20100" y="14111"/>
                  <a:pt x="20064" y="14085"/>
                  <a:pt x="20064" y="14050"/>
                </a:cubicBezTo>
                <a:cubicBezTo>
                  <a:pt x="20064" y="14006"/>
                  <a:pt x="20142" y="13984"/>
                  <a:pt x="20298" y="13984"/>
                </a:cubicBezTo>
                <a:cubicBezTo>
                  <a:pt x="20426" y="13984"/>
                  <a:pt x="20531" y="14007"/>
                  <a:pt x="20531" y="14035"/>
                </a:cubicBezTo>
                <a:cubicBezTo>
                  <a:pt x="20531" y="14063"/>
                  <a:pt x="20557" y="14100"/>
                  <a:pt x="20589" y="14117"/>
                </a:cubicBezTo>
                <a:cubicBezTo>
                  <a:pt x="20620" y="14135"/>
                  <a:pt x="20611" y="14173"/>
                  <a:pt x="20568" y="14202"/>
                </a:cubicBezTo>
                <a:cubicBezTo>
                  <a:pt x="20463" y="14273"/>
                  <a:pt x="20613" y="14339"/>
                  <a:pt x="20944" y="14368"/>
                </a:cubicBezTo>
                <a:cubicBezTo>
                  <a:pt x="21132" y="14384"/>
                  <a:pt x="21215" y="14371"/>
                  <a:pt x="21249" y="14322"/>
                </a:cubicBezTo>
                <a:cubicBezTo>
                  <a:pt x="21315" y="14226"/>
                  <a:pt x="21175" y="14122"/>
                  <a:pt x="20970" y="14114"/>
                </a:cubicBezTo>
                <a:cubicBezTo>
                  <a:pt x="20717" y="14104"/>
                  <a:pt x="20600" y="14025"/>
                  <a:pt x="20719" y="13945"/>
                </a:cubicBezTo>
                <a:cubicBezTo>
                  <a:pt x="20771" y="13910"/>
                  <a:pt x="20864" y="13892"/>
                  <a:pt x="20925" y="13905"/>
                </a:cubicBezTo>
                <a:cubicBezTo>
                  <a:pt x="20986" y="13918"/>
                  <a:pt x="21097" y="13915"/>
                  <a:pt x="21171" y="13899"/>
                </a:cubicBezTo>
                <a:cubicBezTo>
                  <a:pt x="21281" y="13876"/>
                  <a:pt x="21285" y="13865"/>
                  <a:pt x="21195" y="13834"/>
                </a:cubicBezTo>
                <a:cubicBezTo>
                  <a:pt x="21046" y="13783"/>
                  <a:pt x="21026" y="13660"/>
                  <a:pt x="21160" y="13631"/>
                </a:cubicBezTo>
                <a:cubicBezTo>
                  <a:pt x="21221" y="13618"/>
                  <a:pt x="21253" y="13593"/>
                  <a:pt x="21233" y="13575"/>
                </a:cubicBezTo>
                <a:cubicBezTo>
                  <a:pt x="21212" y="13556"/>
                  <a:pt x="21266" y="13506"/>
                  <a:pt x="21350" y="13463"/>
                </a:cubicBezTo>
                <a:cubicBezTo>
                  <a:pt x="21530" y="13373"/>
                  <a:pt x="21552" y="13269"/>
                  <a:pt x="21391" y="13269"/>
                </a:cubicBezTo>
                <a:cubicBezTo>
                  <a:pt x="21211" y="13269"/>
                  <a:pt x="21174" y="13190"/>
                  <a:pt x="21305" y="13086"/>
                </a:cubicBezTo>
                <a:cubicBezTo>
                  <a:pt x="21478" y="12948"/>
                  <a:pt x="21456" y="12835"/>
                  <a:pt x="21218" y="12630"/>
                </a:cubicBezTo>
                <a:cubicBezTo>
                  <a:pt x="21018" y="12458"/>
                  <a:pt x="20673" y="12346"/>
                  <a:pt x="20184" y="12294"/>
                </a:cubicBezTo>
                <a:cubicBezTo>
                  <a:pt x="20089" y="12284"/>
                  <a:pt x="19944" y="12264"/>
                  <a:pt x="19860" y="12249"/>
                </a:cubicBezTo>
                <a:cubicBezTo>
                  <a:pt x="19775" y="12234"/>
                  <a:pt x="19526" y="12263"/>
                  <a:pt x="19299" y="12316"/>
                </a:cubicBezTo>
                <a:cubicBezTo>
                  <a:pt x="18942" y="12398"/>
                  <a:pt x="18878" y="12432"/>
                  <a:pt x="18793" y="12584"/>
                </a:cubicBezTo>
                <a:cubicBezTo>
                  <a:pt x="18707" y="12737"/>
                  <a:pt x="18712" y="12770"/>
                  <a:pt x="18828" y="12841"/>
                </a:cubicBezTo>
                <a:cubicBezTo>
                  <a:pt x="18939" y="12910"/>
                  <a:pt x="18945" y="12939"/>
                  <a:pt x="18865" y="13023"/>
                </a:cubicBezTo>
                <a:cubicBezTo>
                  <a:pt x="18813" y="13077"/>
                  <a:pt x="18780" y="13150"/>
                  <a:pt x="18793" y="13184"/>
                </a:cubicBezTo>
                <a:cubicBezTo>
                  <a:pt x="18808" y="13222"/>
                  <a:pt x="18763" y="13244"/>
                  <a:pt x="18682" y="13241"/>
                </a:cubicBezTo>
                <a:cubicBezTo>
                  <a:pt x="18541" y="13234"/>
                  <a:pt x="18495" y="13291"/>
                  <a:pt x="18609" y="13330"/>
                </a:cubicBezTo>
                <a:cubicBezTo>
                  <a:pt x="18645" y="13342"/>
                  <a:pt x="18659" y="13411"/>
                  <a:pt x="18640" y="13482"/>
                </a:cubicBezTo>
                <a:cubicBezTo>
                  <a:pt x="18622" y="13553"/>
                  <a:pt x="18659" y="13670"/>
                  <a:pt x="18723" y="13741"/>
                </a:cubicBezTo>
                <a:cubicBezTo>
                  <a:pt x="18831" y="13862"/>
                  <a:pt x="18829" y="13876"/>
                  <a:pt x="18673" y="13954"/>
                </a:cubicBezTo>
                <a:cubicBezTo>
                  <a:pt x="18582" y="14001"/>
                  <a:pt x="18467" y="14030"/>
                  <a:pt x="18417" y="14020"/>
                </a:cubicBezTo>
                <a:cubicBezTo>
                  <a:pt x="18323" y="14001"/>
                  <a:pt x="18321" y="14270"/>
                  <a:pt x="18415" y="14396"/>
                </a:cubicBezTo>
                <a:cubicBezTo>
                  <a:pt x="18456" y="14451"/>
                  <a:pt x="18443" y="14576"/>
                  <a:pt x="18386" y="14657"/>
                </a:cubicBezTo>
                <a:cubicBezTo>
                  <a:pt x="18378" y="14669"/>
                  <a:pt x="18381" y="14698"/>
                  <a:pt x="18391" y="14722"/>
                </a:cubicBezTo>
                <a:cubicBezTo>
                  <a:pt x="18401" y="14746"/>
                  <a:pt x="18418" y="14855"/>
                  <a:pt x="18428" y="14965"/>
                </a:cubicBezTo>
                <a:cubicBezTo>
                  <a:pt x="18439" y="15096"/>
                  <a:pt x="18529" y="15247"/>
                  <a:pt x="18686" y="15399"/>
                </a:cubicBezTo>
                <a:cubicBezTo>
                  <a:pt x="18818" y="15528"/>
                  <a:pt x="18959" y="15716"/>
                  <a:pt x="18999" y="15816"/>
                </a:cubicBezTo>
                <a:cubicBezTo>
                  <a:pt x="19062" y="15970"/>
                  <a:pt x="19050" y="16008"/>
                  <a:pt x="18925" y="16071"/>
                </a:cubicBezTo>
                <a:cubicBezTo>
                  <a:pt x="18845" y="16111"/>
                  <a:pt x="18777" y="16127"/>
                  <a:pt x="18777" y="16105"/>
                </a:cubicBezTo>
                <a:cubicBezTo>
                  <a:pt x="18776" y="16083"/>
                  <a:pt x="18743" y="16096"/>
                  <a:pt x="18702" y="16131"/>
                </a:cubicBezTo>
                <a:cubicBezTo>
                  <a:pt x="18661" y="16167"/>
                  <a:pt x="18532" y="16196"/>
                  <a:pt x="18415" y="16196"/>
                </a:cubicBezTo>
                <a:cubicBezTo>
                  <a:pt x="18260" y="16196"/>
                  <a:pt x="18153" y="16237"/>
                  <a:pt x="18017" y="16348"/>
                </a:cubicBezTo>
                <a:cubicBezTo>
                  <a:pt x="17915" y="16432"/>
                  <a:pt x="17792" y="16494"/>
                  <a:pt x="17747" y="16487"/>
                </a:cubicBezTo>
                <a:cubicBezTo>
                  <a:pt x="17606" y="16465"/>
                  <a:pt x="17077" y="16789"/>
                  <a:pt x="17022" y="16930"/>
                </a:cubicBezTo>
                <a:cubicBezTo>
                  <a:pt x="16994" y="17004"/>
                  <a:pt x="16956" y="17076"/>
                  <a:pt x="16940" y="17092"/>
                </a:cubicBezTo>
                <a:cubicBezTo>
                  <a:pt x="16909" y="17121"/>
                  <a:pt x="16260" y="16997"/>
                  <a:pt x="16166" y="16945"/>
                </a:cubicBezTo>
                <a:cubicBezTo>
                  <a:pt x="16137" y="16929"/>
                  <a:pt x="16036" y="16945"/>
                  <a:pt x="15941" y="16979"/>
                </a:cubicBezTo>
                <a:cubicBezTo>
                  <a:pt x="15784" y="17037"/>
                  <a:pt x="15747" y="17034"/>
                  <a:pt x="15567" y="16955"/>
                </a:cubicBezTo>
                <a:cubicBezTo>
                  <a:pt x="15318" y="16846"/>
                  <a:pt x="15305" y="16847"/>
                  <a:pt x="15249" y="16966"/>
                </a:cubicBezTo>
                <a:cubicBezTo>
                  <a:pt x="15208" y="17054"/>
                  <a:pt x="15193" y="17056"/>
                  <a:pt x="15082" y="16994"/>
                </a:cubicBezTo>
                <a:cubicBezTo>
                  <a:pt x="14986" y="16941"/>
                  <a:pt x="14975" y="16902"/>
                  <a:pt x="15039" y="16808"/>
                </a:cubicBezTo>
                <a:cubicBezTo>
                  <a:pt x="15083" y="16743"/>
                  <a:pt x="15152" y="16701"/>
                  <a:pt x="15192" y="16714"/>
                </a:cubicBezTo>
                <a:cubicBezTo>
                  <a:pt x="15299" y="16751"/>
                  <a:pt x="15324" y="16543"/>
                  <a:pt x="15254" y="16175"/>
                </a:cubicBezTo>
                <a:cubicBezTo>
                  <a:pt x="15135" y="15556"/>
                  <a:pt x="15130" y="15508"/>
                  <a:pt x="15196" y="15439"/>
                </a:cubicBezTo>
                <a:cubicBezTo>
                  <a:pt x="15236" y="15397"/>
                  <a:pt x="15220" y="15314"/>
                  <a:pt x="15150" y="15223"/>
                </a:cubicBezTo>
                <a:cubicBezTo>
                  <a:pt x="15088" y="15140"/>
                  <a:pt x="15032" y="14945"/>
                  <a:pt x="15029" y="14789"/>
                </a:cubicBezTo>
                <a:cubicBezTo>
                  <a:pt x="15025" y="14633"/>
                  <a:pt x="15005" y="14487"/>
                  <a:pt x="14981" y="14464"/>
                </a:cubicBezTo>
                <a:cubicBezTo>
                  <a:pt x="14924" y="14409"/>
                  <a:pt x="14898" y="14313"/>
                  <a:pt x="14847" y="13898"/>
                </a:cubicBezTo>
                <a:cubicBezTo>
                  <a:pt x="14823" y="13707"/>
                  <a:pt x="14772" y="13473"/>
                  <a:pt x="14729" y="13377"/>
                </a:cubicBezTo>
                <a:cubicBezTo>
                  <a:pt x="14687" y="13282"/>
                  <a:pt x="14618" y="13071"/>
                  <a:pt x="14579" y="12908"/>
                </a:cubicBezTo>
                <a:cubicBezTo>
                  <a:pt x="14539" y="12745"/>
                  <a:pt x="14447" y="12560"/>
                  <a:pt x="14370" y="12496"/>
                </a:cubicBezTo>
                <a:cubicBezTo>
                  <a:pt x="14294" y="12432"/>
                  <a:pt x="14236" y="12366"/>
                  <a:pt x="14244" y="12350"/>
                </a:cubicBezTo>
                <a:cubicBezTo>
                  <a:pt x="14253" y="12334"/>
                  <a:pt x="14208" y="12266"/>
                  <a:pt x="14145" y="12199"/>
                </a:cubicBezTo>
                <a:cubicBezTo>
                  <a:pt x="14082" y="12131"/>
                  <a:pt x="14030" y="12094"/>
                  <a:pt x="14030" y="12115"/>
                </a:cubicBezTo>
                <a:cubicBezTo>
                  <a:pt x="14029" y="12136"/>
                  <a:pt x="13886" y="12071"/>
                  <a:pt x="13710" y="11973"/>
                </a:cubicBezTo>
                <a:cubicBezTo>
                  <a:pt x="13346" y="11770"/>
                  <a:pt x="13219" y="11753"/>
                  <a:pt x="13089" y="11889"/>
                </a:cubicBezTo>
                <a:lnTo>
                  <a:pt x="12998" y="11984"/>
                </a:lnTo>
                <a:lnTo>
                  <a:pt x="12802" y="11859"/>
                </a:lnTo>
                <a:cubicBezTo>
                  <a:pt x="12587" y="11720"/>
                  <a:pt x="12515" y="11705"/>
                  <a:pt x="12007" y="11694"/>
                </a:cubicBezTo>
                <a:cubicBezTo>
                  <a:pt x="11814" y="11690"/>
                  <a:pt x="11612" y="11670"/>
                  <a:pt x="11557" y="11650"/>
                </a:cubicBezTo>
                <a:cubicBezTo>
                  <a:pt x="11493" y="11627"/>
                  <a:pt x="11465" y="11635"/>
                  <a:pt x="11479" y="11672"/>
                </a:cubicBezTo>
                <a:cubicBezTo>
                  <a:pt x="11491" y="11704"/>
                  <a:pt x="11433" y="11729"/>
                  <a:pt x="11345" y="11729"/>
                </a:cubicBezTo>
                <a:cubicBezTo>
                  <a:pt x="11242" y="11729"/>
                  <a:pt x="11196" y="11705"/>
                  <a:pt x="11210" y="11657"/>
                </a:cubicBezTo>
                <a:cubicBezTo>
                  <a:pt x="11227" y="11601"/>
                  <a:pt x="11183" y="11587"/>
                  <a:pt x="11016" y="11597"/>
                </a:cubicBezTo>
                <a:cubicBezTo>
                  <a:pt x="10897" y="11605"/>
                  <a:pt x="10766" y="11599"/>
                  <a:pt x="10725" y="11586"/>
                </a:cubicBezTo>
                <a:cubicBezTo>
                  <a:pt x="10685" y="11573"/>
                  <a:pt x="10485" y="11567"/>
                  <a:pt x="10282" y="11573"/>
                </a:cubicBezTo>
                <a:cubicBezTo>
                  <a:pt x="9840" y="11586"/>
                  <a:pt x="9425" y="11487"/>
                  <a:pt x="9233" y="11324"/>
                </a:cubicBezTo>
                <a:cubicBezTo>
                  <a:pt x="9159" y="11261"/>
                  <a:pt x="9106" y="11204"/>
                  <a:pt x="9114" y="11198"/>
                </a:cubicBezTo>
                <a:cubicBezTo>
                  <a:pt x="9122" y="11192"/>
                  <a:pt x="9055" y="11147"/>
                  <a:pt x="8967" y="11098"/>
                </a:cubicBezTo>
                <a:cubicBezTo>
                  <a:pt x="8868" y="11043"/>
                  <a:pt x="8825" y="10979"/>
                  <a:pt x="8854" y="10928"/>
                </a:cubicBezTo>
                <a:cubicBezTo>
                  <a:pt x="8879" y="10884"/>
                  <a:pt x="8863" y="10836"/>
                  <a:pt x="8821" y="10822"/>
                </a:cubicBezTo>
                <a:cubicBezTo>
                  <a:pt x="8774" y="10806"/>
                  <a:pt x="8770" y="10755"/>
                  <a:pt x="8808" y="10698"/>
                </a:cubicBezTo>
                <a:cubicBezTo>
                  <a:pt x="8843" y="10645"/>
                  <a:pt x="8855" y="10576"/>
                  <a:pt x="8835" y="10544"/>
                </a:cubicBezTo>
                <a:cubicBezTo>
                  <a:pt x="8790" y="10472"/>
                  <a:pt x="9487" y="10087"/>
                  <a:pt x="9594" y="10124"/>
                </a:cubicBezTo>
                <a:cubicBezTo>
                  <a:pt x="9637" y="10139"/>
                  <a:pt x="9671" y="10133"/>
                  <a:pt x="9671" y="10111"/>
                </a:cubicBezTo>
                <a:cubicBezTo>
                  <a:pt x="9671" y="10089"/>
                  <a:pt x="9804" y="9975"/>
                  <a:pt x="9968" y="9859"/>
                </a:cubicBezTo>
                <a:cubicBezTo>
                  <a:pt x="10409" y="9546"/>
                  <a:pt x="10819" y="9148"/>
                  <a:pt x="10876" y="8975"/>
                </a:cubicBezTo>
                <a:cubicBezTo>
                  <a:pt x="11022" y="8534"/>
                  <a:pt x="11035" y="8279"/>
                  <a:pt x="10930" y="8037"/>
                </a:cubicBezTo>
                <a:cubicBezTo>
                  <a:pt x="10869" y="7898"/>
                  <a:pt x="10808" y="7616"/>
                  <a:pt x="10794" y="7413"/>
                </a:cubicBezTo>
                <a:cubicBezTo>
                  <a:pt x="10779" y="7211"/>
                  <a:pt x="10730" y="6899"/>
                  <a:pt x="10682" y="6720"/>
                </a:cubicBezTo>
                <a:cubicBezTo>
                  <a:pt x="10634" y="6541"/>
                  <a:pt x="10583" y="6356"/>
                  <a:pt x="10571" y="6308"/>
                </a:cubicBezTo>
                <a:cubicBezTo>
                  <a:pt x="10558" y="6261"/>
                  <a:pt x="10504" y="6163"/>
                  <a:pt x="10451" y="6091"/>
                </a:cubicBezTo>
                <a:cubicBezTo>
                  <a:pt x="10398" y="6020"/>
                  <a:pt x="10351" y="5904"/>
                  <a:pt x="10344" y="5832"/>
                </a:cubicBezTo>
                <a:cubicBezTo>
                  <a:pt x="10337" y="5761"/>
                  <a:pt x="10306" y="5678"/>
                  <a:pt x="10273" y="5650"/>
                </a:cubicBezTo>
                <a:cubicBezTo>
                  <a:pt x="10241" y="5621"/>
                  <a:pt x="10248" y="5587"/>
                  <a:pt x="10292" y="5572"/>
                </a:cubicBezTo>
                <a:cubicBezTo>
                  <a:pt x="10340" y="5555"/>
                  <a:pt x="10347" y="5515"/>
                  <a:pt x="10306" y="5471"/>
                </a:cubicBezTo>
                <a:cubicBezTo>
                  <a:pt x="10269" y="5430"/>
                  <a:pt x="10254" y="5374"/>
                  <a:pt x="10271" y="5347"/>
                </a:cubicBezTo>
                <a:cubicBezTo>
                  <a:pt x="10289" y="5319"/>
                  <a:pt x="10265" y="5284"/>
                  <a:pt x="10220" y="5269"/>
                </a:cubicBezTo>
                <a:cubicBezTo>
                  <a:pt x="10175" y="5253"/>
                  <a:pt x="10139" y="5204"/>
                  <a:pt x="10139" y="5158"/>
                </a:cubicBezTo>
                <a:cubicBezTo>
                  <a:pt x="10139" y="5020"/>
                  <a:pt x="9975" y="4867"/>
                  <a:pt x="9770" y="4815"/>
                </a:cubicBezTo>
                <a:cubicBezTo>
                  <a:pt x="9607" y="4774"/>
                  <a:pt x="9583" y="4776"/>
                  <a:pt x="9619" y="4829"/>
                </a:cubicBezTo>
                <a:cubicBezTo>
                  <a:pt x="9668" y="4901"/>
                  <a:pt x="9482" y="5005"/>
                  <a:pt x="9374" y="4968"/>
                </a:cubicBezTo>
                <a:cubicBezTo>
                  <a:pt x="9335" y="4955"/>
                  <a:pt x="9320" y="4894"/>
                  <a:pt x="9341" y="4834"/>
                </a:cubicBezTo>
                <a:cubicBezTo>
                  <a:pt x="9361" y="4773"/>
                  <a:pt x="9337" y="4697"/>
                  <a:pt x="9287" y="4664"/>
                </a:cubicBezTo>
                <a:cubicBezTo>
                  <a:pt x="9193" y="4601"/>
                  <a:pt x="9298" y="4525"/>
                  <a:pt x="9421" y="4567"/>
                </a:cubicBezTo>
                <a:cubicBezTo>
                  <a:pt x="9555" y="4614"/>
                  <a:pt x="9442" y="4301"/>
                  <a:pt x="9252" y="4100"/>
                </a:cubicBezTo>
                <a:cubicBezTo>
                  <a:pt x="9141" y="3983"/>
                  <a:pt x="9048" y="3860"/>
                  <a:pt x="9048" y="3827"/>
                </a:cubicBezTo>
                <a:cubicBezTo>
                  <a:pt x="9048" y="3795"/>
                  <a:pt x="8990" y="3696"/>
                  <a:pt x="8920" y="3607"/>
                </a:cubicBezTo>
                <a:cubicBezTo>
                  <a:pt x="8849" y="3518"/>
                  <a:pt x="8800" y="3395"/>
                  <a:pt x="8808" y="3333"/>
                </a:cubicBezTo>
                <a:cubicBezTo>
                  <a:pt x="8818" y="3261"/>
                  <a:pt x="8777" y="3209"/>
                  <a:pt x="8695" y="3192"/>
                </a:cubicBezTo>
                <a:cubicBezTo>
                  <a:pt x="8623" y="3176"/>
                  <a:pt x="8584" y="3136"/>
                  <a:pt x="8608" y="3102"/>
                </a:cubicBezTo>
                <a:cubicBezTo>
                  <a:pt x="8652" y="3038"/>
                  <a:pt x="8403" y="2711"/>
                  <a:pt x="8278" y="2668"/>
                </a:cubicBezTo>
                <a:cubicBezTo>
                  <a:pt x="8239" y="2655"/>
                  <a:pt x="8208" y="2574"/>
                  <a:pt x="8208" y="2489"/>
                </a:cubicBezTo>
                <a:cubicBezTo>
                  <a:pt x="8208" y="2404"/>
                  <a:pt x="8155" y="2302"/>
                  <a:pt x="8092" y="2262"/>
                </a:cubicBezTo>
                <a:cubicBezTo>
                  <a:pt x="8029" y="2222"/>
                  <a:pt x="7996" y="2163"/>
                  <a:pt x="8016" y="2132"/>
                </a:cubicBezTo>
                <a:cubicBezTo>
                  <a:pt x="8042" y="2092"/>
                  <a:pt x="7996" y="2084"/>
                  <a:pt x="7855" y="2104"/>
                </a:cubicBezTo>
                <a:cubicBezTo>
                  <a:pt x="7708" y="2124"/>
                  <a:pt x="7640" y="2109"/>
                  <a:pt x="7580" y="2046"/>
                </a:cubicBezTo>
                <a:cubicBezTo>
                  <a:pt x="7534" y="1999"/>
                  <a:pt x="7529" y="1947"/>
                  <a:pt x="7568" y="1925"/>
                </a:cubicBezTo>
                <a:cubicBezTo>
                  <a:pt x="7605" y="1903"/>
                  <a:pt x="7640" y="1826"/>
                  <a:pt x="7648" y="1755"/>
                </a:cubicBezTo>
                <a:cubicBezTo>
                  <a:pt x="7677" y="1500"/>
                  <a:pt x="7657" y="1466"/>
                  <a:pt x="7473" y="1481"/>
                </a:cubicBezTo>
                <a:cubicBezTo>
                  <a:pt x="7325" y="1492"/>
                  <a:pt x="7297" y="1474"/>
                  <a:pt x="7297" y="1364"/>
                </a:cubicBezTo>
                <a:cubicBezTo>
                  <a:pt x="7297" y="1291"/>
                  <a:pt x="7340" y="1231"/>
                  <a:pt x="7394" y="1228"/>
                </a:cubicBezTo>
                <a:cubicBezTo>
                  <a:pt x="7448" y="1225"/>
                  <a:pt x="7507" y="1221"/>
                  <a:pt x="7526" y="1218"/>
                </a:cubicBezTo>
                <a:cubicBezTo>
                  <a:pt x="7609" y="1205"/>
                  <a:pt x="7338" y="931"/>
                  <a:pt x="7244" y="931"/>
                </a:cubicBezTo>
                <a:cubicBezTo>
                  <a:pt x="7187" y="931"/>
                  <a:pt x="7138" y="901"/>
                  <a:pt x="7132" y="865"/>
                </a:cubicBezTo>
                <a:cubicBezTo>
                  <a:pt x="7127" y="830"/>
                  <a:pt x="7113" y="780"/>
                  <a:pt x="7101" y="756"/>
                </a:cubicBezTo>
                <a:cubicBezTo>
                  <a:pt x="7090" y="733"/>
                  <a:pt x="7072" y="694"/>
                  <a:pt x="7062" y="670"/>
                </a:cubicBezTo>
                <a:cubicBezTo>
                  <a:pt x="7052" y="647"/>
                  <a:pt x="7036" y="617"/>
                  <a:pt x="7027" y="605"/>
                </a:cubicBezTo>
                <a:cubicBezTo>
                  <a:pt x="7018" y="593"/>
                  <a:pt x="7002" y="533"/>
                  <a:pt x="6992" y="471"/>
                </a:cubicBezTo>
                <a:cubicBezTo>
                  <a:pt x="6960" y="275"/>
                  <a:pt x="6880" y="199"/>
                  <a:pt x="6765" y="253"/>
                </a:cubicBezTo>
                <a:cubicBezTo>
                  <a:pt x="6615" y="322"/>
                  <a:pt x="6308" y="276"/>
                  <a:pt x="6121" y="156"/>
                </a:cubicBezTo>
                <a:cubicBezTo>
                  <a:pt x="6021" y="92"/>
                  <a:pt x="5916" y="64"/>
                  <a:pt x="5849" y="83"/>
                </a:cubicBezTo>
                <a:cubicBezTo>
                  <a:pt x="5752" y="110"/>
                  <a:pt x="5581" y="112"/>
                  <a:pt x="5527" y="87"/>
                </a:cubicBezTo>
                <a:cubicBezTo>
                  <a:pt x="5418" y="39"/>
                  <a:pt x="5163" y="65"/>
                  <a:pt x="5021" y="139"/>
                </a:cubicBezTo>
                <a:cubicBezTo>
                  <a:pt x="4888" y="209"/>
                  <a:pt x="4820" y="220"/>
                  <a:pt x="4753" y="183"/>
                </a:cubicBezTo>
                <a:cubicBezTo>
                  <a:pt x="4686" y="145"/>
                  <a:pt x="4693" y="113"/>
                  <a:pt x="4775" y="56"/>
                </a:cubicBezTo>
                <a:cubicBezTo>
                  <a:pt x="4823" y="24"/>
                  <a:pt x="4847" y="7"/>
                  <a:pt x="4846" y="1"/>
                </a:cubicBezTo>
                <a:close/>
                <a:moveTo>
                  <a:pt x="20454" y="15133"/>
                </a:moveTo>
                <a:cubicBezTo>
                  <a:pt x="20385" y="15133"/>
                  <a:pt x="20359" y="15159"/>
                  <a:pt x="20386" y="15198"/>
                </a:cubicBezTo>
                <a:cubicBezTo>
                  <a:pt x="20411" y="15234"/>
                  <a:pt x="20462" y="15265"/>
                  <a:pt x="20500" y="15265"/>
                </a:cubicBezTo>
                <a:cubicBezTo>
                  <a:pt x="20538" y="15265"/>
                  <a:pt x="20570" y="15234"/>
                  <a:pt x="20570" y="15198"/>
                </a:cubicBezTo>
                <a:cubicBezTo>
                  <a:pt x="20570" y="15163"/>
                  <a:pt x="20517" y="15133"/>
                  <a:pt x="20454" y="15133"/>
                </a:cubicBezTo>
                <a:close/>
                <a:moveTo>
                  <a:pt x="17813" y="19093"/>
                </a:moveTo>
                <a:cubicBezTo>
                  <a:pt x="17802" y="19094"/>
                  <a:pt x="17786" y="19099"/>
                  <a:pt x="17767" y="19109"/>
                </a:cubicBezTo>
                <a:cubicBezTo>
                  <a:pt x="17714" y="19137"/>
                  <a:pt x="17653" y="19254"/>
                  <a:pt x="17631" y="19370"/>
                </a:cubicBezTo>
                <a:cubicBezTo>
                  <a:pt x="17609" y="19485"/>
                  <a:pt x="17620" y="19564"/>
                  <a:pt x="17656" y="19545"/>
                </a:cubicBezTo>
                <a:cubicBezTo>
                  <a:pt x="17691" y="19527"/>
                  <a:pt x="17726" y="19487"/>
                  <a:pt x="17734" y="19458"/>
                </a:cubicBezTo>
                <a:cubicBezTo>
                  <a:pt x="17743" y="19429"/>
                  <a:pt x="17775" y="19327"/>
                  <a:pt x="17807" y="19232"/>
                </a:cubicBezTo>
                <a:cubicBezTo>
                  <a:pt x="17840" y="19129"/>
                  <a:pt x="17845" y="19090"/>
                  <a:pt x="17813" y="19093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</p:spPr>
      </p:pic>
      <p:sp>
        <p:nvSpPr>
          <p:cNvPr id="251" name="Rectangle 8"/>
          <p:cNvSpPr txBox="1"/>
          <p:nvPr/>
        </p:nvSpPr>
        <p:spPr>
          <a:xfrm>
            <a:off x="1693353" y="2632369"/>
            <a:ext cx="9618093" cy="1447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900">
                <a:solidFill>
                  <a:srgbClr val="FFF7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/>
            <a:r>
              <a:t>Micah’s Religious Influence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"/>
          <p:cNvSpPr/>
          <p:nvPr/>
        </p:nvSpPr>
        <p:spPr>
          <a:xfrm>
            <a:off x="7649731" y="8763"/>
            <a:ext cx="5394750" cy="277336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3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80000"/>
                    </a:srgbClr>
                  </a:outerShdw>
                </a:effectLst>
              </a:defRPr>
            </a:pPr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11493" t="7397" r="430" b="7397"/>
          <a:stretch>
            <a:fillRect/>
          </a:stretch>
        </p:blipFill>
        <p:spPr>
          <a:xfrm>
            <a:off x="-18442" y="23414"/>
            <a:ext cx="7863774" cy="2773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" descr="Image"/>
          <p:cNvPicPr>
            <a:picLocks noChangeAspect="0"/>
          </p:cNvPicPr>
          <p:nvPr/>
        </p:nvPicPr>
        <p:blipFill>
          <a:blip r:embed="rId3">
            <a:extLst/>
          </a:blip>
          <a:srcRect l="5945" t="63499" r="5945" b="24645"/>
          <a:stretch>
            <a:fillRect/>
          </a:stretch>
        </p:blipFill>
        <p:spPr>
          <a:xfrm>
            <a:off x="6417227" y="301350"/>
            <a:ext cx="6517414" cy="614109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everyone did what was…"/>
          <p:cNvSpPr txBox="1"/>
          <p:nvPr/>
        </p:nvSpPr>
        <p:spPr>
          <a:xfrm>
            <a:off x="6803362" y="911216"/>
            <a:ext cx="5745213" cy="1498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everyone did 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what was</a:t>
            </a: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 </a:t>
            </a:r>
            <a:endParaRPr i="1">
              <a:latin typeface="Book Antiqua"/>
              <a:ea typeface="Book Antiqua"/>
              <a:cs typeface="Book Antiqua"/>
              <a:sym typeface="Book Antiqua"/>
            </a:endParaRPr>
          </a:p>
          <a:p>
            <a:pPr>
              <a:defRPr sz="4600">
                <a:solidFill>
                  <a:srgbClr val="C9C3BA"/>
                </a:solidFill>
                <a:effectLst>
                  <a:outerShdw sx="100000" sy="100000" kx="0" ky="0" algn="b" rotWithShape="0" blurRad="63500" dist="63500" dir="7680000">
                    <a:srgbClr val="000000">
                      <a:alpha val="32000"/>
                    </a:srgbClr>
                  </a:outerShdw>
                </a:effectLst>
                <a:latin typeface="Berlin Sans FB Demi"/>
                <a:ea typeface="Berlin Sans FB Demi"/>
                <a:cs typeface="Berlin Sans FB Demi"/>
                <a:sym typeface="Berlin Sans FB Demi"/>
              </a:defRPr>
            </a:pPr>
            <a:r>
              <a:rPr i="1">
                <a:latin typeface="Book Antiqua"/>
                <a:ea typeface="Book Antiqua"/>
                <a:cs typeface="Book Antiqua"/>
                <a:sym typeface="Book Antiqua"/>
              </a:rPr>
              <a:t>right in his own eyes. </a:t>
            </a:r>
          </a:p>
        </p:txBody>
      </p:sp>
      <p:pic>
        <p:nvPicPr>
          <p:cNvPr id="257" name="Line" descr="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6334" y="2608423"/>
            <a:ext cx="13237468" cy="254001"/>
          </a:xfrm>
          <a:prstGeom prst="rect">
            <a:avLst/>
          </a:prstGeom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</p:spPr>
      </p:pic>
      <p:sp>
        <p:nvSpPr>
          <p:cNvPr id="258" name="A young Levite in Ephraim sets out to retrieve his wife (concubine) from her fathers house in Bethlehem - 19:1-8…"/>
          <p:cNvSpPr txBox="1"/>
          <p:nvPr/>
        </p:nvSpPr>
        <p:spPr>
          <a:xfrm>
            <a:off x="4684029" y="4038696"/>
            <a:ext cx="8167297" cy="53975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76200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700"/>
              </a:spcBef>
              <a:buSzPct val="80000"/>
              <a:buBlip>
                <a:blip r:embed="rId5"/>
              </a:buBlip>
              <a:defRPr sz="42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A young Levite in Ephraim sets out to retrieve his wife (concubine) from her fathers house in Bethlehem - 19:1-8</a:t>
            </a:r>
          </a:p>
          <a:p>
            <a:pPr marL="685800" indent="-685800" algn="l">
              <a:spcBef>
                <a:spcPts val="1700"/>
              </a:spcBef>
              <a:buSzPct val="80000"/>
              <a:buBlip>
                <a:blip r:embed="rId5"/>
              </a:buBlip>
              <a:defRPr sz="4200"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On their return to Ephraim, they stop in Gibeah where the woman is savagely treated and killed - 19:9-30</a:t>
            </a:r>
          </a:p>
        </p:txBody>
      </p:sp>
      <p:pic>
        <p:nvPicPr>
          <p:cNvPr id="259" name="Image" descr="Image"/>
          <p:cNvPicPr>
            <a:picLocks noChangeAspect="1"/>
          </p:cNvPicPr>
          <p:nvPr/>
        </p:nvPicPr>
        <p:blipFill>
          <a:blip r:embed="rId6">
            <a:extLst/>
          </a:blip>
          <a:srcRect l="16604" t="2549" r="11472" b="0"/>
          <a:stretch>
            <a:fillRect/>
          </a:stretch>
        </p:blipFill>
        <p:spPr>
          <a:xfrm>
            <a:off x="274621" y="2267532"/>
            <a:ext cx="4134373" cy="74689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0" h="21596" fill="norm" stroke="1" extrusionOk="0">
                <a:moveTo>
                  <a:pt x="4846" y="1"/>
                </a:moveTo>
                <a:cubicBezTo>
                  <a:pt x="4845" y="-4"/>
                  <a:pt x="4818" y="2"/>
                  <a:pt x="4767" y="19"/>
                </a:cubicBezTo>
                <a:cubicBezTo>
                  <a:pt x="4703" y="39"/>
                  <a:pt x="4557" y="92"/>
                  <a:pt x="4443" y="136"/>
                </a:cubicBezTo>
                <a:cubicBezTo>
                  <a:pt x="4329" y="179"/>
                  <a:pt x="4182" y="215"/>
                  <a:pt x="4115" y="215"/>
                </a:cubicBezTo>
                <a:cubicBezTo>
                  <a:pt x="3953" y="215"/>
                  <a:pt x="3816" y="365"/>
                  <a:pt x="3847" y="510"/>
                </a:cubicBezTo>
                <a:cubicBezTo>
                  <a:pt x="3867" y="607"/>
                  <a:pt x="3844" y="626"/>
                  <a:pt x="3704" y="618"/>
                </a:cubicBezTo>
                <a:cubicBezTo>
                  <a:pt x="3483" y="605"/>
                  <a:pt x="3409" y="722"/>
                  <a:pt x="3558" y="848"/>
                </a:cubicBezTo>
                <a:cubicBezTo>
                  <a:pt x="3679" y="951"/>
                  <a:pt x="3650" y="1220"/>
                  <a:pt x="3446" y="1841"/>
                </a:cubicBezTo>
                <a:cubicBezTo>
                  <a:pt x="3407" y="1960"/>
                  <a:pt x="3358" y="2307"/>
                  <a:pt x="3337" y="2611"/>
                </a:cubicBezTo>
                <a:cubicBezTo>
                  <a:pt x="3316" y="2915"/>
                  <a:pt x="3281" y="3179"/>
                  <a:pt x="3260" y="3197"/>
                </a:cubicBezTo>
                <a:cubicBezTo>
                  <a:pt x="3240" y="3216"/>
                  <a:pt x="3214" y="3417"/>
                  <a:pt x="3203" y="3643"/>
                </a:cubicBezTo>
                <a:cubicBezTo>
                  <a:pt x="3191" y="3869"/>
                  <a:pt x="3166" y="4069"/>
                  <a:pt x="3149" y="4088"/>
                </a:cubicBezTo>
                <a:cubicBezTo>
                  <a:pt x="3132" y="4107"/>
                  <a:pt x="3100" y="4574"/>
                  <a:pt x="3079" y="5126"/>
                </a:cubicBezTo>
                <a:cubicBezTo>
                  <a:pt x="3044" y="6016"/>
                  <a:pt x="3022" y="6151"/>
                  <a:pt x="2883" y="6316"/>
                </a:cubicBezTo>
                <a:cubicBezTo>
                  <a:pt x="2796" y="6419"/>
                  <a:pt x="2747" y="6536"/>
                  <a:pt x="2773" y="6575"/>
                </a:cubicBezTo>
                <a:cubicBezTo>
                  <a:pt x="2800" y="6613"/>
                  <a:pt x="2787" y="6668"/>
                  <a:pt x="2745" y="6696"/>
                </a:cubicBezTo>
                <a:cubicBezTo>
                  <a:pt x="2702" y="6725"/>
                  <a:pt x="2654" y="6797"/>
                  <a:pt x="2637" y="6855"/>
                </a:cubicBezTo>
                <a:cubicBezTo>
                  <a:pt x="2612" y="6943"/>
                  <a:pt x="2570" y="6956"/>
                  <a:pt x="2371" y="6945"/>
                </a:cubicBezTo>
                <a:cubicBezTo>
                  <a:pt x="2241" y="6938"/>
                  <a:pt x="2112" y="6953"/>
                  <a:pt x="2084" y="6978"/>
                </a:cubicBezTo>
                <a:cubicBezTo>
                  <a:pt x="2056" y="7004"/>
                  <a:pt x="1996" y="7014"/>
                  <a:pt x="1954" y="6999"/>
                </a:cubicBezTo>
                <a:cubicBezTo>
                  <a:pt x="1912" y="6985"/>
                  <a:pt x="1791" y="7025"/>
                  <a:pt x="1686" y="7089"/>
                </a:cubicBezTo>
                <a:cubicBezTo>
                  <a:pt x="1433" y="7241"/>
                  <a:pt x="1358" y="7684"/>
                  <a:pt x="1543" y="7925"/>
                </a:cubicBezTo>
                <a:cubicBezTo>
                  <a:pt x="1611" y="8014"/>
                  <a:pt x="1677" y="8107"/>
                  <a:pt x="1688" y="8131"/>
                </a:cubicBezTo>
                <a:cubicBezTo>
                  <a:pt x="1741" y="8246"/>
                  <a:pt x="1847" y="8350"/>
                  <a:pt x="1942" y="8382"/>
                </a:cubicBezTo>
                <a:cubicBezTo>
                  <a:pt x="1999" y="8401"/>
                  <a:pt x="2026" y="8434"/>
                  <a:pt x="2004" y="8454"/>
                </a:cubicBezTo>
                <a:cubicBezTo>
                  <a:pt x="1981" y="8475"/>
                  <a:pt x="2068" y="8535"/>
                  <a:pt x="2198" y="8586"/>
                </a:cubicBezTo>
                <a:cubicBezTo>
                  <a:pt x="2327" y="8638"/>
                  <a:pt x="2414" y="8697"/>
                  <a:pt x="2390" y="8719"/>
                </a:cubicBezTo>
                <a:cubicBezTo>
                  <a:pt x="2365" y="8741"/>
                  <a:pt x="2427" y="8778"/>
                  <a:pt x="2526" y="8802"/>
                </a:cubicBezTo>
                <a:cubicBezTo>
                  <a:pt x="2625" y="8826"/>
                  <a:pt x="2757" y="8863"/>
                  <a:pt x="2821" y="8885"/>
                </a:cubicBezTo>
                <a:cubicBezTo>
                  <a:pt x="3065" y="8966"/>
                  <a:pt x="3409" y="9034"/>
                  <a:pt x="3518" y="9023"/>
                </a:cubicBezTo>
                <a:cubicBezTo>
                  <a:pt x="3581" y="9017"/>
                  <a:pt x="3762" y="9034"/>
                  <a:pt x="3921" y="9064"/>
                </a:cubicBezTo>
                <a:cubicBezTo>
                  <a:pt x="4147" y="9105"/>
                  <a:pt x="4306" y="9192"/>
                  <a:pt x="4647" y="9458"/>
                </a:cubicBezTo>
                <a:cubicBezTo>
                  <a:pt x="5408" y="10050"/>
                  <a:pt x="5443" y="10240"/>
                  <a:pt x="4918" y="10949"/>
                </a:cubicBezTo>
                <a:cubicBezTo>
                  <a:pt x="4865" y="11021"/>
                  <a:pt x="4811" y="11103"/>
                  <a:pt x="4800" y="11133"/>
                </a:cubicBezTo>
                <a:cubicBezTo>
                  <a:pt x="4717" y="11358"/>
                  <a:pt x="4099" y="11689"/>
                  <a:pt x="3789" y="11674"/>
                </a:cubicBezTo>
                <a:cubicBezTo>
                  <a:pt x="3671" y="11669"/>
                  <a:pt x="3621" y="11689"/>
                  <a:pt x="3628" y="11740"/>
                </a:cubicBezTo>
                <a:cubicBezTo>
                  <a:pt x="3634" y="11780"/>
                  <a:pt x="3585" y="11814"/>
                  <a:pt x="3521" y="11815"/>
                </a:cubicBezTo>
                <a:cubicBezTo>
                  <a:pt x="3456" y="11816"/>
                  <a:pt x="3222" y="11845"/>
                  <a:pt x="2998" y="11879"/>
                </a:cubicBezTo>
                <a:cubicBezTo>
                  <a:pt x="2701" y="11923"/>
                  <a:pt x="2612" y="11954"/>
                  <a:pt x="2668" y="11992"/>
                </a:cubicBezTo>
                <a:cubicBezTo>
                  <a:pt x="2720" y="12027"/>
                  <a:pt x="2708" y="12060"/>
                  <a:pt x="2633" y="12094"/>
                </a:cubicBezTo>
                <a:cubicBezTo>
                  <a:pt x="2558" y="12129"/>
                  <a:pt x="2506" y="12131"/>
                  <a:pt x="2472" y="12100"/>
                </a:cubicBezTo>
                <a:cubicBezTo>
                  <a:pt x="2442" y="12073"/>
                  <a:pt x="2327" y="12112"/>
                  <a:pt x="2189" y="12195"/>
                </a:cubicBezTo>
                <a:lnTo>
                  <a:pt x="1954" y="12336"/>
                </a:lnTo>
                <a:lnTo>
                  <a:pt x="1808" y="12235"/>
                </a:lnTo>
                <a:cubicBezTo>
                  <a:pt x="1696" y="12160"/>
                  <a:pt x="1613" y="12142"/>
                  <a:pt x="1479" y="12165"/>
                </a:cubicBezTo>
                <a:cubicBezTo>
                  <a:pt x="1254" y="12205"/>
                  <a:pt x="533" y="12600"/>
                  <a:pt x="592" y="12653"/>
                </a:cubicBezTo>
                <a:cubicBezTo>
                  <a:pt x="616" y="12675"/>
                  <a:pt x="569" y="12729"/>
                  <a:pt x="485" y="12771"/>
                </a:cubicBezTo>
                <a:cubicBezTo>
                  <a:pt x="400" y="12814"/>
                  <a:pt x="330" y="12832"/>
                  <a:pt x="330" y="12811"/>
                </a:cubicBezTo>
                <a:cubicBezTo>
                  <a:pt x="330" y="12791"/>
                  <a:pt x="294" y="12795"/>
                  <a:pt x="251" y="12818"/>
                </a:cubicBezTo>
                <a:cubicBezTo>
                  <a:pt x="209" y="12842"/>
                  <a:pt x="161" y="13036"/>
                  <a:pt x="142" y="13250"/>
                </a:cubicBezTo>
                <a:cubicBezTo>
                  <a:pt x="123" y="13463"/>
                  <a:pt x="102" y="13648"/>
                  <a:pt x="95" y="13660"/>
                </a:cubicBezTo>
                <a:cubicBezTo>
                  <a:pt x="87" y="13671"/>
                  <a:pt x="85" y="13733"/>
                  <a:pt x="92" y="13796"/>
                </a:cubicBezTo>
                <a:cubicBezTo>
                  <a:pt x="100" y="13859"/>
                  <a:pt x="75" y="13922"/>
                  <a:pt x="35" y="13936"/>
                </a:cubicBezTo>
                <a:cubicBezTo>
                  <a:pt x="-48" y="13965"/>
                  <a:pt x="27" y="14244"/>
                  <a:pt x="152" y="14374"/>
                </a:cubicBezTo>
                <a:cubicBezTo>
                  <a:pt x="198" y="14422"/>
                  <a:pt x="254" y="14667"/>
                  <a:pt x="276" y="14917"/>
                </a:cubicBezTo>
                <a:cubicBezTo>
                  <a:pt x="300" y="15194"/>
                  <a:pt x="366" y="15437"/>
                  <a:pt x="443" y="15537"/>
                </a:cubicBezTo>
                <a:cubicBezTo>
                  <a:pt x="513" y="15628"/>
                  <a:pt x="582" y="15790"/>
                  <a:pt x="598" y="15898"/>
                </a:cubicBezTo>
                <a:cubicBezTo>
                  <a:pt x="615" y="16006"/>
                  <a:pt x="678" y="16127"/>
                  <a:pt x="741" y="16167"/>
                </a:cubicBezTo>
                <a:cubicBezTo>
                  <a:pt x="803" y="16207"/>
                  <a:pt x="857" y="16269"/>
                  <a:pt x="858" y="16305"/>
                </a:cubicBezTo>
                <a:cubicBezTo>
                  <a:pt x="865" y="16488"/>
                  <a:pt x="965" y="16882"/>
                  <a:pt x="1029" y="16977"/>
                </a:cubicBezTo>
                <a:cubicBezTo>
                  <a:pt x="1070" y="17037"/>
                  <a:pt x="1085" y="17086"/>
                  <a:pt x="1065" y="17086"/>
                </a:cubicBezTo>
                <a:cubicBezTo>
                  <a:pt x="1044" y="17086"/>
                  <a:pt x="1075" y="17150"/>
                  <a:pt x="1135" y="17230"/>
                </a:cubicBezTo>
                <a:cubicBezTo>
                  <a:pt x="1194" y="17309"/>
                  <a:pt x="1244" y="17427"/>
                  <a:pt x="1244" y="17492"/>
                </a:cubicBezTo>
                <a:cubicBezTo>
                  <a:pt x="1244" y="17558"/>
                  <a:pt x="1330" y="17665"/>
                  <a:pt x="1434" y="17729"/>
                </a:cubicBezTo>
                <a:cubicBezTo>
                  <a:pt x="1538" y="17793"/>
                  <a:pt x="1671" y="17903"/>
                  <a:pt x="1731" y="17974"/>
                </a:cubicBezTo>
                <a:cubicBezTo>
                  <a:pt x="2181" y="18505"/>
                  <a:pt x="3030" y="18924"/>
                  <a:pt x="3671" y="18933"/>
                </a:cubicBezTo>
                <a:cubicBezTo>
                  <a:pt x="4470" y="18943"/>
                  <a:pt x="4455" y="18940"/>
                  <a:pt x="4581" y="19108"/>
                </a:cubicBezTo>
                <a:cubicBezTo>
                  <a:pt x="4681" y="19241"/>
                  <a:pt x="4688" y="19345"/>
                  <a:pt x="4623" y="19748"/>
                </a:cubicBezTo>
                <a:cubicBezTo>
                  <a:pt x="4573" y="20052"/>
                  <a:pt x="4571" y="20310"/>
                  <a:pt x="4616" y="20444"/>
                </a:cubicBezTo>
                <a:cubicBezTo>
                  <a:pt x="4656" y="20561"/>
                  <a:pt x="4671" y="20665"/>
                  <a:pt x="4652" y="20676"/>
                </a:cubicBezTo>
                <a:cubicBezTo>
                  <a:pt x="4632" y="20687"/>
                  <a:pt x="4651" y="20731"/>
                  <a:pt x="4693" y="20774"/>
                </a:cubicBezTo>
                <a:cubicBezTo>
                  <a:pt x="4742" y="20826"/>
                  <a:pt x="4739" y="20862"/>
                  <a:pt x="4687" y="20880"/>
                </a:cubicBezTo>
                <a:cubicBezTo>
                  <a:pt x="4643" y="20895"/>
                  <a:pt x="4629" y="20926"/>
                  <a:pt x="4654" y="20949"/>
                </a:cubicBezTo>
                <a:cubicBezTo>
                  <a:pt x="4679" y="20971"/>
                  <a:pt x="4611" y="21100"/>
                  <a:pt x="4501" y="21233"/>
                </a:cubicBezTo>
                <a:cubicBezTo>
                  <a:pt x="4391" y="21367"/>
                  <a:pt x="4301" y="21503"/>
                  <a:pt x="4301" y="21536"/>
                </a:cubicBezTo>
                <a:cubicBezTo>
                  <a:pt x="4301" y="21586"/>
                  <a:pt x="5095" y="21596"/>
                  <a:pt x="9017" y="21596"/>
                </a:cubicBezTo>
                <a:lnTo>
                  <a:pt x="9093" y="21596"/>
                </a:lnTo>
                <a:cubicBezTo>
                  <a:pt x="11553" y="21596"/>
                  <a:pt x="12230" y="21592"/>
                  <a:pt x="13883" y="21590"/>
                </a:cubicBezTo>
                <a:lnTo>
                  <a:pt x="13714" y="21433"/>
                </a:lnTo>
                <a:cubicBezTo>
                  <a:pt x="13618" y="21344"/>
                  <a:pt x="13472" y="21207"/>
                  <a:pt x="13390" y="21130"/>
                </a:cubicBezTo>
                <a:cubicBezTo>
                  <a:pt x="13308" y="21053"/>
                  <a:pt x="13252" y="20954"/>
                  <a:pt x="13266" y="20910"/>
                </a:cubicBezTo>
                <a:cubicBezTo>
                  <a:pt x="13280" y="20865"/>
                  <a:pt x="13254" y="20801"/>
                  <a:pt x="13208" y="20767"/>
                </a:cubicBezTo>
                <a:cubicBezTo>
                  <a:pt x="13083" y="20677"/>
                  <a:pt x="12881" y="20339"/>
                  <a:pt x="12833" y="20142"/>
                </a:cubicBezTo>
                <a:cubicBezTo>
                  <a:pt x="12767" y="19876"/>
                  <a:pt x="12650" y="19515"/>
                  <a:pt x="12556" y="19285"/>
                </a:cubicBezTo>
                <a:cubicBezTo>
                  <a:pt x="12490" y="19123"/>
                  <a:pt x="12496" y="19025"/>
                  <a:pt x="12579" y="18850"/>
                </a:cubicBezTo>
                <a:cubicBezTo>
                  <a:pt x="12826" y="18329"/>
                  <a:pt x="13162" y="18129"/>
                  <a:pt x="13431" y="18343"/>
                </a:cubicBezTo>
                <a:cubicBezTo>
                  <a:pt x="13594" y="18472"/>
                  <a:pt x="14682" y="18637"/>
                  <a:pt x="15509" y="18657"/>
                </a:cubicBezTo>
                <a:cubicBezTo>
                  <a:pt x="15574" y="18659"/>
                  <a:pt x="15708" y="18695"/>
                  <a:pt x="15807" y="18737"/>
                </a:cubicBezTo>
                <a:cubicBezTo>
                  <a:pt x="15906" y="18780"/>
                  <a:pt x="16038" y="18805"/>
                  <a:pt x="16100" y="18791"/>
                </a:cubicBezTo>
                <a:cubicBezTo>
                  <a:pt x="16162" y="18778"/>
                  <a:pt x="16258" y="18789"/>
                  <a:pt x="16316" y="18815"/>
                </a:cubicBezTo>
                <a:cubicBezTo>
                  <a:pt x="16396" y="18852"/>
                  <a:pt x="16447" y="18848"/>
                  <a:pt x="16521" y="18798"/>
                </a:cubicBezTo>
                <a:cubicBezTo>
                  <a:pt x="16574" y="18762"/>
                  <a:pt x="16589" y="18734"/>
                  <a:pt x="16554" y="18734"/>
                </a:cubicBezTo>
                <a:cubicBezTo>
                  <a:pt x="16519" y="18734"/>
                  <a:pt x="16528" y="18712"/>
                  <a:pt x="16574" y="18686"/>
                </a:cubicBezTo>
                <a:cubicBezTo>
                  <a:pt x="16635" y="18652"/>
                  <a:pt x="16787" y="18661"/>
                  <a:pt x="17115" y="18717"/>
                </a:cubicBezTo>
                <a:cubicBezTo>
                  <a:pt x="17669" y="18810"/>
                  <a:pt x="17767" y="18847"/>
                  <a:pt x="17767" y="18966"/>
                </a:cubicBezTo>
                <a:cubicBezTo>
                  <a:pt x="17768" y="19052"/>
                  <a:pt x="17780" y="19050"/>
                  <a:pt x="17943" y="18938"/>
                </a:cubicBezTo>
                <a:cubicBezTo>
                  <a:pt x="18078" y="18845"/>
                  <a:pt x="18180" y="18819"/>
                  <a:pt x="18391" y="18824"/>
                </a:cubicBezTo>
                <a:cubicBezTo>
                  <a:pt x="18875" y="18833"/>
                  <a:pt x="19516" y="18770"/>
                  <a:pt x="19658" y="18700"/>
                </a:cubicBezTo>
                <a:cubicBezTo>
                  <a:pt x="19745" y="18656"/>
                  <a:pt x="19794" y="18573"/>
                  <a:pt x="19790" y="18476"/>
                </a:cubicBezTo>
                <a:cubicBezTo>
                  <a:pt x="19787" y="18391"/>
                  <a:pt x="19808" y="18081"/>
                  <a:pt x="19837" y="17788"/>
                </a:cubicBezTo>
                <a:cubicBezTo>
                  <a:pt x="19886" y="17315"/>
                  <a:pt x="19876" y="17239"/>
                  <a:pt x="19744" y="17095"/>
                </a:cubicBezTo>
                <a:cubicBezTo>
                  <a:pt x="19663" y="17006"/>
                  <a:pt x="19562" y="16920"/>
                  <a:pt x="19520" y="16903"/>
                </a:cubicBezTo>
                <a:cubicBezTo>
                  <a:pt x="19416" y="16862"/>
                  <a:pt x="19414" y="16779"/>
                  <a:pt x="19511" y="16673"/>
                </a:cubicBezTo>
                <a:cubicBezTo>
                  <a:pt x="19555" y="16625"/>
                  <a:pt x="19600" y="16539"/>
                  <a:pt x="19612" y="16479"/>
                </a:cubicBezTo>
                <a:cubicBezTo>
                  <a:pt x="19676" y="16179"/>
                  <a:pt x="19739" y="16074"/>
                  <a:pt x="19978" y="15877"/>
                </a:cubicBezTo>
                <a:cubicBezTo>
                  <a:pt x="20225" y="15672"/>
                  <a:pt x="20230" y="15661"/>
                  <a:pt x="20079" y="15639"/>
                </a:cubicBezTo>
                <a:cubicBezTo>
                  <a:pt x="19945" y="15620"/>
                  <a:pt x="19937" y="15605"/>
                  <a:pt x="20021" y="15548"/>
                </a:cubicBezTo>
                <a:cubicBezTo>
                  <a:pt x="20076" y="15511"/>
                  <a:pt x="20096" y="15481"/>
                  <a:pt x="20064" y="15481"/>
                </a:cubicBezTo>
                <a:cubicBezTo>
                  <a:pt x="20032" y="15481"/>
                  <a:pt x="20047" y="15452"/>
                  <a:pt x="20097" y="15419"/>
                </a:cubicBezTo>
                <a:cubicBezTo>
                  <a:pt x="20148" y="15385"/>
                  <a:pt x="20158" y="15348"/>
                  <a:pt x="20120" y="15335"/>
                </a:cubicBezTo>
                <a:cubicBezTo>
                  <a:pt x="20082" y="15322"/>
                  <a:pt x="20068" y="15251"/>
                  <a:pt x="20087" y="15177"/>
                </a:cubicBezTo>
                <a:cubicBezTo>
                  <a:pt x="20112" y="15080"/>
                  <a:pt x="20076" y="15014"/>
                  <a:pt x="19959" y="14945"/>
                </a:cubicBezTo>
                <a:lnTo>
                  <a:pt x="19794" y="14847"/>
                </a:lnTo>
                <a:lnTo>
                  <a:pt x="19998" y="14681"/>
                </a:lnTo>
                <a:lnTo>
                  <a:pt x="20203" y="14514"/>
                </a:lnTo>
                <a:lnTo>
                  <a:pt x="20347" y="14619"/>
                </a:lnTo>
                <a:cubicBezTo>
                  <a:pt x="20427" y="14676"/>
                  <a:pt x="20514" y="14770"/>
                  <a:pt x="20541" y="14830"/>
                </a:cubicBezTo>
                <a:cubicBezTo>
                  <a:pt x="20592" y="14941"/>
                  <a:pt x="20787" y="15091"/>
                  <a:pt x="20882" y="15091"/>
                </a:cubicBezTo>
                <a:cubicBezTo>
                  <a:pt x="20963" y="15091"/>
                  <a:pt x="21115" y="14882"/>
                  <a:pt x="21115" y="14770"/>
                </a:cubicBezTo>
                <a:cubicBezTo>
                  <a:pt x="21115" y="14663"/>
                  <a:pt x="20875" y="14516"/>
                  <a:pt x="20671" y="14500"/>
                </a:cubicBezTo>
                <a:cubicBezTo>
                  <a:pt x="20475" y="14484"/>
                  <a:pt x="20261" y="14342"/>
                  <a:pt x="20242" y="14215"/>
                </a:cubicBezTo>
                <a:cubicBezTo>
                  <a:pt x="20232" y="14152"/>
                  <a:pt x="20189" y="14103"/>
                  <a:pt x="20145" y="14107"/>
                </a:cubicBezTo>
                <a:cubicBezTo>
                  <a:pt x="20100" y="14111"/>
                  <a:pt x="20064" y="14085"/>
                  <a:pt x="20064" y="14050"/>
                </a:cubicBezTo>
                <a:cubicBezTo>
                  <a:pt x="20064" y="14006"/>
                  <a:pt x="20142" y="13984"/>
                  <a:pt x="20298" y="13984"/>
                </a:cubicBezTo>
                <a:cubicBezTo>
                  <a:pt x="20426" y="13984"/>
                  <a:pt x="20531" y="14007"/>
                  <a:pt x="20531" y="14035"/>
                </a:cubicBezTo>
                <a:cubicBezTo>
                  <a:pt x="20531" y="14063"/>
                  <a:pt x="20557" y="14100"/>
                  <a:pt x="20589" y="14117"/>
                </a:cubicBezTo>
                <a:cubicBezTo>
                  <a:pt x="20620" y="14135"/>
                  <a:pt x="20611" y="14173"/>
                  <a:pt x="20568" y="14202"/>
                </a:cubicBezTo>
                <a:cubicBezTo>
                  <a:pt x="20463" y="14273"/>
                  <a:pt x="20613" y="14339"/>
                  <a:pt x="20944" y="14368"/>
                </a:cubicBezTo>
                <a:cubicBezTo>
                  <a:pt x="21132" y="14384"/>
                  <a:pt x="21215" y="14371"/>
                  <a:pt x="21249" y="14322"/>
                </a:cubicBezTo>
                <a:cubicBezTo>
                  <a:pt x="21315" y="14226"/>
                  <a:pt x="21175" y="14122"/>
                  <a:pt x="20970" y="14114"/>
                </a:cubicBezTo>
                <a:cubicBezTo>
                  <a:pt x="20717" y="14104"/>
                  <a:pt x="20600" y="14025"/>
                  <a:pt x="20719" y="13945"/>
                </a:cubicBezTo>
                <a:cubicBezTo>
                  <a:pt x="20771" y="13910"/>
                  <a:pt x="20864" y="13892"/>
                  <a:pt x="20925" y="13905"/>
                </a:cubicBezTo>
                <a:cubicBezTo>
                  <a:pt x="20986" y="13918"/>
                  <a:pt x="21097" y="13915"/>
                  <a:pt x="21171" y="13899"/>
                </a:cubicBezTo>
                <a:cubicBezTo>
                  <a:pt x="21281" y="13876"/>
                  <a:pt x="21285" y="13865"/>
                  <a:pt x="21195" y="13834"/>
                </a:cubicBezTo>
                <a:cubicBezTo>
                  <a:pt x="21046" y="13783"/>
                  <a:pt x="21026" y="13660"/>
                  <a:pt x="21160" y="13631"/>
                </a:cubicBezTo>
                <a:cubicBezTo>
                  <a:pt x="21221" y="13618"/>
                  <a:pt x="21253" y="13593"/>
                  <a:pt x="21233" y="13575"/>
                </a:cubicBezTo>
                <a:cubicBezTo>
                  <a:pt x="21212" y="13556"/>
                  <a:pt x="21266" y="13506"/>
                  <a:pt x="21350" y="13463"/>
                </a:cubicBezTo>
                <a:cubicBezTo>
                  <a:pt x="21530" y="13373"/>
                  <a:pt x="21552" y="13269"/>
                  <a:pt x="21391" y="13269"/>
                </a:cubicBezTo>
                <a:cubicBezTo>
                  <a:pt x="21211" y="13269"/>
                  <a:pt x="21174" y="13190"/>
                  <a:pt x="21305" y="13086"/>
                </a:cubicBezTo>
                <a:cubicBezTo>
                  <a:pt x="21478" y="12948"/>
                  <a:pt x="21456" y="12835"/>
                  <a:pt x="21218" y="12630"/>
                </a:cubicBezTo>
                <a:cubicBezTo>
                  <a:pt x="21018" y="12458"/>
                  <a:pt x="20673" y="12346"/>
                  <a:pt x="20184" y="12294"/>
                </a:cubicBezTo>
                <a:cubicBezTo>
                  <a:pt x="20089" y="12284"/>
                  <a:pt x="19944" y="12264"/>
                  <a:pt x="19860" y="12249"/>
                </a:cubicBezTo>
                <a:cubicBezTo>
                  <a:pt x="19775" y="12234"/>
                  <a:pt x="19526" y="12263"/>
                  <a:pt x="19299" y="12316"/>
                </a:cubicBezTo>
                <a:cubicBezTo>
                  <a:pt x="18942" y="12398"/>
                  <a:pt x="18878" y="12432"/>
                  <a:pt x="18793" y="12584"/>
                </a:cubicBezTo>
                <a:cubicBezTo>
                  <a:pt x="18707" y="12737"/>
                  <a:pt x="18712" y="12770"/>
                  <a:pt x="18828" y="12841"/>
                </a:cubicBezTo>
                <a:cubicBezTo>
                  <a:pt x="18939" y="12910"/>
                  <a:pt x="18945" y="12939"/>
                  <a:pt x="18865" y="13023"/>
                </a:cubicBezTo>
                <a:cubicBezTo>
                  <a:pt x="18813" y="13077"/>
                  <a:pt x="18780" y="13150"/>
                  <a:pt x="18793" y="13184"/>
                </a:cubicBezTo>
                <a:cubicBezTo>
                  <a:pt x="18808" y="13222"/>
                  <a:pt x="18763" y="13244"/>
                  <a:pt x="18682" y="13241"/>
                </a:cubicBezTo>
                <a:cubicBezTo>
                  <a:pt x="18541" y="13234"/>
                  <a:pt x="18495" y="13291"/>
                  <a:pt x="18609" y="13330"/>
                </a:cubicBezTo>
                <a:cubicBezTo>
                  <a:pt x="18645" y="13342"/>
                  <a:pt x="18659" y="13411"/>
                  <a:pt x="18640" y="13482"/>
                </a:cubicBezTo>
                <a:cubicBezTo>
                  <a:pt x="18622" y="13553"/>
                  <a:pt x="18659" y="13670"/>
                  <a:pt x="18723" y="13741"/>
                </a:cubicBezTo>
                <a:cubicBezTo>
                  <a:pt x="18831" y="13862"/>
                  <a:pt x="18829" y="13876"/>
                  <a:pt x="18673" y="13954"/>
                </a:cubicBezTo>
                <a:cubicBezTo>
                  <a:pt x="18582" y="14001"/>
                  <a:pt x="18467" y="14030"/>
                  <a:pt x="18417" y="14020"/>
                </a:cubicBezTo>
                <a:cubicBezTo>
                  <a:pt x="18323" y="14001"/>
                  <a:pt x="18321" y="14270"/>
                  <a:pt x="18415" y="14396"/>
                </a:cubicBezTo>
                <a:cubicBezTo>
                  <a:pt x="18456" y="14451"/>
                  <a:pt x="18443" y="14576"/>
                  <a:pt x="18386" y="14657"/>
                </a:cubicBezTo>
                <a:cubicBezTo>
                  <a:pt x="18378" y="14669"/>
                  <a:pt x="18381" y="14698"/>
                  <a:pt x="18391" y="14722"/>
                </a:cubicBezTo>
                <a:cubicBezTo>
                  <a:pt x="18401" y="14746"/>
                  <a:pt x="18418" y="14855"/>
                  <a:pt x="18428" y="14965"/>
                </a:cubicBezTo>
                <a:cubicBezTo>
                  <a:pt x="18439" y="15096"/>
                  <a:pt x="18529" y="15247"/>
                  <a:pt x="18686" y="15399"/>
                </a:cubicBezTo>
                <a:cubicBezTo>
                  <a:pt x="18818" y="15528"/>
                  <a:pt x="18959" y="15716"/>
                  <a:pt x="18999" y="15816"/>
                </a:cubicBezTo>
                <a:cubicBezTo>
                  <a:pt x="19062" y="15970"/>
                  <a:pt x="19050" y="16008"/>
                  <a:pt x="18925" y="16071"/>
                </a:cubicBezTo>
                <a:cubicBezTo>
                  <a:pt x="18845" y="16111"/>
                  <a:pt x="18777" y="16127"/>
                  <a:pt x="18777" y="16105"/>
                </a:cubicBezTo>
                <a:cubicBezTo>
                  <a:pt x="18776" y="16083"/>
                  <a:pt x="18743" y="16096"/>
                  <a:pt x="18702" y="16131"/>
                </a:cubicBezTo>
                <a:cubicBezTo>
                  <a:pt x="18661" y="16167"/>
                  <a:pt x="18532" y="16196"/>
                  <a:pt x="18415" y="16196"/>
                </a:cubicBezTo>
                <a:cubicBezTo>
                  <a:pt x="18260" y="16196"/>
                  <a:pt x="18153" y="16237"/>
                  <a:pt x="18017" y="16348"/>
                </a:cubicBezTo>
                <a:cubicBezTo>
                  <a:pt x="17915" y="16432"/>
                  <a:pt x="17792" y="16494"/>
                  <a:pt x="17747" y="16487"/>
                </a:cubicBezTo>
                <a:cubicBezTo>
                  <a:pt x="17606" y="16465"/>
                  <a:pt x="17077" y="16789"/>
                  <a:pt x="17022" y="16930"/>
                </a:cubicBezTo>
                <a:cubicBezTo>
                  <a:pt x="16994" y="17004"/>
                  <a:pt x="16956" y="17076"/>
                  <a:pt x="16940" y="17092"/>
                </a:cubicBezTo>
                <a:cubicBezTo>
                  <a:pt x="16909" y="17121"/>
                  <a:pt x="16260" y="16997"/>
                  <a:pt x="16166" y="16945"/>
                </a:cubicBezTo>
                <a:cubicBezTo>
                  <a:pt x="16137" y="16929"/>
                  <a:pt x="16036" y="16945"/>
                  <a:pt x="15941" y="16979"/>
                </a:cubicBezTo>
                <a:cubicBezTo>
                  <a:pt x="15784" y="17037"/>
                  <a:pt x="15747" y="17034"/>
                  <a:pt x="15567" y="16955"/>
                </a:cubicBezTo>
                <a:cubicBezTo>
                  <a:pt x="15318" y="16846"/>
                  <a:pt x="15305" y="16847"/>
                  <a:pt x="15249" y="16966"/>
                </a:cubicBezTo>
                <a:cubicBezTo>
                  <a:pt x="15208" y="17054"/>
                  <a:pt x="15193" y="17056"/>
                  <a:pt x="15082" y="16994"/>
                </a:cubicBezTo>
                <a:cubicBezTo>
                  <a:pt x="14986" y="16941"/>
                  <a:pt x="14975" y="16902"/>
                  <a:pt x="15039" y="16808"/>
                </a:cubicBezTo>
                <a:cubicBezTo>
                  <a:pt x="15083" y="16743"/>
                  <a:pt x="15152" y="16701"/>
                  <a:pt x="15192" y="16714"/>
                </a:cubicBezTo>
                <a:cubicBezTo>
                  <a:pt x="15299" y="16751"/>
                  <a:pt x="15324" y="16543"/>
                  <a:pt x="15254" y="16175"/>
                </a:cubicBezTo>
                <a:cubicBezTo>
                  <a:pt x="15135" y="15556"/>
                  <a:pt x="15130" y="15508"/>
                  <a:pt x="15196" y="15439"/>
                </a:cubicBezTo>
                <a:cubicBezTo>
                  <a:pt x="15236" y="15397"/>
                  <a:pt x="15220" y="15314"/>
                  <a:pt x="15150" y="15223"/>
                </a:cubicBezTo>
                <a:cubicBezTo>
                  <a:pt x="15088" y="15140"/>
                  <a:pt x="15032" y="14945"/>
                  <a:pt x="15029" y="14789"/>
                </a:cubicBezTo>
                <a:cubicBezTo>
                  <a:pt x="15025" y="14633"/>
                  <a:pt x="15005" y="14487"/>
                  <a:pt x="14981" y="14464"/>
                </a:cubicBezTo>
                <a:cubicBezTo>
                  <a:pt x="14924" y="14409"/>
                  <a:pt x="14898" y="14313"/>
                  <a:pt x="14847" y="13898"/>
                </a:cubicBezTo>
                <a:cubicBezTo>
                  <a:pt x="14823" y="13707"/>
                  <a:pt x="14772" y="13473"/>
                  <a:pt x="14729" y="13377"/>
                </a:cubicBezTo>
                <a:cubicBezTo>
                  <a:pt x="14687" y="13282"/>
                  <a:pt x="14618" y="13071"/>
                  <a:pt x="14579" y="12908"/>
                </a:cubicBezTo>
                <a:cubicBezTo>
                  <a:pt x="14539" y="12745"/>
                  <a:pt x="14447" y="12560"/>
                  <a:pt x="14370" y="12496"/>
                </a:cubicBezTo>
                <a:cubicBezTo>
                  <a:pt x="14294" y="12432"/>
                  <a:pt x="14236" y="12366"/>
                  <a:pt x="14244" y="12350"/>
                </a:cubicBezTo>
                <a:cubicBezTo>
                  <a:pt x="14253" y="12334"/>
                  <a:pt x="14208" y="12266"/>
                  <a:pt x="14145" y="12199"/>
                </a:cubicBezTo>
                <a:cubicBezTo>
                  <a:pt x="14082" y="12131"/>
                  <a:pt x="14030" y="12094"/>
                  <a:pt x="14030" y="12115"/>
                </a:cubicBezTo>
                <a:cubicBezTo>
                  <a:pt x="14029" y="12136"/>
                  <a:pt x="13886" y="12071"/>
                  <a:pt x="13710" y="11973"/>
                </a:cubicBezTo>
                <a:cubicBezTo>
                  <a:pt x="13346" y="11770"/>
                  <a:pt x="13219" y="11753"/>
                  <a:pt x="13089" y="11889"/>
                </a:cubicBezTo>
                <a:lnTo>
                  <a:pt x="12998" y="11984"/>
                </a:lnTo>
                <a:lnTo>
                  <a:pt x="12802" y="11859"/>
                </a:lnTo>
                <a:cubicBezTo>
                  <a:pt x="12587" y="11720"/>
                  <a:pt x="12515" y="11705"/>
                  <a:pt x="12007" y="11694"/>
                </a:cubicBezTo>
                <a:cubicBezTo>
                  <a:pt x="11814" y="11690"/>
                  <a:pt x="11612" y="11670"/>
                  <a:pt x="11557" y="11650"/>
                </a:cubicBezTo>
                <a:cubicBezTo>
                  <a:pt x="11493" y="11627"/>
                  <a:pt x="11465" y="11635"/>
                  <a:pt x="11479" y="11672"/>
                </a:cubicBezTo>
                <a:cubicBezTo>
                  <a:pt x="11491" y="11704"/>
                  <a:pt x="11433" y="11729"/>
                  <a:pt x="11345" y="11729"/>
                </a:cubicBezTo>
                <a:cubicBezTo>
                  <a:pt x="11242" y="11729"/>
                  <a:pt x="11196" y="11705"/>
                  <a:pt x="11210" y="11657"/>
                </a:cubicBezTo>
                <a:cubicBezTo>
                  <a:pt x="11227" y="11601"/>
                  <a:pt x="11183" y="11587"/>
                  <a:pt x="11016" y="11597"/>
                </a:cubicBezTo>
                <a:cubicBezTo>
                  <a:pt x="10897" y="11605"/>
                  <a:pt x="10766" y="11599"/>
                  <a:pt x="10725" y="11586"/>
                </a:cubicBezTo>
                <a:cubicBezTo>
                  <a:pt x="10685" y="11573"/>
                  <a:pt x="10485" y="11567"/>
                  <a:pt x="10282" y="11573"/>
                </a:cubicBezTo>
                <a:cubicBezTo>
                  <a:pt x="9840" y="11586"/>
                  <a:pt x="9425" y="11487"/>
                  <a:pt x="9233" y="11324"/>
                </a:cubicBezTo>
                <a:cubicBezTo>
                  <a:pt x="9159" y="11261"/>
                  <a:pt x="9106" y="11204"/>
                  <a:pt x="9114" y="11198"/>
                </a:cubicBezTo>
                <a:cubicBezTo>
                  <a:pt x="9122" y="11192"/>
                  <a:pt x="9055" y="11147"/>
                  <a:pt x="8967" y="11098"/>
                </a:cubicBezTo>
                <a:cubicBezTo>
                  <a:pt x="8868" y="11043"/>
                  <a:pt x="8825" y="10979"/>
                  <a:pt x="8854" y="10928"/>
                </a:cubicBezTo>
                <a:cubicBezTo>
                  <a:pt x="8879" y="10884"/>
                  <a:pt x="8863" y="10836"/>
                  <a:pt x="8821" y="10822"/>
                </a:cubicBezTo>
                <a:cubicBezTo>
                  <a:pt x="8774" y="10806"/>
                  <a:pt x="8770" y="10755"/>
                  <a:pt x="8808" y="10698"/>
                </a:cubicBezTo>
                <a:cubicBezTo>
                  <a:pt x="8843" y="10645"/>
                  <a:pt x="8855" y="10576"/>
                  <a:pt x="8835" y="10544"/>
                </a:cubicBezTo>
                <a:cubicBezTo>
                  <a:pt x="8790" y="10472"/>
                  <a:pt x="9487" y="10087"/>
                  <a:pt x="9594" y="10124"/>
                </a:cubicBezTo>
                <a:cubicBezTo>
                  <a:pt x="9637" y="10139"/>
                  <a:pt x="9671" y="10133"/>
                  <a:pt x="9671" y="10111"/>
                </a:cubicBezTo>
                <a:cubicBezTo>
                  <a:pt x="9671" y="10089"/>
                  <a:pt x="9804" y="9975"/>
                  <a:pt x="9968" y="9859"/>
                </a:cubicBezTo>
                <a:cubicBezTo>
                  <a:pt x="10409" y="9546"/>
                  <a:pt x="10819" y="9148"/>
                  <a:pt x="10876" y="8975"/>
                </a:cubicBezTo>
                <a:cubicBezTo>
                  <a:pt x="11022" y="8534"/>
                  <a:pt x="11035" y="8279"/>
                  <a:pt x="10930" y="8037"/>
                </a:cubicBezTo>
                <a:cubicBezTo>
                  <a:pt x="10869" y="7898"/>
                  <a:pt x="10808" y="7616"/>
                  <a:pt x="10794" y="7413"/>
                </a:cubicBezTo>
                <a:cubicBezTo>
                  <a:pt x="10779" y="7211"/>
                  <a:pt x="10730" y="6899"/>
                  <a:pt x="10682" y="6720"/>
                </a:cubicBezTo>
                <a:cubicBezTo>
                  <a:pt x="10634" y="6541"/>
                  <a:pt x="10583" y="6356"/>
                  <a:pt x="10571" y="6308"/>
                </a:cubicBezTo>
                <a:cubicBezTo>
                  <a:pt x="10558" y="6261"/>
                  <a:pt x="10504" y="6163"/>
                  <a:pt x="10451" y="6091"/>
                </a:cubicBezTo>
                <a:cubicBezTo>
                  <a:pt x="10398" y="6020"/>
                  <a:pt x="10351" y="5904"/>
                  <a:pt x="10344" y="5832"/>
                </a:cubicBezTo>
                <a:cubicBezTo>
                  <a:pt x="10337" y="5761"/>
                  <a:pt x="10306" y="5678"/>
                  <a:pt x="10273" y="5650"/>
                </a:cubicBezTo>
                <a:cubicBezTo>
                  <a:pt x="10241" y="5621"/>
                  <a:pt x="10248" y="5587"/>
                  <a:pt x="10292" y="5572"/>
                </a:cubicBezTo>
                <a:cubicBezTo>
                  <a:pt x="10340" y="5555"/>
                  <a:pt x="10347" y="5515"/>
                  <a:pt x="10306" y="5471"/>
                </a:cubicBezTo>
                <a:cubicBezTo>
                  <a:pt x="10269" y="5430"/>
                  <a:pt x="10254" y="5374"/>
                  <a:pt x="10271" y="5347"/>
                </a:cubicBezTo>
                <a:cubicBezTo>
                  <a:pt x="10289" y="5319"/>
                  <a:pt x="10265" y="5284"/>
                  <a:pt x="10220" y="5269"/>
                </a:cubicBezTo>
                <a:cubicBezTo>
                  <a:pt x="10175" y="5253"/>
                  <a:pt x="10139" y="5204"/>
                  <a:pt x="10139" y="5158"/>
                </a:cubicBezTo>
                <a:cubicBezTo>
                  <a:pt x="10139" y="5020"/>
                  <a:pt x="9975" y="4867"/>
                  <a:pt x="9770" y="4815"/>
                </a:cubicBezTo>
                <a:cubicBezTo>
                  <a:pt x="9607" y="4774"/>
                  <a:pt x="9583" y="4776"/>
                  <a:pt x="9619" y="4829"/>
                </a:cubicBezTo>
                <a:cubicBezTo>
                  <a:pt x="9668" y="4901"/>
                  <a:pt x="9482" y="5005"/>
                  <a:pt x="9374" y="4968"/>
                </a:cubicBezTo>
                <a:cubicBezTo>
                  <a:pt x="9335" y="4955"/>
                  <a:pt x="9320" y="4894"/>
                  <a:pt x="9341" y="4834"/>
                </a:cubicBezTo>
                <a:cubicBezTo>
                  <a:pt x="9361" y="4773"/>
                  <a:pt x="9337" y="4697"/>
                  <a:pt x="9287" y="4664"/>
                </a:cubicBezTo>
                <a:cubicBezTo>
                  <a:pt x="9193" y="4601"/>
                  <a:pt x="9298" y="4525"/>
                  <a:pt x="9421" y="4567"/>
                </a:cubicBezTo>
                <a:cubicBezTo>
                  <a:pt x="9555" y="4614"/>
                  <a:pt x="9442" y="4301"/>
                  <a:pt x="9252" y="4100"/>
                </a:cubicBezTo>
                <a:cubicBezTo>
                  <a:pt x="9141" y="3983"/>
                  <a:pt x="9048" y="3860"/>
                  <a:pt x="9048" y="3827"/>
                </a:cubicBezTo>
                <a:cubicBezTo>
                  <a:pt x="9048" y="3795"/>
                  <a:pt x="8990" y="3696"/>
                  <a:pt x="8920" y="3607"/>
                </a:cubicBezTo>
                <a:cubicBezTo>
                  <a:pt x="8849" y="3518"/>
                  <a:pt x="8800" y="3395"/>
                  <a:pt x="8808" y="3333"/>
                </a:cubicBezTo>
                <a:cubicBezTo>
                  <a:pt x="8818" y="3261"/>
                  <a:pt x="8777" y="3209"/>
                  <a:pt x="8695" y="3192"/>
                </a:cubicBezTo>
                <a:cubicBezTo>
                  <a:pt x="8623" y="3176"/>
                  <a:pt x="8584" y="3136"/>
                  <a:pt x="8608" y="3102"/>
                </a:cubicBezTo>
                <a:cubicBezTo>
                  <a:pt x="8652" y="3038"/>
                  <a:pt x="8403" y="2711"/>
                  <a:pt x="8278" y="2668"/>
                </a:cubicBezTo>
                <a:cubicBezTo>
                  <a:pt x="8239" y="2655"/>
                  <a:pt x="8208" y="2574"/>
                  <a:pt x="8208" y="2489"/>
                </a:cubicBezTo>
                <a:cubicBezTo>
                  <a:pt x="8208" y="2404"/>
                  <a:pt x="8155" y="2302"/>
                  <a:pt x="8092" y="2262"/>
                </a:cubicBezTo>
                <a:cubicBezTo>
                  <a:pt x="8029" y="2222"/>
                  <a:pt x="7996" y="2163"/>
                  <a:pt x="8016" y="2132"/>
                </a:cubicBezTo>
                <a:cubicBezTo>
                  <a:pt x="8042" y="2092"/>
                  <a:pt x="7996" y="2084"/>
                  <a:pt x="7855" y="2104"/>
                </a:cubicBezTo>
                <a:cubicBezTo>
                  <a:pt x="7708" y="2124"/>
                  <a:pt x="7640" y="2109"/>
                  <a:pt x="7580" y="2046"/>
                </a:cubicBezTo>
                <a:cubicBezTo>
                  <a:pt x="7534" y="1999"/>
                  <a:pt x="7529" y="1947"/>
                  <a:pt x="7568" y="1925"/>
                </a:cubicBezTo>
                <a:cubicBezTo>
                  <a:pt x="7605" y="1903"/>
                  <a:pt x="7640" y="1826"/>
                  <a:pt x="7648" y="1755"/>
                </a:cubicBezTo>
                <a:cubicBezTo>
                  <a:pt x="7677" y="1500"/>
                  <a:pt x="7657" y="1466"/>
                  <a:pt x="7473" y="1481"/>
                </a:cubicBezTo>
                <a:cubicBezTo>
                  <a:pt x="7325" y="1492"/>
                  <a:pt x="7297" y="1474"/>
                  <a:pt x="7297" y="1364"/>
                </a:cubicBezTo>
                <a:cubicBezTo>
                  <a:pt x="7297" y="1291"/>
                  <a:pt x="7340" y="1231"/>
                  <a:pt x="7394" y="1228"/>
                </a:cubicBezTo>
                <a:cubicBezTo>
                  <a:pt x="7448" y="1225"/>
                  <a:pt x="7507" y="1221"/>
                  <a:pt x="7526" y="1218"/>
                </a:cubicBezTo>
                <a:cubicBezTo>
                  <a:pt x="7609" y="1205"/>
                  <a:pt x="7338" y="931"/>
                  <a:pt x="7244" y="931"/>
                </a:cubicBezTo>
                <a:cubicBezTo>
                  <a:pt x="7187" y="931"/>
                  <a:pt x="7138" y="901"/>
                  <a:pt x="7132" y="865"/>
                </a:cubicBezTo>
                <a:cubicBezTo>
                  <a:pt x="7127" y="830"/>
                  <a:pt x="7113" y="780"/>
                  <a:pt x="7101" y="756"/>
                </a:cubicBezTo>
                <a:cubicBezTo>
                  <a:pt x="7090" y="733"/>
                  <a:pt x="7072" y="694"/>
                  <a:pt x="7062" y="670"/>
                </a:cubicBezTo>
                <a:cubicBezTo>
                  <a:pt x="7052" y="647"/>
                  <a:pt x="7036" y="617"/>
                  <a:pt x="7027" y="605"/>
                </a:cubicBezTo>
                <a:cubicBezTo>
                  <a:pt x="7018" y="593"/>
                  <a:pt x="7002" y="533"/>
                  <a:pt x="6992" y="471"/>
                </a:cubicBezTo>
                <a:cubicBezTo>
                  <a:pt x="6960" y="275"/>
                  <a:pt x="6880" y="199"/>
                  <a:pt x="6765" y="253"/>
                </a:cubicBezTo>
                <a:cubicBezTo>
                  <a:pt x="6615" y="322"/>
                  <a:pt x="6308" y="276"/>
                  <a:pt x="6121" y="156"/>
                </a:cubicBezTo>
                <a:cubicBezTo>
                  <a:pt x="6021" y="92"/>
                  <a:pt x="5916" y="64"/>
                  <a:pt x="5849" y="83"/>
                </a:cubicBezTo>
                <a:cubicBezTo>
                  <a:pt x="5752" y="110"/>
                  <a:pt x="5581" y="112"/>
                  <a:pt x="5527" y="87"/>
                </a:cubicBezTo>
                <a:cubicBezTo>
                  <a:pt x="5418" y="39"/>
                  <a:pt x="5163" y="65"/>
                  <a:pt x="5021" y="139"/>
                </a:cubicBezTo>
                <a:cubicBezTo>
                  <a:pt x="4888" y="209"/>
                  <a:pt x="4820" y="220"/>
                  <a:pt x="4753" y="183"/>
                </a:cubicBezTo>
                <a:cubicBezTo>
                  <a:pt x="4686" y="145"/>
                  <a:pt x="4693" y="113"/>
                  <a:pt x="4775" y="56"/>
                </a:cubicBezTo>
                <a:cubicBezTo>
                  <a:pt x="4823" y="24"/>
                  <a:pt x="4847" y="7"/>
                  <a:pt x="4846" y="1"/>
                </a:cubicBezTo>
                <a:close/>
                <a:moveTo>
                  <a:pt x="20454" y="15133"/>
                </a:moveTo>
                <a:cubicBezTo>
                  <a:pt x="20385" y="15133"/>
                  <a:pt x="20359" y="15159"/>
                  <a:pt x="20386" y="15198"/>
                </a:cubicBezTo>
                <a:cubicBezTo>
                  <a:pt x="20411" y="15234"/>
                  <a:pt x="20462" y="15265"/>
                  <a:pt x="20500" y="15265"/>
                </a:cubicBezTo>
                <a:cubicBezTo>
                  <a:pt x="20538" y="15265"/>
                  <a:pt x="20570" y="15234"/>
                  <a:pt x="20570" y="15198"/>
                </a:cubicBezTo>
                <a:cubicBezTo>
                  <a:pt x="20570" y="15163"/>
                  <a:pt x="20517" y="15133"/>
                  <a:pt x="20454" y="15133"/>
                </a:cubicBezTo>
                <a:close/>
                <a:moveTo>
                  <a:pt x="17813" y="19093"/>
                </a:moveTo>
                <a:cubicBezTo>
                  <a:pt x="17802" y="19094"/>
                  <a:pt x="17786" y="19099"/>
                  <a:pt x="17767" y="19109"/>
                </a:cubicBezTo>
                <a:cubicBezTo>
                  <a:pt x="17714" y="19137"/>
                  <a:pt x="17653" y="19254"/>
                  <a:pt x="17631" y="19370"/>
                </a:cubicBezTo>
                <a:cubicBezTo>
                  <a:pt x="17609" y="19485"/>
                  <a:pt x="17620" y="19564"/>
                  <a:pt x="17656" y="19545"/>
                </a:cubicBezTo>
                <a:cubicBezTo>
                  <a:pt x="17691" y="19527"/>
                  <a:pt x="17726" y="19487"/>
                  <a:pt x="17734" y="19458"/>
                </a:cubicBezTo>
                <a:cubicBezTo>
                  <a:pt x="17743" y="19429"/>
                  <a:pt x="17775" y="19327"/>
                  <a:pt x="17807" y="19232"/>
                </a:cubicBezTo>
                <a:cubicBezTo>
                  <a:pt x="17840" y="19129"/>
                  <a:pt x="17845" y="19090"/>
                  <a:pt x="17813" y="19093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</p:spPr>
      </p:pic>
      <p:sp>
        <p:nvSpPr>
          <p:cNvPr id="260" name="Rectangle 8"/>
          <p:cNvSpPr txBox="1"/>
          <p:nvPr/>
        </p:nvSpPr>
        <p:spPr>
          <a:xfrm>
            <a:off x="929518" y="2632369"/>
            <a:ext cx="11145764" cy="14478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77800" dist="134475" dir="3085310">
              <a:srgbClr val="000000">
                <a:alpha val="99563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900">
                <a:solidFill>
                  <a:srgbClr val="FFF7E2"/>
                </a:solidFill>
                <a:effectLst>
                  <a:outerShdw sx="100000" sy="100000" kx="0" ky="0" algn="b" rotWithShape="0" blurRad="63500" dist="310007" dir="7680000">
                    <a:srgbClr val="000000">
                      <a:alpha val="32000"/>
                    </a:srgbClr>
                  </a:outerShdw>
                </a:effectLst>
                <a:latin typeface="Agency FB"/>
                <a:ea typeface="Agency FB"/>
                <a:cs typeface="Agency FB"/>
                <a:sym typeface="Agency FB"/>
              </a:defRPr>
            </a:lvl1pPr>
          </a:lstStyle>
          <a:p>
            <a:pPr/>
            <a:r>
              <a:t>The Destruction of Ungodliness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2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1500"/>
                                        <p:tgtEl>
                                          <p:spTgt spid="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5" dur="1500"/>
                                        <p:tgtEl>
                                          <p:spTgt spid="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8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C000EB"/>
      </a:dk1>
      <a:lt1>
        <a:srgbClr val="EBEBEB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2">
  <a:themeElements>
    <a:clrScheme name="New_Template2">
      <a:dk1>
        <a:srgbClr val="000000"/>
      </a:dk1>
      <a:lt1>
        <a:srgbClr val="FFFFFF"/>
      </a:lt1>
      <a:dk2>
        <a:srgbClr val="525252"/>
      </a:dk2>
      <a:lt2>
        <a:srgbClr val="C9C9C9"/>
      </a:lt2>
      <a:accent1>
        <a:srgbClr val="619AE3"/>
      </a:accent1>
      <a:accent2>
        <a:srgbClr val="54BFB9"/>
      </a:accent2>
      <a:accent3>
        <a:srgbClr val="29C439"/>
      </a:accent3>
      <a:accent4>
        <a:srgbClr val="EDAC0F"/>
      </a:accent4>
      <a:accent5>
        <a:srgbClr val="D41D03"/>
      </a:accent5>
      <a:accent6>
        <a:srgbClr val="B264DA"/>
      </a:accent6>
      <a:hlink>
        <a:srgbClr val="0000FF"/>
      </a:hlink>
      <a:folHlink>
        <a:srgbClr val="FF00FF"/>
      </a:folHlink>
    </a:clrScheme>
    <a:fontScheme name="New_Template2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New_Template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80000"/>
                </a:srgbClr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800" u="none" kumimoji="0" normalizeH="0">
            <a:ln>
              <a:noFill/>
            </a:ln>
            <a:solidFill>
              <a:srgbClr val="EBEBEB"/>
            </a:solidFill>
            <a:effectLst>
              <a:outerShdw sx="100000" sy="100000" kx="0" ky="0" algn="b" rotWithShape="0" blurRad="50800" dist="25400" dir="5400000">
                <a:srgbClr val="000000"/>
              </a:outerShdw>
            </a:effectLst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