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6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1703583_2880x1921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b="0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FFFFB5"/>
            </a:gs>
            <a:gs pos="100000">
              <a:srgbClr val="FFFF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Brown_Leather_Texture_by_MaxDaten.tiff" descr="Brown_Leather_Texture_by_MaxDaten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47" y="10514"/>
            <a:ext cx="13030201" cy="97663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1703583_2880x1921.jpeg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>
            <a:lvl1pPr defTabSz="457200">
              <a:defRPr b="0" sz="72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82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 marL="571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  <a:lvl2pPr marL="11430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2pPr>
            <a:lvl3pPr marL="1714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3pPr>
            <a:lvl4pPr marL="22860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4pPr>
            <a:lvl5pPr marL="2857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</p:spPr>
        <p:txBody>
          <a:bodyPr anchor="t"/>
          <a:lstStyle>
            <a:lvl1pPr defTabSz="4572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8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15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2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11.jpeg"/><Relationship Id="rId4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8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5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8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8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8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8.tif"/><Relationship Id="rId4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Relationship Id="rId3" Type="http://schemas.openxmlformats.org/officeDocument/2006/relationships/image" Target="../media/image9.tif"/><Relationship Id="rId4" Type="http://schemas.openxmlformats.org/officeDocument/2006/relationships/image" Target="../media/image1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png"/><Relationship Id="rId3" Type="http://schemas.openxmlformats.org/officeDocument/2006/relationships/image" Target="../media/image2.tif"/><Relationship Id="rId4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4.tif"/><Relationship Id="rId5" Type="http://schemas.openxmlformats.org/officeDocument/2006/relationships/image" Target="../media/image10.png"/><Relationship Id="rId6" Type="http://schemas.openxmlformats.org/officeDocument/2006/relationships/hyperlink" Target="http://" TargetMode="External"/><Relationship Id="rId7" Type="http://schemas.openxmlformats.org/officeDocument/2006/relationships/hyperlink" Target="http://w65stchurchofchrist.org/coc/sermons/" TargetMode="Externa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5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4.tif"/><Relationship Id="rId5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097"/>
          <a:stretch>
            <a:fillRect/>
          </a:stretch>
        </p:blipFill>
        <p:spPr>
          <a:xfrm>
            <a:off x="-1" y="34518"/>
            <a:ext cx="13004801" cy="2499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25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36312" r="0" b="36312"/>
          <a:stretch>
            <a:fillRect/>
          </a:stretch>
        </p:blipFill>
        <p:spPr>
          <a:xfrm>
            <a:off x="-1" y="9102382"/>
            <a:ext cx="13004801" cy="6403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376" dir="15985748">
              <a:srgbClr val="000000">
                <a:alpha val="99822"/>
              </a:srgbClr>
            </a:outerShdw>
          </a:effectLst>
        </p:spPr>
      </p:pic>
      <p:pic>
        <p:nvPicPr>
          <p:cNvPr id="25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097"/>
          <a:stretch>
            <a:fillRect/>
          </a:stretch>
        </p:blipFill>
        <p:spPr>
          <a:xfrm>
            <a:off x="0" y="1931842"/>
            <a:ext cx="13004801" cy="2499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25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4106" y="526943"/>
            <a:ext cx="6877857" cy="1281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5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193" y="3928123"/>
            <a:ext cx="12520414" cy="1762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56" name="Facing The"/>
          <p:cNvSpPr txBox="1"/>
          <p:nvPr/>
        </p:nvSpPr>
        <p:spPr>
          <a:xfrm>
            <a:off x="2792153" y="2172818"/>
            <a:ext cx="7241762" cy="16984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600">
                <a:solidFill>
                  <a:srgbClr val="808785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Facing The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750" t="750" r="752" b="752"/>
          <a:stretch>
            <a:fillRect/>
          </a:stretch>
        </p:blipFill>
        <p:spPr>
          <a:xfrm>
            <a:off x="11139596" y="288779"/>
            <a:ext cx="1768079" cy="176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10642" y="0"/>
                  <a:pt x="10157" y="468"/>
                  <a:pt x="5314" y="5314"/>
                </a:cubicBezTo>
                <a:cubicBezTo>
                  <a:pt x="505" y="10126"/>
                  <a:pt x="0" y="10645"/>
                  <a:pt x="0" y="10802"/>
                </a:cubicBezTo>
                <a:cubicBezTo>
                  <a:pt x="0" y="10960"/>
                  <a:pt x="500" y="11482"/>
                  <a:pt x="5309" y="16291"/>
                </a:cubicBezTo>
                <a:cubicBezTo>
                  <a:pt x="10170" y="21151"/>
                  <a:pt x="10640" y="21600"/>
                  <a:pt x="10802" y="21600"/>
                </a:cubicBezTo>
                <a:cubicBezTo>
                  <a:pt x="10965" y="21600"/>
                  <a:pt x="11430" y="21151"/>
                  <a:pt x="16291" y="16291"/>
                </a:cubicBezTo>
                <a:cubicBezTo>
                  <a:pt x="21155" y="11427"/>
                  <a:pt x="21600" y="10965"/>
                  <a:pt x="21600" y="10802"/>
                </a:cubicBezTo>
                <a:cubicBezTo>
                  <a:pt x="21600" y="10639"/>
                  <a:pt x="21155" y="10173"/>
                  <a:pt x="16291" y="5309"/>
                </a:cubicBezTo>
                <a:cubicBezTo>
                  <a:pt x="11449" y="468"/>
                  <a:pt x="10963" y="0"/>
                  <a:pt x="10802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58" name="PRIDE / SELFISHNESS"/>
          <p:cNvSpPr/>
          <p:nvPr/>
        </p:nvSpPr>
        <p:spPr>
          <a:xfrm>
            <a:off x="2809367" y="7136633"/>
            <a:ext cx="2305234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090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PRIDE / </a:t>
            </a:r>
            <a:r>
              <a:rPr sz="2300"/>
              <a:t>SELFISHNESS</a:t>
            </a:r>
          </a:p>
        </p:txBody>
      </p:sp>
      <p:sp>
        <p:nvSpPr>
          <p:cNvPr id="259" name="ERROR / DIVISION"/>
          <p:cNvSpPr/>
          <p:nvPr/>
        </p:nvSpPr>
        <p:spPr>
          <a:xfrm>
            <a:off x="5260417" y="7136633"/>
            <a:ext cx="2305235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17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ERROR / </a:t>
            </a:r>
            <a:r>
              <a:rPr sz="2300"/>
              <a:t>DIVISION</a:t>
            </a:r>
          </a:p>
        </p:txBody>
      </p:sp>
      <p:sp>
        <p:nvSpPr>
          <p:cNvPr id="260" name="APATHY / COMPROMISE"/>
          <p:cNvSpPr/>
          <p:nvPr/>
        </p:nvSpPr>
        <p:spPr>
          <a:xfrm>
            <a:off x="10162519" y="7136633"/>
            <a:ext cx="2305234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21212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APATHY / </a:t>
            </a:r>
            <a:r>
              <a:rPr sz="2300"/>
              <a:t>COMPROMISE</a:t>
            </a:r>
          </a:p>
        </p:txBody>
      </p:sp>
      <p:sp>
        <p:nvSpPr>
          <p:cNvPr id="261" name="THE WORLD"/>
          <p:cNvSpPr/>
          <p:nvPr/>
        </p:nvSpPr>
        <p:spPr>
          <a:xfrm>
            <a:off x="358316" y="7136633"/>
            <a:ext cx="2305235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433FF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THE WORLD</a:t>
            </a:r>
          </a:p>
        </p:txBody>
      </p:sp>
      <p:sp>
        <p:nvSpPr>
          <p:cNvPr id="262" name="STUFF / MATERIALISM"/>
          <p:cNvSpPr/>
          <p:nvPr/>
        </p:nvSpPr>
        <p:spPr>
          <a:xfrm>
            <a:off x="7711468" y="7136633"/>
            <a:ext cx="2305235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52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STUFF / </a:t>
            </a:r>
            <a:r>
              <a:rPr sz="2300"/>
              <a:t>MATERIALISM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750" t="750" r="752" b="752"/>
          <a:stretch>
            <a:fillRect/>
          </a:stretch>
        </p:blipFill>
        <p:spPr>
          <a:xfrm>
            <a:off x="97125" y="288779"/>
            <a:ext cx="1768079" cy="176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10642" y="0"/>
                  <a:pt x="10157" y="468"/>
                  <a:pt x="5314" y="5314"/>
                </a:cubicBezTo>
                <a:cubicBezTo>
                  <a:pt x="505" y="10126"/>
                  <a:pt x="0" y="10645"/>
                  <a:pt x="0" y="10802"/>
                </a:cubicBezTo>
                <a:cubicBezTo>
                  <a:pt x="0" y="10960"/>
                  <a:pt x="500" y="11482"/>
                  <a:pt x="5309" y="16291"/>
                </a:cubicBezTo>
                <a:cubicBezTo>
                  <a:pt x="10170" y="21151"/>
                  <a:pt x="10640" y="21600"/>
                  <a:pt x="10802" y="21600"/>
                </a:cubicBezTo>
                <a:cubicBezTo>
                  <a:pt x="10965" y="21600"/>
                  <a:pt x="11430" y="21151"/>
                  <a:pt x="16291" y="16291"/>
                </a:cubicBezTo>
                <a:cubicBezTo>
                  <a:pt x="21155" y="11427"/>
                  <a:pt x="21600" y="10965"/>
                  <a:pt x="21600" y="10802"/>
                </a:cubicBezTo>
                <a:cubicBezTo>
                  <a:pt x="21600" y="10639"/>
                  <a:pt x="21155" y="10173"/>
                  <a:pt x="16291" y="5309"/>
                </a:cubicBezTo>
                <a:cubicBezTo>
                  <a:pt x="11449" y="468"/>
                  <a:pt x="10963" y="0"/>
                  <a:pt x="10802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64" name="THE DANGER OF APATHY"/>
          <p:cNvSpPr txBox="1"/>
          <p:nvPr/>
        </p:nvSpPr>
        <p:spPr>
          <a:xfrm>
            <a:off x="3119746" y="6043593"/>
            <a:ext cx="6586577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THE DANGER OF APATHY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0" name="Can Be OVERCOME - 18,19…"/>
          <p:cNvSpPr txBox="1"/>
          <p:nvPr/>
        </p:nvSpPr>
        <p:spPr>
          <a:xfrm>
            <a:off x="332150" y="5616351"/>
            <a:ext cx="12340500" cy="35342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800">
                <a:effectLst>
                  <a:outerShdw sx="100000" sy="100000" kx="0" ky="0" algn="b" rotWithShape="0" blurRad="50800" dist="25400" dir="328125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7000">
                <a:latin typeface="Boulder"/>
                <a:ea typeface="Boulder"/>
                <a:cs typeface="Boulder"/>
                <a:sym typeface="Boulder"/>
              </a:rPr>
              <a:t>Can Be OVERCOME</a:t>
            </a:r>
            <a:r>
              <a:t> - 18,19</a:t>
            </a:r>
          </a:p>
          <a:p>
            <a:pPr>
              <a:defRPr sz="4900">
                <a:effectLst>
                  <a:outerShdw sx="100000" sy="100000" kx="0" ky="0" algn="b" rotWithShape="0" blurRad="50800" dist="25400" dir="328125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t>“As many as I love, I rebuke and chasten. Therefore be zealous and repent.”</a:t>
            </a:r>
          </a:p>
        </p:txBody>
      </p:sp>
      <p:sp>
        <p:nvSpPr>
          <p:cNvPr id="321" name="The PROBLEM of"/>
          <p:cNvSpPr txBox="1"/>
          <p:nvPr/>
        </p:nvSpPr>
        <p:spPr>
          <a:xfrm>
            <a:off x="270469" y="1394491"/>
            <a:ext cx="4164763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PROBLEM of </a:t>
            </a:r>
          </a:p>
        </p:txBody>
      </p:sp>
      <p:sp>
        <p:nvSpPr>
          <p:cNvPr id="322" name="Lukewarm / indifferent / lackadaisical / don’t care attitude"/>
          <p:cNvSpPr txBox="1"/>
          <p:nvPr/>
        </p:nvSpPr>
        <p:spPr>
          <a:xfrm>
            <a:off x="474725" y="4927342"/>
            <a:ext cx="12055349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Lukewarm / indifferent / lackadaisical / don’t care attitude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27" name="The VIEW of MANY  &quot;professed christians” ……"/>
          <p:cNvSpPr/>
          <p:nvPr/>
        </p:nvSpPr>
        <p:spPr>
          <a:xfrm>
            <a:off x="5163453" y="3780982"/>
            <a:ext cx="7673151" cy="56896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sz="35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may have called their </a:t>
            </a:r>
            <a:r>
              <a:rPr b="1"/>
              <a:t>lukewarmness</a:t>
            </a:r>
            <a:r>
              <a:t> - charity, meekness, moderation, and a largeness of soul; but it was nauseous to Christ. 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sz="35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“I will vomit …”</a:t>
            </a:r>
            <a:r>
              <a:t> -  To reject with abhorrence. God abhors indifference in religion no less than open infidelity or open immorality. </a:t>
            </a:r>
          </a:p>
        </p:txBody>
      </p:sp>
      <p:sp>
        <p:nvSpPr>
          <p:cNvPr id="328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29" name="Revelation 3:1 (NKJV)…"/>
          <p:cNvSpPr txBox="1"/>
          <p:nvPr/>
        </p:nvSpPr>
        <p:spPr>
          <a:xfrm>
            <a:off x="351923" y="3692082"/>
            <a:ext cx="4453690" cy="586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3:15,16 </a:t>
            </a:r>
            <a:r>
              <a:rPr baseline="31998"/>
              <a:t>(NKJV) </a:t>
            </a:r>
          </a:p>
          <a:p>
            <a:pPr defTabSz="1295400">
              <a:defRPr sz="4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“because you are lukewarm, and neither cold nor hot, I will vomit you out of My mouth …”</a:t>
            </a:r>
          </a:p>
        </p:txBody>
      </p:sp>
      <p:sp>
        <p:nvSpPr>
          <p:cNvPr id="330" name="WHY SO SERIOUS?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WHY SO SERIOUS?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35" name="The VIEW of MANY  &quot;professed christians” ……"/>
          <p:cNvSpPr/>
          <p:nvPr/>
        </p:nvSpPr>
        <p:spPr>
          <a:xfrm>
            <a:off x="5163453" y="3844482"/>
            <a:ext cx="7673151" cy="55626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sz="4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Disrespects GOD</a:t>
            </a:r>
            <a:r>
              <a:t> —  vs. 17; Malachi 1:6-13; Titus 2:14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b="1" sz="4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Disrespects JESUS </a:t>
            </a:r>
            <a:r>
              <a:rPr b="0"/>
              <a:t>and His sacrifice — 2 Cor. 5:14; Heb 10:26-31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b="1" sz="4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Disrespects THOSE FOR WHOM CHRIST DIED </a:t>
            </a:r>
            <a:r>
              <a:rPr b="0"/>
              <a:t>— 1 John 3:16,17; Rom 14:8-13</a:t>
            </a:r>
          </a:p>
        </p:txBody>
      </p:sp>
      <p:sp>
        <p:nvSpPr>
          <p:cNvPr id="336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37" name="Revelation 3:1 (NKJV)…"/>
          <p:cNvSpPr txBox="1"/>
          <p:nvPr/>
        </p:nvSpPr>
        <p:spPr>
          <a:xfrm>
            <a:off x="351923" y="3692082"/>
            <a:ext cx="4453690" cy="586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3:15,16 </a:t>
            </a:r>
            <a:r>
              <a:rPr baseline="31998"/>
              <a:t>(NKJV) </a:t>
            </a:r>
          </a:p>
          <a:p>
            <a:pPr defTabSz="1295400">
              <a:defRPr sz="4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“because you are lukewarm, and neither cold nor hot, I will vomit you out of My mouth …”</a:t>
            </a:r>
          </a:p>
        </p:txBody>
      </p:sp>
      <p:sp>
        <p:nvSpPr>
          <p:cNvPr id="338" name="WHY SO SERIOUS?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WHY SO SERIOUS?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43" name="The VIEW of MANY  &quot;professed christians” ……"/>
          <p:cNvSpPr/>
          <p:nvPr/>
        </p:nvSpPr>
        <p:spPr>
          <a:xfrm>
            <a:off x="5163453" y="3920682"/>
            <a:ext cx="7673151" cy="54864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lukewarm, apathetic, indifferent, lackadaisical, don’t care attitude, </a:t>
            </a:r>
            <a:r>
              <a:rPr b="1"/>
              <a:t>inoculates</a:t>
            </a:r>
            <a:r>
              <a:t> one from receiving genuine saving faith. — Mat 13:19-22; Jn 7:16</a:t>
            </a:r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such a state - one sees no need to change! — vs. 17; Jn 9:40,41; 2 Pet 1:9</a:t>
            </a:r>
          </a:p>
        </p:txBody>
      </p:sp>
      <p:sp>
        <p:nvSpPr>
          <p:cNvPr id="344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45" name="Revelation 3:1 (NKJV)…"/>
          <p:cNvSpPr txBox="1"/>
          <p:nvPr/>
        </p:nvSpPr>
        <p:spPr>
          <a:xfrm>
            <a:off x="351923" y="3692082"/>
            <a:ext cx="4453690" cy="586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3:15,16 </a:t>
            </a:r>
            <a:r>
              <a:rPr baseline="31998"/>
              <a:t>(NKJV) </a:t>
            </a:r>
          </a:p>
          <a:p>
            <a:pPr defTabSz="1295400">
              <a:defRPr sz="4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“because you are lukewarm, and neither cold nor hot, I will vomit you out of My mouth …”</a:t>
            </a:r>
          </a:p>
        </p:txBody>
      </p:sp>
      <p:sp>
        <p:nvSpPr>
          <p:cNvPr id="346" name="WHY SO SERIOUS?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WHY SO SERIOUS?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51" name="The VIEW of MANY  &quot;professed christians” ……"/>
          <p:cNvSpPr/>
          <p:nvPr/>
        </p:nvSpPr>
        <p:spPr>
          <a:xfrm>
            <a:off x="5178512" y="3730181"/>
            <a:ext cx="7673151" cy="57912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b="1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APATHY CAUSES … 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5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Things go undone 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5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Work is not completed 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5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tendency to cut back is advanced 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5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Lax in preserving the purity of the church 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5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Other members in the church Are Discouraged</a:t>
            </a:r>
          </a:p>
        </p:txBody>
      </p:sp>
      <p:sp>
        <p:nvSpPr>
          <p:cNvPr id="352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53" name="Revelation 3:1 (NKJV)…"/>
          <p:cNvSpPr txBox="1"/>
          <p:nvPr/>
        </p:nvSpPr>
        <p:spPr>
          <a:xfrm>
            <a:off x="351923" y="3692082"/>
            <a:ext cx="4453690" cy="586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3:15,16 </a:t>
            </a:r>
            <a:r>
              <a:rPr baseline="31998"/>
              <a:t>(NKJV) </a:t>
            </a:r>
          </a:p>
          <a:p>
            <a:pPr defTabSz="1295400">
              <a:defRPr sz="4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“because you are lukewarm, and neither cold nor hot, I will vomit you out of My mouth …”</a:t>
            </a:r>
          </a:p>
        </p:txBody>
      </p:sp>
      <p:sp>
        <p:nvSpPr>
          <p:cNvPr id="354" name="WHY SO SERIOUS?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WHY SO SERIOUS?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59" name="The VIEW of MANY  &quot;professed christians” ……"/>
          <p:cNvSpPr/>
          <p:nvPr/>
        </p:nvSpPr>
        <p:spPr>
          <a:xfrm>
            <a:off x="5178512" y="3831781"/>
            <a:ext cx="7673151" cy="55880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Implies self-praise and self reliance in self-acquired riches - (The rich fool - Luke 12:17-19; The praying Pharisee - Luke 18:11)  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allowed their wealth and comfort to become their downfall without even recognizing it. 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did NOT “give all diligence” to spiritual growth — 2 Pet 1:5-11</a:t>
            </a:r>
          </a:p>
        </p:txBody>
      </p:sp>
      <p:sp>
        <p:nvSpPr>
          <p:cNvPr id="360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61" name="Revelation 3:1 (NKJV)…"/>
          <p:cNvSpPr txBox="1"/>
          <p:nvPr/>
        </p:nvSpPr>
        <p:spPr>
          <a:xfrm>
            <a:off x="351923" y="3692082"/>
            <a:ext cx="4453690" cy="586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3:17 </a:t>
            </a:r>
            <a:r>
              <a:rPr baseline="31998"/>
              <a:t>(NKJV) </a:t>
            </a:r>
          </a:p>
          <a:p>
            <a:pPr defTabSz="1295400">
              <a:defRPr sz="4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“Because you say, ‘I am rich, have become wealthy, and have need of nothing’— …”</a:t>
            </a:r>
          </a:p>
        </p:txBody>
      </p:sp>
      <p:sp>
        <p:nvSpPr>
          <p:cNvPr id="362" name="HOW DID THEY BECOME “LUKEWARM?”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HOW DID THEY BECOME “LUKEWARM?”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67" name="The VIEW of MANY  &quot;professed christians” ……"/>
          <p:cNvSpPr/>
          <p:nvPr/>
        </p:nvSpPr>
        <p:spPr>
          <a:xfrm>
            <a:off x="5181217" y="3692082"/>
            <a:ext cx="7425676" cy="56388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Wretched</a:t>
            </a:r>
            <a:r>
              <a:t> – condemned - state of  helplessness - Rom 7:24 </a:t>
            </a:r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Miserable</a:t>
            </a:r>
            <a:r>
              <a:t> – condition if despair –    1 Cor 15:19</a:t>
            </a:r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Poor</a:t>
            </a:r>
            <a:r>
              <a:t> – Spiritual poverty = greatest poverty – Mt 16:26; Lk 12:21</a:t>
            </a:r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Blind</a:t>
            </a:r>
            <a:r>
              <a:t> – Ignorance / He is blindest who will not see – 2 Peter 1:9</a:t>
            </a:r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Naked</a:t>
            </a:r>
            <a:r>
              <a:t> – a condition of shame / without Christ – 2 Cor 5:2-4</a:t>
            </a:r>
          </a:p>
        </p:txBody>
      </p:sp>
      <p:sp>
        <p:nvSpPr>
          <p:cNvPr id="368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69" name="Revelation 3:1 (NKJV)…"/>
          <p:cNvSpPr txBox="1"/>
          <p:nvPr/>
        </p:nvSpPr>
        <p:spPr>
          <a:xfrm>
            <a:off x="351923" y="3692082"/>
            <a:ext cx="4453690" cy="586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3:17 </a:t>
            </a:r>
            <a:r>
              <a:rPr baseline="31998"/>
              <a:t>(NKJV) </a:t>
            </a:r>
          </a:p>
          <a:p>
            <a:pPr defTabSz="1295400">
              <a:defRPr sz="4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“… and do not know that you are wretched, miserable, poor, blind, and naked—”</a:t>
            </a:r>
          </a:p>
        </p:txBody>
      </p:sp>
      <p:sp>
        <p:nvSpPr>
          <p:cNvPr id="370" name="Actual State of the “LUKEWARM”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226971"/>
              </a:gs>
              <a:gs pos="100000">
                <a:srgbClr val="668384">
                  <a:alpha val="68701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Actual State of the “LUKEWARM”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75" name="The VIEW of MANY  &quot;professed christians” ……"/>
          <p:cNvSpPr/>
          <p:nvPr/>
        </p:nvSpPr>
        <p:spPr>
          <a:xfrm>
            <a:off x="5181217" y="3895281"/>
            <a:ext cx="7425676" cy="54610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“Buy buy from Me gold refined in the fire, that you may be rich;” -</a:t>
            </a:r>
            <a:r>
              <a:t> Is 55:1; Prov 23:23; </a:t>
            </a: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1 Pet 1:6-9</a:t>
            </a:r>
            <a:r>
              <a:t>; Mat 6:19-21; </a:t>
            </a: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13:44-46</a:t>
            </a:r>
            <a:r>
              <a:t> 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They needed to be clothed with purity and righteousness – </a:t>
            </a:r>
            <a:r>
              <a:t>Rev 3:4,5; 7:13,14; 16:15; 19:8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3"/>
              </a:buBlip>
              <a:defRPr sz="3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They needed spiritual sight – The truth </a:t>
            </a:r>
            <a:r>
              <a:t>– 2 Thes 2:10-12; Col 1:9,10; Ps 19:8; Jam 1:18-25</a:t>
            </a:r>
          </a:p>
        </p:txBody>
      </p:sp>
      <p:sp>
        <p:nvSpPr>
          <p:cNvPr id="376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77" name="Revelation 3:1 (NKJV)…"/>
          <p:cNvSpPr txBox="1"/>
          <p:nvPr/>
        </p:nvSpPr>
        <p:spPr>
          <a:xfrm>
            <a:off x="351923" y="3692082"/>
            <a:ext cx="4453690" cy="586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3:19 </a:t>
            </a:r>
            <a:r>
              <a:rPr baseline="31998"/>
              <a:t>(NKJV) </a:t>
            </a:r>
          </a:p>
          <a:p>
            <a:pPr defTabSz="1295400">
              <a:defRPr sz="4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“As many as I love, I rebuke and chasten. Therefore be zealous and repent.”</a:t>
            </a:r>
          </a:p>
        </p:txBody>
      </p:sp>
      <p:sp>
        <p:nvSpPr>
          <p:cNvPr id="378" name="Overcoming Apathy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-139642"/>
                  <a:satOff val="-16462"/>
                  <a:lumOff val="-20969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7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Overcoming Apathy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83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84" name="Let Us Be Zealous For God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Let Us Be Zealous For God</a:t>
            </a:r>
          </a:p>
        </p:txBody>
      </p:sp>
      <p:grpSp>
        <p:nvGrpSpPr>
          <p:cNvPr id="387" name="More on Emerson"/>
          <p:cNvGrpSpPr/>
          <p:nvPr/>
        </p:nvGrpSpPr>
        <p:grpSpPr>
          <a:xfrm>
            <a:off x="7160259" y="3284220"/>
            <a:ext cx="5857445" cy="6447368"/>
            <a:chOff x="0" y="0"/>
            <a:chExt cx="5857444" cy="6447366"/>
          </a:xfrm>
        </p:grpSpPr>
        <p:pic>
          <p:nvPicPr>
            <p:cNvPr id="386" name="More on Emerson" descr="More on Emerso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1500" y="546100"/>
              <a:ext cx="4777945" cy="54186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5" name="More on Emerson" descr="More on Emers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57445" cy="6447367"/>
            </a:xfrm>
            <a:prstGeom prst="rect">
              <a:avLst/>
            </a:prstGeom>
            <a:effectLst/>
          </p:spPr>
        </p:pic>
      </p:grpSp>
      <p:sp>
        <p:nvSpPr>
          <p:cNvPr id="388" name="“Nothing great was ever achieved without enthusiasm” –…"/>
          <p:cNvSpPr txBox="1"/>
          <p:nvPr/>
        </p:nvSpPr>
        <p:spPr>
          <a:xfrm>
            <a:off x="572312" y="3898053"/>
            <a:ext cx="6521745" cy="5219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244625" dir="8100000">
              <a:srgbClr val="000000">
                <a:alpha val="383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200">
                <a:solidFill>
                  <a:srgbClr val="6F6A5A"/>
                </a:solidFill>
                <a:effectLst/>
                <a:latin typeface="Baskerville"/>
                <a:ea typeface="Baskerville"/>
                <a:cs typeface="Baskerville"/>
                <a:sym typeface="Baskerville"/>
              </a:defRPr>
            </a:pPr>
            <a:r>
              <a:t>“Nothing great was ever achieved without enthusiasm” – </a:t>
            </a:r>
          </a:p>
          <a:p>
            <a:pPr>
              <a:defRPr i="1" sz="6300">
                <a:solidFill>
                  <a:srgbClr val="6F6A5A"/>
                </a:solidFill>
                <a:effectLst/>
                <a:latin typeface="Baskerville"/>
                <a:ea typeface="Baskerville"/>
                <a:cs typeface="Baskerville"/>
                <a:sym typeface="Baskerville"/>
              </a:defRPr>
            </a:pPr>
            <a:r>
              <a:t>R.W. Emerson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93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394" name="Revelation 3:1 (NKJV)…"/>
          <p:cNvSpPr txBox="1"/>
          <p:nvPr/>
        </p:nvSpPr>
        <p:spPr>
          <a:xfrm>
            <a:off x="3753520" y="3975983"/>
            <a:ext cx="9182725" cy="5346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spcBef>
                <a:spcPts val="1500"/>
              </a:spcBef>
              <a:defRPr sz="58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2 Timothy 2:15 (NKJV)</a:t>
            </a:r>
          </a:p>
          <a:p>
            <a:pPr defTabSz="1295400"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15</a:t>
            </a:r>
            <a:r>
              <a:t> Be diligent to present yourself approved to God, a worker who does not need to be ashamed, rightly dividing the word of truth.</a:t>
            </a:r>
          </a:p>
        </p:txBody>
      </p:sp>
      <p:sp>
        <p:nvSpPr>
          <p:cNvPr id="395" name="Let Us Be Zealous For God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Let Us Be Zealous For God</a:t>
            </a:r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12" t="2771" r="810" b="533"/>
          <a:stretch>
            <a:fillRect/>
          </a:stretch>
        </p:blipFill>
        <p:spPr>
          <a:xfrm>
            <a:off x="-685740" y="3221725"/>
            <a:ext cx="4425955" cy="6503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fill="norm" stroke="1" extrusionOk="0">
                <a:moveTo>
                  <a:pt x="11042" y="2"/>
                </a:moveTo>
                <a:cubicBezTo>
                  <a:pt x="11009" y="16"/>
                  <a:pt x="10652" y="41"/>
                  <a:pt x="10248" y="56"/>
                </a:cubicBezTo>
                <a:cubicBezTo>
                  <a:pt x="10044" y="64"/>
                  <a:pt x="9850" y="76"/>
                  <a:pt x="9666" y="97"/>
                </a:cubicBezTo>
                <a:cubicBezTo>
                  <a:pt x="9510" y="115"/>
                  <a:pt x="9363" y="139"/>
                  <a:pt x="9219" y="167"/>
                </a:cubicBezTo>
                <a:cubicBezTo>
                  <a:pt x="9192" y="172"/>
                  <a:pt x="9164" y="177"/>
                  <a:pt x="9138" y="183"/>
                </a:cubicBezTo>
                <a:cubicBezTo>
                  <a:pt x="8974" y="217"/>
                  <a:pt x="8819" y="260"/>
                  <a:pt x="8671" y="309"/>
                </a:cubicBezTo>
                <a:cubicBezTo>
                  <a:pt x="8609" y="330"/>
                  <a:pt x="8554" y="357"/>
                  <a:pt x="8495" y="380"/>
                </a:cubicBezTo>
                <a:cubicBezTo>
                  <a:pt x="8407" y="416"/>
                  <a:pt x="8317" y="450"/>
                  <a:pt x="8233" y="491"/>
                </a:cubicBezTo>
                <a:cubicBezTo>
                  <a:pt x="8098" y="558"/>
                  <a:pt x="7967" y="632"/>
                  <a:pt x="7842" y="716"/>
                </a:cubicBezTo>
                <a:cubicBezTo>
                  <a:pt x="7717" y="801"/>
                  <a:pt x="7596" y="895"/>
                  <a:pt x="7480" y="997"/>
                </a:cubicBezTo>
                <a:cubicBezTo>
                  <a:pt x="7364" y="1100"/>
                  <a:pt x="7254" y="1212"/>
                  <a:pt x="7145" y="1333"/>
                </a:cubicBezTo>
                <a:cubicBezTo>
                  <a:pt x="7036" y="1455"/>
                  <a:pt x="6929" y="1586"/>
                  <a:pt x="6825" y="1727"/>
                </a:cubicBezTo>
                <a:cubicBezTo>
                  <a:pt x="6727" y="1861"/>
                  <a:pt x="6636" y="2004"/>
                  <a:pt x="6552" y="2157"/>
                </a:cubicBezTo>
                <a:cubicBezTo>
                  <a:pt x="6529" y="2199"/>
                  <a:pt x="6512" y="2247"/>
                  <a:pt x="6490" y="2291"/>
                </a:cubicBezTo>
                <a:cubicBezTo>
                  <a:pt x="6045" y="3189"/>
                  <a:pt x="5827" y="4396"/>
                  <a:pt x="5911" y="5588"/>
                </a:cubicBezTo>
                <a:cubicBezTo>
                  <a:pt x="5926" y="5796"/>
                  <a:pt x="5951" y="6004"/>
                  <a:pt x="5985" y="6210"/>
                </a:cubicBezTo>
                <a:cubicBezTo>
                  <a:pt x="6036" y="6525"/>
                  <a:pt x="6066" y="6790"/>
                  <a:pt x="6078" y="7023"/>
                </a:cubicBezTo>
                <a:cubicBezTo>
                  <a:pt x="6082" y="7106"/>
                  <a:pt x="6068" y="7172"/>
                  <a:pt x="6066" y="7248"/>
                </a:cubicBezTo>
                <a:cubicBezTo>
                  <a:pt x="6064" y="7382"/>
                  <a:pt x="6068" y="7520"/>
                  <a:pt x="6045" y="7637"/>
                </a:cubicBezTo>
                <a:cubicBezTo>
                  <a:pt x="5973" y="8022"/>
                  <a:pt x="5798" y="8351"/>
                  <a:pt x="5481" y="8776"/>
                </a:cubicBezTo>
                <a:cubicBezTo>
                  <a:pt x="5141" y="9232"/>
                  <a:pt x="5003" y="9308"/>
                  <a:pt x="3881" y="9666"/>
                </a:cubicBezTo>
                <a:cubicBezTo>
                  <a:pt x="3864" y="9671"/>
                  <a:pt x="3857" y="9674"/>
                  <a:pt x="3839" y="9680"/>
                </a:cubicBezTo>
                <a:cubicBezTo>
                  <a:pt x="2704" y="10041"/>
                  <a:pt x="2411" y="10150"/>
                  <a:pt x="1662" y="10488"/>
                </a:cubicBezTo>
                <a:cubicBezTo>
                  <a:pt x="1388" y="10611"/>
                  <a:pt x="1100" y="10769"/>
                  <a:pt x="875" y="10911"/>
                </a:cubicBezTo>
                <a:cubicBezTo>
                  <a:pt x="654" y="11065"/>
                  <a:pt x="483" y="11217"/>
                  <a:pt x="442" y="11322"/>
                </a:cubicBezTo>
                <a:cubicBezTo>
                  <a:pt x="384" y="11548"/>
                  <a:pt x="224" y="11908"/>
                  <a:pt x="74" y="12141"/>
                </a:cubicBezTo>
                <a:cubicBezTo>
                  <a:pt x="77" y="12145"/>
                  <a:pt x="81" y="12150"/>
                  <a:pt x="85" y="12148"/>
                </a:cubicBezTo>
                <a:cubicBezTo>
                  <a:pt x="191" y="12089"/>
                  <a:pt x="224" y="12095"/>
                  <a:pt x="269" y="12174"/>
                </a:cubicBezTo>
                <a:cubicBezTo>
                  <a:pt x="300" y="12228"/>
                  <a:pt x="299" y="12287"/>
                  <a:pt x="269" y="12307"/>
                </a:cubicBezTo>
                <a:cubicBezTo>
                  <a:pt x="240" y="12328"/>
                  <a:pt x="261" y="12381"/>
                  <a:pt x="316" y="12426"/>
                </a:cubicBezTo>
                <a:cubicBezTo>
                  <a:pt x="370" y="12471"/>
                  <a:pt x="424" y="12587"/>
                  <a:pt x="432" y="12684"/>
                </a:cubicBezTo>
                <a:cubicBezTo>
                  <a:pt x="469" y="13108"/>
                  <a:pt x="472" y="13116"/>
                  <a:pt x="595" y="13047"/>
                </a:cubicBezTo>
                <a:cubicBezTo>
                  <a:pt x="659" y="13010"/>
                  <a:pt x="737" y="12998"/>
                  <a:pt x="767" y="13019"/>
                </a:cubicBezTo>
                <a:cubicBezTo>
                  <a:pt x="797" y="13040"/>
                  <a:pt x="863" y="12980"/>
                  <a:pt x="914" y="12889"/>
                </a:cubicBezTo>
                <a:cubicBezTo>
                  <a:pt x="987" y="12758"/>
                  <a:pt x="1031" y="12737"/>
                  <a:pt x="1114" y="12794"/>
                </a:cubicBezTo>
                <a:cubicBezTo>
                  <a:pt x="1254" y="12889"/>
                  <a:pt x="1220" y="14281"/>
                  <a:pt x="1073" y="14438"/>
                </a:cubicBezTo>
                <a:cubicBezTo>
                  <a:pt x="1041" y="14472"/>
                  <a:pt x="1046" y="14537"/>
                  <a:pt x="1088" y="14583"/>
                </a:cubicBezTo>
                <a:cubicBezTo>
                  <a:pt x="1135" y="14634"/>
                  <a:pt x="1130" y="14699"/>
                  <a:pt x="1073" y="14746"/>
                </a:cubicBezTo>
                <a:cubicBezTo>
                  <a:pt x="1021" y="14789"/>
                  <a:pt x="999" y="14840"/>
                  <a:pt x="1028" y="14860"/>
                </a:cubicBezTo>
                <a:cubicBezTo>
                  <a:pt x="1057" y="14879"/>
                  <a:pt x="1027" y="14965"/>
                  <a:pt x="963" y="15051"/>
                </a:cubicBezTo>
                <a:cubicBezTo>
                  <a:pt x="898" y="15136"/>
                  <a:pt x="847" y="15286"/>
                  <a:pt x="848" y="15384"/>
                </a:cubicBezTo>
                <a:cubicBezTo>
                  <a:pt x="850" y="15482"/>
                  <a:pt x="802" y="15643"/>
                  <a:pt x="742" y="15741"/>
                </a:cubicBezTo>
                <a:cubicBezTo>
                  <a:pt x="681" y="15839"/>
                  <a:pt x="626" y="15972"/>
                  <a:pt x="620" y="16038"/>
                </a:cubicBezTo>
                <a:cubicBezTo>
                  <a:pt x="613" y="16103"/>
                  <a:pt x="542" y="16240"/>
                  <a:pt x="461" y="16341"/>
                </a:cubicBezTo>
                <a:cubicBezTo>
                  <a:pt x="355" y="16473"/>
                  <a:pt x="322" y="16619"/>
                  <a:pt x="349" y="16858"/>
                </a:cubicBezTo>
                <a:cubicBezTo>
                  <a:pt x="369" y="17042"/>
                  <a:pt x="355" y="17205"/>
                  <a:pt x="314" y="17222"/>
                </a:cubicBezTo>
                <a:cubicBezTo>
                  <a:pt x="273" y="17239"/>
                  <a:pt x="230" y="17393"/>
                  <a:pt x="219" y="17565"/>
                </a:cubicBezTo>
                <a:cubicBezTo>
                  <a:pt x="208" y="17737"/>
                  <a:pt x="190" y="18005"/>
                  <a:pt x="180" y="18160"/>
                </a:cubicBezTo>
                <a:cubicBezTo>
                  <a:pt x="171" y="18315"/>
                  <a:pt x="118" y="18474"/>
                  <a:pt x="60" y="18513"/>
                </a:cubicBezTo>
                <a:cubicBezTo>
                  <a:pt x="35" y="18531"/>
                  <a:pt x="16" y="18612"/>
                  <a:pt x="0" y="18726"/>
                </a:cubicBezTo>
                <a:cubicBezTo>
                  <a:pt x="14" y="19109"/>
                  <a:pt x="28" y="19539"/>
                  <a:pt x="48" y="19553"/>
                </a:cubicBezTo>
                <a:cubicBezTo>
                  <a:pt x="101" y="19588"/>
                  <a:pt x="157" y="19725"/>
                  <a:pt x="172" y="19859"/>
                </a:cubicBezTo>
                <a:cubicBezTo>
                  <a:pt x="188" y="19992"/>
                  <a:pt x="332" y="20321"/>
                  <a:pt x="492" y="20589"/>
                </a:cubicBezTo>
                <a:cubicBezTo>
                  <a:pt x="890" y="21253"/>
                  <a:pt x="898" y="21255"/>
                  <a:pt x="3097" y="21226"/>
                </a:cubicBezTo>
                <a:lnTo>
                  <a:pt x="4797" y="21204"/>
                </a:lnTo>
                <a:lnTo>
                  <a:pt x="4825" y="21398"/>
                </a:lnTo>
                <a:lnTo>
                  <a:pt x="4854" y="21590"/>
                </a:lnTo>
                <a:lnTo>
                  <a:pt x="12444" y="21590"/>
                </a:lnTo>
                <a:cubicBezTo>
                  <a:pt x="13484" y="21590"/>
                  <a:pt x="14035" y="21589"/>
                  <a:pt x="14820" y="21589"/>
                </a:cubicBezTo>
                <a:cubicBezTo>
                  <a:pt x="15927" y="21588"/>
                  <a:pt x="16641" y="21587"/>
                  <a:pt x="17359" y="21585"/>
                </a:cubicBezTo>
                <a:cubicBezTo>
                  <a:pt x="18212" y="21581"/>
                  <a:pt x="18784" y="21573"/>
                  <a:pt x="19236" y="21558"/>
                </a:cubicBezTo>
                <a:cubicBezTo>
                  <a:pt x="19358" y="21555"/>
                  <a:pt x="19542" y="21553"/>
                  <a:pt x="19643" y="21548"/>
                </a:cubicBezTo>
                <a:cubicBezTo>
                  <a:pt x="20566" y="21503"/>
                  <a:pt x="20633" y="21412"/>
                  <a:pt x="20944" y="21226"/>
                </a:cubicBezTo>
                <a:cubicBezTo>
                  <a:pt x="21000" y="21193"/>
                  <a:pt x="21041" y="21167"/>
                  <a:pt x="21088" y="21138"/>
                </a:cubicBezTo>
                <a:cubicBezTo>
                  <a:pt x="21205" y="21054"/>
                  <a:pt x="21301" y="20988"/>
                  <a:pt x="21370" y="20898"/>
                </a:cubicBezTo>
                <a:cubicBezTo>
                  <a:pt x="21371" y="20897"/>
                  <a:pt x="21372" y="20895"/>
                  <a:pt x="21372" y="20894"/>
                </a:cubicBezTo>
                <a:cubicBezTo>
                  <a:pt x="21375" y="20891"/>
                  <a:pt x="21376" y="20887"/>
                  <a:pt x="21378" y="20884"/>
                </a:cubicBezTo>
                <a:cubicBezTo>
                  <a:pt x="21409" y="20842"/>
                  <a:pt x="21435" y="20791"/>
                  <a:pt x="21458" y="20734"/>
                </a:cubicBezTo>
                <a:cubicBezTo>
                  <a:pt x="21478" y="20679"/>
                  <a:pt x="21497" y="20614"/>
                  <a:pt x="21512" y="20540"/>
                </a:cubicBezTo>
                <a:cubicBezTo>
                  <a:pt x="21516" y="20521"/>
                  <a:pt x="21518" y="20506"/>
                  <a:pt x="21521" y="20486"/>
                </a:cubicBezTo>
                <a:cubicBezTo>
                  <a:pt x="21560" y="20258"/>
                  <a:pt x="21583" y="19938"/>
                  <a:pt x="21591" y="19458"/>
                </a:cubicBezTo>
                <a:cubicBezTo>
                  <a:pt x="21600" y="18974"/>
                  <a:pt x="21599" y="18331"/>
                  <a:pt x="21599" y="17463"/>
                </a:cubicBezTo>
                <a:cubicBezTo>
                  <a:pt x="21599" y="17275"/>
                  <a:pt x="21593" y="17237"/>
                  <a:pt x="21593" y="17068"/>
                </a:cubicBezTo>
                <a:cubicBezTo>
                  <a:pt x="21590" y="15974"/>
                  <a:pt x="21584" y="15103"/>
                  <a:pt x="21552" y="14583"/>
                </a:cubicBezTo>
                <a:cubicBezTo>
                  <a:pt x="21550" y="14536"/>
                  <a:pt x="21544" y="14480"/>
                  <a:pt x="21541" y="14438"/>
                </a:cubicBezTo>
                <a:cubicBezTo>
                  <a:pt x="21531" y="14304"/>
                  <a:pt x="21517" y="14219"/>
                  <a:pt x="21504" y="14115"/>
                </a:cubicBezTo>
                <a:cubicBezTo>
                  <a:pt x="21494" y="14053"/>
                  <a:pt x="21486" y="13975"/>
                  <a:pt x="21473" y="13929"/>
                </a:cubicBezTo>
                <a:cubicBezTo>
                  <a:pt x="21391" y="13636"/>
                  <a:pt x="21324" y="13427"/>
                  <a:pt x="21254" y="13242"/>
                </a:cubicBezTo>
                <a:cubicBezTo>
                  <a:pt x="21228" y="13183"/>
                  <a:pt x="21207" y="13139"/>
                  <a:pt x="21184" y="13080"/>
                </a:cubicBezTo>
                <a:cubicBezTo>
                  <a:pt x="21183" y="13076"/>
                  <a:pt x="21180" y="13073"/>
                  <a:pt x="21179" y="13069"/>
                </a:cubicBezTo>
                <a:cubicBezTo>
                  <a:pt x="21121" y="12936"/>
                  <a:pt x="21064" y="12807"/>
                  <a:pt x="20987" y="12671"/>
                </a:cubicBezTo>
                <a:cubicBezTo>
                  <a:pt x="20910" y="12535"/>
                  <a:pt x="20839" y="12424"/>
                  <a:pt x="20766" y="12305"/>
                </a:cubicBezTo>
                <a:cubicBezTo>
                  <a:pt x="20754" y="12291"/>
                  <a:pt x="20733" y="12248"/>
                  <a:pt x="20724" y="12242"/>
                </a:cubicBezTo>
                <a:cubicBezTo>
                  <a:pt x="20679" y="12211"/>
                  <a:pt x="20640" y="12147"/>
                  <a:pt x="20640" y="12102"/>
                </a:cubicBezTo>
                <a:cubicBezTo>
                  <a:pt x="20640" y="12095"/>
                  <a:pt x="20628" y="12078"/>
                  <a:pt x="20627" y="12070"/>
                </a:cubicBezTo>
                <a:cubicBezTo>
                  <a:pt x="20625" y="12068"/>
                  <a:pt x="20624" y="12065"/>
                  <a:pt x="20623" y="12062"/>
                </a:cubicBezTo>
                <a:cubicBezTo>
                  <a:pt x="20270" y="11520"/>
                  <a:pt x="19950" y="11166"/>
                  <a:pt x="19618" y="10940"/>
                </a:cubicBezTo>
                <a:cubicBezTo>
                  <a:pt x="19409" y="10798"/>
                  <a:pt x="19237" y="10698"/>
                  <a:pt x="19182" y="10683"/>
                </a:cubicBezTo>
                <a:cubicBezTo>
                  <a:pt x="19178" y="10682"/>
                  <a:pt x="19151" y="10663"/>
                  <a:pt x="19149" y="10663"/>
                </a:cubicBezTo>
                <a:cubicBezTo>
                  <a:pt x="19149" y="10663"/>
                  <a:pt x="19147" y="10663"/>
                  <a:pt x="19147" y="10663"/>
                </a:cubicBezTo>
                <a:cubicBezTo>
                  <a:pt x="19141" y="10663"/>
                  <a:pt x="19108" y="10626"/>
                  <a:pt x="19097" y="10620"/>
                </a:cubicBezTo>
                <a:cubicBezTo>
                  <a:pt x="19045" y="10590"/>
                  <a:pt x="18975" y="10538"/>
                  <a:pt x="18889" y="10440"/>
                </a:cubicBezTo>
                <a:cubicBezTo>
                  <a:pt x="18782" y="10318"/>
                  <a:pt x="18576" y="10134"/>
                  <a:pt x="18434" y="10031"/>
                </a:cubicBezTo>
                <a:cubicBezTo>
                  <a:pt x="18415" y="10016"/>
                  <a:pt x="18406" y="10004"/>
                  <a:pt x="18386" y="9988"/>
                </a:cubicBezTo>
                <a:cubicBezTo>
                  <a:pt x="18384" y="9987"/>
                  <a:pt x="18382" y="9985"/>
                  <a:pt x="18380" y="9984"/>
                </a:cubicBezTo>
                <a:cubicBezTo>
                  <a:pt x="18232" y="9889"/>
                  <a:pt x="18109" y="9788"/>
                  <a:pt x="18109" y="9761"/>
                </a:cubicBezTo>
                <a:cubicBezTo>
                  <a:pt x="18109" y="9748"/>
                  <a:pt x="17977" y="9640"/>
                  <a:pt x="17913" y="9579"/>
                </a:cubicBezTo>
                <a:cubicBezTo>
                  <a:pt x="17806" y="9476"/>
                  <a:pt x="17666" y="9345"/>
                  <a:pt x="17450" y="9158"/>
                </a:cubicBezTo>
                <a:cubicBezTo>
                  <a:pt x="17295" y="9024"/>
                  <a:pt x="17157" y="8896"/>
                  <a:pt x="17038" y="8775"/>
                </a:cubicBezTo>
                <a:cubicBezTo>
                  <a:pt x="16765" y="8509"/>
                  <a:pt x="16590" y="8273"/>
                  <a:pt x="16492" y="8041"/>
                </a:cubicBezTo>
                <a:cubicBezTo>
                  <a:pt x="16490" y="8036"/>
                  <a:pt x="16486" y="8031"/>
                  <a:pt x="16484" y="8027"/>
                </a:cubicBezTo>
                <a:cubicBezTo>
                  <a:pt x="16483" y="8024"/>
                  <a:pt x="16483" y="8020"/>
                  <a:pt x="16482" y="8017"/>
                </a:cubicBezTo>
                <a:cubicBezTo>
                  <a:pt x="16411" y="7841"/>
                  <a:pt x="16367" y="7661"/>
                  <a:pt x="16366" y="7453"/>
                </a:cubicBezTo>
                <a:cubicBezTo>
                  <a:pt x="16366" y="7431"/>
                  <a:pt x="16369" y="7416"/>
                  <a:pt x="16370" y="7394"/>
                </a:cubicBezTo>
                <a:cubicBezTo>
                  <a:pt x="16370" y="7392"/>
                  <a:pt x="16370" y="7391"/>
                  <a:pt x="16370" y="7389"/>
                </a:cubicBezTo>
                <a:cubicBezTo>
                  <a:pt x="16364" y="7217"/>
                  <a:pt x="16385" y="7087"/>
                  <a:pt x="16422" y="7012"/>
                </a:cubicBezTo>
                <a:cubicBezTo>
                  <a:pt x="16429" y="6994"/>
                  <a:pt x="16434" y="6954"/>
                  <a:pt x="16441" y="6949"/>
                </a:cubicBezTo>
                <a:cubicBezTo>
                  <a:pt x="16485" y="6916"/>
                  <a:pt x="16483" y="6577"/>
                  <a:pt x="16437" y="6150"/>
                </a:cubicBezTo>
                <a:cubicBezTo>
                  <a:pt x="16340" y="5232"/>
                  <a:pt x="16189" y="4416"/>
                  <a:pt x="15982" y="3713"/>
                </a:cubicBezTo>
                <a:cubicBezTo>
                  <a:pt x="15926" y="3521"/>
                  <a:pt x="15864" y="3344"/>
                  <a:pt x="15800" y="3170"/>
                </a:cubicBezTo>
                <a:cubicBezTo>
                  <a:pt x="15786" y="3130"/>
                  <a:pt x="15773" y="3086"/>
                  <a:pt x="15758" y="3047"/>
                </a:cubicBezTo>
                <a:cubicBezTo>
                  <a:pt x="15756" y="3043"/>
                  <a:pt x="15755" y="3041"/>
                  <a:pt x="15754" y="3037"/>
                </a:cubicBezTo>
                <a:cubicBezTo>
                  <a:pt x="15717" y="2942"/>
                  <a:pt x="15675" y="2859"/>
                  <a:pt x="15636" y="2769"/>
                </a:cubicBezTo>
                <a:cubicBezTo>
                  <a:pt x="15582" y="2650"/>
                  <a:pt x="15533" y="2525"/>
                  <a:pt x="15475" y="2415"/>
                </a:cubicBezTo>
                <a:cubicBezTo>
                  <a:pt x="15474" y="2413"/>
                  <a:pt x="15474" y="2412"/>
                  <a:pt x="15473" y="2411"/>
                </a:cubicBezTo>
                <a:cubicBezTo>
                  <a:pt x="15470" y="2406"/>
                  <a:pt x="15466" y="2402"/>
                  <a:pt x="15463" y="2398"/>
                </a:cubicBezTo>
                <a:cubicBezTo>
                  <a:pt x="15192" y="1886"/>
                  <a:pt x="14868" y="1477"/>
                  <a:pt x="14487" y="1151"/>
                </a:cubicBezTo>
                <a:cubicBezTo>
                  <a:pt x="14025" y="782"/>
                  <a:pt x="13674" y="545"/>
                  <a:pt x="13300" y="387"/>
                </a:cubicBezTo>
                <a:cubicBezTo>
                  <a:pt x="13224" y="355"/>
                  <a:pt x="13145" y="328"/>
                  <a:pt x="13066" y="301"/>
                </a:cubicBezTo>
                <a:cubicBezTo>
                  <a:pt x="12822" y="222"/>
                  <a:pt x="12275" y="125"/>
                  <a:pt x="11787" y="60"/>
                </a:cubicBezTo>
                <a:cubicBezTo>
                  <a:pt x="11421" y="20"/>
                  <a:pt x="11071" y="-10"/>
                  <a:pt x="11042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66700" dist="376723" dir="8100000">
              <a:srgbClr val="000000">
                <a:alpha val="5203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1769425"/>
            <a:ext cx="13004801" cy="6404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26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-14375"/>
            <a:ext cx="13004801" cy="64044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"/>
          <p:cNvSpPr/>
          <p:nvPr/>
        </p:nvSpPr>
        <p:spPr>
          <a:xfrm>
            <a:off x="-22261" y="256377"/>
            <a:ext cx="13049322" cy="1921964"/>
          </a:xfrm>
          <a:prstGeom prst="rect">
            <a:avLst/>
          </a:prstGeom>
          <a:solidFill>
            <a:srgbClr val="EBEBEB">
              <a:alpha val="85316"/>
            </a:srgb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2" b="742"/>
          <a:stretch>
            <a:fillRect/>
          </a:stretch>
        </p:blipFill>
        <p:spPr>
          <a:xfrm>
            <a:off x="52405" y="18604"/>
            <a:ext cx="1585119" cy="158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7"/>
                  <a:pt x="0" y="10648"/>
                  <a:pt x="0" y="10805"/>
                </a:cubicBezTo>
                <a:cubicBezTo>
                  <a:pt x="0" y="10963"/>
                  <a:pt x="503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27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5914" y="282117"/>
            <a:ext cx="3722066" cy="797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71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333" y="1125684"/>
            <a:ext cx="10354134" cy="9358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72" name="Facing The"/>
          <p:cNvSpPr txBox="1"/>
          <p:nvPr/>
        </p:nvSpPr>
        <p:spPr>
          <a:xfrm>
            <a:off x="6367639" y="103978"/>
            <a:ext cx="4161248" cy="1153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5400000">
              <a:srgbClr val="000000">
                <a:alpha val="3933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000000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Facing The</a:t>
            </a: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3" b="743"/>
          <a:stretch>
            <a:fillRect/>
          </a:stretch>
        </p:blipFill>
        <p:spPr>
          <a:xfrm>
            <a:off x="11397262" y="18634"/>
            <a:ext cx="1585119" cy="158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8"/>
                  <a:pt x="0" y="10648"/>
                  <a:pt x="0" y="10805"/>
                </a:cubicBezTo>
                <a:cubicBezTo>
                  <a:pt x="0" y="10963"/>
                  <a:pt x="502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74" name="PRIDE / SELFISHNESS"/>
          <p:cNvSpPr/>
          <p:nvPr/>
        </p:nvSpPr>
        <p:spPr>
          <a:xfrm>
            <a:off x="89829" y="3714145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090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PRIDE / </a:t>
            </a:r>
            <a:r>
              <a:rPr sz="2300"/>
              <a:t>SELFISHNESS</a:t>
            </a:r>
          </a:p>
        </p:txBody>
      </p:sp>
      <p:sp>
        <p:nvSpPr>
          <p:cNvPr id="275" name="ERROR / DIVISION"/>
          <p:cNvSpPr/>
          <p:nvPr/>
        </p:nvSpPr>
        <p:spPr>
          <a:xfrm>
            <a:off x="89829" y="5206111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17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ERROR / </a:t>
            </a:r>
            <a:r>
              <a:rPr sz="2300"/>
              <a:t>DIVISION</a:t>
            </a:r>
          </a:p>
        </p:txBody>
      </p:sp>
      <p:sp>
        <p:nvSpPr>
          <p:cNvPr id="276" name="APATHY / COMPROMISE"/>
          <p:cNvSpPr/>
          <p:nvPr/>
        </p:nvSpPr>
        <p:spPr>
          <a:xfrm>
            <a:off x="89829" y="8190044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21212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APATHY / </a:t>
            </a:r>
            <a:r>
              <a:rPr sz="2000"/>
              <a:t>COMPROMISE</a:t>
            </a:r>
          </a:p>
        </p:txBody>
      </p:sp>
      <p:sp>
        <p:nvSpPr>
          <p:cNvPr id="277" name="THE WORLD"/>
          <p:cNvSpPr/>
          <p:nvPr/>
        </p:nvSpPr>
        <p:spPr>
          <a:xfrm>
            <a:off x="89829" y="2222179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433FF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THE WORLD</a:t>
            </a:r>
          </a:p>
        </p:txBody>
      </p:sp>
      <p:sp>
        <p:nvSpPr>
          <p:cNvPr id="278" name="STUFF / MATERIALISM"/>
          <p:cNvSpPr/>
          <p:nvPr/>
        </p:nvSpPr>
        <p:spPr>
          <a:xfrm>
            <a:off x="89829" y="6698077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52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STUFF / </a:t>
            </a:r>
            <a:r>
              <a:rPr sz="2300"/>
              <a:t>MATERIALISM</a:t>
            </a:r>
          </a:p>
        </p:txBody>
      </p:sp>
      <p:sp>
        <p:nvSpPr>
          <p:cNvPr id="279" name="The church (people of God) has always faced DANGER!…"/>
          <p:cNvSpPr txBox="1"/>
          <p:nvPr/>
        </p:nvSpPr>
        <p:spPr>
          <a:xfrm>
            <a:off x="2936209" y="3108397"/>
            <a:ext cx="10009018" cy="6134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>
                <a:alpha val="210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76000"/>
              <a:buBlip>
                <a:blip r:embed="rId6"/>
              </a:buBlip>
              <a:defRPr b="1" sz="47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church (</a:t>
            </a:r>
            <a:r>
              <a:rPr b="0"/>
              <a:t>people of God</a:t>
            </a:r>
            <a:r>
              <a:t>) has always faced DANGER! </a:t>
            </a:r>
          </a:p>
          <a:p>
            <a:pPr lvl="2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Persecution / temptation – Mark 13:9 / 1 Cor. 10:1-13; 1 John 2:15-17; Mt 6:24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Carnality – 1 Cor. 3:1ff; Jam 3:14ff 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Drifting away from the truth – Heb. 2:1; Gal. 1:6-9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Deception – Mat. 24:4; 2 Pet 2:1-22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Lukewarmness – Rev 3:14 ff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01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402" name="Revelation 3:1 (NKJV)…"/>
          <p:cNvSpPr txBox="1"/>
          <p:nvPr/>
        </p:nvSpPr>
        <p:spPr>
          <a:xfrm>
            <a:off x="3753520" y="3825392"/>
            <a:ext cx="9182725" cy="5194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spcBef>
                <a:spcPts val="1500"/>
              </a:spcBef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Titus 2:11–15 (NKJV)</a:t>
            </a:r>
          </a:p>
          <a:p>
            <a:pPr defTabSz="1295400">
              <a:defRPr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For the grace of God that brings salvation has appeared to all men, </a:t>
            </a:r>
            <a:r>
              <a:rPr baseline="31999"/>
              <a:t>12</a:t>
            </a:r>
            <a:r>
              <a:t> teaching us that, denying ungodliness and worldly lusts, we should live soberly, righteously, and godly in the present age, </a:t>
            </a:r>
            <a:r>
              <a:rPr baseline="31999"/>
              <a:t>13</a:t>
            </a:r>
            <a:r>
              <a:t> looking for the blessed hope and glorious appearing of our great God and Savior Jesus Christ, </a:t>
            </a:r>
          </a:p>
        </p:txBody>
      </p:sp>
      <p:sp>
        <p:nvSpPr>
          <p:cNvPr id="403" name="Let Us Be Zealous For God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Let Us Be Zealous For God</a:t>
            </a:r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12" t="2771" r="810" b="533"/>
          <a:stretch>
            <a:fillRect/>
          </a:stretch>
        </p:blipFill>
        <p:spPr>
          <a:xfrm>
            <a:off x="-685740" y="3221725"/>
            <a:ext cx="4425955" cy="6503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fill="norm" stroke="1" extrusionOk="0">
                <a:moveTo>
                  <a:pt x="11042" y="2"/>
                </a:moveTo>
                <a:cubicBezTo>
                  <a:pt x="11009" y="16"/>
                  <a:pt x="10652" y="41"/>
                  <a:pt x="10248" y="56"/>
                </a:cubicBezTo>
                <a:cubicBezTo>
                  <a:pt x="10044" y="64"/>
                  <a:pt x="9850" y="76"/>
                  <a:pt x="9666" y="97"/>
                </a:cubicBezTo>
                <a:cubicBezTo>
                  <a:pt x="9510" y="115"/>
                  <a:pt x="9363" y="139"/>
                  <a:pt x="9219" y="167"/>
                </a:cubicBezTo>
                <a:cubicBezTo>
                  <a:pt x="9192" y="172"/>
                  <a:pt x="9164" y="177"/>
                  <a:pt x="9138" y="183"/>
                </a:cubicBezTo>
                <a:cubicBezTo>
                  <a:pt x="8974" y="217"/>
                  <a:pt x="8819" y="260"/>
                  <a:pt x="8671" y="309"/>
                </a:cubicBezTo>
                <a:cubicBezTo>
                  <a:pt x="8609" y="330"/>
                  <a:pt x="8554" y="357"/>
                  <a:pt x="8495" y="380"/>
                </a:cubicBezTo>
                <a:cubicBezTo>
                  <a:pt x="8407" y="416"/>
                  <a:pt x="8317" y="450"/>
                  <a:pt x="8233" y="491"/>
                </a:cubicBezTo>
                <a:cubicBezTo>
                  <a:pt x="8098" y="558"/>
                  <a:pt x="7967" y="632"/>
                  <a:pt x="7842" y="716"/>
                </a:cubicBezTo>
                <a:cubicBezTo>
                  <a:pt x="7717" y="801"/>
                  <a:pt x="7596" y="895"/>
                  <a:pt x="7480" y="997"/>
                </a:cubicBezTo>
                <a:cubicBezTo>
                  <a:pt x="7364" y="1100"/>
                  <a:pt x="7254" y="1212"/>
                  <a:pt x="7145" y="1333"/>
                </a:cubicBezTo>
                <a:cubicBezTo>
                  <a:pt x="7036" y="1455"/>
                  <a:pt x="6929" y="1586"/>
                  <a:pt x="6825" y="1727"/>
                </a:cubicBezTo>
                <a:cubicBezTo>
                  <a:pt x="6727" y="1861"/>
                  <a:pt x="6636" y="2004"/>
                  <a:pt x="6552" y="2157"/>
                </a:cubicBezTo>
                <a:cubicBezTo>
                  <a:pt x="6529" y="2199"/>
                  <a:pt x="6512" y="2247"/>
                  <a:pt x="6490" y="2291"/>
                </a:cubicBezTo>
                <a:cubicBezTo>
                  <a:pt x="6045" y="3189"/>
                  <a:pt x="5827" y="4396"/>
                  <a:pt x="5911" y="5588"/>
                </a:cubicBezTo>
                <a:cubicBezTo>
                  <a:pt x="5926" y="5796"/>
                  <a:pt x="5951" y="6004"/>
                  <a:pt x="5985" y="6210"/>
                </a:cubicBezTo>
                <a:cubicBezTo>
                  <a:pt x="6036" y="6525"/>
                  <a:pt x="6066" y="6790"/>
                  <a:pt x="6078" y="7023"/>
                </a:cubicBezTo>
                <a:cubicBezTo>
                  <a:pt x="6082" y="7106"/>
                  <a:pt x="6068" y="7172"/>
                  <a:pt x="6066" y="7248"/>
                </a:cubicBezTo>
                <a:cubicBezTo>
                  <a:pt x="6064" y="7382"/>
                  <a:pt x="6068" y="7520"/>
                  <a:pt x="6045" y="7637"/>
                </a:cubicBezTo>
                <a:cubicBezTo>
                  <a:pt x="5973" y="8022"/>
                  <a:pt x="5798" y="8351"/>
                  <a:pt x="5481" y="8776"/>
                </a:cubicBezTo>
                <a:cubicBezTo>
                  <a:pt x="5141" y="9232"/>
                  <a:pt x="5003" y="9308"/>
                  <a:pt x="3881" y="9666"/>
                </a:cubicBezTo>
                <a:cubicBezTo>
                  <a:pt x="3864" y="9671"/>
                  <a:pt x="3857" y="9674"/>
                  <a:pt x="3839" y="9680"/>
                </a:cubicBezTo>
                <a:cubicBezTo>
                  <a:pt x="2704" y="10041"/>
                  <a:pt x="2411" y="10150"/>
                  <a:pt x="1662" y="10488"/>
                </a:cubicBezTo>
                <a:cubicBezTo>
                  <a:pt x="1388" y="10611"/>
                  <a:pt x="1100" y="10769"/>
                  <a:pt x="875" y="10911"/>
                </a:cubicBezTo>
                <a:cubicBezTo>
                  <a:pt x="654" y="11065"/>
                  <a:pt x="483" y="11217"/>
                  <a:pt x="442" y="11322"/>
                </a:cubicBezTo>
                <a:cubicBezTo>
                  <a:pt x="384" y="11548"/>
                  <a:pt x="224" y="11908"/>
                  <a:pt x="74" y="12141"/>
                </a:cubicBezTo>
                <a:cubicBezTo>
                  <a:pt x="77" y="12145"/>
                  <a:pt x="81" y="12150"/>
                  <a:pt x="85" y="12148"/>
                </a:cubicBezTo>
                <a:cubicBezTo>
                  <a:pt x="191" y="12089"/>
                  <a:pt x="224" y="12095"/>
                  <a:pt x="269" y="12174"/>
                </a:cubicBezTo>
                <a:cubicBezTo>
                  <a:pt x="300" y="12228"/>
                  <a:pt x="299" y="12287"/>
                  <a:pt x="269" y="12307"/>
                </a:cubicBezTo>
                <a:cubicBezTo>
                  <a:pt x="240" y="12328"/>
                  <a:pt x="261" y="12381"/>
                  <a:pt x="316" y="12426"/>
                </a:cubicBezTo>
                <a:cubicBezTo>
                  <a:pt x="370" y="12471"/>
                  <a:pt x="424" y="12587"/>
                  <a:pt x="432" y="12684"/>
                </a:cubicBezTo>
                <a:cubicBezTo>
                  <a:pt x="469" y="13108"/>
                  <a:pt x="472" y="13116"/>
                  <a:pt x="595" y="13047"/>
                </a:cubicBezTo>
                <a:cubicBezTo>
                  <a:pt x="659" y="13010"/>
                  <a:pt x="737" y="12998"/>
                  <a:pt x="767" y="13019"/>
                </a:cubicBezTo>
                <a:cubicBezTo>
                  <a:pt x="797" y="13040"/>
                  <a:pt x="863" y="12980"/>
                  <a:pt x="914" y="12889"/>
                </a:cubicBezTo>
                <a:cubicBezTo>
                  <a:pt x="987" y="12758"/>
                  <a:pt x="1031" y="12737"/>
                  <a:pt x="1114" y="12794"/>
                </a:cubicBezTo>
                <a:cubicBezTo>
                  <a:pt x="1254" y="12889"/>
                  <a:pt x="1220" y="14281"/>
                  <a:pt x="1073" y="14438"/>
                </a:cubicBezTo>
                <a:cubicBezTo>
                  <a:pt x="1041" y="14472"/>
                  <a:pt x="1046" y="14537"/>
                  <a:pt x="1088" y="14583"/>
                </a:cubicBezTo>
                <a:cubicBezTo>
                  <a:pt x="1135" y="14634"/>
                  <a:pt x="1130" y="14699"/>
                  <a:pt x="1073" y="14746"/>
                </a:cubicBezTo>
                <a:cubicBezTo>
                  <a:pt x="1021" y="14789"/>
                  <a:pt x="999" y="14840"/>
                  <a:pt x="1028" y="14860"/>
                </a:cubicBezTo>
                <a:cubicBezTo>
                  <a:pt x="1057" y="14879"/>
                  <a:pt x="1027" y="14965"/>
                  <a:pt x="963" y="15051"/>
                </a:cubicBezTo>
                <a:cubicBezTo>
                  <a:pt x="898" y="15136"/>
                  <a:pt x="847" y="15286"/>
                  <a:pt x="848" y="15384"/>
                </a:cubicBezTo>
                <a:cubicBezTo>
                  <a:pt x="850" y="15482"/>
                  <a:pt x="802" y="15643"/>
                  <a:pt x="742" y="15741"/>
                </a:cubicBezTo>
                <a:cubicBezTo>
                  <a:pt x="681" y="15839"/>
                  <a:pt x="626" y="15972"/>
                  <a:pt x="620" y="16038"/>
                </a:cubicBezTo>
                <a:cubicBezTo>
                  <a:pt x="613" y="16103"/>
                  <a:pt x="542" y="16240"/>
                  <a:pt x="461" y="16341"/>
                </a:cubicBezTo>
                <a:cubicBezTo>
                  <a:pt x="355" y="16473"/>
                  <a:pt x="322" y="16619"/>
                  <a:pt x="349" y="16858"/>
                </a:cubicBezTo>
                <a:cubicBezTo>
                  <a:pt x="369" y="17042"/>
                  <a:pt x="355" y="17205"/>
                  <a:pt x="314" y="17222"/>
                </a:cubicBezTo>
                <a:cubicBezTo>
                  <a:pt x="273" y="17239"/>
                  <a:pt x="230" y="17393"/>
                  <a:pt x="219" y="17565"/>
                </a:cubicBezTo>
                <a:cubicBezTo>
                  <a:pt x="208" y="17737"/>
                  <a:pt x="190" y="18005"/>
                  <a:pt x="180" y="18160"/>
                </a:cubicBezTo>
                <a:cubicBezTo>
                  <a:pt x="171" y="18315"/>
                  <a:pt x="118" y="18474"/>
                  <a:pt x="60" y="18513"/>
                </a:cubicBezTo>
                <a:cubicBezTo>
                  <a:pt x="35" y="18531"/>
                  <a:pt x="16" y="18612"/>
                  <a:pt x="0" y="18726"/>
                </a:cubicBezTo>
                <a:cubicBezTo>
                  <a:pt x="14" y="19109"/>
                  <a:pt x="28" y="19539"/>
                  <a:pt x="48" y="19553"/>
                </a:cubicBezTo>
                <a:cubicBezTo>
                  <a:pt x="101" y="19588"/>
                  <a:pt x="157" y="19725"/>
                  <a:pt x="172" y="19859"/>
                </a:cubicBezTo>
                <a:cubicBezTo>
                  <a:pt x="188" y="19992"/>
                  <a:pt x="332" y="20321"/>
                  <a:pt x="492" y="20589"/>
                </a:cubicBezTo>
                <a:cubicBezTo>
                  <a:pt x="890" y="21253"/>
                  <a:pt x="898" y="21255"/>
                  <a:pt x="3097" y="21226"/>
                </a:cubicBezTo>
                <a:lnTo>
                  <a:pt x="4797" y="21204"/>
                </a:lnTo>
                <a:lnTo>
                  <a:pt x="4825" y="21398"/>
                </a:lnTo>
                <a:lnTo>
                  <a:pt x="4854" y="21590"/>
                </a:lnTo>
                <a:lnTo>
                  <a:pt x="12444" y="21590"/>
                </a:lnTo>
                <a:cubicBezTo>
                  <a:pt x="13484" y="21590"/>
                  <a:pt x="14035" y="21589"/>
                  <a:pt x="14820" y="21589"/>
                </a:cubicBezTo>
                <a:cubicBezTo>
                  <a:pt x="15927" y="21588"/>
                  <a:pt x="16641" y="21587"/>
                  <a:pt x="17359" y="21585"/>
                </a:cubicBezTo>
                <a:cubicBezTo>
                  <a:pt x="18212" y="21581"/>
                  <a:pt x="18784" y="21573"/>
                  <a:pt x="19236" y="21558"/>
                </a:cubicBezTo>
                <a:cubicBezTo>
                  <a:pt x="19358" y="21555"/>
                  <a:pt x="19542" y="21553"/>
                  <a:pt x="19643" y="21548"/>
                </a:cubicBezTo>
                <a:cubicBezTo>
                  <a:pt x="20566" y="21503"/>
                  <a:pt x="20633" y="21412"/>
                  <a:pt x="20944" y="21226"/>
                </a:cubicBezTo>
                <a:cubicBezTo>
                  <a:pt x="21000" y="21193"/>
                  <a:pt x="21041" y="21167"/>
                  <a:pt x="21088" y="21138"/>
                </a:cubicBezTo>
                <a:cubicBezTo>
                  <a:pt x="21205" y="21054"/>
                  <a:pt x="21301" y="20988"/>
                  <a:pt x="21370" y="20898"/>
                </a:cubicBezTo>
                <a:cubicBezTo>
                  <a:pt x="21371" y="20897"/>
                  <a:pt x="21372" y="20895"/>
                  <a:pt x="21372" y="20894"/>
                </a:cubicBezTo>
                <a:cubicBezTo>
                  <a:pt x="21375" y="20891"/>
                  <a:pt x="21376" y="20887"/>
                  <a:pt x="21378" y="20884"/>
                </a:cubicBezTo>
                <a:cubicBezTo>
                  <a:pt x="21409" y="20842"/>
                  <a:pt x="21435" y="20791"/>
                  <a:pt x="21458" y="20734"/>
                </a:cubicBezTo>
                <a:cubicBezTo>
                  <a:pt x="21478" y="20679"/>
                  <a:pt x="21497" y="20614"/>
                  <a:pt x="21512" y="20540"/>
                </a:cubicBezTo>
                <a:cubicBezTo>
                  <a:pt x="21516" y="20521"/>
                  <a:pt x="21518" y="20506"/>
                  <a:pt x="21521" y="20486"/>
                </a:cubicBezTo>
                <a:cubicBezTo>
                  <a:pt x="21560" y="20258"/>
                  <a:pt x="21583" y="19938"/>
                  <a:pt x="21591" y="19458"/>
                </a:cubicBezTo>
                <a:cubicBezTo>
                  <a:pt x="21600" y="18974"/>
                  <a:pt x="21599" y="18331"/>
                  <a:pt x="21599" y="17463"/>
                </a:cubicBezTo>
                <a:cubicBezTo>
                  <a:pt x="21599" y="17275"/>
                  <a:pt x="21593" y="17237"/>
                  <a:pt x="21593" y="17068"/>
                </a:cubicBezTo>
                <a:cubicBezTo>
                  <a:pt x="21590" y="15974"/>
                  <a:pt x="21584" y="15103"/>
                  <a:pt x="21552" y="14583"/>
                </a:cubicBezTo>
                <a:cubicBezTo>
                  <a:pt x="21550" y="14536"/>
                  <a:pt x="21544" y="14480"/>
                  <a:pt x="21541" y="14438"/>
                </a:cubicBezTo>
                <a:cubicBezTo>
                  <a:pt x="21531" y="14304"/>
                  <a:pt x="21517" y="14219"/>
                  <a:pt x="21504" y="14115"/>
                </a:cubicBezTo>
                <a:cubicBezTo>
                  <a:pt x="21494" y="14053"/>
                  <a:pt x="21486" y="13975"/>
                  <a:pt x="21473" y="13929"/>
                </a:cubicBezTo>
                <a:cubicBezTo>
                  <a:pt x="21391" y="13636"/>
                  <a:pt x="21324" y="13427"/>
                  <a:pt x="21254" y="13242"/>
                </a:cubicBezTo>
                <a:cubicBezTo>
                  <a:pt x="21228" y="13183"/>
                  <a:pt x="21207" y="13139"/>
                  <a:pt x="21184" y="13080"/>
                </a:cubicBezTo>
                <a:cubicBezTo>
                  <a:pt x="21183" y="13076"/>
                  <a:pt x="21180" y="13073"/>
                  <a:pt x="21179" y="13069"/>
                </a:cubicBezTo>
                <a:cubicBezTo>
                  <a:pt x="21121" y="12936"/>
                  <a:pt x="21064" y="12807"/>
                  <a:pt x="20987" y="12671"/>
                </a:cubicBezTo>
                <a:cubicBezTo>
                  <a:pt x="20910" y="12535"/>
                  <a:pt x="20839" y="12424"/>
                  <a:pt x="20766" y="12305"/>
                </a:cubicBezTo>
                <a:cubicBezTo>
                  <a:pt x="20754" y="12291"/>
                  <a:pt x="20733" y="12248"/>
                  <a:pt x="20724" y="12242"/>
                </a:cubicBezTo>
                <a:cubicBezTo>
                  <a:pt x="20679" y="12211"/>
                  <a:pt x="20640" y="12147"/>
                  <a:pt x="20640" y="12102"/>
                </a:cubicBezTo>
                <a:cubicBezTo>
                  <a:pt x="20640" y="12095"/>
                  <a:pt x="20628" y="12078"/>
                  <a:pt x="20627" y="12070"/>
                </a:cubicBezTo>
                <a:cubicBezTo>
                  <a:pt x="20625" y="12068"/>
                  <a:pt x="20624" y="12065"/>
                  <a:pt x="20623" y="12062"/>
                </a:cubicBezTo>
                <a:cubicBezTo>
                  <a:pt x="20270" y="11520"/>
                  <a:pt x="19950" y="11166"/>
                  <a:pt x="19618" y="10940"/>
                </a:cubicBezTo>
                <a:cubicBezTo>
                  <a:pt x="19409" y="10798"/>
                  <a:pt x="19237" y="10698"/>
                  <a:pt x="19182" y="10683"/>
                </a:cubicBezTo>
                <a:cubicBezTo>
                  <a:pt x="19178" y="10682"/>
                  <a:pt x="19151" y="10663"/>
                  <a:pt x="19149" y="10663"/>
                </a:cubicBezTo>
                <a:cubicBezTo>
                  <a:pt x="19149" y="10663"/>
                  <a:pt x="19147" y="10663"/>
                  <a:pt x="19147" y="10663"/>
                </a:cubicBezTo>
                <a:cubicBezTo>
                  <a:pt x="19141" y="10663"/>
                  <a:pt x="19108" y="10626"/>
                  <a:pt x="19097" y="10620"/>
                </a:cubicBezTo>
                <a:cubicBezTo>
                  <a:pt x="19045" y="10590"/>
                  <a:pt x="18975" y="10538"/>
                  <a:pt x="18889" y="10440"/>
                </a:cubicBezTo>
                <a:cubicBezTo>
                  <a:pt x="18782" y="10318"/>
                  <a:pt x="18576" y="10134"/>
                  <a:pt x="18434" y="10031"/>
                </a:cubicBezTo>
                <a:cubicBezTo>
                  <a:pt x="18415" y="10016"/>
                  <a:pt x="18406" y="10004"/>
                  <a:pt x="18386" y="9988"/>
                </a:cubicBezTo>
                <a:cubicBezTo>
                  <a:pt x="18384" y="9987"/>
                  <a:pt x="18382" y="9985"/>
                  <a:pt x="18380" y="9984"/>
                </a:cubicBezTo>
                <a:cubicBezTo>
                  <a:pt x="18232" y="9889"/>
                  <a:pt x="18109" y="9788"/>
                  <a:pt x="18109" y="9761"/>
                </a:cubicBezTo>
                <a:cubicBezTo>
                  <a:pt x="18109" y="9748"/>
                  <a:pt x="17977" y="9640"/>
                  <a:pt x="17913" y="9579"/>
                </a:cubicBezTo>
                <a:cubicBezTo>
                  <a:pt x="17806" y="9476"/>
                  <a:pt x="17666" y="9345"/>
                  <a:pt x="17450" y="9158"/>
                </a:cubicBezTo>
                <a:cubicBezTo>
                  <a:pt x="17295" y="9024"/>
                  <a:pt x="17157" y="8896"/>
                  <a:pt x="17038" y="8775"/>
                </a:cubicBezTo>
                <a:cubicBezTo>
                  <a:pt x="16765" y="8509"/>
                  <a:pt x="16590" y="8273"/>
                  <a:pt x="16492" y="8041"/>
                </a:cubicBezTo>
                <a:cubicBezTo>
                  <a:pt x="16490" y="8036"/>
                  <a:pt x="16486" y="8031"/>
                  <a:pt x="16484" y="8027"/>
                </a:cubicBezTo>
                <a:cubicBezTo>
                  <a:pt x="16483" y="8024"/>
                  <a:pt x="16483" y="8020"/>
                  <a:pt x="16482" y="8017"/>
                </a:cubicBezTo>
                <a:cubicBezTo>
                  <a:pt x="16411" y="7841"/>
                  <a:pt x="16367" y="7661"/>
                  <a:pt x="16366" y="7453"/>
                </a:cubicBezTo>
                <a:cubicBezTo>
                  <a:pt x="16366" y="7431"/>
                  <a:pt x="16369" y="7416"/>
                  <a:pt x="16370" y="7394"/>
                </a:cubicBezTo>
                <a:cubicBezTo>
                  <a:pt x="16370" y="7392"/>
                  <a:pt x="16370" y="7391"/>
                  <a:pt x="16370" y="7389"/>
                </a:cubicBezTo>
                <a:cubicBezTo>
                  <a:pt x="16364" y="7217"/>
                  <a:pt x="16385" y="7087"/>
                  <a:pt x="16422" y="7012"/>
                </a:cubicBezTo>
                <a:cubicBezTo>
                  <a:pt x="16429" y="6994"/>
                  <a:pt x="16434" y="6954"/>
                  <a:pt x="16441" y="6949"/>
                </a:cubicBezTo>
                <a:cubicBezTo>
                  <a:pt x="16485" y="6916"/>
                  <a:pt x="16483" y="6577"/>
                  <a:pt x="16437" y="6150"/>
                </a:cubicBezTo>
                <a:cubicBezTo>
                  <a:pt x="16340" y="5232"/>
                  <a:pt x="16189" y="4416"/>
                  <a:pt x="15982" y="3713"/>
                </a:cubicBezTo>
                <a:cubicBezTo>
                  <a:pt x="15926" y="3521"/>
                  <a:pt x="15864" y="3344"/>
                  <a:pt x="15800" y="3170"/>
                </a:cubicBezTo>
                <a:cubicBezTo>
                  <a:pt x="15786" y="3130"/>
                  <a:pt x="15773" y="3086"/>
                  <a:pt x="15758" y="3047"/>
                </a:cubicBezTo>
                <a:cubicBezTo>
                  <a:pt x="15756" y="3043"/>
                  <a:pt x="15755" y="3041"/>
                  <a:pt x="15754" y="3037"/>
                </a:cubicBezTo>
                <a:cubicBezTo>
                  <a:pt x="15717" y="2942"/>
                  <a:pt x="15675" y="2859"/>
                  <a:pt x="15636" y="2769"/>
                </a:cubicBezTo>
                <a:cubicBezTo>
                  <a:pt x="15582" y="2650"/>
                  <a:pt x="15533" y="2525"/>
                  <a:pt x="15475" y="2415"/>
                </a:cubicBezTo>
                <a:cubicBezTo>
                  <a:pt x="15474" y="2413"/>
                  <a:pt x="15474" y="2412"/>
                  <a:pt x="15473" y="2411"/>
                </a:cubicBezTo>
                <a:cubicBezTo>
                  <a:pt x="15470" y="2406"/>
                  <a:pt x="15466" y="2402"/>
                  <a:pt x="15463" y="2398"/>
                </a:cubicBezTo>
                <a:cubicBezTo>
                  <a:pt x="15192" y="1886"/>
                  <a:pt x="14868" y="1477"/>
                  <a:pt x="14487" y="1151"/>
                </a:cubicBezTo>
                <a:cubicBezTo>
                  <a:pt x="14025" y="782"/>
                  <a:pt x="13674" y="545"/>
                  <a:pt x="13300" y="387"/>
                </a:cubicBezTo>
                <a:cubicBezTo>
                  <a:pt x="13224" y="355"/>
                  <a:pt x="13145" y="328"/>
                  <a:pt x="13066" y="301"/>
                </a:cubicBezTo>
                <a:cubicBezTo>
                  <a:pt x="12822" y="222"/>
                  <a:pt x="12275" y="125"/>
                  <a:pt x="11787" y="60"/>
                </a:cubicBezTo>
                <a:cubicBezTo>
                  <a:pt x="11421" y="20"/>
                  <a:pt x="11071" y="-10"/>
                  <a:pt x="11042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66700" dist="376723" dir="8100000">
              <a:srgbClr val="000000">
                <a:alpha val="5203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09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410" name="Revelation 3:1 (NKJV)…"/>
          <p:cNvSpPr txBox="1"/>
          <p:nvPr/>
        </p:nvSpPr>
        <p:spPr>
          <a:xfrm>
            <a:off x="3753520" y="3825392"/>
            <a:ext cx="9182725" cy="5549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spcBef>
                <a:spcPts val="1500"/>
              </a:spcBef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Titus 2:11–15 (NKJV)</a:t>
            </a:r>
          </a:p>
          <a:p>
            <a:pPr defTabSz="1295400">
              <a:defRPr sz="42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who gave Himself for us, that He might redeem us from every lawless deed and purify for Himself </a:t>
            </a:r>
            <a:r>
              <a:rPr i="1"/>
              <a:t>His</a:t>
            </a:r>
            <a:r>
              <a:t> own special people, zealous for good works. </a:t>
            </a:r>
            <a:r>
              <a:rPr baseline="31999"/>
              <a:t>15</a:t>
            </a:r>
            <a:r>
              <a:t> Speak these things, exhort, and rebuke with all authority. Let no one despise you.</a:t>
            </a:r>
          </a:p>
        </p:txBody>
      </p:sp>
      <p:sp>
        <p:nvSpPr>
          <p:cNvPr id="411" name="Let Us Be Zealous For God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Let Us Be Zealous For God</a:t>
            </a: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12" t="2771" r="810" b="533"/>
          <a:stretch>
            <a:fillRect/>
          </a:stretch>
        </p:blipFill>
        <p:spPr>
          <a:xfrm>
            <a:off x="-685740" y="3221725"/>
            <a:ext cx="4425955" cy="6503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fill="norm" stroke="1" extrusionOk="0">
                <a:moveTo>
                  <a:pt x="11042" y="2"/>
                </a:moveTo>
                <a:cubicBezTo>
                  <a:pt x="11009" y="16"/>
                  <a:pt x="10652" y="41"/>
                  <a:pt x="10248" y="56"/>
                </a:cubicBezTo>
                <a:cubicBezTo>
                  <a:pt x="10044" y="64"/>
                  <a:pt x="9850" y="76"/>
                  <a:pt x="9666" y="97"/>
                </a:cubicBezTo>
                <a:cubicBezTo>
                  <a:pt x="9510" y="115"/>
                  <a:pt x="9363" y="139"/>
                  <a:pt x="9219" y="167"/>
                </a:cubicBezTo>
                <a:cubicBezTo>
                  <a:pt x="9192" y="172"/>
                  <a:pt x="9164" y="177"/>
                  <a:pt x="9138" y="183"/>
                </a:cubicBezTo>
                <a:cubicBezTo>
                  <a:pt x="8974" y="217"/>
                  <a:pt x="8819" y="260"/>
                  <a:pt x="8671" y="309"/>
                </a:cubicBezTo>
                <a:cubicBezTo>
                  <a:pt x="8609" y="330"/>
                  <a:pt x="8554" y="357"/>
                  <a:pt x="8495" y="380"/>
                </a:cubicBezTo>
                <a:cubicBezTo>
                  <a:pt x="8407" y="416"/>
                  <a:pt x="8317" y="450"/>
                  <a:pt x="8233" y="491"/>
                </a:cubicBezTo>
                <a:cubicBezTo>
                  <a:pt x="8098" y="558"/>
                  <a:pt x="7967" y="632"/>
                  <a:pt x="7842" y="716"/>
                </a:cubicBezTo>
                <a:cubicBezTo>
                  <a:pt x="7717" y="801"/>
                  <a:pt x="7596" y="895"/>
                  <a:pt x="7480" y="997"/>
                </a:cubicBezTo>
                <a:cubicBezTo>
                  <a:pt x="7364" y="1100"/>
                  <a:pt x="7254" y="1212"/>
                  <a:pt x="7145" y="1333"/>
                </a:cubicBezTo>
                <a:cubicBezTo>
                  <a:pt x="7036" y="1455"/>
                  <a:pt x="6929" y="1586"/>
                  <a:pt x="6825" y="1727"/>
                </a:cubicBezTo>
                <a:cubicBezTo>
                  <a:pt x="6727" y="1861"/>
                  <a:pt x="6636" y="2004"/>
                  <a:pt x="6552" y="2157"/>
                </a:cubicBezTo>
                <a:cubicBezTo>
                  <a:pt x="6529" y="2199"/>
                  <a:pt x="6512" y="2247"/>
                  <a:pt x="6490" y="2291"/>
                </a:cubicBezTo>
                <a:cubicBezTo>
                  <a:pt x="6045" y="3189"/>
                  <a:pt x="5827" y="4396"/>
                  <a:pt x="5911" y="5588"/>
                </a:cubicBezTo>
                <a:cubicBezTo>
                  <a:pt x="5926" y="5796"/>
                  <a:pt x="5951" y="6004"/>
                  <a:pt x="5985" y="6210"/>
                </a:cubicBezTo>
                <a:cubicBezTo>
                  <a:pt x="6036" y="6525"/>
                  <a:pt x="6066" y="6790"/>
                  <a:pt x="6078" y="7023"/>
                </a:cubicBezTo>
                <a:cubicBezTo>
                  <a:pt x="6082" y="7106"/>
                  <a:pt x="6068" y="7172"/>
                  <a:pt x="6066" y="7248"/>
                </a:cubicBezTo>
                <a:cubicBezTo>
                  <a:pt x="6064" y="7382"/>
                  <a:pt x="6068" y="7520"/>
                  <a:pt x="6045" y="7637"/>
                </a:cubicBezTo>
                <a:cubicBezTo>
                  <a:pt x="5973" y="8022"/>
                  <a:pt x="5798" y="8351"/>
                  <a:pt x="5481" y="8776"/>
                </a:cubicBezTo>
                <a:cubicBezTo>
                  <a:pt x="5141" y="9232"/>
                  <a:pt x="5003" y="9308"/>
                  <a:pt x="3881" y="9666"/>
                </a:cubicBezTo>
                <a:cubicBezTo>
                  <a:pt x="3864" y="9671"/>
                  <a:pt x="3857" y="9674"/>
                  <a:pt x="3839" y="9680"/>
                </a:cubicBezTo>
                <a:cubicBezTo>
                  <a:pt x="2704" y="10041"/>
                  <a:pt x="2411" y="10150"/>
                  <a:pt x="1662" y="10488"/>
                </a:cubicBezTo>
                <a:cubicBezTo>
                  <a:pt x="1388" y="10611"/>
                  <a:pt x="1100" y="10769"/>
                  <a:pt x="875" y="10911"/>
                </a:cubicBezTo>
                <a:cubicBezTo>
                  <a:pt x="654" y="11065"/>
                  <a:pt x="483" y="11217"/>
                  <a:pt x="442" y="11322"/>
                </a:cubicBezTo>
                <a:cubicBezTo>
                  <a:pt x="384" y="11548"/>
                  <a:pt x="224" y="11908"/>
                  <a:pt x="74" y="12141"/>
                </a:cubicBezTo>
                <a:cubicBezTo>
                  <a:pt x="77" y="12145"/>
                  <a:pt x="81" y="12150"/>
                  <a:pt x="85" y="12148"/>
                </a:cubicBezTo>
                <a:cubicBezTo>
                  <a:pt x="191" y="12089"/>
                  <a:pt x="224" y="12095"/>
                  <a:pt x="269" y="12174"/>
                </a:cubicBezTo>
                <a:cubicBezTo>
                  <a:pt x="300" y="12228"/>
                  <a:pt x="299" y="12287"/>
                  <a:pt x="269" y="12307"/>
                </a:cubicBezTo>
                <a:cubicBezTo>
                  <a:pt x="240" y="12328"/>
                  <a:pt x="261" y="12381"/>
                  <a:pt x="316" y="12426"/>
                </a:cubicBezTo>
                <a:cubicBezTo>
                  <a:pt x="370" y="12471"/>
                  <a:pt x="424" y="12587"/>
                  <a:pt x="432" y="12684"/>
                </a:cubicBezTo>
                <a:cubicBezTo>
                  <a:pt x="469" y="13108"/>
                  <a:pt x="472" y="13116"/>
                  <a:pt x="595" y="13047"/>
                </a:cubicBezTo>
                <a:cubicBezTo>
                  <a:pt x="659" y="13010"/>
                  <a:pt x="737" y="12998"/>
                  <a:pt x="767" y="13019"/>
                </a:cubicBezTo>
                <a:cubicBezTo>
                  <a:pt x="797" y="13040"/>
                  <a:pt x="863" y="12980"/>
                  <a:pt x="914" y="12889"/>
                </a:cubicBezTo>
                <a:cubicBezTo>
                  <a:pt x="987" y="12758"/>
                  <a:pt x="1031" y="12737"/>
                  <a:pt x="1114" y="12794"/>
                </a:cubicBezTo>
                <a:cubicBezTo>
                  <a:pt x="1254" y="12889"/>
                  <a:pt x="1220" y="14281"/>
                  <a:pt x="1073" y="14438"/>
                </a:cubicBezTo>
                <a:cubicBezTo>
                  <a:pt x="1041" y="14472"/>
                  <a:pt x="1046" y="14537"/>
                  <a:pt x="1088" y="14583"/>
                </a:cubicBezTo>
                <a:cubicBezTo>
                  <a:pt x="1135" y="14634"/>
                  <a:pt x="1130" y="14699"/>
                  <a:pt x="1073" y="14746"/>
                </a:cubicBezTo>
                <a:cubicBezTo>
                  <a:pt x="1021" y="14789"/>
                  <a:pt x="999" y="14840"/>
                  <a:pt x="1028" y="14860"/>
                </a:cubicBezTo>
                <a:cubicBezTo>
                  <a:pt x="1057" y="14879"/>
                  <a:pt x="1027" y="14965"/>
                  <a:pt x="963" y="15051"/>
                </a:cubicBezTo>
                <a:cubicBezTo>
                  <a:pt x="898" y="15136"/>
                  <a:pt x="847" y="15286"/>
                  <a:pt x="848" y="15384"/>
                </a:cubicBezTo>
                <a:cubicBezTo>
                  <a:pt x="850" y="15482"/>
                  <a:pt x="802" y="15643"/>
                  <a:pt x="742" y="15741"/>
                </a:cubicBezTo>
                <a:cubicBezTo>
                  <a:pt x="681" y="15839"/>
                  <a:pt x="626" y="15972"/>
                  <a:pt x="620" y="16038"/>
                </a:cubicBezTo>
                <a:cubicBezTo>
                  <a:pt x="613" y="16103"/>
                  <a:pt x="542" y="16240"/>
                  <a:pt x="461" y="16341"/>
                </a:cubicBezTo>
                <a:cubicBezTo>
                  <a:pt x="355" y="16473"/>
                  <a:pt x="322" y="16619"/>
                  <a:pt x="349" y="16858"/>
                </a:cubicBezTo>
                <a:cubicBezTo>
                  <a:pt x="369" y="17042"/>
                  <a:pt x="355" y="17205"/>
                  <a:pt x="314" y="17222"/>
                </a:cubicBezTo>
                <a:cubicBezTo>
                  <a:pt x="273" y="17239"/>
                  <a:pt x="230" y="17393"/>
                  <a:pt x="219" y="17565"/>
                </a:cubicBezTo>
                <a:cubicBezTo>
                  <a:pt x="208" y="17737"/>
                  <a:pt x="190" y="18005"/>
                  <a:pt x="180" y="18160"/>
                </a:cubicBezTo>
                <a:cubicBezTo>
                  <a:pt x="171" y="18315"/>
                  <a:pt x="118" y="18474"/>
                  <a:pt x="60" y="18513"/>
                </a:cubicBezTo>
                <a:cubicBezTo>
                  <a:pt x="35" y="18531"/>
                  <a:pt x="16" y="18612"/>
                  <a:pt x="0" y="18726"/>
                </a:cubicBezTo>
                <a:cubicBezTo>
                  <a:pt x="14" y="19109"/>
                  <a:pt x="28" y="19539"/>
                  <a:pt x="48" y="19553"/>
                </a:cubicBezTo>
                <a:cubicBezTo>
                  <a:pt x="101" y="19588"/>
                  <a:pt x="157" y="19725"/>
                  <a:pt x="172" y="19859"/>
                </a:cubicBezTo>
                <a:cubicBezTo>
                  <a:pt x="188" y="19992"/>
                  <a:pt x="332" y="20321"/>
                  <a:pt x="492" y="20589"/>
                </a:cubicBezTo>
                <a:cubicBezTo>
                  <a:pt x="890" y="21253"/>
                  <a:pt x="898" y="21255"/>
                  <a:pt x="3097" y="21226"/>
                </a:cubicBezTo>
                <a:lnTo>
                  <a:pt x="4797" y="21204"/>
                </a:lnTo>
                <a:lnTo>
                  <a:pt x="4825" y="21398"/>
                </a:lnTo>
                <a:lnTo>
                  <a:pt x="4854" y="21590"/>
                </a:lnTo>
                <a:lnTo>
                  <a:pt x="12444" y="21590"/>
                </a:lnTo>
                <a:cubicBezTo>
                  <a:pt x="13484" y="21590"/>
                  <a:pt x="14035" y="21589"/>
                  <a:pt x="14820" y="21589"/>
                </a:cubicBezTo>
                <a:cubicBezTo>
                  <a:pt x="15927" y="21588"/>
                  <a:pt x="16641" y="21587"/>
                  <a:pt x="17359" y="21585"/>
                </a:cubicBezTo>
                <a:cubicBezTo>
                  <a:pt x="18212" y="21581"/>
                  <a:pt x="18784" y="21573"/>
                  <a:pt x="19236" y="21558"/>
                </a:cubicBezTo>
                <a:cubicBezTo>
                  <a:pt x="19358" y="21555"/>
                  <a:pt x="19542" y="21553"/>
                  <a:pt x="19643" y="21548"/>
                </a:cubicBezTo>
                <a:cubicBezTo>
                  <a:pt x="20566" y="21503"/>
                  <a:pt x="20633" y="21412"/>
                  <a:pt x="20944" y="21226"/>
                </a:cubicBezTo>
                <a:cubicBezTo>
                  <a:pt x="21000" y="21193"/>
                  <a:pt x="21041" y="21167"/>
                  <a:pt x="21088" y="21138"/>
                </a:cubicBezTo>
                <a:cubicBezTo>
                  <a:pt x="21205" y="21054"/>
                  <a:pt x="21301" y="20988"/>
                  <a:pt x="21370" y="20898"/>
                </a:cubicBezTo>
                <a:cubicBezTo>
                  <a:pt x="21371" y="20897"/>
                  <a:pt x="21372" y="20895"/>
                  <a:pt x="21372" y="20894"/>
                </a:cubicBezTo>
                <a:cubicBezTo>
                  <a:pt x="21375" y="20891"/>
                  <a:pt x="21376" y="20887"/>
                  <a:pt x="21378" y="20884"/>
                </a:cubicBezTo>
                <a:cubicBezTo>
                  <a:pt x="21409" y="20842"/>
                  <a:pt x="21435" y="20791"/>
                  <a:pt x="21458" y="20734"/>
                </a:cubicBezTo>
                <a:cubicBezTo>
                  <a:pt x="21478" y="20679"/>
                  <a:pt x="21497" y="20614"/>
                  <a:pt x="21512" y="20540"/>
                </a:cubicBezTo>
                <a:cubicBezTo>
                  <a:pt x="21516" y="20521"/>
                  <a:pt x="21518" y="20506"/>
                  <a:pt x="21521" y="20486"/>
                </a:cubicBezTo>
                <a:cubicBezTo>
                  <a:pt x="21560" y="20258"/>
                  <a:pt x="21583" y="19938"/>
                  <a:pt x="21591" y="19458"/>
                </a:cubicBezTo>
                <a:cubicBezTo>
                  <a:pt x="21600" y="18974"/>
                  <a:pt x="21599" y="18331"/>
                  <a:pt x="21599" y="17463"/>
                </a:cubicBezTo>
                <a:cubicBezTo>
                  <a:pt x="21599" y="17275"/>
                  <a:pt x="21593" y="17237"/>
                  <a:pt x="21593" y="17068"/>
                </a:cubicBezTo>
                <a:cubicBezTo>
                  <a:pt x="21590" y="15974"/>
                  <a:pt x="21584" y="15103"/>
                  <a:pt x="21552" y="14583"/>
                </a:cubicBezTo>
                <a:cubicBezTo>
                  <a:pt x="21550" y="14536"/>
                  <a:pt x="21544" y="14480"/>
                  <a:pt x="21541" y="14438"/>
                </a:cubicBezTo>
                <a:cubicBezTo>
                  <a:pt x="21531" y="14304"/>
                  <a:pt x="21517" y="14219"/>
                  <a:pt x="21504" y="14115"/>
                </a:cubicBezTo>
                <a:cubicBezTo>
                  <a:pt x="21494" y="14053"/>
                  <a:pt x="21486" y="13975"/>
                  <a:pt x="21473" y="13929"/>
                </a:cubicBezTo>
                <a:cubicBezTo>
                  <a:pt x="21391" y="13636"/>
                  <a:pt x="21324" y="13427"/>
                  <a:pt x="21254" y="13242"/>
                </a:cubicBezTo>
                <a:cubicBezTo>
                  <a:pt x="21228" y="13183"/>
                  <a:pt x="21207" y="13139"/>
                  <a:pt x="21184" y="13080"/>
                </a:cubicBezTo>
                <a:cubicBezTo>
                  <a:pt x="21183" y="13076"/>
                  <a:pt x="21180" y="13073"/>
                  <a:pt x="21179" y="13069"/>
                </a:cubicBezTo>
                <a:cubicBezTo>
                  <a:pt x="21121" y="12936"/>
                  <a:pt x="21064" y="12807"/>
                  <a:pt x="20987" y="12671"/>
                </a:cubicBezTo>
                <a:cubicBezTo>
                  <a:pt x="20910" y="12535"/>
                  <a:pt x="20839" y="12424"/>
                  <a:pt x="20766" y="12305"/>
                </a:cubicBezTo>
                <a:cubicBezTo>
                  <a:pt x="20754" y="12291"/>
                  <a:pt x="20733" y="12248"/>
                  <a:pt x="20724" y="12242"/>
                </a:cubicBezTo>
                <a:cubicBezTo>
                  <a:pt x="20679" y="12211"/>
                  <a:pt x="20640" y="12147"/>
                  <a:pt x="20640" y="12102"/>
                </a:cubicBezTo>
                <a:cubicBezTo>
                  <a:pt x="20640" y="12095"/>
                  <a:pt x="20628" y="12078"/>
                  <a:pt x="20627" y="12070"/>
                </a:cubicBezTo>
                <a:cubicBezTo>
                  <a:pt x="20625" y="12068"/>
                  <a:pt x="20624" y="12065"/>
                  <a:pt x="20623" y="12062"/>
                </a:cubicBezTo>
                <a:cubicBezTo>
                  <a:pt x="20270" y="11520"/>
                  <a:pt x="19950" y="11166"/>
                  <a:pt x="19618" y="10940"/>
                </a:cubicBezTo>
                <a:cubicBezTo>
                  <a:pt x="19409" y="10798"/>
                  <a:pt x="19237" y="10698"/>
                  <a:pt x="19182" y="10683"/>
                </a:cubicBezTo>
                <a:cubicBezTo>
                  <a:pt x="19178" y="10682"/>
                  <a:pt x="19151" y="10663"/>
                  <a:pt x="19149" y="10663"/>
                </a:cubicBezTo>
                <a:cubicBezTo>
                  <a:pt x="19149" y="10663"/>
                  <a:pt x="19147" y="10663"/>
                  <a:pt x="19147" y="10663"/>
                </a:cubicBezTo>
                <a:cubicBezTo>
                  <a:pt x="19141" y="10663"/>
                  <a:pt x="19108" y="10626"/>
                  <a:pt x="19097" y="10620"/>
                </a:cubicBezTo>
                <a:cubicBezTo>
                  <a:pt x="19045" y="10590"/>
                  <a:pt x="18975" y="10538"/>
                  <a:pt x="18889" y="10440"/>
                </a:cubicBezTo>
                <a:cubicBezTo>
                  <a:pt x="18782" y="10318"/>
                  <a:pt x="18576" y="10134"/>
                  <a:pt x="18434" y="10031"/>
                </a:cubicBezTo>
                <a:cubicBezTo>
                  <a:pt x="18415" y="10016"/>
                  <a:pt x="18406" y="10004"/>
                  <a:pt x="18386" y="9988"/>
                </a:cubicBezTo>
                <a:cubicBezTo>
                  <a:pt x="18384" y="9987"/>
                  <a:pt x="18382" y="9985"/>
                  <a:pt x="18380" y="9984"/>
                </a:cubicBezTo>
                <a:cubicBezTo>
                  <a:pt x="18232" y="9889"/>
                  <a:pt x="18109" y="9788"/>
                  <a:pt x="18109" y="9761"/>
                </a:cubicBezTo>
                <a:cubicBezTo>
                  <a:pt x="18109" y="9748"/>
                  <a:pt x="17977" y="9640"/>
                  <a:pt x="17913" y="9579"/>
                </a:cubicBezTo>
                <a:cubicBezTo>
                  <a:pt x="17806" y="9476"/>
                  <a:pt x="17666" y="9345"/>
                  <a:pt x="17450" y="9158"/>
                </a:cubicBezTo>
                <a:cubicBezTo>
                  <a:pt x="17295" y="9024"/>
                  <a:pt x="17157" y="8896"/>
                  <a:pt x="17038" y="8775"/>
                </a:cubicBezTo>
                <a:cubicBezTo>
                  <a:pt x="16765" y="8509"/>
                  <a:pt x="16590" y="8273"/>
                  <a:pt x="16492" y="8041"/>
                </a:cubicBezTo>
                <a:cubicBezTo>
                  <a:pt x="16490" y="8036"/>
                  <a:pt x="16486" y="8031"/>
                  <a:pt x="16484" y="8027"/>
                </a:cubicBezTo>
                <a:cubicBezTo>
                  <a:pt x="16483" y="8024"/>
                  <a:pt x="16483" y="8020"/>
                  <a:pt x="16482" y="8017"/>
                </a:cubicBezTo>
                <a:cubicBezTo>
                  <a:pt x="16411" y="7841"/>
                  <a:pt x="16367" y="7661"/>
                  <a:pt x="16366" y="7453"/>
                </a:cubicBezTo>
                <a:cubicBezTo>
                  <a:pt x="16366" y="7431"/>
                  <a:pt x="16369" y="7416"/>
                  <a:pt x="16370" y="7394"/>
                </a:cubicBezTo>
                <a:cubicBezTo>
                  <a:pt x="16370" y="7392"/>
                  <a:pt x="16370" y="7391"/>
                  <a:pt x="16370" y="7389"/>
                </a:cubicBezTo>
                <a:cubicBezTo>
                  <a:pt x="16364" y="7217"/>
                  <a:pt x="16385" y="7087"/>
                  <a:pt x="16422" y="7012"/>
                </a:cubicBezTo>
                <a:cubicBezTo>
                  <a:pt x="16429" y="6994"/>
                  <a:pt x="16434" y="6954"/>
                  <a:pt x="16441" y="6949"/>
                </a:cubicBezTo>
                <a:cubicBezTo>
                  <a:pt x="16485" y="6916"/>
                  <a:pt x="16483" y="6577"/>
                  <a:pt x="16437" y="6150"/>
                </a:cubicBezTo>
                <a:cubicBezTo>
                  <a:pt x="16340" y="5232"/>
                  <a:pt x="16189" y="4416"/>
                  <a:pt x="15982" y="3713"/>
                </a:cubicBezTo>
                <a:cubicBezTo>
                  <a:pt x="15926" y="3521"/>
                  <a:pt x="15864" y="3344"/>
                  <a:pt x="15800" y="3170"/>
                </a:cubicBezTo>
                <a:cubicBezTo>
                  <a:pt x="15786" y="3130"/>
                  <a:pt x="15773" y="3086"/>
                  <a:pt x="15758" y="3047"/>
                </a:cubicBezTo>
                <a:cubicBezTo>
                  <a:pt x="15756" y="3043"/>
                  <a:pt x="15755" y="3041"/>
                  <a:pt x="15754" y="3037"/>
                </a:cubicBezTo>
                <a:cubicBezTo>
                  <a:pt x="15717" y="2942"/>
                  <a:pt x="15675" y="2859"/>
                  <a:pt x="15636" y="2769"/>
                </a:cubicBezTo>
                <a:cubicBezTo>
                  <a:pt x="15582" y="2650"/>
                  <a:pt x="15533" y="2525"/>
                  <a:pt x="15475" y="2415"/>
                </a:cubicBezTo>
                <a:cubicBezTo>
                  <a:pt x="15474" y="2413"/>
                  <a:pt x="15474" y="2412"/>
                  <a:pt x="15473" y="2411"/>
                </a:cubicBezTo>
                <a:cubicBezTo>
                  <a:pt x="15470" y="2406"/>
                  <a:pt x="15466" y="2402"/>
                  <a:pt x="15463" y="2398"/>
                </a:cubicBezTo>
                <a:cubicBezTo>
                  <a:pt x="15192" y="1886"/>
                  <a:pt x="14868" y="1477"/>
                  <a:pt x="14487" y="1151"/>
                </a:cubicBezTo>
                <a:cubicBezTo>
                  <a:pt x="14025" y="782"/>
                  <a:pt x="13674" y="545"/>
                  <a:pt x="13300" y="387"/>
                </a:cubicBezTo>
                <a:cubicBezTo>
                  <a:pt x="13224" y="355"/>
                  <a:pt x="13145" y="328"/>
                  <a:pt x="13066" y="301"/>
                </a:cubicBezTo>
                <a:cubicBezTo>
                  <a:pt x="12822" y="222"/>
                  <a:pt x="12275" y="125"/>
                  <a:pt x="11787" y="60"/>
                </a:cubicBezTo>
                <a:cubicBezTo>
                  <a:pt x="11421" y="20"/>
                  <a:pt x="11071" y="-10"/>
                  <a:pt x="11042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66700" dist="376723" dir="8100000">
              <a:srgbClr val="000000">
                <a:alpha val="5203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41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17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418" name="Revelation 3:1 (NKJV)…"/>
          <p:cNvSpPr txBox="1"/>
          <p:nvPr/>
        </p:nvSpPr>
        <p:spPr>
          <a:xfrm>
            <a:off x="4205294" y="4277165"/>
            <a:ext cx="8334296" cy="462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spcBef>
                <a:spcPts val="1500"/>
              </a:spcBef>
              <a:defRPr sz="66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Galatians 4:18 (NKJV)</a:t>
            </a:r>
          </a:p>
          <a:p>
            <a:pPr defTabSz="1295400"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18</a:t>
            </a:r>
            <a:r>
              <a:t> But it is good to be zealous in a good thing always, and not only when I am present with you.</a:t>
            </a:r>
          </a:p>
        </p:txBody>
      </p:sp>
      <p:sp>
        <p:nvSpPr>
          <p:cNvPr id="419" name="Let Us Be Zealous For God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Let Us Be Zealous For God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12" t="2771" r="810" b="533"/>
          <a:stretch>
            <a:fillRect/>
          </a:stretch>
        </p:blipFill>
        <p:spPr>
          <a:xfrm>
            <a:off x="-685740" y="3221725"/>
            <a:ext cx="4425955" cy="6503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fill="norm" stroke="1" extrusionOk="0">
                <a:moveTo>
                  <a:pt x="11042" y="2"/>
                </a:moveTo>
                <a:cubicBezTo>
                  <a:pt x="11009" y="16"/>
                  <a:pt x="10652" y="41"/>
                  <a:pt x="10248" y="56"/>
                </a:cubicBezTo>
                <a:cubicBezTo>
                  <a:pt x="10044" y="64"/>
                  <a:pt x="9850" y="76"/>
                  <a:pt x="9666" y="97"/>
                </a:cubicBezTo>
                <a:cubicBezTo>
                  <a:pt x="9510" y="115"/>
                  <a:pt x="9363" y="139"/>
                  <a:pt x="9219" y="167"/>
                </a:cubicBezTo>
                <a:cubicBezTo>
                  <a:pt x="9192" y="172"/>
                  <a:pt x="9164" y="177"/>
                  <a:pt x="9138" y="183"/>
                </a:cubicBezTo>
                <a:cubicBezTo>
                  <a:pt x="8974" y="217"/>
                  <a:pt x="8819" y="260"/>
                  <a:pt x="8671" y="309"/>
                </a:cubicBezTo>
                <a:cubicBezTo>
                  <a:pt x="8609" y="330"/>
                  <a:pt x="8554" y="357"/>
                  <a:pt x="8495" y="380"/>
                </a:cubicBezTo>
                <a:cubicBezTo>
                  <a:pt x="8407" y="416"/>
                  <a:pt x="8317" y="450"/>
                  <a:pt x="8233" y="491"/>
                </a:cubicBezTo>
                <a:cubicBezTo>
                  <a:pt x="8098" y="558"/>
                  <a:pt x="7967" y="632"/>
                  <a:pt x="7842" y="716"/>
                </a:cubicBezTo>
                <a:cubicBezTo>
                  <a:pt x="7717" y="801"/>
                  <a:pt x="7596" y="895"/>
                  <a:pt x="7480" y="997"/>
                </a:cubicBezTo>
                <a:cubicBezTo>
                  <a:pt x="7364" y="1100"/>
                  <a:pt x="7254" y="1212"/>
                  <a:pt x="7145" y="1333"/>
                </a:cubicBezTo>
                <a:cubicBezTo>
                  <a:pt x="7036" y="1455"/>
                  <a:pt x="6929" y="1586"/>
                  <a:pt x="6825" y="1727"/>
                </a:cubicBezTo>
                <a:cubicBezTo>
                  <a:pt x="6727" y="1861"/>
                  <a:pt x="6636" y="2004"/>
                  <a:pt x="6552" y="2157"/>
                </a:cubicBezTo>
                <a:cubicBezTo>
                  <a:pt x="6529" y="2199"/>
                  <a:pt x="6512" y="2247"/>
                  <a:pt x="6490" y="2291"/>
                </a:cubicBezTo>
                <a:cubicBezTo>
                  <a:pt x="6045" y="3189"/>
                  <a:pt x="5827" y="4396"/>
                  <a:pt x="5911" y="5588"/>
                </a:cubicBezTo>
                <a:cubicBezTo>
                  <a:pt x="5926" y="5796"/>
                  <a:pt x="5951" y="6004"/>
                  <a:pt x="5985" y="6210"/>
                </a:cubicBezTo>
                <a:cubicBezTo>
                  <a:pt x="6036" y="6525"/>
                  <a:pt x="6066" y="6790"/>
                  <a:pt x="6078" y="7023"/>
                </a:cubicBezTo>
                <a:cubicBezTo>
                  <a:pt x="6082" y="7106"/>
                  <a:pt x="6068" y="7172"/>
                  <a:pt x="6066" y="7248"/>
                </a:cubicBezTo>
                <a:cubicBezTo>
                  <a:pt x="6064" y="7382"/>
                  <a:pt x="6068" y="7520"/>
                  <a:pt x="6045" y="7637"/>
                </a:cubicBezTo>
                <a:cubicBezTo>
                  <a:pt x="5973" y="8022"/>
                  <a:pt x="5798" y="8351"/>
                  <a:pt x="5481" y="8776"/>
                </a:cubicBezTo>
                <a:cubicBezTo>
                  <a:pt x="5141" y="9232"/>
                  <a:pt x="5003" y="9308"/>
                  <a:pt x="3881" y="9666"/>
                </a:cubicBezTo>
                <a:cubicBezTo>
                  <a:pt x="3864" y="9671"/>
                  <a:pt x="3857" y="9674"/>
                  <a:pt x="3839" y="9680"/>
                </a:cubicBezTo>
                <a:cubicBezTo>
                  <a:pt x="2704" y="10041"/>
                  <a:pt x="2411" y="10150"/>
                  <a:pt x="1662" y="10488"/>
                </a:cubicBezTo>
                <a:cubicBezTo>
                  <a:pt x="1388" y="10611"/>
                  <a:pt x="1100" y="10769"/>
                  <a:pt x="875" y="10911"/>
                </a:cubicBezTo>
                <a:cubicBezTo>
                  <a:pt x="654" y="11065"/>
                  <a:pt x="483" y="11217"/>
                  <a:pt x="442" y="11322"/>
                </a:cubicBezTo>
                <a:cubicBezTo>
                  <a:pt x="384" y="11548"/>
                  <a:pt x="224" y="11908"/>
                  <a:pt x="74" y="12141"/>
                </a:cubicBezTo>
                <a:cubicBezTo>
                  <a:pt x="77" y="12145"/>
                  <a:pt x="81" y="12150"/>
                  <a:pt x="85" y="12148"/>
                </a:cubicBezTo>
                <a:cubicBezTo>
                  <a:pt x="191" y="12089"/>
                  <a:pt x="224" y="12095"/>
                  <a:pt x="269" y="12174"/>
                </a:cubicBezTo>
                <a:cubicBezTo>
                  <a:pt x="300" y="12228"/>
                  <a:pt x="299" y="12287"/>
                  <a:pt x="269" y="12307"/>
                </a:cubicBezTo>
                <a:cubicBezTo>
                  <a:pt x="240" y="12328"/>
                  <a:pt x="261" y="12381"/>
                  <a:pt x="316" y="12426"/>
                </a:cubicBezTo>
                <a:cubicBezTo>
                  <a:pt x="370" y="12471"/>
                  <a:pt x="424" y="12587"/>
                  <a:pt x="432" y="12684"/>
                </a:cubicBezTo>
                <a:cubicBezTo>
                  <a:pt x="469" y="13108"/>
                  <a:pt x="472" y="13116"/>
                  <a:pt x="595" y="13047"/>
                </a:cubicBezTo>
                <a:cubicBezTo>
                  <a:pt x="659" y="13010"/>
                  <a:pt x="737" y="12998"/>
                  <a:pt x="767" y="13019"/>
                </a:cubicBezTo>
                <a:cubicBezTo>
                  <a:pt x="797" y="13040"/>
                  <a:pt x="863" y="12980"/>
                  <a:pt x="914" y="12889"/>
                </a:cubicBezTo>
                <a:cubicBezTo>
                  <a:pt x="987" y="12758"/>
                  <a:pt x="1031" y="12737"/>
                  <a:pt x="1114" y="12794"/>
                </a:cubicBezTo>
                <a:cubicBezTo>
                  <a:pt x="1254" y="12889"/>
                  <a:pt x="1220" y="14281"/>
                  <a:pt x="1073" y="14438"/>
                </a:cubicBezTo>
                <a:cubicBezTo>
                  <a:pt x="1041" y="14472"/>
                  <a:pt x="1046" y="14537"/>
                  <a:pt x="1088" y="14583"/>
                </a:cubicBezTo>
                <a:cubicBezTo>
                  <a:pt x="1135" y="14634"/>
                  <a:pt x="1130" y="14699"/>
                  <a:pt x="1073" y="14746"/>
                </a:cubicBezTo>
                <a:cubicBezTo>
                  <a:pt x="1021" y="14789"/>
                  <a:pt x="999" y="14840"/>
                  <a:pt x="1028" y="14860"/>
                </a:cubicBezTo>
                <a:cubicBezTo>
                  <a:pt x="1057" y="14879"/>
                  <a:pt x="1027" y="14965"/>
                  <a:pt x="963" y="15051"/>
                </a:cubicBezTo>
                <a:cubicBezTo>
                  <a:pt x="898" y="15136"/>
                  <a:pt x="847" y="15286"/>
                  <a:pt x="848" y="15384"/>
                </a:cubicBezTo>
                <a:cubicBezTo>
                  <a:pt x="850" y="15482"/>
                  <a:pt x="802" y="15643"/>
                  <a:pt x="742" y="15741"/>
                </a:cubicBezTo>
                <a:cubicBezTo>
                  <a:pt x="681" y="15839"/>
                  <a:pt x="626" y="15972"/>
                  <a:pt x="620" y="16038"/>
                </a:cubicBezTo>
                <a:cubicBezTo>
                  <a:pt x="613" y="16103"/>
                  <a:pt x="542" y="16240"/>
                  <a:pt x="461" y="16341"/>
                </a:cubicBezTo>
                <a:cubicBezTo>
                  <a:pt x="355" y="16473"/>
                  <a:pt x="322" y="16619"/>
                  <a:pt x="349" y="16858"/>
                </a:cubicBezTo>
                <a:cubicBezTo>
                  <a:pt x="369" y="17042"/>
                  <a:pt x="355" y="17205"/>
                  <a:pt x="314" y="17222"/>
                </a:cubicBezTo>
                <a:cubicBezTo>
                  <a:pt x="273" y="17239"/>
                  <a:pt x="230" y="17393"/>
                  <a:pt x="219" y="17565"/>
                </a:cubicBezTo>
                <a:cubicBezTo>
                  <a:pt x="208" y="17737"/>
                  <a:pt x="190" y="18005"/>
                  <a:pt x="180" y="18160"/>
                </a:cubicBezTo>
                <a:cubicBezTo>
                  <a:pt x="171" y="18315"/>
                  <a:pt x="118" y="18474"/>
                  <a:pt x="60" y="18513"/>
                </a:cubicBezTo>
                <a:cubicBezTo>
                  <a:pt x="35" y="18531"/>
                  <a:pt x="16" y="18612"/>
                  <a:pt x="0" y="18726"/>
                </a:cubicBezTo>
                <a:cubicBezTo>
                  <a:pt x="14" y="19109"/>
                  <a:pt x="28" y="19539"/>
                  <a:pt x="48" y="19553"/>
                </a:cubicBezTo>
                <a:cubicBezTo>
                  <a:pt x="101" y="19588"/>
                  <a:pt x="157" y="19725"/>
                  <a:pt x="172" y="19859"/>
                </a:cubicBezTo>
                <a:cubicBezTo>
                  <a:pt x="188" y="19992"/>
                  <a:pt x="332" y="20321"/>
                  <a:pt x="492" y="20589"/>
                </a:cubicBezTo>
                <a:cubicBezTo>
                  <a:pt x="890" y="21253"/>
                  <a:pt x="898" y="21255"/>
                  <a:pt x="3097" y="21226"/>
                </a:cubicBezTo>
                <a:lnTo>
                  <a:pt x="4797" y="21204"/>
                </a:lnTo>
                <a:lnTo>
                  <a:pt x="4825" y="21398"/>
                </a:lnTo>
                <a:lnTo>
                  <a:pt x="4854" y="21590"/>
                </a:lnTo>
                <a:lnTo>
                  <a:pt x="12444" y="21590"/>
                </a:lnTo>
                <a:cubicBezTo>
                  <a:pt x="13484" y="21590"/>
                  <a:pt x="14035" y="21589"/>
                  <a:pt x="14820" y="21589"/>
                </a:cubicBezTo>
                <a:cubicBezTo>
                  <a:pt x="15927" y="21588"/>
                  <a:pt x="16641" y="21587"/>
                  <a:pt x="17359" y="21585"/>
                </a:cubicBezTo>
                <a:cubicBezTo>
                  <a:pt x="18212" y="21581"/>
                  <a:pt x="18784" y="21573"/>
                  <a:pt x="19236" y="21558"/>
                </a:cubicBezTo>
                <a:cubicBezTo>
                  <a:pt x="19358" y="21555"/>
                  <a:pt x="19542" y="21553"/>
                  <a:pt x="19643" y="21548"/>
                </a:cubicBezTo>
                <a:cubicBezTo>
                  <a:pt x="20566" y="21503"/>
                  <a:pt x="20633" y="21412"/>
                  <a:pt x="20944" y="21226"/>
                </a:cubicBezTo>
                <a:cubicBezTo>
                  <a:pt x="21000" y="21193"/>
                  <a:pt x="21041" y="21167"/>
                  <a:pt x="21088" y="21138"/>
                </a:cubicBezTo>
                <a:cubicBezTo>
                  <a:pt x="21205" y="21054"/>
                  <a:pt x="21301" y="20988"/>
                  <a:pt x="21370" y="20898"/>
                </a:cubicBezTo>
                <a:cubicBezTo>
                  <a:pt x="21371" y="20897"/>
                  <a:pt x="21372" y="20895"/>
                  <a:pt x="21372" y="20894"/>
                </a:cubicBezTo>
                <a:cubicBezTo>
                  <a:pt x="21375" y="20891"/>
                  <a:pt x="21376" y="20887"/>
                  <a:pt x="21378" y="20884"/>
                </a:cubicBezTo>
                <a:cubicBezTo>
                  <a:pt x="21409" y="20842"/>
                  <a:pt x="21435" y="20791"/>
                  <a:pt x="21458" y="20734"/>
                </a:cubicBezTo>
                <a:cubicBezTo>
                  <a:pt x="21478" y="20679"/>
                  <a:pt x="21497" y="20614"/>
                  <a:pt x="21512" y="20540"/>
                </a:cubicBezTo>
                <a:cubicBezTo>
                  <a:pt x="21516" y="20521"/>
                  <a:pt x="21518" y="20506"/>
                  <a:pt x="21521" y="20486"/>
                </a:cubicBezTo>
                <a:cubicBezTo>
                  <a:pt x="21560" y="20258"/>
                  <a:pt x="21583" y="19938"/>
                  <a:pt x="21591" y="19458"/>
                </a:cubicBezTo>
                <a:cubicBezTo>
                  <a:pt x="21600" y="18974"/>
                  <a:pt x="21599" y="18331"/>
                  <a:pt x="21599" y="17463"/>
                </a:cubicBezTo>
                <a:cubicBezTo>
                  <a:pt x="21599" y="17275"/>
                  <a:pt x="21593" y="17237"/>
                  <a:pt x="21593" y="17068"/>
                </a:cubicBezTo>
                <a:cubicBezTo>
                  <a:pt x="21590" y="15974"/>
                  <a:pt x="21584" y="15103"/>
                  <a:pt x="21552" y="14583"/>
                </a:cubicBezTo>
                <a:cubicBezTo>
                  <a:pt x="21550" y="14536"/>
                  <a:pt x="21544" y="14480"/>
                  <a:pt x="21541" y="14438"/>
                </a:cubicBezTo>
                <a:cubicBezTo>
                  <a:pt x="21531" y="14304"/>
                  <a:pt x="21517" y="14219"/>
                  <a:pt x="21504" y="14115"/>
                </a:cubicBezTo>
                <a:cubicBezTo>
                  <a:pt x="21494" y="14053"/>
                  <a:pt x="21486" y="13975"/>
                  <a:pt x="21473" y="13929"/>
                </a:cubicBezTo>
                <a:cubicBezTo>
                  <a:pt x="21391" y="13636"/>
                  <a:pt x="21324" y="13427"/>
                  <a:pt x="21254" y="13242"/>
                </a:cubicBezTo>
                <a:cubicBezTo>
                  <a:pt x="21228" y="13183"/>
                  <a:pt x="21207" y="13139"/>
                  <a:pt x="21184" y="13080"/>
                </a:cubicBezTo>
                <a:cubicBezTo>
                  <a:pt x="21183" y="13076"/>
                  <a:pt x="21180" y="13073"/>
                  <a:pt x="21179" y="13069"/>
                </a:cubicBezTo>
                <a:cubicBezTo>
                  <a:pt x="21121" y="12936"/>
                  <a:pt x="21064" y="12807"/>
                  <a:pt x="20987" y="12671"/>
                </a:cubicBezTo>
                <a:cubicBezTo>
                  <a:pt x="20910" y="12535"/>
                  <a:pt x="20839" y="12424"/>
                  <a:pt x="20766" y="12305"/>
                </a:cubicBezTo>
                <a:cubicBezTo>
                  <a:pt x="20754" y="12291"/>
                  <a:pt x="20733" y="12248"/>
                  <a:pt x="20724" y="12242"/>
                </a:cubicBezTo>
                <a:cubicBezTo>
                  <a:pt x="20679" y="12211"/>
                  <a:pt x="20640" y="12147"/>
                  <a:pt x="20640" y="12102"/>
                </a:cubicBezTo>
                <a:cubicBezTo>
                  <a:pt x="20640" y="12095"/>
                  <a:pt x="20628" y="12078"/>
                  <a:pt x="20627" y="12070"/>
                </a:cubicBezTo>
                <a:cubicBezTo>
                  <a:pt x="20625" y="12068"/>
                  <a:pt x="20624" y="12065"/>
                  <a:pt x="20623" y="12062"/>
                </a:cubicBezTo>
                <a:cubicBezTo>
                  <a:pt x="20270" y="11520"/>
                  <a:pt x="19950" y="11166"/>
                  <a:pt x="19618" y="10940"/>
                </a:cubicBezTo>
                <a:cubicBezTo>
                  <a:pt x="19409" y="10798"/>
                  <a:pt x="19237" y="10698"/>
                  <a:pt x="19182" y="10683"/>
                </a:cubicBezTo>
                <a:cubicBezTo>
                  <a:pt x="19178" y="10682"/>
                  <a:pt x="19151" y="10663"/>
                  <a:pt x="19149" y="10663"/>
                </a:cubicBezTo>
                <a:cubicBezTo>
                  <a:pt x="19149" y="10663"/>
                  <a:pt x="19147" y="10663"/>
                  <a:pt x="19147" y="10663"/>
                </a:cubicBezTo>
                <a:cubicBezTo>
                  <a:pt x="19141" y="10663"/>
                  <a:pt x="19108" y="10626"/>
                  <a:pt x="19097" y="10620"/>
                </a:cubicBezTo>
                <a:cubicBezTo>
                  <a:pt x="19045" y="10590"/>
                  <a:pt x="18975" y="10538"/>
                  <a:pt x="18889" y="10440"/>
                </a:cubicBezTo>
                <a:cubicBezTo>
                  <a:pt x="18782" y="10318"/>
                  <a:pt x="18576" y="10134"/>
                  <a:pt x="18434" y="10031"/>
                </a:cubicBezTo>
                <a:cubicBezTo>
                  <a:pt x="18415" y="10016"/>
                  <a:pt x="18406" y="10004"/>
                  <a:pt x="18386" y="9988"/>
                </a:cubicBezTo>
                <a:cubicBezTo>
                  <a:pt x="18384" y="9987"/>
                  <a:pt x="18382" y="9985"/>
                  <a:pt x="18380" y="9984"/>
                </a:cubicBezTo>
                <a:cubicBezTo>
                  <a:pt x="18232" y="9889"/>
                  <a:pt x="18109" y="9788"/>
                  <a:pt x="18109" y="9761"/>
                </a:cubicBezTo>
                <a:cubicBezTo>
                  <a:pt x="18109" y="9748"/>
                  <a:pt x="17977" y="9640"/>
                  <a:pt x="17913" y="9579"/>
                </a:cubicBezTo>
                <a:cubicBezTo>
                  <a:pt x="17806" y="9476"/>
                  <a:pt x="17666" y="9345"/>
                  <a:pt x="17450" y="9158"/>
                </a:cubicBezTo>
                <a:cubicBezTo>
                  <a:pt x="17295" y="9024"/>
                  <a:pt x="17157" y="8896"/>
                  <a:pt x="17038" y="8775"/>
                </a:cubicBezTo>
                <a:cubicBezTo>
                  <a:pt x="16765" y="8509"/>
                  <a:pt x="16590" y="8273"/>
                  <a:pt x="16492" y="8041"/>
                </a:cubicBezTo>
                <a:cubicBezTo>
                  <a:pt x="16490" y="8036"/>
                  <a:pt x="16486" y="8031"/>
                  <a:pt x="16484" y="8027"/>
                </a:cubicBezTo>
                <a:cubicBezTo>
                  <a:pt x="16483" y="8024"/>
                  <a:pt x="16483" y="8020"/>
                  <a:pt x="16482" y="8017"/>
                </a:cubicBezTo>
                <a:cubicBezTo>
                  <a:pt x="16411" y="7841"/>
                  <a:pt x="16367" y="7661"/>
                  <a:pt x="16366" y="7453"/>
                </a:cubicBezTo>
                <a:cubicBezTo>
                  <a:pt x="16366" y="7431"/>
                  <a:pt x="16369" y="7416"/>
                  <a:pt x="16370" y="7394"/>
                </a:cubicBezTo>
                <a:cubicBezTo>
                  <a:pt x="16370" y="7392"/>
                  <a:pt x="16370" y="7391"/>
                  <a:pt x="16370" y="7389"/>
                </a:cubicBezTo>
                <a:cubicBezTo>
                  <a:pt x="16364" y="7217"/>
                  <a:pt x="16385" y="7087"/>
                  <a:pt x="16422" y="7012"/>
                </a:cubicBezTo>
                <a:cubicBezTo>
                  <a:pt x="16429" y="6994"/>
                  <a:pt x="16434" y="6954"/>
                  <a:pt x="16441" y="6949"/>
                </a:cubicBezTo>
                <a:cubicBezTo>
                  <a:pt x="16485" y="6916"/>
                  <a:pt x="16483" y="6577"/>
                  <a:pt x="16437" y="6150"/>
                </a:cubicBezTo>
                <a:cubicBezTo>
                  <a:pt x="16340" y="5232"/>
                  <a:pt x="16189" y="4416"/>
                  <a:pt x="15982" y="3713"/>
                </a:cubicBezTo>
                <a:cubicBezTo>
                  <a:pt x="15926" y="3521"/>
                  <a:pt x="15864" y="3344"/>
                  <a:pt x="15800" y="3170"/>
                </a:cubicBezTo>
                <a:cubicBezTo>
                  <a:pt x="15786" y="3130"/>
                  <a:pt x="15773" y="3086"/>
                  <a:pt x="15758" y="3047"/>
                </a:cubicBezTo>
                <a:cubicBezTo>
                  <a:pt x="15756" y="3043"/>
                  <a:pt x="15755" y="3041"/>
                  <a:pt x="15754" y="3037"/>
                </a:cubicBezTo>
                <a:cubicBezTo>
                  <a:pt x="15717" y="2942"/>
                  <a:pt x="15675" y="2859"/>
                  <a:pt x="15636" y="2769"/>
                </a:cubicBezTo>
                <a:cubicBezTo>
                  <a:pt x="15582" y="2650"/>
                  <a:pt x="15533" y="2525"/>
                  <a:pt x="15475" y="2415"/>
                </a:cubicBezTo>
                <a:cubicBezTo>
                  <a:pt x="15474" y="2413"/>
                  <a:pt x="15474" y="2412"/>
                  <a:pt x="15473" y="2411"/>
                </a:cubicBezTo>
                <a:cubicBezTo>
                  <a:pt x="15470" y="2406"/>
                  <a:pt x="15466" y="2402"/>
                  <a:pt x="15463" y="2398"/>
                </a:cubicBezTo>
                <a:cubicBezTo>
                  <a:pt x="15192" y="1886"/>
                  <a:pt x="14868" y="1477"/>
                  <a:pt x="14487" y="1151"/>
                </a:cubicBezTo>
                <a:cubicBezTo>
                  <a:pt x="14025" y="782"/>
                  <a:pt x="13674" y="545"/>
                  <a:pt x="13300" y="387"/>
                </a:cubicBezTo>
                <a:cubicBezTo>
                  <a:pt x="13224" y="355"/>
                  <a:pt x="13145" y="328"/>
                  <a:pt x="13066" y="301"/>
                </a:cubicBezTo>
                <a:cubicBezTo>
                  <a:pt x="12822" y="222"/>
                  <a:pt x="12275" y="125"/>
                  <a:pt x="11787" y="60"/>
                </a:cubicBezTo>
                <a:cubicBezTo>
                  <a:pt x="11421" y="20"/>
                  <a:pt x="11071" y="-10"/>
                  <a:pt x="11042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66700" dist="376723" dir="8100000">
              <a:srgbClr val="000000">
                <a:alpha val="5203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25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426" name="Let Us Be Zealous For God"/>
          <p:cNvSpPr/>
          <p:nvPr/>
        </p:nvSpPr>
        <p:spPr>
          <a:xfrm>
            <a:off x="142648" y="2305913"/>
            <a:ext cx="12719504" cy="11303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Let Us Be Zealous For God</a:t>
            </a: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12" t="2771" r="813" b="532"/>
          <a:stretch>
            <a:fillRect/>
          </a:stretch>
        </p:blipFill>
        <p:spPr>
          <a:xfrm>
            <a:off x="-640146" y="3231434"/>
            <a:ext cx="4374756" cy="6428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fill="norm" stroke="1" extrusionOk="0">
                <a:moveTo>
                  <a:pt x="11042" y="3"/>
                </a:moveTo>
                <a:cubicBezTo>
                  <a:pt x="11009" y="17"/>
                  <a:pt x="10653" y="41"/>
                  <a:pt x="10248" y="57"/>
                </a:cubicBezTo>
                <a:cubicBezTo>
                  <a:pt x="10044" y="64"/>
                  <a:pt x="9851" y="77"/>
                  <a:pt x="9668" y="98"/>
                </a:cubicBezTo>
                <a:cubicBezTo>
                  <a:pt x="9511" y="116"/>
                  <a:pt x="9365" y="141"/>
                  <a:pt x="9221" y="169"/>
                </a:cubicBezTo>
                <a:cubicBezTo>
                  <a:pt x="9195" y="174"/>
                  <a:pt x="9165" y="178"/>
                  <a:pt x="9139" y="183"/>
                </a:cubicBezTo>
                <a:cubicBezTo>
                  <a:pt x="8976" y="218"/>
                  <a:pt x="8821" y="260"/>
                  <a:pt x="8673" y="310"/>
                </a:cubicBezTo>
                <a:cubicBezTo>
                  <a:pt x="8610" y="331"/>
                  <a:pt x="8554" y="358"/>
                  <a:pt x="8494" y="382"/>
                </a:cubicBezTo>
                <a:cubicBezTo>
                  <a:pt x="8406" y="417"/>
                  <a:pt x="8317" y="450"/>
                  <a:pt x="8234" y="491"/>
                </a:cubicBezTo>
                <a:cubicBezTo>
                  <a:pt x="8098" y="558"/>
                  <a:pt x="7967" y="633"/>
                  <a:pt x="7842" y="718"/>
                </a:cubicBezTo>
                <a:cubicBezTo>
                  <a:pt x="7717" y="802"/>
                  <a:pt x="7595" y="895"/>
                  <a:pt x="7479" y="998"/>
                </a:cubicBezTo>
                <a:cubicBezTo>
                  <a:pt x="7363" y="1100"/>
                  <a:pt x="7253" y="1212"/>
                  <a:pt x="7144" y="1334"/>
                </a:cubicBezTo>
                <a:cubicBezTo>
                  <a:pt x="7035" y="1455"/>
                  <a:pt x="6929" y="1585"/>
                  <a:pt x="6825" y="1727"/>
                </a:cubicBezTo>
                <a:cubicBezTo>
                  <a:pt x="6727" y="1861"/>
                  <a:pt x="6636" y="2005"/>
                  <a:pt x="6552" y="2157"/>
                </a:cubicBezTo>
                <a:cubicBezTo>
                  <a:pt x="6530" y="2199"/>
                  <a:pt x="6511" y="2248"/>
                  <a:pt x="6490" y="2292"/>
                </a:cubicBezTo>
                <a:cubicBezTo>
                  <a:pt x="6045" y="3190"/>
                  <a:pt x="5827" y="4397"/>
                  <a:pt x="5912" y="5589"/>
                </a:cubicBezTo>
                <a:cubicBezTo>
                  <a:pt x="5926" y="5797"/>
                  <a:pt x="5951" y="6005"/>
                  <a:pt x="5984" y="6211"/>
                </a:cubicBezTo>
                <a:cubicBezTo>
                  <a:pt x="6035" y="6527"/>
                  <a:pt x="6067" y="6791"/>
                  <a:pt x="6078" y="7024"/>
                </a:cubicBezTo>
                <a:cubicBezTo>
                  <a:pt x="6082" y="7108"/>
                  <a:pt x="6068" y="7172"/>
                  <a:pt x="6066" y="7248"/>
                </a:cubicBezTo>
                <a:cubicBezTo>
                  <a:pt x="6064" y="7382"/>
                  <a:pt x="6068" y="7521"/>
                  <a:pt x="6045" y="7637"/>
                </a:cubicBezTo>
                <a:cubicBezTo>
                  <a:pt x="5973" y="8023"/>
                  <a:pt x="5798" y="8351"/>
                  <a:pt x="5481" y="8777"/>
                </a:cubicBezTo>
                <a:cubicBezTo>
                  <a:pt x="5141" y="9233"/>
                  <a:pt x="5004" y="9309"/>
                  <a:pt x="3882" y="9666"/>
                </a:cubicBezTo>
                <a:cubicBezTo>
                  <a:pt x="3864" y="9672"/>
                  <a:pt x="3857" y="9675"/>
                  <a:pt x="3839" y="9681"/>
                </a:cubicBezTo>
                <a:cubicBezTo>
                  <a:pt x="2704" y="10041"/>
                  <a:pt x="2411" y="10151"/>
                  <a:pt x="1662" y="10489"/>
                </a:cubicBezTo>
                <a:cubicBezTo>
                  <a:pt x="1388" y="10612"/>
                  <a:pt x="1101" y="10769"/>
                  <a:pt x="876" y="10911"/>
                </a:cubicBezTo>
                <a:cubicBezTo>
                  <a:pt x="655" y="11065"/>
                  <a:pt x="485" y="11218"/>
                  <a:pt x="443" y="11323"/>
                </a:cubicBezTo>
                <a:cubicBezTo>
                  <a:pt x="386" y="11550"/>
                  <a:pt x="225" y="11908"/>
                  <a:pt x="74" y="12141"/>
                </a:cubicBezTo>
                <a:cubicBezTo>
                  <a:pt x="78" y="12145"/>
                  <a:pt x="80" y="12152"/>
                  <a:pt x="84" y="12149"/>
                </a:cubicBezTo>
                <a:cubicBezTo>
                  <a:pt x="190" y="12090"/>
                  <a:pt x="225" y="12095"/>
                  <a:pt x="270" y="12175"/>
                </a:cubicBezTo>
                <a:cubicBezTo>
                  <a:pt x="301" y="12229"/>
                  <a:pt x="300" y="12289"/>
                  <a:pt x="270" y="12309"/>
                </a:cubicBezTo>
                <a:cubicBezTo>
                  <a:pt x="241" y="12330"/>
                  <a:pt x="261" y="12383"/>
                  <a:pt x="315" y="12428"/>
                </a:cubicBezTo>
                <a:cubicBezTo>
                  <a:pt x="370" y="12473"/>
                  <a:pt x="423" y="12588"/>
                  <a:pt x="431" y="12685"/>
                </a:cubicBezTo>
                <a:cubicBezTo>
                  <a:pt x="468" y="13109"/>
                  <a:pt x="471" y="13117"/>
                  <a:pt x="594" y="13048"/>
                </a:cubicBezTo>
                <a:cubicBezTo>
                  <a:pt x="658" y="13012"/>
                  <a:pt x="736" y="12999"/>
                  <a:pt x="766" y="13020"/>
                </a:cubicBezTo>
                <a:cubicBezTo>
                  <a:pt x="796" y="13040"/>
                  <a:pt x="862" y="12981"/>
                  <a:pt x="913" y="12889"/>
                </a:cubicBezTo>
                <a:cubicBezTo>
                  <a:pt x="986" y="12759"/>
                  <a:pt x="1030" y="12738"/>
                  <a:pt x="1113" y="12795"/>
                </a:cubicBezTo>
                <a:cubicBezTo>
                  <a:pt x="1253" y="12890"/>
                  <a:pt x="1219" y="14283"/>
                  <a:pt x="1072" y="14440"/>
                </a:cubicBezTo>
                <a:cubicBezTo>
                  <a:pt x="1040" y="14474"/>
                  <a:pt x="1045" y="14537"/>
                  <a:pt x="1087" y="14583"/>
                </a:cubicBezTo>
                <a:cubicBezTo>
                  <a:pt x="1134" y="14634"/>
                  <a:pt x="1129" y="14700"/>
                  <a:pt x="1072" y="14747"/>
                </a:cubicBezTo>
                <a:cubicBezTo>
                  <a:pt x="1020" y="14790"/>
                  <a:pt x="1000" y="14841"/>
                  <a:pt x="1029" y="14861"/>
                </a:cubicBezTo>
                <a:cubicBezTo>
                  <a:pt x="1058" y="14880"/>
                  <a:pt x="1027" y="14966"/>
                  <a:pt x="962" y="15051"/>
                </a:cubicBezTo>
                <a:cubicBezTo>
                  <a:pt x="898" y="15137"/>
                  <a:pt x="847" y="15288"/>
                  <a:pt x="848" y="15386"/>
                </a:cubicBezTo>
                <a:cubicBezTo>
                  <a:pt x="850" y="15484"/>
                  <a:pt x="803" y="15644"/>
                  <a:pt x="743" y="15742"/>
                </a:cubicBezTo>
                <a:cubicBezTo>
                  <a:pt x="682" y="15840"/>
                  <a:pt x="626" y="15974"/>
                  <a:pt x="619" y="16039"/>
                </a:cubicBezTo>
                <a:cubicBezTo>
                  <a:pt x="613" y="16104"/>
                  <a:pt x="542" y="16241"/>
                  <a:pt x="460" y="16342"/>
                </a:cubicBezTo>
                <a:cubicBezTo>
                  <a:pt x="354" y="16474"/>
                  <a:pt x="322" y="16620"/>
                  <a:pt x="349" y="16859"/>
                </a:cubicBezTo>
                <a:cubicBezTo>
                  <a:pt x="369" y="17042"/>
                  <a:pt x="354" y="17206"/>
                  <a:pt x="314" y="17223"/>
                </a:cubicBezTo>
                <a:cubicBezTo>
                  <a:pt x="273" y="17240"/>
                  <a:pt x="229" y="17395"/>
                  <a:pt x="217" y="17567"/>
                </a:cubicBezTo>
                <a:cubicBezTo>
                  <a:pt x="206" y="17739"/>
                  <a:pt x="190" y="18006"/>
                  <a:pt x="180" y="18161"/>
                </a:cubicBezTo>
                <a:cubicBezTo>
                  <a:pt x="171" y="18316"/>
                  <a:pt x="119" y="18475"/>
                  <a:pt x="61" y="18514"/>
                </a:cubicBezTo>
                <a:cubicBezTo>
                  <a:pt x="35" y="18532"/>
                  <a:pt x="16" y="18612"/>
                  <a:pt x="0" y="18726"/>
                </a:cubicBezTo>
                <a:cubicBezTo>
                  <a:pt x="14" y="19110"/>
                  <a:pt x="28" y="19540"/>
                  <a:pt x="49" y="19554"/>
                </a:cubicBezTo>
                <a:cubicBezTo>
                  <a:pt x="101" y="19590"/>
                  <a:pt x="157" y="19726"/>
                  <a:pt x="172" y="19859"/>
                </a:cubicBezTo>
                <a:cubicBezTo>
                  <a:pt x="188" y="19993"/>
                  <a:pt x="332" y="20321"/>
                  <a:pt x="492" y="20589"/>
                </a:cubicBezTo>
                <a:cubicBezTo>
                  <a:pt x="890" y="21253"/>
                  <a:pt x="897" y="21255"/>
                  <a:pt x="3096" y="21227"/>
                </a:cubicBezTo>
                <a:lnTo>
                  <a:pt x="4799" y="21206"/>
                </a:lnTo>
                <a:lnTo>
                  <a:pt x="4826" y="21398"/>
                </a:lnTo>
                <a:lnTo>
                  <a:pt x="4854" y="21591"/>
                </a:lnTo>
                <a:lnTo>
                  <a:pt x="12444" y="21591"/>
                </a:lnTo>
                <a:cubicBezTo>
                  <a:pt x="13485" y="21591"/>
                  <a:pt x="14036" y="21590"/>
                  <a:pt x="14821" y="21590"/>
                </a:cubicBezTo>
                <a:cubicBezTo>
                  <a:pt x="15929" y="21589"/>
                  <a:pt x="16642" y="21588"/>
                  <a:pt x="17361" y="21586"/>
                </a:cubicBezTo>
                <a:cubicBezTo>
                  <a:pt x="18214" y="21582"/>
                  <a:pt x="18786" y="21573"/>
                  <a:pt x="19238" y="21559"/>
                </a:cubicBezTo>
                <a:cubicBezTo>
                  <a:pt x="19360" y="21555"/>
                  <a:pt x="19543" y="21553"/>
                  <a:pt x="19644" y="21548"/>
                </a:cubicBezTo>
                <a:cubicBezTo>
                  <a:pt x="20567" y="21504"/>
                  <a:pt x="20633" y="21413"/>
                  <a:pt x="20945" y="21227"/>
                </a:cubicBezTo>
                <a:cubicBezTo>
                  <a:pt x="21000" y="21194"/>
                  <a:pt x="21043" y="21166"/>
                  <a:pt x="21090" y="21138"/>
                </a:cubicBezTo>
                <a:cubicBezTo>
                  <a:pt x="21207" y="21054"/>
                  <a:pt x="21301" y="20989"/>
                  <a:pt x="21370" y="20899"/>
                </a:cubicBezTo>
                <a:cubicBezTo>
                  <a:pt x="21371" y="20898"/>
                  <a:pt x="21373" y="20896"/>
                  <a:pt x="21374" y="20895"/>
                </a:cubicBezTo>
                <a:cubicBezTo>
                  <a:pt x="21376" y="20892"/>
                  <a:pt x="21375" y="20888"/>
                  <a:pt x="21378" y="20885"/>
                </a:cubicBezTo>
                <a:cubicBezTo>
                  <a:pt x="21409" y="20842"/>
                  <a:pt x="21435" y="20791"/>
                  <a:pt x="21458" y="20734"/>
                </a:cubicBezTo>
                <a:cubicBezTo>
                  <a:pt x="21478" y="20679"/>
                  <a:pt x="21498" y="20614"/>
                  <a:pt x="21513" y="20541"/>
                </a:cubicBezTo>
                <a:cubicBezTo>
                  <a:pt x="21517" y="20522"/>
                  <a:pt x="21519" y="20507"/>
                  <a:pt x="21523" y="20487"/>
                </a:cubicBezTo>
                <a:cubicBezTo>
                  <a:pt x="21562" y="20259"/>
                  <a:pt x="21583" y="19939"/>
                  <a:pt x="21591" y="19460"/>
                </a:cubicBezTo>
                <a:cubicBezTo>
                  <a:pt x="21600" y="18975"/>
                  <a:pt x="21599" y="18332"/>
                  <a:pt x="21599" y="17464"/>
                </a:cubicBezTo>
                <a:cubicBezTo>
                  <a:pt x="21599" y="17276"/>
                  <a:pt x="21594" y="17237"/>
                  <a:pt x="21593" y="17068"/>
                </a:cubicBezTo>
                <a:cubicBezTo>
                  <a:pt x="21590" y="15974"/>
                  <a:pt x="21584" y="15104"/>
                  <a:pt x="21552" y="14583"/>
                </a:cubicBezTo>
                <a:cubicBezTo>
                  <a:pt x="21549" y="14537"/>
                  <a:pt x="21546" y="14481"/>
                  <a:pt x="21542" y="14440"/>
                </a:cubicBezTo>
                <a:cubicBezTo>
                  <a:pt x="21532" y="14305"/>
                  <a:pt x="21516" y="14219"/>
                  <a:pt x="21503" y="14116"/>
                </a:cubicBezTo>
                <a:cubicBezTo>
                  <a:pt x="21493" y="14054"/>
                  <a:pt x="21486" y="13976"/>
                  <a:pt x="21474" y="13930"/>
                </a:cubicBezTo>
                <a:cubicBezTo>
                  <a:pt x="21392" y="13637"/>
                  <a:pt x="21326" y="13428"/>
                  <a:pt x="21256" y="13243"/>
                </a:cubicBezTo>
                <a:cubicBezTo>
                  <a:pt x="21230" y="13184"/>
                  <a:pt x="21208" y="13141"/>
                  <a:pt x="21186" y="13081"/>
                </a:cubicBezTo>
                <a:cubicBezTo>
                  <a:pt x="21184" y="13077"/>
                  <a:pt x="21181" y="13073"/>
                  <a:pt x="21180" y="13069"/>
                </a:cubicBezTo>
                <a:cubicBezTo>
                  <a:pt x="21122" y="12936"/>
                  <a:pt x="21064" y="12808"/>
                  <a:pt x="20988" y="12672"/>
                </a:cubicBezTo>
                <a:cubicBezTo>
                  <a:pt x="20911" y="12536"/>
                  <a:pt x="20841" y="12425"/>
                  <a:pt x="20768" y="12305"/>
                </a:cubicBezTo>
                <a:cubicBezTo>
                  <a:pt x="20756" y="12292"/>
                  <a:pt x="20733" y="12248"/>
                  <a:pt x="20723" y="12241"/>
                </a:cubicBezTo>
                <a:cubicBezTo>
                  <a:pt x="20679" y="12210"/>
                  <a:pt x="20641" y="12148"/>
                  <a:pt x="20641" y="12103"/>
                </a:cubicBezTo>
                <a:cubicBezTo>
                  <a:pt x="20641" y="12096"/>
                  <a:pt x="20631" y="12079"/>
                  <a:pt x="20629" y="12071"/>
                </a:cubicBezTo>
                <a:cubicBezTo>
                  <a:pt x="20628" y="12069"/>
                  <a:pt x="20625" y="12066"/>
                  <a:pt x="20623" y="12064"/>
                </a:cubicBezTo>
                <a:cubicBezTo>
                  <a:pt x="20271" y="11521"/>
                  <a:pt x="19951" y="11167"/>
                  <a:pt x="19618" y="10940"/>
                </a:cubicBezTo>
                <a:cubicBezTo>
                  <a:pt x="19410" y="10799"/>
                  <a:pt x="19238" y="10699"/>
                  <a:pt x="19183" y="10683"/>
                </a:cubicBezTo>
                <a:cubicBezTo>
                  <a:pt x="19179" y="10682"/>
                  <a:pt x="19152" y="10665"/>
                  <a:pt x="19150" y="10665"/>
                </a:cubicBezTo>
                <a:cubicBezTo>
                  <a:pt x="19150" y="10665"/>
                  <a:pt x="19148" y="10665"/>
                  <a:pt x="19148" y="10665"/>
                </a:cubicBezTo>
                <a:cubicBezTo>
                  <a:pt x="19142" y="10665"/>
                  <a:pt x="19110" y="10627"/>
                  <a:pt x="19099" y="10621"/>
                </a:cubicBezTo>
                <a:cubicBezTo>
                  <a:pt x="19047" y="10591"/>
                  <a:pt x="18977" y="10540"/>
                  <a:pt x="18891" y="10442"/>
                </a:cubicBezTo>
                <a:cubicBezTo>
                  <a:pt x="18784" y="10319"/>
                  <a:pt x="18577" y="10135"/>
                  <a:pt x="18435" y="10031"/>
                </a:cubicBezTo>
                <a:cubicBezTo>
                  <a:pt x="18415" y="10017"/>
                  <a:pt x="18406" y="10004"/>
                  <a:pt x="18386" y="9989"/>
                </a:cubicBezTo>
                <a:cubicBezTo>
                  <a:pt x="18384" y="9988"/>
                  <a:pt x="18381" y="9987"/>
                  <a:pt x="18380" y="9986"/>
                </a:cubicBezTo>
                <a:cubicBezTo>
                  <a:pt x="18231" y="9890"/>
                  <a:pt x="18111" y="9789"/>
                  <a:pt x="18111" y="9761"/>
                </a:cubicBezTo>
                <a:cubicBezTo>
                  <a:pt x="18111" y="9749"/>
                  <a:pt x="17977" y="9640"/>
                  <a:pt x="17913" y="9579"/>
                </a:cubicBezTo>
                <a:cubicBezTo>
                  <a:pt x="17806" y="9477"/>
                  <a:pt x="17666" y="9346"/>
                  <a:pt x="17451" y="9160"/>
                </a:cubicBezTo>
                <a:cubicBezTo>
                  <a:pt x="17296" y="9025"/>
                  <a:pt x="17157" y="8897"/>
                  <a:pt x="17037" y="8776"/>
                </a:cubicBezTo>
                <a:cubicBezTo>
                  <a:pt x="16764" y="8509"/>
                  <a:pt x="16591" y="8275"/>
                  <a:pt x="16493" y="8043"/>
                </a:cubicBezTo>
                <a:cubicBezTo>
                  <a:pt x="16491" y="8038"/>
                  <a:pt x="16487" y="8033"/>
                  <a:pt x="16485" y="8028"/>
                </a:cubicBezTo>
                <a:cubicBezTo>
                  <a:pt x="16484" y="8025"/>
                  <a:pt x="16482" y="8021"/>
                  <a:pt x="16481" y="8019"/>
                </a:cubicBezTo>
                <a:cubicBezTo>
                  <a:pt x="16410" y="7842"/>
                  <a:pt x="16368" y="7662"/>
                  <a:pt x="16367" y="7455"/>
                </a:cubicBezTo>
                <a:cubicBezTo>
                  <a:pt x="16367" y="7433"/>
                  <a:pt x="16369" y="7416"/>
                  <a:pt x="16369" y="7395"/>
                </a:cubicBezTo>
                <a:cubicBezTo>
                  <a:pt x="16369" y="7393"/>
                  <a:pt x="16369" y="7391"/>
                  <a:pt x="16369" y="7389"/>
                </a:cubicBezTo>
                <a:cubicBezTo>
                  <a:pt x="16363" y="7217"/>
                  <a:pt x="16386" y="7087"/>
                  <a:pt x="16422" y="7012"/>
                </a:cubicBezTo>
                <a:cubicBezTo>
                  <a:pt x="16429" y="6994"/>
                  <a:pt x="16434" y="6955"/>
                  <a:pt x="16442" y="6949"/>
                </a:cubicBezTo>
                <a:cubicBezTo>
                  <a:pt x="16486" y="6917"/>
                  <a:pt x="16483" y="6577"/>
                  <a:pt x="16438" y="6151"/>
                </a:cubicBezTo>
                <a:cubicBezTo>
                  <a:pt x="16341" y="5233"/>
                  <a:pt x="16190" y="4416"/>
                  <a:pt x="15983" y="3713"/>
                </a:cubicBezTo>
                <a:cubicBezTo>
                  <a:pt x="15927" y="3522"/>
                  <a:pt x="15863" y="3346"/>
                  <a:pt x="15799" y="3172"/>
                </a:cubicBezTo>
                <a:cubicBezTo>
                  <a:pt x="15784" y="3132"/>
                  <a:pt x="15775" y="3088"/>
                  <a:pt x="15760" y="3049"/>
                </a:cubicBezTo>
                <a:cubicBezTo>
                  <a:pt x="15758" y="3045"/>
                  <a:pt x="15756" y="3041"/>
                  <a:pt x="15754" y="3037"/>
                </a:cubicBezTo>
                <a:cubicBezTo>
                  <a:pt x="15717" y="2942"/>
                  <a:pt x="15675" y="2860"/>
                  <a:pt x="15636" y="2771"/>
                </a:cubicBezTo>
                <a:cubicBezTo>
                  <a:pt x="15583" y="2651"/>
                  <a:pt x="15534" y="2526"/>
                  <a:pt x="15476" y="2416"/>
                </a:cubicBezTo>
                <a:cubicBezTo>
                  <a:pt x="15475" y="2415"/>
                  <a:pt x="15473" y="2413"/>
                  <a:pt x="15472" y="2412"/>
                </a:cubicBezTo>
                <a:cubicBezTo>
                  <a:pt x="15469" y="2407"/>
                  <a:pt x="15466" y="2403"/>
                  <a:pt x="15464" y="2399"/>
                </a:cubicBezTo>
                <a:cubicBezTo>
                  <a:pt x="15193" y="1887"/>
                  <a:pt x="14869" y="1478"/>
                  <a:pt x="14488" y="1152"/>
                </a:cubicBezTo>
                <a:cubicBezTo>
                  <a:pt x="14026" y="783"/>
                  <a:pt x="13675" y="545"/>
                  <a:pt x="13301" y="387"/>
                </a:cubicBezTo>
                <a:cubicBezTo>
                  <a:pt x="13225" y="355"/>
                  <a:pt x="13145" y="328"/>
                  <a:pt x="13066" y="302"/>
                </a:cubicBezTo>
                <a:cubicBezTo>
                  <a:pt x="12822" y="223"/>
                  <a:pt x="12276" y="126"/>
                  <a:pt x="11788" y="61"/>
                </a:cubicBezTo>
                <a:cubicBezTo>
                  <a:pt x="11422" y="21"/>
                  <a:pt x="11071" y="-9"/>
                  <a:pt x="11042" y="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66700" dist="376723" dir="8100000">
              <a:srgbClr val="000000">
                <a:alpha val="52039"/>
              </a:srgbClr>
            </a:outerShdw>
          </a:effectLst>
        </p:spPr>
      </p:pic>
      <p:sp>
        <p:nvSpPr>
          <p:cNvPr id="428" name="The VIEW of MANY  &quot;professed christians” ……"/>
          <p:cNvSpPr/>
          <p:nvPr/>
        </p:nvSpPr>
        <p:spPr>
          <a:xfrm>
            <a:off x="3260474" y="3692082"/>
            <a:ext cx="9480010" cy="54483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Bible Study – </a:t>
            </a:r>
            <a:r>
              <a:t>2 Pet. 2:2; Ps. 119:97-104; 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Obeying the gospel - </a:t>
            </a:r>
            <a:r>
              <a:t>Acts 22:16; 2 Cor 6:2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Spiritual Growth – </a:t>
            </a:r>
            <a:r>
              <a:t>2 Pet. 1:5-12.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Service to God – </a:t>
            </a:r>
            <a:r>
              <a:t>Mark 12:29-31; Mat. 6:33,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Meeting Needs of Brethren – </a:t>
            </a:r>
            <a:r>
              <a:t>Rom. 12:9-17; 2 Cor. 9:2; 1 Pt. 1:22; 4:8; Ja 5:16; Heb. 10:24,25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Defeating Sin &amp; Error – </a:t>
            </a:r>
            <a:r>
              <a:t>2 Cor. 7:11; Mat. 5:30; John 2:17; Acts 17:16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Evangelism – </a:t>
            </a:r>
            <a:r>
              <a:t>Mk 16:15; Acts 8:4; 1 Thes 1:7,8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reventing or Overcoming Apathy Is A Choice"/>
          <p:cNvSpPr/>
          <p:nvPr/>
        </p:nvSpPr>
        <p:spPr>
          <a:xfrm>
            <a:off x="530597" y="2215558"/>
            <a:ext cx="11943606" cy="1725137"/>
          </a:xfrm>
          <a:prstGeom prst="roundRect">
            <a:avLst>
              <a:gd name="adj" fmla="val 9828"/>
            </a:avLst>
          </a:prstGeom>
          <a:solidFill>
            <a:srgbClr val="949494"/>
          </a:solidFill>
          <a:ln w="12700">
            <a:miter lim="400000"/>
          </a:ln>
          <a:effectLst>
            <a:outerShdw sx="100000" sy="100000" kx="0" ky="0" algn="b" rotWithShape="0" blurRad="228600" dist="118292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Preventing or Overcoming Apathy Is A Choice</a:t>
            </a:r>
          </a:p>
        </p:txBody>
      </p:sp>
      <p:sp>
        <p:nvSpPr>
          <p:cNvPr id="431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34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435" name="Revelation 3:1 (NKJV)…"/>
          <p:cNvSpPr txBox="1"/>
          <p:nvPr/>
        </p:nvSpPr>
        <p:spPr>
          <a:xfrm>
            <a:off x="351924" y="4038441"/>
            <a:ext cx="12300952" cy="563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defRPr sz="4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3:19–22 (NKJV)</a:t>
            </a:r>
          </a:p>
          <a:p>
            <a:pPr defTabSz="1295400">
              <a:defRPr sz="40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As many as I love, I rebuke and chasten. Therefore be zealous and repent. </a:t>
            </a:r>
            <a:r>
              <a:rPr baseline="31999"/>
              <a:t>20</a:t>
            </a:r>
            <a:r>
              <a:t> Behold, I stand at the door and knock. If anyone hears My voice and opens the door, I will come in to him and dine with him, and he with Me. </a:t>
            </a:r>
            <a:r>
              <a:rPr baseline="31999"/>
              <a:t>21</a:t>
            </a:r>
            <a:r>
              <a:t> To him who overcomes I will grant to sit with Me on My throne, as I also overcame and sat down with My Father on His throne. </a:t>
            </a:r>
            <a:r>
              <a:rPr baseline="31999"/>
              <a:t>22</a:t>
            </a:r>
            <a:r>
              <a:t> “He who has an ear, let him hear what the Spirit says to the churches.” ’ 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reventing or Overcoming Apathy Is A Choice"/>
          <p:cNvSpPr/>
          <p:nvPr/>
        </p:nvSpPr>
        <p:spPr>
          <a:xfrm>
            <a:off x="530597" y="2215558"/>
            <a:ext cx="11943606" cy="1725137"/>
          </a:xfrm>
          <a:prstGeom prst="roundRect">
            <a:avLst>
              <a:gd name="adj" fmla="val 9828"/>
            </a:avLst>
          </a:prstGeom>
          <a:solidFill>
            <a:srgbClr val="949494"/>
          </a:solidFill>
          <a:ln w="12700">
            <a:miter lim="400000"/>
          </a:ln>
          <a:effectLst>
            <a:outerShdw sx="100000" sy="100000" kx="0" ky="0" algn="b" rotWithShape="0" blurRad="228600" dist="118292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Preventing or Overcoming Apathy Is A Choice</a:t>
            </a:r>
          </a:p>
        </p:txBody>
      </p:sp>
      <p:sp>
        <p:nvSpPr>
          <p:cNvPr id="438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4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41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442" name="Col. 3:1-3…"/>
          <p:cNvSpPr txBox="1"/>
          <p:nvPr/>
        </p:nvSpPr>
        <p:spPr>
          <a:xfrm>
            <a:off x="2548678" y="4997789"/>
            <a:ext cx="7796055" cy="4168649"/>
          </a:xfrm>
          <a:prstGeom prst="rect">
            <a:avLst/>
          </a:prstGeom>
          <a:solidFill>
            <a:srgbClr val="FEF5EA">
              <a:alpha val="87843"/>
            </a:srgbClr>
          </a:solidFill>
          <a:ln w="12700">
            <a:miter lim="400000"/>
          </a:ln>
          <a:effectLst>
            <a:outerShdw sx="100000" sy="100000" kx="0" ky="0" algn="b" rotWithShape="0" blurRad="152400" dist="161042" dir="8100000">
              <a:srgbClr val="000000">
                <a:alpha val="6564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1200"/>
              </a:spcBef>
              <a:defRPr sz="4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Col. 3:1-3</a:t>
            </a:r>
          </a:p>
          <a:p>
            <a:pPr defTabSz="1300480">
              <a:spcBef>
                <a:spcPts val="1200"/>
              </a:spcBef>
              <a:defRPr sz="4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John 2:15-17</a:t>
            </a:r>
          </a:p>
          <a:p>
            <a:pPr defTabSz="1300480">
              <a:spcBef>
                <a:spcPts val="1200"/>
              </a:spcBef>
              <a:defRPr sz="4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Eccl. 1:1</a:t>
            </a:r>
          </a:p>
          <a:p>
            <a:pPr defTabSz="1300480">
              <a:spcBef>
                <a:spcPts val="1200"/>
              </a:spcBef>
              <a:defRPr sz="4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Matt. 6:19-34</a:t>
            </a:r>
          </a:p>
          <a:p>
            <a:pPr defTabSz="1300480">
              <a:spcBef>
                <a:spcPts val="1200"/>
              </a:spcBef>
              <a:defRPr sz="4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Cor. 4:18</a:t>
            </a: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339" t="2602" r="3108" b="19238"/>
          <a:stretch>
            <a:fillRect/>
          </a:stretch>
        </p:blipFill>
        <p:spPr>
          <a:xfrm>
            <a:off x="17159" y="5008541"/>
            <a:ext cx="4602568" cy="458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36" fill="norm" stroke="1" extrusionOk="0">
                <a:moveTo>
                  <a:pt x="10772" y="0"/>
                </a:moveTo>
                <a:cubicBezTo>
                  <a:pt x="5745" y="0"/>
                  <a:pt x="1575" y="3187"/>
                  <a:pt x="226" y="8061"/>
                </a:cubicBezTo>
                <a:cubicBezTo>
                  <a:pt x="32" y="8761"/>
                  <a:pt x="-1" y="9135"/>
                  <a:pt x="0" y="10655"/>
                </a:cubicBezTo>
                <a:cubicBezTo>
                  <a:pt x="1" y="12186"/>
                  <a:pt x="34" y="12551"/>
                  <a:pt x="237" y="13294"/>
                </a:cubicBezTo>
                <a:cubicBezTo>
                  <a:pt x="1467" y="17800"/>
                  <a:pt x="5142" y="20883"/>
                  <a:pt x="9772" y="21294"/>
                </a:cubicBezTo>
                <a:cubicBezTo>
                  <a:pt x="13226" y="21600"/>
                  <a:pt x="16764" y="20237"/>
                  <a:pt x="18916" y="17773"/>
                </a:cubicBezTo>
                <a:cubicBezTo>
                  <a:pt x="20654" y="15784"/>
                  <a:pt x="21599" y="13317"/>
                  <a:pt x="21598" y="10771"/>
                </a:cubicBezTo>
                <a:cubicBezTo>
                  <a:pt x="21596" y="4704"/>
                  <a:pt x="16868" y="0"/>
                  <a:pt x="10772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52400" dist="161042" dir="4772470">
              <a:srgbClr val="000000">
                <a:alpha val="65646"/>
              </a:srgbClr>
            </a:outerShdw>
          </a:effectLst>
        </p:spPr>
      </p:pic>
      <p:pic>
        <p:nvPicPr>
          <p:cNvPr id="44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98312" y="4595034"/>
            <a:ext cx="5139728" cy="4974159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We Are Passionate About What We Value Most!"/>
          <p:cNvSpPr txBox="1"/>
          <p:nvPr/>
        </p:nvSpPr>
        <p:spPr>
          <a:xfrm>
            <a:off x="198329" y="4043791"/>
            <a:ext cx="1260814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914507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We Are Passionate About What We Value Most!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t-through-our-suffering-that-we-grow-to-the-image-of-Christ.-300x189.tiff" descr="It-through-our-suffering-that-we-grow-to-the-image-of-Christ.-300x189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" y="3694811"/>
            <a:ext cx="4737100" cy="6007989"/>
          </a:xfrm>
          <a:prstGeom prst="rect">
            <a:avLst/>
          </a:prstGeom>
        </p:spPr>
      </p:pic>
      <p:sp>
        <p:nvSpPr>
          <p:cNvPr id="448" name="Revelation 3:22 (NKJV)…"/>
          <p:cNvSpPr/>
          <p:nvPr/>
        </p:nvSpPr>
        <p:spPr>
          <a:xfrm>
            <a:off x="481508" y="7467600"/>
            <a:ext cx="4457701" cy="1803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768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Revelation 3:22 (NKJV) </a:t>
            </a:r>
          </a:p>
          <a:p>
            <a:pPr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pPr>
            <a:r>
              <a:t>He who has an ear, let him hear what the Spirit says to the churches." ' </a:t>
            </a:r>
          </a:p>
        </p:txBody>
      </p:sp>
      <p:sp>
        <p:nvSpPr>
          <p:cNvPr id="449" name="Preventing or Overcoming Apathy Is A Choice"/>
          <p:cNvSpPr/>
          <p:nvPr/>
        </p:nvSpPr>
        <p:spPr>
          <a:xfrm>
            <a:off x="530597" y="2215558"/>
            <a:ext cx="11943606" cy="1725137"/>
          </a:xfrm>
          <a:prstGeom prst="roundRect">
            <a:avLst>
              <a:gd name="adj" fmla="val 9828"/>
            </a:avLst>
          </a:prstGeom>
          <a:solidFill>
            <a:srgbClr val="949494"/>
          </a:solidFill>
          <a:ln w="12700">
            <a:miter lim="400000"/>
          </a:ln>
          <a:effectLst>
            <a:outerShdw sx="100000" sy="100000" kx="0" ky="0" algn="b" rotWithShape="0" blurRad="228600" dist="118292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Preventing or Overcoming Apathy Is A Choice</a:t>
            </a:r>
          </a:p>
        </p:txBody>
      </p:sp>
      <p:sp>
        <p:nvSpPr>
          <p:cNvPr id="450" name="THE DANGER  of  DYING CHURCHES"/>
          <p:cNvSpPr txBox="1"/>
          <p:nvPr/>
        </p:nvSpPr>
        <p:spPr>
          <a:xfrm>
            <a:off x="2529418" y="171918"/>
            <a:ext cx="7945966" cy="94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APATHY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913"/>
          <a:stretch>
            <a:fillRect/>
          </a:stretch>
        </p:blipFill>
        <p:spPr>
          <a:xfrm>
            <a:off x="-2" y="1023897"/>
            <a:ext cx="13004803" cy="215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5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94913"/>
          <a:stretch>
            <a:fillRect/>
          </a:stretch>
        </p:blipFill>
        <p:spPr>
          <a:xfrm>
            <a:off x="-2" y="2786"/>
            <a:ext cx="13004803" cy="2154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53" name="&quot;And to the angel of the church in Sardis write …” - Rev 2:18"/>
          <p:cNvSpPr txBox="1"/>
          <p:nvPr/>
        </p:nvSpPr>
        <p:spPr>
          <a:xfrm>
            <a:off x="6349" y="1390036"/>
            <a:ext cx="12992103" cy="113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“And to the angel of the church of the Laodiceans write” - Rev 3:14</a:t>
            </a:r>
          </a:p>
        </p:txBody>
      </p:sp>
      <p:sp>
        <p:nvSpPr>
          <p:cNvPr id="454" name="The VIEW of MANY  &quot;professed christians” ……"/>
          <p:cNvSpPr/>
          <p:nvPr/>
        </p:nvSpPr>
        <p:spPr>
          <a:xfrm>
            <a:off x="5151099" y="4120705"/>
            <a:ext cx="7425676" cy="51562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685799" indent="-685799" algn="l">
              <a:spcBef>
                <a:spcPts val="1200"/>
              </a:spcBef>
              <a:buSzPct val="80000"/>
              <a:buBlip>
                <a:blip r:embed="rId4"/>
              </a:buBlip>
              <a:defRPr sz="3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Lord wanted to save them</a:t>
            </a:r>
            <a:endParaRPr b="1"/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But they had to hear him – James 1:21-25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had to open the door – James 4:7-10; 5:19; 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Lord desired to have fellowship with them – 1 Joh 1:3</a:t>
            </a:r>
          </a:p>
          <a:p>
            <a:pPr lvl="1" marL="12065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same is true for us – Rev 22:17; Mark 16:16; Gal 3:26,27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333" t="0" r="333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58" name="Dangers Facing The"/>
          <p:cNvSpPr txBox="1"/>
          <p:nvPr/>
        </p:nvSpPr>
        <p:spPr>
          <a:xfrm>
            <a:off x="0" y="135801"/>
            <a:ext cx="13004801" cy="1339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40" t="1435" r="1433" b="1693"/>
          <a:stretch>
            <a:fillRect/>
          </a:stretch>
        </p:blipFill>
        <p:spPr>
          <a:xfrm>
            <a:off x="337240" y="2352642"/>
            <a:ext cx="6381751" cy="6338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fill="norm" stroke="1" extrusionOk="0">
                <a:moveTo>
                  <a:pt x="10866" y="0"/>
                </a:moveTo>
                <a:cubicBezTo>
                  <a:pt x="10814" y="0"/>
                  <a:pt x="10462" y="299"/>
                  <a:pt x="10083" y="665"/>
                </a:cubicBezTo>
                <a:cubicBezTo>
                  <a:pt x="9703" y="1031"/>
                  <a:pt x="9362" y="1323"/>
                  <a:pt x="9324" y="1315"/>
                </a:cubicBezTo>
                <a:cubicBezTo>
                  <a:pt x="9286" y="1306"/>
                  <a:pt x="9265" y="1338"/>
                  <a:pt x="9278" y="1386"/>
                </a:cubicBezTo>
                <a:cubicBezTo>
                  <a:pt x="9307" y="1494"/>
                  <a:pt x="8599" y="2130"/>
                  <a:pt x="8449" y="2130"/>
                </a:cubicBezTo>
                <a:cubicBezTo>
                  <a:pt x="8390" y="2130"/>
                  <a:pt x="8366" y="2171"/>
                  <a:pt x="8397" y="2222"/>
                </a:cubicBezTo>
                <a:cubicBezTo>
                  <a:pt x="8480" y="2357"/>
                  <a:pt x="8070" y="2696"/>
                  <a:pt x="7929" y="2609"/>
                </a:cubicBezTo>
                <a:cubicBezTo>
                  <a:pt x="7857" y="2564"/>
                  <a:pt x="7822" y="2597"/>
                  <a:pt x="7842" y="2693"/>
                </a:cubicBezTo>
                <a:cubicBezTo>
                  <a:pt x="7861" y="2780"/>
                  <a:pt x="7519" y="3221"/>
                  <a:pt x="7082" y="3674"/>
                </a:cubicBezTo>
                <a:cubicBezTo>
                  <a:pt x="5562" y="5248"/>
                  <a:pt x="3879" y="6868"/>
                  <a:pt x="3759" y="6873"/>
                </a:cubicBezTo>
                <a:cubicBezTo>
                  <a:pt x="3692" y="6875"/>
                  <a:pt x="3647" y="6928"/>
                  <a:pt x="3659" y="6990"/>
                </a:cubicBezTo>
                <a:cubicBezTo>
                  <a:pt x="3671" y="7052"/>
                  <a:pt x="3540" y="7239"/>
                  <a:pt x="3368" y="7404"/>
                </a:cubicBezTo>
                <a:cubicBezTo>
                  <a:pt x="3196" y="7570"/>
                  <a:pt x="3054" y="7662"/>
                  <a:pt x="3053" y="7607"/>
                </a:cubicBezTo>
                <a:cubicBezTo>
                  <a:pt x="3052" y="7552"/>
                  <a:pt x="2989" y="7626"/>
                  <a:pt x="2912" y="7773"/>
                </a:cubicBezTo>
                <a:cubicBezTo>
                  <a:pt x="2835" y="7919"/>
                  <a:pt x="2721" y="8029"/>
                  <a:pt x="2658" y="8016"/>
                </a:cubicBezTo>
                <a:cubicBezTo>
                  <a:pt x="2533" y="7990"/>
                  <a:pt x="2329" y="8207"/>
                  <a:pt x="2152" y="8556"/>
                </a:cubicBezTo>
                <a:cubicBezTo>
                  <a:pt x="2088" y="8682"/>
                  <a:pt x="1955" y="8770"/>
                  <a:pt x="1856" y="8753"/>
                </a:cubicBezTo>
                <a:cubicBezTo>
                  <a:pt x="1749" y="8734"/>
                  <a:pt x="1676" y="8791"/>
                  <a:pt x="1676" y="8894"/>
                </a:cubicBezTo>
                <a:cubicBezTo>
                  <a:pt x="1676" y="9085"/>
                  <a:pt x="1053" y="9759"/>
                  <a:pt x="916" y="9716"/>
                </a:cubicBezTo>
                <a:cubicBezTo>
                  <a:pt x="869" y="9702"/>
                  <a:pt x="829" y="9740"/>
                  <a:pt x="829" y="9805"/>
                </a:cubicBezTo>
                <a:cubicBezTo>
                  <a:pt x="829" y="9869"/>
                  <a:pt x="643" y="10136"/>
                  <a:pt x="415" y="10397"/>
                </a:cubicBezTo>
                <a:lnTo>
                  <a:pt x="0" y="10869"/>
                </a:lnTo>
                <a:lnTo>
                  <a:pt x="517" y="11355"/>
                </a:lnTo>
                <a:cubicBezTo>
                  <a:pt x="801" y="11622"/>
                  <a:pt x="1024" y="11892"/>
                  <a:pt x="1011" y="11954"/>
                </a:cubicBezTo>
                <a:cubicBezTo>
                  <a:pt x="999" y="12017"/>
                  <a:pt x="1100" y="12126"/>
                  <a:pt x="1236" y="12197"/>
                </a:cubicBezTo>
                <a:cubicBezTo>
                  <a:pt x="1582" y="12378"/>
                  <a:pt x="3580" y="14403"/>
                  <a:pt x="3515" y="14508"/>
                </a:cubicBezTo>
                <a:cubicBezTo>
                  <a:pt x="3486" y="14555"/>
                  <a:pt x="3502" y="14582"/>
                  <a:pt x="3550" y="14567"/>
                </a:cubicBezTo>
                <a:cubicBezTo>
                  <a:pt x="3686" y="14527"/>
                  <a:pt x="4647" y="15455"/>
                  <a:pt x="4581" y="15562"/>
                </a:cubicBezTo>
                <a:cubicBezTo>
                  <a:pt x="4548" y="15614"/>
                  <a:pt x="4562" y="15645"/>
                  <a:pt x="4610" y="15631"/>
                </a:cubicBezTo>
                <a:cubicBezTo>
                  <a:pt x="4728" y="15595"/>
                  <a:pt x="5280" y="15973"/>
                  <a:pt x="5280" y="16088"/>
                </a:cubicBezTo>
                <a:cubicBezTo>
                  <a:pt x="5280" y="16139"/>
                  <a:pt x="5682" y="16569"/>
                  <a:pt x="6174" y="17044"/>
                </a:cubicBezTo>
                <a:cubicBezTo>
                  <a:pt x="6799" y="17647"/>
                  <a:pt x="7049" y="17956"/>
                  <a:pt x="7004" y="18075"/>
                </a:cubicBezTo>
                <a:cubicBezTo>
                  <a:pt x="6958" y="18195"/>
                  <a:pt x="6985" y="18227"/>
                  <a:pt x="7095" y="18184"/>
                </a:cubicBezTo>
                <a:cubicBezTo>
                  <a:pt x="7252" y="18124"/>
                  <a:pt x="8088" y="18868"/>
                  <a:pt x="8088" y="19067"/>
                </a:cubicBezTo>
                <a:cubicBezTo>
                  <a:pt x="8088" y="19121"/>
                  <a:pt x="8121" y="19154"/>
                  <a:pt x="8162" y="19140"/>
                </a:cubicBezTo>
                <a:cubicBezTo>
                  <a:pt x="8202" y="19125"/>
                  <a:pt x="8804" y="19677"/>
                  <a:pt x="9498" y="20367"/>
                </a:cubicBezTo>
                <a:cubicBezTo>
                  <a:pt x="10394" y="21255"/>
                  <a:pt x="10812" y="21600"/>
                  <a:pt x="10933" y="21553"/>
                </a:cubicBezTo>
                <a:cubicBezTo>
                  <a:pt x="11027" y="21517"/>
                  <a:pt x="11492" y="21087"/>
                  <a:pt x="11969" y="20596"/>
                </a:cubicBezTo>
                <a:cubicBezTo>
                  <a:pt x="12445" y="20106"/>
                  <a:pt x="12875" y="19730"/>
                  <a:pt x="12925" y="19761"/>
                </a:cubicBezTo>
                <a:cubicBezTo>
                  <a:pt x="12975" y="19792"/>
                  <a:pt x="13016" y="19754"/>
                  <a:pt x="13016" y="19676"/>
                </a:cubicBezTo>
                <a:cubicBezTo>
                  <a:pt x="13016" y="19439"/>
                  <a:pt x="14055" y="18481"/>
                  <a:pt x="14315" y="18477"/>
                </a:cubicBezTo>
                <a:cubicBezTo>
                  <a:pt x="14494" y="18475"/>
                  <a:pt x="14547" y="18418"/>
                  <a:pt x="14529" y="18245"/>
                </a:cubicBezTo>
                <a:cubicBezTo>
                  <a:pt x="14513" y="18093"/>
                  <a:pt x="14661" y="17873"/>
                  <a:pt x="14967" y="17589"/>
                </a:cubicBezTo>
                <a:cubicBezTo>
                  <a:pt x="15221" y="17354"/>
                  <a:pt x="15559" y="16990"/>
                  <a:pt x="15718" y="16781"/>
                </a:cubicBezTo>
                <a:cubicBezTo>
                  <a:pt x="15877" y="16571"/>
                  <a:pt x="16050" y="16427"/>
                  <a:pt x="16103" y="16461"/>
                </a:cubicBezTo>
                <a:cubicBezTo>
                  <a:pt x="16157" y="16494"/>
                  <a:pt x="16188" y="16482"/>
                  <a:pt x="16172" y="16434"/>
                </a:cubicBezTo>
                <a:cubicBezTo>
                  <a:pt x="16134" y="16321"/>
                  <a:pt x="17081" y="15439"/>
                  <a:pt x="17240" y="15439"/>
                </a:cubicBezTo>
                <a:cubicBezTo>
                  <a:pt x="17306" y="15439"/>
                  <a:pt x="17361" y="15362"/>
                  <a:pt x="17361" y="15269"/>
                </a:cubicBezTo>
                <a:cubicBezTo>
                  <a:pt x="17361" y="15176"/>
                  <a:pt x="17456" y="15074"/>
                  <a:pt x="17573" y="15044"/>
                </a:cubicBezTo>
                <a:cubicBezTo>
                  <a:pt x="17689" y="15013"/>
                  <a:pt x="17785" y="14935"/>
                  <a:pt x="17786" y="14868"/>
                </a:cubicBezTo>
                <a:cubicBezTo>
                  <a:pt x="17789" y="14685"/>
                  <a:pt x="18757" y="13786"/>
                  <a:pt x="18913" y="13821"/>
                </a:cubicBezTo>
                <a:cubicBezTo>
                  <a:pt x="18989" y="13837"/>
                  <a:pt x="19079" y="13737"/>
                  <a:pt x="19114" y="13598"/>
                </a:cubicBezTo>
                <a:cubicBezTo>
                  <a:pt x="19148" y="13459"/>
                  <a:pt x="19722" y="12799"/>
                  <a:pt x="20388" y="12131"/>
                </a:cubicBezTo>
                <a:cubicBezTo>
                  <a:pt x="21055" y="11463"/>
                  <a:pt x="21600" y="10864"/>
                  <a:pt x="21600" y="10799"/>
                </a:cubicBezTo>
                <a:cubicBezTo>
                  <a:pt x="21600" y="10734"/>
                  <a:pt x="21076" y="10158"/>
                  <a:pt x="20435" y="9521"/>
                </a:cubicBezTo>
                <a:cubicBezTo>
                  <a:pt x="19795" y="8883"/>
                  <a:pt x="19282" y="8290"/>
                  <a:pt x="19296" y="8201"/>
                </a:cubicBezTo>
                <a:cubicBezTo>
                  <a:pt x="19310" y="8111"/>
                  <a:pt x="19256" y="8052"/>
                  <a:pt x="19174" y="8070"/>
                </a:cubicBezTo>
                <a:cubicBezTo>
                  <a:pt x="18997" y="8108"/>
                  <a:pt x="18527" y="7686"/>
                  <a:pt x="18527" y="7488"/>
                </a:cubicBezTo>
                <a:cubicBezTo>
                  <a:pt x="18527" y="7410"/>
                  <a:pt x="18488" y="7359"/>
                  <a:pt x="18442" y="7373"/>
                </a:cubicBezTo>
                <a:cubicBezTo>
                  <a:pt x="18313" y="7414"/>
                  <a:pt x="15348" y="4451"/>
                  <a:pt x="15413" y="4346"/>
                </a:cubicBezTo>
                <a:cubicBezTo>
                  <a:pt x="15444" y="4295"/>
                  <a:pt x="15427" y="4266"/>
                  <a:pt x="15375" y="4283"/>
                </a:cubicBezTo>
                <a:cubicBezTo>
                  <a:pt x="15253" y="4321"/>
                  <a:pt x="12637" y="1688"/>
                  <a:pt x="12675" y="1566"/>
                </a:cubicBezTo>
                <a:cubicBezTo>
                  <a:pt x="12691" y="1514"/>
                  <a:pt x="12605" y="1446"/>
                  <a:pt x="12484" y="1414"/>
                </a:cubicBezTo>
                <a:cubicBezTo>
                  <a:pt x="12364" y="1383"/>
                  <a:pt x="12195" y="1218"/>
                  <a:pt x="12107" y="1047"/>
                </a:cubicBezTo>
                <a:cubicBezTo>
                  <a:pt x="12019" y="877"/>
                  <a:pt x="11909" y="762"/>
                  <a:pt x="11863" y="791"/>
                </a:cubicBezTo>
                <a:cubicBezTo>
                  <a:pt x="11816" y="820"/>
                  <a:pt x="11595" y="653"/>
                  <a:pt x="11370" y="421"/>
                </a:cubicBezTo>
                <a:cubicBezTo>
                  <a:pt x="11144" y="189"/>
                  <a:pt x="10917" y="0"/>
                  <a:pt x="10866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</p:pic>
      <p:pic>
        <p:nvPicPr>
          <p:cNvPr id="46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9184" y="1594987"/>
            <a:ext cx="10626432" cy="1444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461" name="DANGER OF…" descr="DANGER OF…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5318" y="2816130"/>
            <a:ext cx="8501910" cy="2490468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62" name="Revelation 3:14–22"/>
          <p:cNvSpPr txBox="1"/>
          <p:nvPr/>
        </p:nvSpPr>
        <p:spPr>
          <a:xfrm>
            <a:off x="5124167" y="5218867"/>
            <a:ext cx="7644212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Revelation 3:14–22</a:t>
            </a:r>
          </a:p>
        </p:txBody>
      </p:sp>
      <p:sp>
        <p:nvSpPr>
          <p:cNvPr id="463" name="Charts by Don McClain…"/>
          <p:cNvSpPr txBox="1"/>
          <p:nvPr/>
        </p:nvSpPr>
        <p:spPr>
          <a:xfrm>
            <a:off x="488998" y="6958348"/>
            <a:ext cx="12026804" cy="27510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JULY 22, 2018</a:t>
            </a:r>
          </a:p>
          <a:p>
            <a:pPr defTabSz="457200">
              <a:defRPr sz="21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/ Little Rock AR 72219 / 501-568-1062</a:t>
            </a: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3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us 2:11–15 (NKJV)…"/>
          <p:cNvSpPr txBox="1"/>
          <p:nvPr/>
        </p:nvSpPr>
        <p:spPr>
          <a:xfrm>
            <a:off x="361559" y="294940"/>
            <a:ext cx="12281681" cy="89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51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Titus 2:11–15 (NKJV)</a:t>
            </a:r>
          </a:p>
          <a:p>
            <a:pPr defTabSz="457200">
              <a:defRPr sz="46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For the grace of God that brings salvation has appeared to all men, </a:t>
            </a:r>
            <a:r>
              <a:rPr baseline="31999"/>
              <a:t>12</a:t>
            </a:r>
            <a:r>
              <a:t> teaching us that, denying ungodliness and worldly lusts, we should live soberly, righteously, and godly in the present age, </a:t>
            </a:r>
            <a:r>
              <a:rPr baseline="31999"/>
              <a:t>13</a:t>
            </a:r>
            <a:r>
              <a:t> looking for the blessed hope and glorious appearing of our great God and Savior Jesus Christ, </a:t>
            </a:r>
            <a:r>
              <a:rPr baseline="31999"/>
              <a:t>14</a:t>
            </a:r>
            <a:r>
              <a:t> who gave Himself for us, that He might redeem us from every lawless deed and purify for Himself </a:t>
            </a:r>
            <a:r>
              <a:rPr i="1"/>
              <a:t>His</a:t>
            </a:r>
            <a:r>
              <a:t> own special people, zealous for good works. </a:t>
            </a:r>
            <a:r>
              <a:rPr baseline="31999"/>
              <a:t>15</a:t>
            </a:r>
            <a:r>
              <a:t> Speak these things, exhort, and rebuke with all authority. Let no one despise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1769425"/>
            <a:ext cx="13004801" cy="6404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28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-14375"/>
            <a:ext cx="13004801" cy="64044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"/>
          <p:cNvSpPr/>
          <p:nvPr/>
        </p:nvSpPr>
        <p:spPr>
          <a:xfrm>
            <a:off x="-22261" y="256377"/>
            <a:ext cx="13049322" cy="1921964"/>
          </a:xfrm>
          <a:prstGeom prst="rect">
            <a:avLst/>
          </a:prstGeom>
          <a:solidFill>
            <a:srgbClr val="EBEBEB">
              <a:alpha val="85316"/>
            </a:srgb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2" b="742"/>
          <a:stretch>
            <a:fillRect/>
          </a:stretch>
        </p:blipFill>
        <p:spPr>
          <a:xfrm>
            <a:off x="52405" y="18604"/>
            <a:ext cx="1585119" cy="158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7"/>
                  <a:pt x="0" y="10648"/>
                  <a:pt x="0" y="10805"/>
                </a:cubicBezTo>
                <a:cubicBezTo>
                  <a:pt x="0" y="10963"/>
                  <a:pt x="503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28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5914" y="282117"/>
            <a:ext cx="3722066" cy="797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6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333" y="1125684"/>
            <a:ext cx="10354134" cy="9358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87" name="Facing The"/>
          <p:cNvSpPr txBox="1"/>
          <p:nvPr/>
        </p:nvSpPr>
        <p:spPr>
          <a:xfrm>
            <a:off x="6367639" y="103978"/>
            <a:ext cx="4161248" cy="1153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5400000">
              <a:srgbClr val="000000">
                <a:alpha val="3933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000000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Facing The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3" b="743"/>
          <a:stretch>
            <a:fillRect/>
          </a:stretch>
        </p:blipFill>
        <p:spPr>
          <a:xfrm>
            <a:off x="11397262" y="18634"/>
            <a:ext cx="1585119" cy="158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8"/>
                  <a:pt x="0" y="10648"/>
                  <a:pt x="0" y="10805"/>
                </a:cubicBezTo>
                <a:cubicBezTo>
                  <a:pt x="0" y="10963"/>
                  <a:pt x="502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89" name="PRIDE / SELFISHNESS"/>
          <p:cNvSpPr/>
          <p:nvPr/>
        </p:nvSpPr>
        <p:spPr>
          <a:xfrm>
            <a:off x="89829" y="3714145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090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PRIDE / </a:t>
            </a:r>
            <a:r>
              <a:rPr sz="2300"/>
              <a:t>SELFISHNESS</a:t>
            </a:r>
          </a:p>
        </p:txBody>
      </p:sp>
      <p:sp>
        <p:nvSpPr>
          <p:cNvPr id="290" name="ERROR / DIVISION"/>
          <p:cNvSpPr/>
          <p:nvPr/>
        </p:nvSpPr>
        <p:spPr>
          <a:xfrm>
            <a:off x="89829" y="5206111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17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ERROR / </a:t>
            </a:r>
            <a:r>
              <a:rPr sz="2300"/>
              <a:t>DIVISION</a:t>
            </a:r>
          </a:p>
        </p:txBody>
      </p:sp>
      <p:sp>
        <p:nvSpPr>
          <p:cNvPr id="291" name="APATHY / COMPROMISE"/>
          <p:cNvSpPr/>
          <p:nvPr/>
        </p:nvSpPr>
        <p:spPr>
          <a:xfrm>
            <a:off x="89829" y="8190044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21212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APATHY / </a:t>
            </a:r>
            <a:r>
              <a:rPr sz="2000"/>
              <a:t>COMPROMISE</a:t>
            </a:r>
          </a:p>
        </p:txBody>
      </p:sp>
      <p:sp>
        <p:nvSpPr>
          <p:cNvPr id="292" name="THE WORLD"/>
          <p:cNvSpPr/>
          <p:nvPr/>
        </p:nvSpPr>
        <p:spPr>
          <a:xfrm>
            <a:off x="89829" y="2222179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433FF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THE WORLD</a:t>
            </a:r>
          </a:p>
        </p:txBody>
      </p:sp>
      <p:sp>
        <p:nvSpPr>
          <p:cNvPr id="293" name="STUFF / MATERIALISM"/>
          <p:cNvSpPr/>
          <p:nvPr/>
        </p:nvSpPr>
        <p:spPr>
          <a:xfrm>
            <a:off x="89829" y="6698077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52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STUFF / </a:t>
            </a:r>
            <a:r>
              <a:rPr sz="2300"/>
              <a:t>MATERIALISM</a:t>
            </a:r>
          </a:p>
        </p:txBody>
      </p:sp>
      <p:sp>
        <p:nvSpPr>
          <p:cNvPr id="294" name="So Far we have examined ……"/>
          <p:cNvSpPr txBox="1"/>
          <p:nvPr/>
        </p:nvSpPr>
        <p:spPr>
          <a:xfrm>
            <a:off x="2725021" y="2575684"/>
            <a:ext cx="9893387" cy="6921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>
                <a:alpha val="210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700"/>
              </a:spcBef>
              <a:buSzPct val="76000"/>
              <a:buBlip>
                <a:blip r:embed="rId6"/>
              </a:buBlip>
              <a:defRPr b="1" sz="47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 Far we have examined …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Self-Righteousness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Liberalism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False Doctrine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Formalism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Persecution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Compromise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Leaven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Dying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500"/>
                                        <p:tgtEl>
                                          <p:spTgt spid="2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500"/>
                                        <p:tgtEl>
                                          <p:spTgt spid="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333" t="0" r="333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7" name="Dangers Facing The"/>
          <p:cNvSpPr txBox="1"/>
          <p:nvPr/>
        </p:nvSpPr>
        <p:spPr>
          <a:xfrm>
            <a:off x="0" y="135801"/>
            <a:ext cx="13004801" cy="1339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sp>
        <p:nvSpPr>
          <p:cNvPr id="298" name="Revelation 3:14–22"/>
          <p:cNvSpPr txBox="1"/>
          <p:nvPr/>
        </p:nvSpPr>
        <p:spPr>
          <a:xfrm>
            <a:off x="5109108" y="7628327"/>
            <a:ext cx="7644212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Revelation 3:14–22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40" t="1435" r="1433" b="1693"/>
          <a:stretch>
            <a:fillRect/>
          </a:stretch>
        </p:blipFill>
        <p:spPr>
          <a:xfrm>
            <a:off x="337240" y="2352642"/>
            <a:ext cx="6381751" cy="6338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fill="norm" stroke="1" extrusionOk="0">
                <a:moveTo>
                  <a:pt x="10866" y="0"/>
                </a:moveTo>
                <a:cubicBezTo>
                  <a:pt x="10814" y="0"/>
                  <a:pt x="10462" y="299"/>
                  <a:pt x="10083" y="665"/>
                </a:cubicBezTo>
                <a:cubicBezTo>
                  <a:pt x="9703" y="1031"/>
                  <a:pt x="9362" y="1323"/>
                  <a:pt x="9324" y="1315"/>
                </a:cubicBezTo>
                <a:cubicBezTo>
                  <a:pt x="9286" y="1306"/>
                  <a:pt x="9265" y="1338"/>
                  <a:pt x="9278" y="1386"/>
                </a:cubicBezTo>
                <a:cubicBezTo>
                  <a:pt x="9307" y="1494"/>
                  <a:pt x="8599" y="2130"/>
                  <a:pt x="8449" y="2130"/>
                </a:cubicBezTo>
                <a:cubicBezTo>
                  <a:pt x="8390" y="2130"/>
                  <a:pt x="8366" y="2171"/>
                  <a:pt x="8397" y="2222"/>
                </a:cubicBezTo>
                <a:cubicBezTo>
                  <a:pt x="8480" y="2357"/>
                  <a:pt x="8070" y="2696"/>
                  <a:pt x="7929" y="2609"/>
                </a:cubicBezTo>
                <a:cubicBezTo>
                  <a:pt x="7857" y="2564"/>
                  <a:pt x="7822" y="2597"/>
                  <a:pt x="7842" y="2693"/>
                </a:cubicBezTo>
                <a:cubicBezTo>
                  <a:pt x="7861" y="2780"/>
                  <a:pt x="7519" y="3221"/>
                  <a:pt x="7082" y="3674"/>
                </a:cubicBezTo>
                <a:cubicBezTo>
                  <a:pt x="5562" y="5248"/>
                  <a:pt x="3879" y="6868"/>
                  <a:pt x="3759" y="6873"/>
                </a:cubicBezTo>
                <a:cubicBezTo>
                  <a:pt x="3692" y="6875"/>
                  <a:pt x="3647" y="6928"/>
                  <a:pt x="3659" y="6990"/>
                </a:cubicBezTo>
                <a:cubicBezTo>
                  <a:pt x="3671" y="7052"/>
                  <a:pt x="3540" y="7239"/>
                  <a:pt x="3368" y="7404"/>
                </a:cubicBezTo>
                <a:cubicBezTo>
                  <a:pt x="3196" y="7570"/>
                  <a:pt x="3054" y="7662"/>
                  <a:pt x="3053" y="7607"/>
                </a:cubicBezTo>
                <a:cubicBezTo>
                  <a:pt x="3052" y="7552"/>
                  <a:pt x="2989" y="7626"/>
                  <a:pt x="2912" y="7773"/>
                </a:cubicBezTo>
                <a:cubicBezTo>
                  <a:pt x="2835" y="7919"/>
                  <a:pt x="2721" y="8029"/>
                  <a:pt x="2658" y="8016"/>
                </a:cubicBezTo>
                <a:cubicBezTo>
                  <a:pt x="2533" y="7990"/>
                  <a:pt x="2329" y="8207"/>
                  <a:pt x="2152" y="8556"/>
                </a:cubicBezTo>
                <a:cubicBezTo>
                  <a:pt x="2088" y="8682"/>
                  <a:pt x="1955" y="8770"/>
                  <a:pt x="1856" y="8753"/>
                </a:cubicBezTo>
                <a:cubicBezTo>
                  <a:pt x="1749" y="8734"/>
                  <a:pt x="1676" y="8791"/>
                  <a:pt x="1676" y="8894"/>
                </a:cubicBezTo>
                <a:cubicBezTo>
                  <a:pt x="1676" y="9085"/>
                  <a:pt x="1053" y="9759"/>
                  <a:pt x="916" y="9716"/>
                </a:cubicBezTo>
                <a:cubicBezTo>
                  <a:pt x="869" y="9702"/>
                  <a:pt x="829" y="9740"/>
                  <a:pt x="829" y="9805"/>
                </a:cubicBezTo>
                <a:cubicBezTo>
                  <a:pt x="829" y="9869"/>
                  <a:pt x="643" y="10136"/>
                  <a:pt x="415" y="10397"/>
                </a:cubicBezTo>
                <a:lnTo>
                  <a:pt x="0" y="10869"/>
                </a:lnTo>
                <a:lnTo>
                  <a:pt x="517" y="11355"/>
                </a:lnTo>
                <a:cubicBezTo>
                  <a:pt x="801" y="11622"/>
                  <a:pt x="1024" y="11892"/>
                  <a:pt x="1011" y="11954"/>
                </a:cubicBezTo>
                <a:cubicBezTo>
                  <a:pt x="999" y="12017"/>
                  <a:pt x="1100" y="12126"/>
                  <a:pt x="1236" y="12197"/>
                </a:cubicBezTo>
                <a:cubicBezTo>
                  <a:pt x="1582" y="12378"/>
                  <a:pt x="3580" y="14403"/>
                  <a:pt x="3515" y="14508"/>
                </a:cubicBezTo>
                <a:cubicBezTo>
                  <a:pt x="3486" y="14555"/>
                  <a:pt x="3502" y="14582"/>
                  <a:pt x="3550" y="14567"/>
                </a:cubicBezTo>
                <a:cubicBezTo>
                  <a:pt x="3686" y="14527"/>
                  <a:pt x="4647" y="15455"/>
                  <a:pt x="4581" y="15562"/>
                </a:cubicBezTo>
                <a:cubicBezTo>
                  <a:pt x="4548" y="15614"/>
                  <a:pt x="4562" y="15645"/>
                  <a:pt x="4610" y="15631"/>
                </a:cubicBezTo>
                <a:cubicBezTo>
                  <a:pt x="4728" y="15595"/>
                  <a:pt x="5280" y="15973"/>
                  <a:pt x="5280" y="16088"/>
                </a:cubicBezTo>
                <a:cubicBezTo>
                  <a:pt x="5280" y="16139"/>
                  <a:pt x="5682" y="16569"/>
                  <a:pt x="6174" y="17044"/>
                </a:cubicBezTo>
                <a:cubicBezTo>
                  <a:pt x="6799" y="17647"/>
                  <a:pt x="7049" y="17956"/>
                  <a:pt x="7004" y="18075"/>
                </a:cubicBezTo>
                <a:cubicBezTo>
                  <a:pt x="6958" y="18195"/>
                  <a:pt x="6985" y="18227"/>
                  <a:pt x="7095" y="18184"/>
                </a:cubicBezTo>
                <a:cubicBezTo>
                  <a:pt x="7252" y="18124"/>
                  <a:pt x="8088" y="18868"/>
                  <a:pt x="8088" y="19067"/>
                </a:cubicBezTo>
                <a:cubicBezTo>
                  <a:pt x="8088" y="19121"/>
                  <a:pt x="8121" y="19154"/>
                  <a:pt x="8162" y="19140"/>
                </a:cubicBezTo>
                <a:cubicBezTo>
                  <a:pt x="8202" y="19125"/>
                  <a:pt x="8804" y="19677"/>
                  <a:pt x="9498" y="20367"/>
                </a:cubicBezTo>
                <a:cubicBezTo>
                  <a:pt x="10394" y="21255"/>
                  <a:pt x="10812" y="21600"/>
                  <a:pt x="10933" y="21553"/>
                </a:cubicBezTo>
                <a:cubicBezTo>
                  <a:pt x="11027" y="21517"/>
                  <a:pt x="11492" y="21087"/>
                  <a:pt x="11969" y="20596"/>
                </a:cubicBezTo>
                <a:cubicBezTo>
                  <a:pt x="12445" y="20106"/>
                  <a:pt x="12875" y="19730"/>
                  <a:pt x="12925" y="19761"/>
                </a:cubicBezTo>
                <a:cubicBezTo>
                  <a:pt x="12975" y="19792"/>
                  <a:pt x="13016" y="19754"/>
                  <a:pt x="13016" y="19676"/>
                </a:cubicBezTo>
                <a:cubicBezTo>
                  <a:pt x="13016" y="19439"/>
                  <a:pt x="14055" y="18481"/>
                  <a:pt x="14315" y="18477"/>
                </a:cubicBezTo>
                <a:cubicBezTo>
                  <a:pt x="14494" y="18475"/>
                  <a:pt x="14547" y="18418"/>
                  <a:pt x="14529" y="18245"/>
                </a:cubicBezTo>
                <a:cubicBezTo>
                  <a:pt x="14513" y="18093"/>
                  <a:pt x="14661" y="17873"/>
                  <a:pt x="14967" y="17589"/>
                </a:cubicBezTo>
                <a:cubicBezTo>
                  <a:pt x="15221" y="17354"/>
                  <a:pt x="15559" y="16990"/>
                  <a:pt x="15718" y="16781"/>
                </a:cubicBezTo>
                <a:cubicBezTo>
                  <a:pt x="15877" y="16571"/>
                  <a:pt x="16050" y="16427"/>
                  <a:pt x="16103" y="16461"/>
                </a:cubicBezTo>
                <a:cubicBezTo>
                  <a:pt x="16157" y="16494"/>
                  <a:pt x="16188" y="16482"/>
                  <a:pt x="16172" y="16434"/>
                </a:cubicBezTo>
                <a:cubicBezTo>
                  <a:pt x="16134" y="16321"/>
                  <a:pt x="17081" y="15439"/>
                  <a:pt x="17240" y="15439"/>
                </a:cubicBezTo>
                <a:cubicBezTo>
                  <a:pt x="17306" y="15439"/>
                  <a:pt x="17361" y="15362"/>
                  <a:pt x="17361" y="15269"/>
                </a:cubicBezTo>
                <a:cubicBezTo>
                  <a:pt x="17361" y="15176"/>
                  <a:pt x="17456" y="15074"/>
                  <a:pt x="17573" y="15044"/>
                </a:cubicBezTo>
                <a:cubicBezTo>
                  <a:pt x="17689" y="15013"/>
                  <a:pt x="17785" y="14935"/>
                  <a:pt x="17786" y="14868"/>
                </a:cubicBezTo>
                <a:cubicBezTo>
                  <a:pt x="17789" y="14685"/>
                  <a:pt x="18757" y="13786"/>
                  <a:pt x="18913" y="13821"/>
                </a:cubicBezTo>
                <a:cubicBezTo>
                  <a:pt x="18989" y="13837"/>
                  <a:pt x="19079" y="13737"/>
                  <a:pt x="19114" y="13598"/>
                </a:cubicBezTo>
                <a:cubicBezTo>
                  <a:pt x="19148" y="13459"/>
                  <a:pt x="19722" y="12799"/>
                  <a:pt x="20388" y="12131"/>
                </a:cubicBezTo>
                <a:cubicBezTo>
                  <a:pt x="21055" y="11463"/>
                  <a:pt x="21600" y="10864"/>
                  <a:pt x="21600" y="10799"/>
                </a:cubicBezTo>
                <a:cubicBezTo>
                  <a:pt x="21600" y="10734"/>
                  <a:pt x="21076" y="10158"/>
                  <a:pt x="20435" y="9521"/>
                </a:cubicBezTo>
                <a:cubicBezTo>
                  <a:pt x="19795" y="8883"/>
                  <a:pt x="19282" y="8290"/>
                  <a:pt x="19296" y="8201"/>
                </a:cubicBezTo>
                <a:cubicBezTo>
                  <a:pt x="19310" y="8111"/>
                  <a:pt x="19256" y="8052"/>
                  <a:pt x="19174" y="8070"/>
                </a:cubicBezTo>
                <a:cubicBezTo>
                  <a:pt x="18997" y="8108"/>
                  <a:pt x="18527" y="7686"/>
                  <a:pt x="18527" y="7488"/>
                </a:cubicBezTo>
                <a:cubicBezTo>
                  <a:pt x="18527" y="7410"/>
                  <a:pt x="18488" y="7359"/>
                  <a:pt x="18442" y="7373"/>
                </a:cubicBezTo>
                <a:cubicBezTo>
                  <a:pt x="18313" y="7414"/>
                  <a:pt x="15348" y="4451"/>
                  <a:pt x="15413" y="4346"/>
                </a:cubicBezTo>
                <a:cubicBezTo>
                  <a:pt x="15444" y="4295"/>
                  <a:pt x="15427" y="4266"/>
                  <a:pt x="15375" y="4283"/>
                </a:cubicBezTo>
                <a:cubicBezTo>
                  <a:pt x="15253" y="4321"/>
                  <a:pt x="12637" y="1688"/>
                  <a:pt x="12675" y="1566"/>
                </a:cubicBezTo>
                <a:cubicBezTo>
                  <a:pt x="12691" y="1514"/>
                  <a:pt x="12605" y="1446"/>
                  <a:pt x="12484" y="1414"/>
                </a:cubicBezTo>
                <a:cubicBezTo>
                  <a:pt x="12364" y="1383"/>
                  <a:pt x="12195" y="1218"/>
                  <a:pt x="12107" y="1047"/>
                </a:cubicBezTo>
                <a:cubicBezTo>
                  <a:pt x="12019" y="877"/>
                  <a:pt x="11909" y="762"/>
                  <a:pt x="11863" y="791"/>
                </a:cubicBezTo>
                <a:cubicBezTo>
                  <a:pt x="11816" y="820"/>
                  <a:pt x="11595" y="653"/>
                  <a:pt x="11370" y="421"/>
                </a:cubicBezTo>
                <a:cubicBezTo>
                  <a:pt x="11144" y="189"/>
                  <a:pt x="10917" y="0"/>
                  <a:pt x="10866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</p:pic>
      <p:pic>
        <p:nvPicPr>
          <p:cNvPr id="30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9184" y="1594987"/>
            <a:ext cx="10626432" cy="1444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301" name="DANGER OF…" descr="DANGER OF…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80259" y="5225589"/>
            <a:ext cx="8501910" cy="2490469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velation 3:14–22 (NKJV)…"/>
          <p:cNvSpPr txBox="1"/>
          <p:nvPr/>
        </p:nvSpPr>
        <p:spPr>
          <a:xfrm>
            <a:off x="340087" y="336549"/>
            <a:ext cx="12324627" cy="86995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4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Revelation 3:14–22 (NKJV)</a:t>
            </a:r>
          </a:p>
          <a:p>
            <a:pPr marL="228600" marR="228600" indent="228600" algn="just" defTabSz="457200">
              <a:defRPr sz="4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“And to the angel of the church of the Laodiceans write, ‘These things says the Amen, the Faithful and True Witness, the Beginning of the creation of God: </a:t>
            </a:r>
            <a:r>
              <a:rPr baseline="31999"/>
              <a:t>15</a:t>
            </a:r>
            <a:r>
              <a:t> “I know your works, that you are neither cold nor hot. I could wish you were cold or hot. </a:t>
            </a:r>
            <a:r>
              <a:rPr baseline="31999"/>
              <a:t>16</a:t>
            </a:r>
            <a:r>
              <a:t> So then, because you are lukewarm, and neither cold nor hot, I will vomit you out of My mouth. </a:t>
            </a:r>
            <a:r>
              <a:rPr baseline="31999"/>
              <a:t>17</a:t>
            </a:r>
            <a:r>
              <a:t> Because you say, ‘I am rich, have become wealthy, and have need of nothing’—and do not know that you are wretched, miserable, poor, blind, and naked—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velation 3:14–22 (NKJV)…"/>
          <p:cNvSpPr txBox="1"/>
          <p:nvPr/>
        </p:nvSpPr>
        <p:spPr>
          <a:xfrm>
            <a:off x="340087" y="336549"/>
            <a:ext cx="12324627" cy="8928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4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Revelation 3:14–22 (NKJV)</a:t>
            </a:r>
          </a:p>
          <a:p>
            <a:pPr marL="228600" marR="228600" indent="228600" algn="just" defTabSz="457200">
              <a:defRPr sz="5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18</a:t>
            </a:r>
            <a:r>
              <a:t> I counsel you to buy from Me gold refined in the fire, that you may be rich; and white garments, that you may be clothed, </a:t>
            </a:r>
            <a:r>
              <a:rPr i="1"/>
              <a:t>that</a:t>
            </a:r>
            <a:r>
              <a:t> the shame of your nakedness may not be revealed; and anoint your eyes with eye salve, that you may see. </a:t>
            </a:r>
            <a:r>
              <a:rPr baseline="31999"/>
              <a:t>19</a:t>
            </a:r>
            <a:r>
              <a:t> As many as I love, I rebuke and chasten. Therefore be zealous and repent.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velation 3:14–22 (NKJV)…"/>
          <p:cNvSpPr txBox="1"/>
          <p:nvPr/>
        </p:nvSpPr>
        <p:spPr>
          <a:xfrm>
            <a:off x="340087" y="336549"/>
            <a:ext cx="12324627" cy="8470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4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Revelation 3:14–22 (NKJV)</a:t>
            </a:r>
          </a:p>
          <a:p>
            <a:pPr marL="228600" marR="228600" indent="228600" algn="just" defTabSz="457200">
              <a:defRPr sz="5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20</a:t>
            </a:r>
            <a:r>
              <a:t> Behold, I stand at the door and knock. If anyone hears My voice and opens the door, I will come in to him and dine with him, and he with Me. </a:t>
            </a:r>
            <a:r>
              <a:rPr baseline="31999"/>
              <a:t>21</a:t>
            </a:r>
            <a:r>
              <a:t> To him who overcomes I will grant to sit with Me on My throne, as I also overcame and sat down with My Father on His throne. </a:t>
            </a:r>
            <a:r>
              <a:rPr baseline="31999"/>
              <a:t>22</a:t>
            </a:r>
            <a:r>
              <a:t> “He who has an ear, let him hear what the Spirit says to the churches.” ’ 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0" name="The PROBLEM of"/>
          <p:cNvSpPr txBox="1"/>
          <p:nvPr/>
        </p:nvSpPr>
        <p:spPr>
          <a:xfrm>
            <a:off x="270469" y="1394491"/>
            <a:ext cx="4164763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PROBLEM of </a:t>
            </a:r>
          </a:p>
        </p:txBody>
      </p:sp>
      <p:sp>
        <p:nvSpPr>
          <p:cNvPr id="311" name="A SERIOUS condition - 15,16…"/>
          <p:cNvSpPr txBox="1"/>
          <p:nvPr/>
        </p:nvSpPr>
        <p:spPr>
          <a:xfrm>
            <a:off x="317507" y="5679990"/>
            <a:ext cx="12369786" cy="35477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900">
                <a:effectLst>
                  <a:outerShdw sx="100000" sy="100000" kx="0" ky="0" algn="b" rotWithShape="0" blurRad="50800" dist="25400" dir="328125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7100">
                <a:latin typeface="Boulder"/>
                <a:ea typeface="Boulder"/>
                <a:cs typeface="Boulder"/>
                <a:sym typeface="Boulder"/>
              </a:rPr>
              <a:t>A SERIOUS condition</a:t>
            </a:r>
            <a:r>
              <a:t> - 15,16</a:t>
            </a:r>
          </a:p>
          <a:p>
            <a:pPr>
              <a:defRPr sz="4900">
                <a:effectLst>
                  <a:outerShdw sx="100000" sy="100000" kx="0" ky="0" algn="b" rotWithShape="0" blurRad="50800" dist="25400" dir="328125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t>“because you are lukewarm, and neither cold nor hot, I will vomit you out of My mouth …”</a:t>
            </a:r>
          </a:p>
        </p:txBody>
      </p:sp>
      <p:sp>
        <p:nvSpPr>
          <p:cNvPr id="312" name="Lukewarm / indifferent / lackadaisical / don’t care attitude"/>
          <p:cNvSpPr txBox="1"/>
          <p:nvPr/>
        </p:nvSpPr>
        <p:spPr>
          <a:xfrm>
            <a:off x="474725" y="4927342"/>
            <a:ext cx="12055349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Lukewarm / indifferent / lackadaisical / don’t care attitude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5" name="Blind to TRUE Condition - 17…"/>
          <p:cNvSpPr txBox="1"/>
          <p:nvPr/>
        </p:nvSpPr>
        <p:spPr>
          <a:xfrm>
            <a:off x="332150" y="5609594"/>
            <a:ext cx="12340500" cy="35477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900">
                <a:effectLst>
                  <a:outerShdw sx="100000" sy="100000" kx="0" ky="0" algn="b" rotWithShape="0" blurRad="50800" dist="25400" dir="328125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7100">
                <a:latin typeface="Boulder"/>
                <a:ea typeface="Boulder"/>
                <a:cs typeface="Boulder"/>
                <a:sym typeface="Boulder"/>
              </a:rPr>
              <a:t>Blind to TRUE Condition</a:t>
            </a:r>
            <a:r>
              <a:t> - 17</a:t>
            </a:r>
          </a:p>
          <a:p>
            <a:pPr>
              <a:defRPr sz="4900">
                <a:effectLst>
                  <a:outerShdw sx="100000" sy="100000" kx="0" ky="0" algn="b" rotWithShape="0" blurRad="50800" dist="25400" dir="328125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t>“[you] do not know that you are wretched, miserable, poor, blind, and naked …”</a:t>
            </a:r>
          </a:p>
        </p:txBody>
      </p:sp>
      <p:sp>
        <p:nvSpPr>
          <p:cNvPr id="316" name="The PROBLEM of"/>
          <p:cNvSpPr txBox="1"/>
          <p:nvPr/>
        </p:nvSpPr>
        <p:spPr>
          <a:xfrm>
            <a:off x="270469" y="1394491"/>
            <a:ext cx="4164763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PROBLEM of </a:t>
            </a:r>
          </a:p>
        </p:txBody>
      </p:sp>
      <p:sp>
        <p:nvSpPr>
          <p:cNvPr id="317" name="Lukewarm / indifferent / lackadaisical / don’t care attitude"/>
          <p:cNvSpPr txBox="1"/>
          <p:nvPr/>
        </p:nvSpPr>
        <p:spPr>
          <a:xfrm>
            <a:off x="474725" y="4927342"/>
            <a:ext cx="12055349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Lukewarm / indifferent / lackadaisical / don’t care attitude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7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