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04" name="Shape 304"/>
          <p:cNvSpPr/>
          <p:nvPr>
            <p:ph type="sldImg"/>
          </p:nvPr>
        </p:nvSpPr>
        <p:spPr>
          <a:xfrm>
            <a:off x="1143000" y="685800"/>
            <a:ext cx="4572000" cy="3429000"/>
          </a:xfrm>
          <a:prstGeom prst="rect">
            <a:avLst/>
          </a:prstGeom>
        </p:spPr>
        <p:txBody>
          <a:bodyPr/>
          <a:lstStyle/>
          <a:p>
            <a:pPr/>
          </a:p>
        </p:txBody>
      </p:sp>
      <p:sp>
        <p:nvSpPr>
          <p:cNvPr id="305" name="Shape 30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tif"/></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tif"/></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 Id="rId3" Type="http://schemas.openxmlformats.org/officeDocument/2006/relationships/image" Target="../media/image3.tif"/></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tif"/><Relationship Id="rId4" Type="http://schemas.openxmlformats.org/officeDocument/2006/relationships/image" Target="../media/image3.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4.pn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141703583_2880x1921.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2435224" y="3409950"/>
            <a:ext cx="8134352" cy="1809750"/>
          </a:xfrm>
          <a:prstGeom prst="rect">
            <a:avLst/>
          </a:prstGeom>
        </p:spPr>
        <p:txBody>
          <a:bodyPr lIns="38100" tIns="38100" rIns="38100" bIns="38100" anchor="b">
            <a:noAutofit/>
          </a:bodyPr>
          <a:lstStyle>
            <a:lvl1pPr>
              <a:defRPr b="0" sz="7800">
                <a:latin typeface="American Typewriter"/>
                <a:ea typeface="American Typewriter"/>
                <a:cs typeface="American Typewriter"/>
                <a:sym typeface="American Typewriter"/>
              </a:defRPr>
            </a:lvl1pPr>
          </a:lstStyle>
          <a:p>
            <a:pPr>
              <a:defRPr>
                <a:effectLst/>
              </a:defRPr>
            </a:pPr>
            <a:r>
              <a:t>Title Text</a:t>
            </a:r>
          </a:p>
        </p:txBody>
      </p:sp>
      <p:sp>
        <p:nvSpPr>
          <p:cNvPr id="118" name="Body Level One…"/>
          <p:cNvSpPr txBox="1"/>
          <p:nvPr>
            <p:ph type="body" sz="quarter" idx="1"/>
          </p:nvPr>
        </p:nvSpPr>
        <p:spPr>
          <a:xfrm>
            <a:off x="2435224" y="5238750"/>
            <a:ext cx="8134352" cy="1035051"/>
          </a:xfrm>
          <a:prstGeom prst="rect">
            <a:avLst/>
          </a:prstGeom>
        </p:spPr>
        <p:txBody>
          <a:bodyPr lIns="38100" tIns="38100" rIns="38100" bIns="38100" anchor="t">
            <a:noAutofit/>
          </a:bodyPr>
          <a:lstStyle>
            <a:lvl1pPr marL="0" indent="0" algn="ctr">
              <a:spcBef>
                <a:spcPts val="0"/>
              </a:spcBef>
              <a:buSzTx/>
              <a:buNone/>
              <a:defRPr sz="4000">
                <a:solidFill>
                  <a:srgbClr val="909696"/>
                </a:solidFill>
                <a:latin typeface="American Typewriter"/>
                <a:ea typeface="American Typewriter"/>
                <a:cs typeface="American Typewriter"/>
                <a:sym typeface="American Typewriter"/>
              </a:defRPr>
            </a:lvl1pPr>
            <a:lvl2pPr marL="0" indent="0" algn="ctr">
              <a:spcBef>
                <a:spcPts val="0"/>
              </a:spcBef>
              <a:buSzTx/>
              <a:buNone/>
              <a:defRPr sz="4000">
                <a:solidFill>
                  <a:srgbClr val="909696"/>
                </a:solidFill>
                <a:latin typeface="American Typewriter"/>
                <a:ea typeface="American Typewriter"/>
                <a:cs typeface="American Typewriter"/>
                <a:sym typeface="American Typewriter"/>
              </a:defRPr>
            </a:lvl2pPr>
            <a:lvl3pPr marL="0" indent="0" algn="ctr">
              <a:spcBef>
                <a:spcPts val="0"/>
              </a:spcBef>
              <a:buSzTx/>
              <a:buNone/>
              <a:defRPr sz="4000">
                <a:solidFill>
                  <a:srgbClr val="909696"/>
                </a:solidFill>
                <a:latin typeface="American Typewriter"/>
                <a:ea typeface="American Typewriter"/>
                <a:cs typeface="American Typewriter"/>
                <a:sym typeface="American Typewriter"/>
              </a:defRPr>
            </a:lvl3pPr>
            <a:lvl4pPr marL="0" indent="0" algn="ctr">
              <a:spcBef>
                <a:spcPts val="0"/>
              </a:spcBef>
              <a:buSzTx/>
              <a:buNone/>
              <a:defRPr sz="4000">
                <a:solidFill>
                  <a:srgbClr val="909696"/>
                </a:solidFill>
                <a:latin typeface="American Typewriter"/>
                <a:ea typeface="American Typewriter"/>
                <a:cs typeface="American Typewriter"/>
                <a:sym typeface="American Typewriter"/>
              </a:defRPr>
            </a:lvl4pPr>
            <a:lvl5pPr marL="0" indent="0" algn="ctr">
              <a:spcBef>
                <a:spcPts val="0"/>
              </a:spcBef>
              <a:buSzTx/>
              <a:buNone/>
              <a:defRPr sz="4000">
                <a:solidFill>
                  <a:srgbClr val="909696"/>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19" name="Slide Number"/>
          <p:cNvSpPr txBox="1"/>
          <p:nvPr>
            <p:ph type="sldNum" sz="quarter" idx="2"/>
          </p:nvPr>
        </p:nvSpPr>
        <p:spPr>
          <a:xfrm>
            <a:off x="6339171" y="8029575"/>
            <a:ext cx="329084" cy="304800"/>
          </a:xfrm>
          <a:prstGeom prst="rect">
            <a:avLst/>
          </a:prstGeom>
        </p:spPr>
        <p:txBody>
          <a:bodyPr lIns="38100" tIns="38100" rIns="38100" bIns="38100" anchor="t"/>
          <a:lstStyle>
            <a:lvl1pPr>
              <a:defRPr sz="1600">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26" name="Rectangle"/>
          <p:cNvSpPr/>
          <p:nvPr/>
        </p:nvSpPr>
        <p:spPr>
          <a:xfrm>
            <a:off x="-1" y="-1"/>
            <a:ext cx="975361" cy="9753601"/>
          </a:xfrm>
          <a:prstGeom prst="rect">
            <a:avLst/>
          </a:prstGeom>
          <a:blipFill>
            <a:blip r:embed="rId2"/>
          </a:blipFill>
          <a:ln w="12700">
            <a:miter lim="400000"/>
          </a:ln>
        </p:spPr>
        <p:txBody>
          <a:bodyPr lIns="65023" tIns="65023" rIns="65023" bIns="65023" anchor="ctr"/>
          <a:lstStyle/>
          <a:p>
            <a:pPr algn="l" defTabSz="1300480">
              <a:defRPr sz="3400">
                <a:solidFill>
                  <a:srgbClr val="000000"/>
                </a:solidFill>
                <a:effectLst/>
                <a:latin typeface="Times New Roman"/>
                <a:ea typeface="Times New Roman"/>
                <a:cs typeface="Times New Roman"/>
                <a:sym typeface="Times New Roman"/>
              </a:defRPr>
            </a:pPr>
          </a:p>
        </p:txBody>
      </p:sp>
      <p:sp>
        <p:nvSpPr>
          <p:cNvPr id="127" name="Rectangle"/>
          <p:cNvSpPr/>
          <p:nvPr/>
        </p:nvSpPr>
        <p:spPr>
          <a:xfrm>
            <a:off x="-1" y="216746"/>
            <a:ext cx="13004802" cy="108374"/>
          </a:xfrm>
          <a:prstGeom prst="rect">
            <a:avLst/>
          </a:prstGeom>
          <a:solidFill>
            <a:srgbClr val="FFCC00"/>
          </a:solidFill>
          <a:ln w="12700">
            <a:miter lim="400000"/>
          </a:ln>
        </p:spPr>
        <p:txBody>
          <a:bodyPr lIns="65023" tIns="65023" rIns="65023" bIns="65023" anchor="ctr"/>
          <a:lstStyle/>
          <a:p>
            <a:pPr algn="l" defTabSz="1300480">
              <a:defRPr sz="3400">
                <a:solidFill>
                  <a:srgbClr val="000000"/>
                </a:solidFill>
                <a:effectLst/>
                <a:latin typeface="Times New Roman"/>
                <a:ea typeface="Times New Roman"/>
                <a:cs typeface="Times New Roman"/>
                <a:sym typeface="Times New Roman"/>
              </a:defRPr>
            </a:pPr>
          </a:p>
        </p:txBody>
      </p:sp>
      <p:sp>
        <p:nvSpPr>
          <p:cNvPr id="128" name="Rectangle"/>
          <p:cNvSpPr/>
          <p:nvPr/>
        </p:nvSpPr>
        <p:spPr>
          <a:xfrm>
            <a:off x="-1" y="9428480"/>
            <a:ext cx="13004802" cy="108374"/>
          </a:xfrm>
          <a:prstGeom prst="rect">
            <a:avLst/>
          </a:prstGeom>
          <a:solidFill>
            <a:srgbClr val="FFCC00"/>
          </a:solidFill>
          <a:ln w="12700">
            <a:miter lim="400000"/>
          </a:ln>
        </p:spPr>
        <p:txBody>
          <a:bodyPr lIns="65023" tIns="65023" rIns="65023" bIns="65023" anchor="ctr"/>
          <a:lstStyle/>
          <a:p>
            <a:pPr algn="l" defTabSz="1300480">
              <a:defRPr sz="3400">
                <a:solidFill>
                  <a:srgbClr val="000000"/>
                </a:solidFill>
                <a:effectLst/>
                <a:latin typeface="Times New Roman"/>
                <a:ea typeface="Times New Roman"/>
                <a:cs typeface="Times New Roman"/>
                <a:sym typeface="Times New Roman"/>
              </a:defRPr>
            </a:pPr>
          </a:p>
        </p:txBody>
      </p:sp>
      <p:sp>
        <p:nvSpPr>
          <p:cNvPr id="129" name="Slide Number"/>
          <p:cNvSpPr txBox="1"/>
          <p:nvPr>
            <p:ph type="sldNum" sz="quarter" idx="2"/>
          </p:nvPr>
        </p:nvSpPr>
        <p:spPr>
          <a:xfrm>
            <a:off x="11672379" y="8669866"/>
            <a:ext cx="357062" cy="396749"/>
          </a:xfrm>
          <a:prstGeom prst="rect">
            <a:avLst/>
          </a:prstGeom>
        </p:spPr>
        <p:txBody>
          <a:bodyPr lIns="65023" tIns="65023" rIns="65023" bIns="65023" anchor="t"/>
          <a:lstStyle>
            <a:lvl1pPr algn="r" defTabSz="1300480">
              <a:defRPr>
                <a:solidFill>
                  <a:srgbClr val="000000"/>
                </a:solidFill>
                <a:latin typeface="Garamond"/>
                <a:ea typeface="Garamond"/>
                <a:cs typeface="Garamond"/>
                <a:sym typeface="Garamond"/>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36" name="Image" descr="Image"/>
          <p:cNvPicPr>
            <a:picLocks noChangeAspect="0"/>
          </p:cNvPicPr>
          <p:nvPr/>
        </p:nvPicPr>
        <p:blipFill>
          <a:blip r:embed="rId3">
            <a:extLst/>
          </a:blip>
          <a:stretch>
            <a:fillRect/>
          </a:stretch>
        </p:blipFill>
        <p:spPr>
          <a:xfrm>
            <a:off x="-1" y="6458"/>
            <a:ext cx="13004801" cy="9753384"/>
          </a:xfrm>
          <a:prstGeom prst="rect">
            <a:avLst/>
          </a:prstGeom>
          <a:ln w="12700">
            <a:miter lim="400000"/>
          </a:ln>
        </p:spPr>
      </p:pic>
      <p:sp>
        <p:nvSpPr>
          <p:cNvPr id="137" name="Slide Number"/>
          <p:cNvSpPr txBox="1"/>
          <p:nvPr>
            <p:ph type="sldNum" sz="quarter" idx="2"/>
          </p:nvPr>
        </p:nvSpPr>
        <p:spPr>
          <a:xfrm>
            <a:off x="6311798" y="9245600"/>
            <a:ext cx="368504" cy="381000"/>
          </a:xfrm>
          <a:prstGeom prst="rect">
            <a:avLst/>
          </a:prstGeom>
        </p:spPr>
        <p:txBody>
          <a:bodyPr anchor="t"/>
          <a:lstStyle>
            <a:lvl1pPr>
              <a:defRPr>
                <a:solidFill>
                  <a:srgbClr val="FFFFFF"/>
                </a:solidFill>
                <a:latin typeface="Helvetica Light"/>
                <a:ea typeface="Helvetica Light"/>
                <a:cs typeface="Helvetica Light"/>
                <a:sym typeface="Helvetica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761C00"/>
            </a:gs>
            <a:gs pos="100000">
              <a:srgbClr val="000000"/>
            </a:gs>
          </a:gsLst>
          <a:path path="circle">
            <a:fillToRect l="50000" t="50000" r="50000" b="50000"/>
          </a:path>
        </a:gradFill>
      </p:bgPr>
    </p:bg>
    <p:spTree>
      <p:nvGrpSpPr>
        <p:cNvPr id="1" name=""/>
        <p:cNvGrpSpPr/>
        <p:nvPr/>
      </p:nvGrpSpPr>
      <p:grpSpPr>
        <a:xfrm>
          <a:off x="0" y="0"/>
          <a:ext cx="0" cy="0"/>
          <a:chOff x="0" y="0"/>
          <a:chExt cx="0" cy="0"/>
        </a:xfrm>
      </p:grpSpPr>
      <p:sp>
        <p:nvSpPr>
          <p:cNvPr id="144" name="Slide Number"/>
          <p:cNvSpPr txBox="1"/>
          <p:nvPr>
            <p:ph type="sldNum" sz="quarter" idx="2"/>
          </p:nvPr>
        </p:nvSpPr>
        <p:spPr>
          <a:xfrm>
            <a:off x="11958431" y="8882098"/>
            <a:ext cx="396129" cy="409449"/>
          </a:xfrm>
          <a:prstGeom prst="rect">
            <a:avLst/>
          </a:prstGeom>
        </p:spPr>
        <p:txBody>
          <a:bodyPr lIns="65023" tIns="65023" rIns="65023" bIns="65023" anchor="t"/>
          <a:lstStyle>
            <a:lvl1pPr algn="r" defTabSz="1300480">
              <a:defRPr>
                <a:solidFill>
                  <a:srgbClr val="FFFFFF"/>
                </a:solidFill>
                <a:latin typeface="Century Gothic"/>
                <a:ea typeface="Century Gothic"/>
                <a:cs typeface="Century Gothic"/>
                <a:sym typeface="Century Gothic"/>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51" name="Rectangle"/>
          <p:cNvSpPr/>
          <p:nvPr/>
        </p:nvSpPr>
        <p:spPr>
          <a:xfrm>
            <a:off x="-1" y="-1"/>
            <a:ext cx="975361" cy="9753601"/>
          </a:xfrm>
          <a:prstGeom prst="rect">
            <a:avLst/>
          </a:prstGeom>
          <a:blipFill>
            <a:blip r:embed="rId2"/>
          </a:blipFill>
          <a:ln w="12700">
            <a:miter lim="400000"/>
          </a:ln>
        </p:spPr>
        <p:txBody>
          <a:bodyPr lIns="65023" tIns="65023" rIns="65023" bIns="65023" anchor="ctr"/>
          <a:lstStyle/>
          <a:p>
            <a:pPr algn="l" defTabSz="1300480">
              <a:defRPr sz="3400">
                <a:solidFill>
                  <a:srgbClr val="000000"/>
                </a:solidFill>
                <a:effectLst/>
                <a:latin typeface="Times New Roman"/>
                <a:ea typeface="Times New Roman"/>
                <a:cs typeface="Times New Roman"/>
                <a:sym typeface="Times New Roman"/>
              </a:defRPr>
            </a:pPr>
          </a:p>
        </p:txBody>
      </p:sp>
      <p:sp>
        <p:nvSpPr>
          <p:cNvPr id="152" name="Rectangle"/>
          <p:cNvSpPr/>
          <p:nvPr/>
        </p:nvSpPr>
        <p:spPr>
          <a:xfrm>
            <a:off x="-1" y="216746"/>
            <a:ext cx="13004802" cy="108374"/>
          </a:xfrm>
          <a:prstGeom prst="rect">
            <a:avLst/>
          </a:prstGeom>
          <a:solidFill>
            <a:srgbClr val="FFCC00"/>
          </a:solidFill>
          <a:ln w="12700">
            <a:miter lim="400000"/>
          </a:ln>
        </p:spPr>
        <p:txBody>
          <a:bodyPr lIns="65023" tIns="65023" rIns="65023" bIns="65023" anchor="ctr"/>
          <a:lstStyle/>
          <a:p>
            <a:pPr algn="l" defTabSz="1300480">
              <a:defRPr sz="3400">
                <a:solidFill>
                  <a:srgbClr val="000000"/>
                </a:solidFill>
                <a:effectLst/>
                <a:latin typeface="Times New Roman"/>
                <a:ea typeface="Times New Roman"/>
                <a:cs typeface="Times New Roman"/>
                <a:sym typeface="Times New Roman"/>
              </a:defRPr>
            </a:pPr>
          </a:p>
        </p:txBody>
      </p:sp>
      <p:sp>
        <p:nvSpPr>
          <p:cNvPr id="153" name="Rectangle"/>
          <p:cNvSpPr/>
          <p:nvPr/>
        </p:nvSpPr>
        <p:spPr>
          <a:xfrm>
            <a:off x="-1" y="9428480"/>
            <a:ext cx="13004802" cy="108374"/>
          </a:xfrm>
          <a:prstGeom prst="rect">
            <a:avLst/>
          </a:prstGeom>
          <a:solidFill>
            <a:srgbClr val="FFCC00"/>
          </a:solidFill>
          <a:ln w="12700">
            <a:miter lim="400000"/>
          </a:ln>
        </p:spPr>
        <p:txBody>
          <a:bodyPr lIns="65023" tIns="65023" rIns="65023" bIns="65023" anchor="ctr"/>
          <a:lstStyle/>
          <a:p>
            <a:pPr algn="l" defTabSz="1300480">
              <a:defRPr sz="3400">
                <a:solidFill>
                  <a:srgbClr val="000000"/>
                </a:solidFill>
                <a:effectLst/>
                <a:latin typeface="Times New Roman"/>
                <a:ea typeface="Times New Roman"/>
                <a:cs typeface="Times New Roman"/>
                <a:sym typeface="Times New Roman"/>
              </a:defRPr>
            </a:pPr>
          </a:p>
        </p:txBody>
      </p:sp>
      <p:sp>
        <p:nvSpPr>
          <p:cNvPr id="154" name="Slide Number"/>
          <p:cNvSpPr txBox="1"/>
          <p:nvPr>
            <p:ph type="sldNum" sz="quarter" idx="2"/>
          </p:nvPr>
        </p:nvSpPr>
        <p:spPr>
          <a:xfrm>
            <a:off x="11672379" y="8669866"/>
            <a:ext cx="357062" cy="396749"/>
          </a:xfrm>
          <a:prstGeom prst="rect">
            <a:avLst/>
          </a:prstGeom>
        </p:spPr>
        <p:txBody>
          <a:bodyPr lIns="65023" tIns="65023" rIns="65023" bIns="65023" anchor="t"/>
          <a:lstStyle>
            <a:lvl1pPr algn="r" defTabSz="1300480">
              <a:defRPr>
                <a:solidFill>
                  <a:srgbClr val="000000"/>
                </a:solidFill>
                <a:latin typeface="Garamond"/>
                <a:ea typeface="Garamond"/>
                <a:cs typeface="Garamond"/>
                <a:sym typeface="Garamond"/>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1" name="Image" descr="Image"/>
          <p:cNvPicPr>
            <a:picLocks noChangeAspect="0"/>
          </p:cNvPicPr>
          <p:nvPr/>
        </p:nvPicPr>
        <p:blipFill>
          <a:blip r:embed="rId3">
            <a:extLst/>
          </a:blip>
          <a:stretch>
            <a:fillRect/>
          </a:stretch>
        </p:blipFill>
        <p:spPr>
          <a:xfrm>
            <a:off x="-1" y="6458"/>
            <a:ext cx="13004801" cy="9753384"/>
          </a:xfrm>
          <a:prstGeom prst="rect">
            <a:avLst/>
          </a:prstGeom>
          <a:ln w="12700">
            <a:miter lim="400000"/>
          </a:ln>
        </p:spPr>
      </p:pic>
      <p:sp>
        <p:nvSpPr>
          <p:cNvPr id="162" name="Title Text"/>
          <p:cNvSpPr txBox="1"/>
          <p:nvPr>
            <p:ph type="title"/>
          </p:nvPr>
        </p:nvSpPr>
        <p:spPr>
          <a:xfrm>
            <a:off x="1270000" y="1638300"/>
            <a:ext cx="10464800" cy="3302000"/>
          </a:xfrm>
          <a:prstGeom prst="rect">
            <a:avLst/>
          </a:prstGeom>
        </p:spPr>
        <p:txBody>
          <a:bodyPr anchor="b"/>
          <a:lstStyle>
            <a:lvl1pPr>
              <a:defRPr b="0" sz="8000">
                <a:latin typeface="Hanzel Extended"/>
                <a:ea typeface="Hanzel Extended"/>
                <a:cs typeface="Hanzel Extended"/>
                <a:sym typeface="Hanzel Extended"/>
              </a:defRPr>
            </a:lvl1pPr>
          </a:lstStyle>
          <a:p>
            <a:pPr>
              <a:defRPr>
                <a:effectLst/>
              </a:defRPr>
            </a:pPr>
            <a:r>
              <a:t>Title Text</a:t>
            </a:r>
          </a:p>
        </p:txBody>
      </p:sp>
      <p:sp>
        <p:nvSpPr>
          <p:cNvPr id="163"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500">
                <a:solidFill>
                  <a:srgbClr val="FFFFFF"/>
                </a:solidFill>
                <a:latin typeface="Adelon"/>
                <a:ea typeface="Adelon"/>
                <a:cs typeface="Adelon"/>
                <a:sym typeface="Adelon"/>
              </a:defRPr>
            </a:lvl1pPr>
            <a:lvl2pPr marL="0" indent="228600" algn="ctr">
              <a:spcBef>
                <a:spcPts val="0"/>
              </a:spcBef>
              <a:buSzTx/>
              <a:buNone/>
              <a:defRPr sz="3500">
                <a:solidFill>
                  <a:srgbClr val="FFFFFF"/>
                </a:solidFill>
                <a:latin typeface="Adelon"/>
                <a:ea typeface="Adelon"/>
                <a:cs typeface="Adelon"/>
                <a:sym typeface="Adelon"/>
              </a:defRPr>
            </a:lvl2pPr>
            <a:lvl3pPr marL="0" indent="457200" algn="ctr">
              <a:spcBef>
                <a:spcPts val="0"/>
              </a:spcBef>
              <a:buSzTx/>
              <a:buNone/>
              <a:defRPr sz="3500">
                <a:solidFill>
                  <a:srgbClr val="FFFFFF"/>
                </a:solidFill>
                <a:latin typeface="Adelon"/>
                <a:ea typeface="Adelon"/>
                <a:cs typeface="Adelon"/>
                <a:sym typeface="Adelon"/>
              </a:defRPr>
            </a:lvl3pPr>
            <a:lvl4pPr marL="0" indent="685800" algn="ctr">
              <a:spcBef>
                <a:spcPts val="0"/>
              </a:spcBef>
              <a:buSzTx/>
              <a:buNone/>
              <a:defRPr sz="3500">
                <a:solidFill>
                  <a:srgbClr val="FFFFFF"/>
                </a:solidFill>
                <a:latin typeface="Adelon"/>
                <a:ea typeface="Adelon"/>
                <a:cs typeface="Adelon"/>
                <a:sym typeface="Adelon"/>
              </a:defRPr>
            </a:lvl4pPr>
            <a:lvl5pPr marL="0" indent="914400" algn="ctr">
              <a:spcBef>
                <a:spcPts val="0"/>
              </a:spcBef>
              <a:buSzTx/>
              <a:buNone/>
              <a:defRPr sz="3500">
                <a:solidFill>
                  <a:srgbClr val="FFFFFF"/>
                </a:solidFill>
                <a:latin typeface="Adelon"/>
                <a:ea typeface="Adelon"/>
                <a:cs typeface="Adelon"/>
                <a:sym typeface="Adelo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4" name="Slide Number"/>
          <p:cNvSpPr txBox="1"/>
          <p:nvPr>
            <p:ph type="sldNum" sz="quarter" idx="2"/>
          </p:nvPr>
        </p:nvSpPr>
        <p:spPr>
          <a:xfrm>
            <a:off x="6311798" y="9245600"/>
            <a:ext cx="368504" cy="381000"/>
          </a:xfrm>
          <a:prstGeom prst="rect">
            <a:avLst/>
          </a:prstGeom>
        </p:spPr>
        <p:txBody>
          <a:bodyPr anchor="t"/>
          <a:lstStyle>
            <a:lvl1pPr>
              <a:defRPr>
                <a:solidFill>
                  <a:srgbClr val="FFFFFF"/>
                </a:solidFill>
                <a:latin typeface="Helvetica Light"/>
                <a:ea typeface="Helvetica Light"/>
                <a:cs typeface="Helvetica Light"/>
                <a:sym typeface="Helvetica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1" name="Title Text"/>
          <p:cNvSpPr txBox="1"/>
          <p:nvPr>
            <p:ph type="title"/>
          </p:nvPr>
        </p:nvSpPr>
        <p:spPr>
          <a:xfrm>
            <a:off x="952500" y="406400"/>
            <a:ext cx="11099800" cy="2120900"/>
          </a:xfrm>
          <a:prstGeom prst="rect">
            <a:avLst/>
          </a:prstGeom>
        </p:spPr>
        <p:txBody>
          <a:bodyPr/>
          <a:lstStyle>
            <a:lvl1pPr>
              <a:defRPr b="0" sz="8000">
                <a:latin typeface="Helvetica Light"/>
                <a:ea typeface="Helvetica Light"/>
                <a:cs typeface="Helvetica Light"/>
                <a:sym typeface="Helvetica Light"/>
              </a:defRPr>
            </a:lvl1pPr>
          </a:lstStyle>
          <a:p>
            <a:pPr>
              <a:defRPr>
                <a:effectLst/>
              </a:defRPr>
            </a:pPr>
            <a:r>
              <a:t>Title Text</a:t>
            </a:r>
          </a:p>
        </p:txBody>
      </p:sp>
      <p:sp>
        <p:nvSpPr>
          <p:cNvPr id="172" name="Body Level One…"/>
          <p:cNvSpPr txBox="1"/>
          <p:nvPr>
            <p:ph type="body" idx="1"/>
          </p:nvPr>
        </p:nvSpPr>
        <p:spPr>
          <a:xfrm>
            <a:off x="952500" y="2590800"/>
            <a:ext cx="11099800" cy="6286500"/>
          </a:xfrm>
          <a:prstGeom prst="rect">
            <a:avLst/>
          </a:prstGeom>
        </p:spPr>
        <p:txBody>
          <a:bodyPr/>
          <a:lstStyle>
            <a:lvl1pPr marL="457200" indent="-457200">
              <a:defRPr sz="3800">
                <a:solidFill>
                  <a:srgbClr val="FFFFFF"/>
                </a:solidFill>
                <a:latin typeface="Helvetica Light"/>
                <a:ea typeface="Helvetica Light"/>
                <a:cs typeface="Helvetica Light"/>
                <a:sym typeface="Helvetica Light"/>
              </a:defRPr>
            </a:lvl1pPr>
            <a:lvl2pPr marL="914400" indent="-457200">
              <a:defRPr sz="3800">
                <a:solidFill>
                  <a:srgbClr val="FFFFFF"/>
                </a:solidFill>
                <a:latin typeface="Helvetica Light"/>
                <a:ea typeface="Helvetica Light"/>
                <a:cs typeface="Helvetica Light"/>
                <a:sym typeface="Helvetica Light"/>
              </a:defRPr>
            </a:lvl2pPr>
            <a:lvl3pPr marL="1371600" indent="-457200">
              <a:defRPr sz="3800">
                <a:solidFill>
                  <a:srgbClr val="FFFFFF"/>
                </a:solidFill>
                <a:latin typeface="Helvetica Light"/>
                <a:ea typeface="Helvetica Light"/>
                <a:cs typeface="Helvetica Light"/>
                <a:sym typeface="Helvetica Light"/>
              </a:defRPr>
            </a:lvl3pPr>
            <a:lvl4pPr marL="1828800" indent="-457200">
              <a:defRPr sz="3800">
                <a:solidFill>
                  <a:srgbClr val="FFFFFF"/>
                </a:solidFill>
                <a:latin typeface="Helvetica Light"/>
                <a:ea typeface="Helvetica Light"/>
                <a:cs typeface="Helvetica Light"/>
                <a:sym typeface="Helvetica Light"/>
              </a:defRPr>
            </a:lvl4pPr>
            <a:lvl5pPr marL="2286000" indent="-457200">
              <a:defRPr sz="3800">
                <a:solidFill>
                  <a:srgbClr val="FFFFFF"/>
                </a:solidFill>
                <a:latin typeface="Helvetica Light"/>
                <a:ea typeface="Helvetica Light"/>
                <a:cs typeface="Helvetica Light"/>
                <a:sym typeface="Helvetica Ligh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3" name="Slide Number"/>
          <p:cNvSpPr txBox="1"/>
          <p:nvPr>
            <p:ph type="sldNum" sz="quarter" idx="2"/>
          </p:nvPr>
        </p:nvSpPr>
        <p:spPr>
          <a:xfrm>
            <a:off x="6311798" y="9245600"/>
            <a:ext cx="368504" cy="381000"/>
          </a:xfrm>
          <a:prstGeom prst="rect">
            <a:avLst/>
          </a:prstGeom>
        </p:spPr>
        <p:txBody>
          <a:bodyPr anchor="t"/>
          <a:lstStyle>
            <a:lvl1pPr>
              <a:defRPr>
                <a:solidFill>
                  <a:srgbClr val="FFFFFF"/>
                </a:solidFill>
                <a:latin typeface="Helvetica Light"/>
                <a:ea typeface="Helvetica Light"/>
                <a:cs typeface="Helvetica Light"/>
                <a:sym typeface="Helvetica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141703583_2880x1921.jpeg"/>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003366"/>
            </a:gs>
            <a:gs pos="100000">
              <a:srgbClr val="00172F"/>
            </a:gs>
          </a:gsLst>
          <a:lin ang="16200000" scaled="0"/>
        </a:gradFill>
      </p:bgPr>
    </p:bg>
    <p:spTree>
      <p:nvGrpSpPr>
        <p:cNvPr id="1" name=""/>
        <p:cNvGrpSpPr/>
        <p:nvPr/>
      </p:nvGrpSpPr>
      <p:grpSpPr>
        <a:xfrm>
          <a:off x="0" y="0"/>
          <a:ext cx="0" cy="0"/>
          <a:chOff x="0" y="0"/>
          <a:chExt cx="0" cy="0"/>
        </a:xfrm>
      </p:grpSpPr>
      <p:grpSp>
        <p:nvGrpSpPr>
          <p:cNvPr id="182" name="Group"/>
          <p:cNvGrpSpPr/>
          <p:nvPr/>
        </p:nvGrpSpPr>
        <p:grpSpPr>
          <a:xfrm>
            <a:off x="-1" y="-1"/>
            <a:ext cx="13004801" cy="9753602"/>
            <a:chOff x="0" y="0"/>
            <a:chExt cx="13004800" cy="9753600"/>
          </a:xfrm>
        </p:grpSpPr>
        <p:sp>
          <p:nvSpPr>
            <p:cNvPr id="180" name="Rectangle"/>
            <p:cNvSpPr/>
            <p:nvPr/>
          </p:nvSpPr>
          <p:spPr>
            <a:xfrm>
              <a:off x="0" y="6935893"/>
              <a:ext cx="13004800" cy="2817708"/>
            </a:xfrm>
            <a:prstGeom prst="rect">
              <a:avLst/>
            </a:prstGeom>
            <a:gradFill flip="none" rotWithShape="1">
              <a:gsLst>
                <a:gs pos="0">
                  <a:srgbClr val="5B5B8D"/>
                </a:gs>
                <a:gs pos="100000">
                  <a:srgbClr val="003366"/>
                </a:gs>
              </a:gsLst>
              <a:lin ang="16200000" scaled="0"/>
            </a:gradFill>
            <a:ln w="12700" cap="flat">
              <a:noFill/>
              <a:miter lim="400000"/>
            </a:ln>
            <a:effectLst/>
          </p:spPr>
          <p:txBody>
            <a:bodyPr wrap="square" lIns="65023" tIns="65023" rIns="65023" bIns="65023" numCol="1" anchor="t">
              <a:noAutofit/>
            </a:bodyPr>
            <a:lstStyle/>
            <a:p>
              <a:pPr algn="l" defTabSz="914400">
                <a:defRPr sz="2400">
                  <a:solidFill>
                    <a:srgbClr val="FFFFFF"/>
                  </a:solidFill>
                  <a:effectLst/>
                  <a:latin typeface="Arial"/>
                  <a:ea typeface="Arial"/>
                  <a:cs typeface="Arial"/>
                  <a:sym typeface="Arial"/>
                </a:defRPr>
              </a:pPr>
            </a:p>
          </p:txBody>
        </p:sp>
        <p:sp>
          <p:nvSpPr>
            <p:cNvPr id="181" name="Rectangle"/>
            <p:cNvSpPr/>
            <p:nvPr/>
          </p:nvSpPr>
          <p:spPr>
            <a:xfrm>
              <a:off x="0" y="0"/>
              <a:ext cx="13004800" cy="6935894"/>
            </a:xfrm>
            <a:prstGeom prst="rect">
              <a:avLst/>
            </a:prstGeom>
            <a:gradFill flip="none" rotWithShape="1">
              <a:gsLst>
                <a:gs pos="0">
                  <a:srgbClr val="003366"/>
                </a:gs>
                <a:gs pos="100000">
                  <a:srgbClr val="00172F"/>
                </a:gs>
              </a:gsLst>
              <a:lin ang="16200000" scaled="0"/>
            </a:gradFill>
            <a:ln w="12700" cap="flat">
              <a:noFill/>
              <a:miter lim="400000"/>
            </a:ln>
            <a:effectLst/>
          </p:spPr>
          <p:txBody>
            <a:bodyPr wrap="square" lIns="65023" tIns="65023" rIns="65023" bIns="65023" numCol="1" anchor="t">
              <a:noAutofit/>
            </a:bodyPr>
            <a:lstStyle/>
            <a:p>
              <a:pPr algn="l" defTabSz="914400">
                <a:defRPr sz="2400">
                  <a:solidFill>
                    <a:srgbClr val="FFFFFF"/>
                  </a:solidFill>
                  <a:effectLst/>
                  <a:latin typeface="Arial"/>
                  <a:ea typeface="Arial"/>
                  <a:cs typeface="Arial"/>
                  <a:sym typeface="Arial"/>
                </a:defRPr>
              </a:pPr>
            </a:p>
          </p:txBody>
        </p:sp>
      </p:grpSp>
      <p:sp>
        <p:nvSpPr>
          <p:cNvPr id="183" name="Rectangle"/>
          <p:cNvSpPr/>
          <p:nvPr/>
        </p:nvSpPr>
        <p:spPr>
          <a:xfrm>
            <a:off x="8886613" y="8906933"/>
            <a:ext cx="4118187" cy="866987"/>
          </a:xfrm>
          <a:prstGeom prst="rect">
            <a:avLst/>
          </a:prstGeom>
          <a:gradFill>
            <a:gsLst>
              <a:gs pos="0">
                <a:srgbClr val="003366"/>
              </a:gs>
              <a:gs pos="100000">
                <a:srgbClr val="4529AB"/>
              </a:gs>
            </a:gsLst>
            <a:lin ang="18900000"/>
          </a:gradFill>
          <a:ln w="12700">
            <a:miter lim="400000"/>
          </a:ln>
        </p:spPr>
        <p:txBody>
          <a:bodyPr lIns="65023" tIns="65023" rIns="65023" bIns="65023"/>
          <a:lstStyle/>
          <a:p>
            <a:pPr algn="l" defTabSz="914400">
              <a:defRPr sz="2400">
                <a:solidFill>
                  <a:srgbClr val="FFFFFF"/>
                </a:solidFill>
                <a:effectLst/>
                <a:latin typeface="Arial"/>
                <a:ea typeface="Arial"/>
                <a:cs typeface="Arial"/>
                <a:sym typeface="Arial"/>
              </a:defRPr>
            </a:pPr>
          </a:p>
        </p:txBody>
      </p:sp>
      <p:grpSp>
        <p:nvGrpSpPr>
          <p:cNvPr id="192" name="Group"/>
          <p:cNvGrpSpPr/>
          <p:nvPr/>
        </p:nvGrpSpPr>
        <p:grpSpPr>
          <a:xfrm>
            <a:off x="-1" y="8561493"/>
            <a:ext cx="11162455" cy="1219201"/>
            <a:chOff x="0" y="0"/>
            <a:chExt cx="11162453" cy="1219200"/>
          </a:xfrm>
        </p:grpSpPr>
        <p:sp>
          <p:nvSpPr>
            <p:cNvPr id="184" name="Shape"/>
            <p:cNvSpPr/>
            <p:nvPr/>
          </p:nvSpPr>
          <p:spPr>
            <a:xfrm>
              <a:off x="3359573" y="0"/>
              <a:ext cx="7315201" cy="12101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80" y="18900"/>
                  </a:moveTo>
                  <a:lnTo>
                    <a:pt x="19967" y="15918"/>
                  </a:lnTo>
                  <a:lnTo>
                    <a:pt x="19407" y="15112"/>
                  </a:lnTo>
                  <a:lnTo>
                    <a:pt x="17853" y="9188"/>
                  </a:lnTo>
                  <a:lnTo>
                    <a:pt x="17020" y="2982"/>
                  </a:lnTo>
                  <a:lnTo>
                    <a:pt x="16380" y="282"/>
                  </a:lnTo>
                  <a:lnTo>
                    <a:pt x="16020" y="1894"/>
                  </a:lnTo>
                  <a:lnTo>
                    <a:pt x="15260" y="2982"/>
                  </a:lnTo>
                  <a:lnTo>
                    <a:pt x="14227" y="2982"/>
                  </a:lnTo>
                  <a:lnTo>
                    <a:pt x="13627" y="5158"/>
                  </a:lnTo>
                  <a:lnTo>
                    <a:pt x="11833" y="8946"/>
                  </a:lnTo>
                  <a:lnTo>
                    <a:pt x="10680" y="7294"/>
                  </a:lnTo>
                  <a:lnTo>
                    <a:pt x="10400" y="4070"/>
                  </a:lnTo>
                  <a:lnTo>
                    <a:pt x="10280" y="3506"/>
                  </a:lnTo>
                  <a:lnTo>
                    <a:pt x="9640" y="2418"/>
                  </a:lnTo>
                  <a:lnTo>
                    <a:pt x="9167" y="2982"/>
                  </a:lnTo>
                  <a:lnTo>
                    <a:pt x="8727" y="3506"/>
                  </a:lnTo>
                  <a:lnTo>
                    <a:pt x="8287" y="524"/>
                  </a:lnTo>
                  <a:lnTo>
                    <a:pt x="8167" y="0"/>
                  </a:lnTo>
                  <a:lnTo>
                    <a:pt x="7927" y="0"/>
                  </a:lnTo>
                  <a:lnTo>
                    <a:pt x="7373" y="1370"/>
                  </a:lnTo>
                  <a:lnTo>
                    <a:pt x="7293" y="1612"/>
                  </a:lnTo>
                  <a:lnTo>
                    <a:pt x="7133" y="2176"/>
                  </a:lnTo>
                  <a:lnTo>
                    <a:pt x="6893" y="2982"/>
                  </a:lnTo>
                  <a:lnTo>
                    <a:pt x="6573" y="2982"/>
                  </a:lnTo>
                  <a:lnTo>
                    <a:pt x="6373" y="3264"/>
                  </a:lnTo>
                  <a:lnTo>
                    <a:pt x="5893" y="4312"/>
                  </a:lnTo>
                  <a:lnTo>
                    <a:pt x="5620" y="5158"/>
                  </a:lnTo>
                  <a:lnTo>
                    <a:pt x="5420" y="5682"/>
                  </a:lnTo>
                  <a:lnTo>
                    <a:pt x="5260" y="5964"/>
                  </a:lnTo>
                  <a:lnTo>
                    <a:pt x="5220" y="6206"/>
                  </a:lnTo>
                  <a:lnTo>
                    <a:pt x="3707" y="9188"/>
                  </a:lnTo>
                  <a:lnTo>
                    <a:pt x="2627" y="11848"/>
                  </a:lnTo>
                  <a:lnTo>
                    <a:pt x="713" y="18618"/>
                  </a:lnTo>
                  <a:lnTo>
                    <a:pt x="0" y="21600"/>
                  </a:lnTo>
                  <a:lnTo>
                    <a:pt x="21600" y="21600"/>
                  </a:lnTo>
                  <a:lnTo>
                    <a:pt x="20880" y="18900"/>
                  </a:lnTo>
                  <a:close/>
                </a:path>
              </a:pathLst>
            </a:custGeom>
            <a:gradFill flip="none" rotWithShape="1">
              <a:gsLst>
                <a:gs pos="0">
                  <a:srgbClr val="10104C"/>
                </a:gs>
                <a:gs pos="100000">
                  <a:srgbClr val="606088"/>
                </a:gs>
              </a:gsLst>
              <a:lin ang="16200000" scaled="0"/>
            </a:gradFill>
            <a:ln w="12700" cap="flat">
              <a:noFill/>
              <a:miter lim="400000"/>
            </a:ln>
            <a:effectLst/>
          </p:spPr>
          <p:txBody>
            <a:bodyPr wrap="square" lIns="65023" tIns="65023" rIns="65023" bIns="65023" numCol="1" anchor="t">
              <a:noAutofit/>
            </a:bodyPr>
            <a:lstStyle/>
            <a:p>
              <a:pPr algn="l" defTabSz="914400">
                <a:defRPr sz="2400">
                  <a:solidFill>
                    <a:srgbClr val="FFFFFF"/>
                  </a:solidFill>
                  <a:effectLst/>
                  <a:latin typeface="Arial"/>
                  <a:ea typeface="Arial"/>
                  <a:cs typeface="Arial"/>
                  <a:sym typeface="Arial"/>
                </a:defRPr>
              </a:pPr>
            </a:p>
          </p:txBody>
        </p:sp>
        <p:grpSp>
          <p:nvGrpSpPr>
            <p:cNvPr id="190" name="Group"/>
            <p:cNvGrpSpPr/>
            <p:nvPr/>
          </p:nvGrpSpPr>
          <p:grpSpPr>
            <a:xfrm>
              <a:off x="5612835" y="0"/>
              <a:ext cx="5549619" cy="1219201"/>
              <a:chOff x="0" y="0"/>
              <a:chExt cx="5549617" cy="1219199"/>
            </a:xfrm>
          </p:grpSpPr>
          <p:sp>
            <p:nvSpPr>
              <p:cNvPr id="185" name="Shape"/>
              <p:cNvSpPr/>
              <p:nvPr/>
            </p:nvSpPr>
            <p:spPr>
              <a:xfrm>
                <a:off x="3300870" y="15804"/>
                <a:ext cx="2248748"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93" y="15116"/>
                    </a:moveTo>
                    <a:lnTo>
                      <a:pt x="10735" y="14994"/>
                    </a:lnTo>
                    <a:lnTo>
                      <a:pt x="6072" y="10091"/>
                    </a:lnTo>
                    <a:lnTo>
                      <a:pt x="2754" y="2675"/>
                    </a:lnTo>
                    <a:lnTo>
                      <a:pt x="0" y="0"/>
                    </a:lnTo>
                    <a:lnTo>
                      <a:pt x="477" y="1054"/>
                    </a:lnTo>
                    <a:lnTo>
                      <a:pt x="0" y="2634"/>
                    </a:lnTo>
                    <a:lnTo>
                      <a:pt x="651" y="4823"/>
                    </a:lnTo>
                    <a:lnTo>
                      <a:pt x="1627" y="9848"/>
                    </a:lnTo>
                    <a:lnTo>
                      <a:pt x="976" y="17102"/>
                    </a:lnTo>
                    <a:lnTo>
                      <a:pt x="4337" y="13333"/>
                    </a:lnTo>
                    <a:lnTo>
                      <a:pt x="13272" y="21600"/>
                    </a:lnTo>
                    <a:lnTo>
                      <a:pt x="21600" y="21438"/>
                    </a:lnTo>
                    <a:lnTo>
                      <a:pt x="17957" y="19168"/>
                    </a:lnTo>
                    <a:lnTo>
                      <a:pt x="13793" y="15116"/>
                    </a:lnTo>
                    <a:close/>
                  </a:path>
                </a:pathLst>
              </a:custGeom>
              <a:solidFill>
                <a:srgbClr val="10104C"/>
              </a:solidFill>
              <a:ln w="12700" cap="flat">
                <a:noFill/>
                <a:miter lim="400000"/>
              </a:ln>
              <a:effectLst/>
            </p:spPr>
            <p:txBody>
              <a:bodyPr wrap="square" lIns="65023" tIns="65023" rIns="65023" bIns="65023" numCol="1" anchor="t">
                <a:noAutofit/>
              </a:bodyPr>
              <a:lstStyle/>
              <a:p>
                <a:pPr algn="l" defTabSz="914400">
                  <a:defRPr sz="2400">
                    <a:solidFill>
                      <a:srgbClr val="FFFFFF"/>
                    </a:solidFill>
                    <a:effectLst/>
                    <a:latin typeface="Arial"/>
                    <a:ea typeface="Arial"/>
                    <a:cs typeface="Arial"/>
                    <a:sym typeface="Arial"/>
                  </a:defRPr>
                </a:pPr>
              </a:p>
            </p:txBody>
          </p:sp>
          <p:sp>
            <p:nvSpPr>
              <p:cNvPr id="186" name="Shape"/>
              <p:cNvSpPr/>
              <p:nvPr/>
            </p:nvSpPr>
            <p:spPr>
              <a:xfrm>
                <a:off x="431235" y="0"/>
                <a:ext cx="419948" cy="8918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81" y="0"/>
                    </a:moveTo>
                    <a:lnTo>
                      <a:pt x="6271" y="1101"/>
                    </a:lnTo>
                    <a:lnTo>
                      <a:pt x="2787" y="1836"/>
                    </a:lnTo>
                    <a:lnTo>
                      <a:pt x="2090" y="4039"/>
                    </a:lnTo>
                    <a:lnTo>
                      <a:pt x="4877" y="6976"/>
                    </a:lnTo>
                    <a:lnTo>
                      <a:pt x="5574" y="9913"/>
                    </a:lnTo>
                    <a:lnTo>
                      <a:pt x="0" y="21600"/>
                    </a:lnTo>
                    <a:lnTo>
                      <a:pt x="6271" y="14257"/>
                    </a:lnTo>
                    <a:lnTo>
                      <a:pt x="9755" y="13217"/>
                    </a:lnTo>
                    <a:lnTo>
                      <a:pt x="14632" y="7710"/>
                    </a:lnTo>
                    <a:lnTo>
                      <a:pt x="16723" y="7343"/>
                    </a:lnTo>
                    <a:lnTo>
                      <a:pt x="16723" y="5507"/>
                    </a:lnTo>
                    <a:lnTo>
                      <a:pt x="21600" y="4039"/>
                    </a:lnTo>
                    <a:lnTo>
                      <a:pt x="18813" y="3671"/>
                    </a:lnTo>
                    <a:lnTo>
                      <a:pt x="4181" y="0"/>
                    </a:lnTo>
                    <a:close/>
                  </a:path>
                </a:pathLst>
              </a:custGeom>
              <a:solidFill>
                <a:srgbClr val="10104C"/>
              </a:solidFill>
              <a:ln w="12700" cap="flat">
                <a:noFill/>
                <a:miter lim="400000"/>
              </a:ln>
              <a:effectLst/>
            </p:spPr>
            <p:txBody>
              <a:bodyPr wrap="square" lIns="65023" tIns="65023" rIns="65023" bIns="65023" numCol="1" anchor="t">
                <a:noAutofit/>
              </a:bodyPr>
              <a:lstStyle/>
              <a:p>
                <a:pPr algn="l" defTabSz="914400">
                  <a:defRPr sz="2400">
                    <a:solidFill>
                      <a:srgbClr val="FFFFFF"/>
                    </a:solidFill>
                    <a:effectLst/>
                    <a:latin typeface="Arial"/>
                    <a:ea typeface="Arial"/>
                    <a:cs typeface="Arial"/>
                    <a:sym typeface="Arial"/>
                  </a:defRPr>
                </a:pPr>
              </a:p>
            </p:txBody>
          </p:sp>
          <p:sp>
            <p:nvSpPr>
              <p:cNvPr id="187" name="Shape"/>
              <p:cNvSpPr/>
              <p:nvPr/>
            </p:nvSpPr>
            <p:spPr>
              <a:xfrm>
                <a:off x="1228231" y="228035"/>
                <a:ext cx="853441" cy="6118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9" y="0"/>
                    </a:moveTo>
                    <a:lnTo>
                      <a:pt x="686" y="1036"/>
                    </a:lnTo>
                    <a:lnTo>
                      <a:pt x="0" y="3188"/>
                    </a:lnTo>
                    <a:lnTo>
                      <a:pt x="3429" y="9644"/>
                    </a:lnTo>
                    <a:lnTo>
                      <a:pt x="17714" y="21600"/>
                    </a:lnTo>
                    <a:lnTo>
                      <a:pt x="16571" y="11079"/>
                    </a:lnTo>
                    <a:lnTo>
                      <a:pt x="21600" y="6058"/>
                    </a:lnTo>
                    <a:lnTo>
                      <a:pt x="14343" y="7492"/>
                    </a:lnTo>
                    <a:lnTo>
                      <a:pt x="5143" y="4304"/>
                    </a:lnTo>
                    <a:lnTo>
                      <a:pt x="1029" y="0"/>
                    </a:lnTo>
                    <a:close/>
                  </a:path>
                </a:pathLst>
              </a:custGeom>
              <a:solidFill>
                <a:srgbClr val="10104C"/>
              </a:solidFill>
              <a:ln w="12700" cap="flat">
                <a:noFill/>
                <a:miter lim="400000"/>
              </a:ln>
              <a:effectLst/>
            </p:spPr>
            <p:txBody>
              <a:bodyPr wrap="square" lIns="65023" tIns="65023" rIns="65023" bIns="65023" numCol="1" anchor="t">
                <a:noAutofit/>
              </a:bodyPr>
              <a:lstStyle/>
              <a:p>
                <a:pPr algn="l" defTabSz="914400">
                  <a:defRPr sz="2400">
                    <a:solidFill>
                      <a:srgbClr val="FFFFFF"/>
                    </a:solidFill>
                    <a:effectLst/>
                    <a:latin typeface="Arial"/>
                    <a:ea typeface="Arial"/>
                    <a:cs typeface="Arial"/>
                    <a:sym typeface="Arial"/>
                  </a:defRPr>
                </a:pPr>
              </a:p>
            </p:txBody>
          </p:sp>
          <p:sp>
            <p:nvSpPr>
              <p:cNvPr id="188" name="Shape"/>
              <p:cNvSpPr/>
              <p:nvPr/>
            </p:nvSpPr>
            <p:spPr>
              <a:xfrm>
                <a:off x="2578382" y="167075"/>
                <a:ext cx="349956" cy="1670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86" y="0"/>
                    </a:moveTo>
                    <a:lnTo>
                      <a:pt x="0" y="0"/>
                    </a:lnTo>
                    <a:lnTo>
                      <a:pt x="836" y="1964"/>
                    </a:lnTo>
                    <a:lnTo>
                      <a:pt x="836" y="5891"/>
                    </a:lnTo>
                    <a:lnTo>
                      <a:pt x="0" y="7855"/>
                    </a:lnTo>
                    <a:lnTo>
                      <a:pt x="10870" y="19636"/>
                    </a:lnTo>
                    <a:lnTo>
                      <a:pt x="13378" y="13745"/>
                    </a:lnTo>
                    <a:lnTo>
                      <a:pt x="21600" y="21600"/>
                    </a:lnTo>
                    <a:lnTo>
                      <a:pt x="17559" y="7855"/>
                    </a:lnTo>
                    <a:lnTo>
                      <a:pt x="20764" y="0"/>
                    </a:lnTo>
                    <a:lnTo>
                      <a:pt x="15886" y="0"/>
                    </a:lnTo>
                    <a:close/>
                  </a:path>
                </a:pathLst>
              </a:custGeom>
              <a:solidFill>
                <a:srgbClr val="10104C"/>
              </a:solidFill>
              <a:ln w="12700" cap="flat">
                <a:noFill/>
                <a:miter lim="400000"/>
              </a:ln>
              <a:effectLst/>
            </p:spPr>
            <p:txBody>
              <a:bodyPr wrap="square" lIns="65023" tIns="65023" rIns="65023" bIns="65023" numCol="1" anchor="t">
                <a:noAutofit/>
              </a:bodyPr>
              <a:lstStyle/>
              <a:p>
                <a:pPr algn="l" defTabSz="914400">
                  <a:defRPr sz="2400">
                    <a:solidFill>
                      <a:srgbClr val="FFFFFF"/>
                    </a:solidFill>
                    <a:effectLst/>
                    <a:latin typeface="Arial"/>
                    <a:ea typeface="Arial"/>
                    <a:cs typeface="Arial"/>
                    <a:sym typeface="Arial"/>
                  </a:defRPr>
                </a:pPr>
              </a:p>
            </p:txBody>
          </p:sp>
          <p:sp>
            <p:nvSpPr>
              <p:cNvPr id="189" name="Shape"/>
              <p:cNvSpPr/>
              <p:nvPr/>
            </p:nvSpPr>
            <p:spPr>
              <a:xfrm>
                <a:off x="0" y="151271"/>
                <a:ext cx="94827" cy="182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6" y="10800"/>
                    </a:moveTo>
                    <a:lnTo>
                      <a:pt x="0" y="5400"/>
                    </a:lnTo>
                    <a:lnTo>
                      <a:pt x="6171" y="1800"/>
                    </a:lnTo>
                    <a:lnTo>
                      <a:pt x="0" y="1800"/>
                    </a:lnTo>
                    <a:lnTo>
                      <a:pt x="18514" y="1800"/>
                    </a:lnTo>
                    <a:lnTo>
                      <a:pt x="21600" y="0"/>
                    </a:lnTo>
                    <a:lnTo>
                      <a:pt x="15429" y="5400"/>
                    </a:lnTo>
                    <a:lnTo>
                      <a:pt x="21600" y="14400"/>
                    </a:lnTo>
                    <a:lnTo>
                      <a:pt x="6171" y="21600"/>
                    </a:lnTo>
                    <a:lnTo>
                      <a:pt x="3086" y="10800"/>
                    </a:lnTo>
                    <a:close/>
                  </a:path>
                </a:pathLst>
              </a:custGeom>
              <a:solidFill>
                <a:srgbClr val="10104C"/>
              </a:solidFill>
              <a:ln w="12700" cap="flat">
                <a:noFill/>
                <a:miter lim="400000"/>
              </a:ln>
              <a:effectLst/>
            </p:spPr>
            <p:txBody>
              <a:bodyPr wrap="square" lIns="65023" tIns="65023" rIns="65023" bIns="65023" numCol="1" anchor="t">
                <a:noAutofit/>
              </a:bodyPr>
              <a:lstStyle/>
              <a:p>
                <a:pPr algn="l" defTabSz="914400">
                  <a:defRPr sz="2400">
                    <a:solidFill>
                      <a:srgbClr val="FFFFFF"/>
                    </a:solidFill>
                    <a:effectLst/>
                    <a:latin typeface="Arial"/>
                    <a:ea typeface="Arial"/>
                    <a:cs typeface="Arial"/>
                    <a:sym typeface="Arial"/>
                  </a:defRPr>
                </a:pPr>
              </a:p>
            </p:txBody>
          </p:sp>
        </p:grpSp>
        <p:sp>
          <p:nvSpPr>
            <p:cNvPr id="191" name="Shape"/>
            <p:cNvSpPr/>
            <p:nvPr/>
          </p:nvSpPr>
          <p:spPr>
            <a:xfrm>
              <a:off x="0" y="0"/>
              <a:ext cx="8976925" cy="12079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567" y="21600"/>
                  </a:lnTo>
                  <a:lnTo>
                    <a:pt x="20883" y="20862"/>
                  </a:lnTo>
                  <a:lnTo>
                    <a:pt x="13511" y="12501"/>
                  </a:lnTo>
                  <a:lnTo>
                    <a:pt x="11077" y="1476"/>
                  </a:lnTo>
                  <a:lnTo>
                    <a:pt x="10360" y="984"/>
                  </a:lnTo>
                  <a:lnTo>
                    <a:pt x="10230" y="2213"/>
                  </a:lnTo>
                  <a:lnTo>
                    <a:pt x="10099" y="2213"/>
                  </a:lnTo>
                  <a:lnTo>
                    <a:pt x="9942" y="1230"/>
                  </a:lnTo>
                  <a:lnTo>
                    <a:pt x="9257" y="4181"/>
                  </a:lnTo>
                  <a:lnTo>
                    <a:pt x="8736" y="5164"/>
                  </a:lnTo>
                  <a:lnTo>
                    <a:pt x="8480" y="5410"/>
                  </a:lnTo>
                  <a:lnTo>
                    <a:pt x="8122" y="4181"/>
                  </a:lnTo>
                  <a:lnTo>
                    <a:pt x="7372" y="5164"/>
                  </a:lnTo>
                  <a:lnTo>
                    <a:pt x="6981" y="984"/>
                  </a:lnTo>
                  <a:lnTo>
                    <a:pt x="6954" y="738"/>
                  </a:lnTo>
                  <a:lnTo>
                    <a:pt x="6856" y="492"/>
                  </a:lnTo>
                  <a:lnTo>
                    <a:pt x="6726" y="246"/>
                  </a:lnTo>
                  <a:lnTo>
                    <a:pt x="6628" y="0"/>
                  </a:lnTo>
                  <a:lnTo>
                    <a:pt x="6139" y="0"/>
                  </a:lnTo>
                  <a:lnTo>
                    <a:pt x="6074" y="492"/>
                  </a:lnTo>
                  <a:lnTo>
                    <a:pt x="5976" y="738"/>
                  </a:lnTo>
                  <a:lnTo>
                    <a:pt x="5911" y="738"/>
                  </a:lnTo>
                  <a:lnTo>
                    <a:pt x="5617" y="1476"/>
                  </a:lnTo>
                  <a:lnTo>
                    <a:pt x="5585" y="1721"/>
                  </a:lnTo>
                  <a:lnTo>
                    <a:pt x="5264" y="2459"/>
                  </a:lnTo>
                  <a:lnTo>
                    <a:pt x="5003" y="2951"/>
                  </a:lnTo>
                  <a:lnTo>
                    <a:pt x="4645" y="1967"/>
                  </a:lnTo>
                  <a:lnTo>
                    <a:pt x="4482" y="1967"/>
                  </a:lnTo>
                  <a:lnTo>
                    <a:pt x="4123" y="2951"/>
                  </a:lnTo>
                  <a:lnTo>
                    <a:pt x="3993" y="2951"/>
                  </a:lnTo>
                  <a:lnTo>
                    <a:pt x="3835" y="2459"/>
                  </a:lnTo>
                  <a:lnTo>
                    <a:pt x="3477" y="2459"/>
                  </a:lnTo>
                  <a:lnTo>
                    <a:pt x="2955" y="2951"/>
                  </a:lnTo>
                  <a:lnTo>
                    <a:pt x="2113" y="738"/>
                  </a:lnTo>
                  <a:lnTo>
                    <a:pt x="1755" y="2459"/>
                  </a:lnTo>
                  <a:lnTo>
                    <a:pt x="1722" y="2459"/>
                  </a:lnTo>
                  <a:lnTo>
                    <a:pt x="1657" y="2951"/>
                  </a:lnTo>
                  <a:lnTo>
                    <a:pt x="1559" y="3197"/>
                  </a:lnTo>
                  <a:lnTo>
                    <a:pt x="1103" y="4918"/>
                  </a:lnTo>
                  <a:lnTo>
                    <a:pt x="809" y="6148"/>
                  </a:lnTo>
                  <a:lnTo>
                    <a:pt x="424" y="6886"/>
                  </a:lnTo>
                  <a:lnTo>
                    <a:pt x="0" y="7378"/>
                  </a:lnTo>
                  <a:lnTo>
                    <a:pt x="0" y="21600"/>
                  </a:lnTo>
                  <a:lnTo>
                    <a:pt x="21600" y="21600"/>
                  </a:lnTo>
                  <a:close/>
                </a:path>
              </a:pathLst>
            </a:custGeom>
            <a:gradFill flip="none" rotWithShape="1">
              <a:gsLst>
                <a:gs pos="0">
                  <a:srgbClr val="10104C"/>
                </a:gs>
                <a:gs pos="100000">
                  <a:srgbClr val="4B4B78"/>
                </a:gs>
              </a:gsLst>
              <a:lin ang="16200000" scaled="0"/>
            </a:gradFill>
            <a:ln w="12700" cap="flat">
              <a:noFill/>
              <a:miter lim="400000"/>
            </a:ln>
            <a:effectLst/>
          </p:spPr>
          <p:txBody>
            <a:bodyPr wrap="square" lIns="65023" tIns="65023" rIns="65023" bIns="65023" numCol="1" anchor="t">
              <a:noAutofit/>
            </a:bodyPr>
            <a:lstStyle/>
            <a:p>
              <a:pPr algn="l" defTabSz="914400">
                <a:defRPr sz="2400">
                  <a:solidFill>
                    <a:srgbClr val="FFFFFF"/>
                  </a:solidFill>
                  <a:effectLst/>
                  <a:latin typeface="Arial"/>
                  <a:ea typeface="Arial"/>
                  <a:cs typeface="Arial"/>
                  <a:sym typeface="Arial"/>
                </a:defRPr>
              </a:pPr>
            </a:p>
          </p:txBody>
        </p:sp>
      </p:grpSp>
      <p:grpSp>
        <p:nvGrpSpPr>
          <p:cNvPr id="199" name="Group"/>
          <p:cNvGrpSpPr/>
          <p:nvPr/>
        </p:nvGrpSpPr>
        <p:grpSpPr>
          <a:xfrm>
            <a:off x="891822" y="8563750"/>
            <a:ext cx="8085103" cy="1207913"/>
            <a:chOff x="0" y="0"/>
            <a:chExt cx="8085102" cy="1207911"/>
          </a:xfrm>
        </p:grpSpPr>
        <p:sp>
          <p:nvSpPr>
            <p:cNvPr id="193" name="Shape"/>
            <p:cNvSpPr/>
            <p:nvPr/>
          </p:nvSpPr>
          <p:spPr>
            <a:xfrm>
              <a:off x="1808480" y="0"/>
              <a:ext cx="824090" cy="6570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0" y="1806"/>
                  </a:moveTo>
                  <a:lnTo>
                    <a:pt x="0" y="4516"/>
                  </a:lnTo>
                  <a:lnTo>
                    <a:pt x="3906" y="8128"/>
                  </a:lnTo>
                  <a:lnTo>
                    <a:pt x="8462" y="13547"/>
                  </a:lnTo>
                  <a:lnTo>
                    <a:pt x="11303" y="12644"/>
                  </a:lnTo>
                  <a:lnTo>
                    <a:pt x="20180" y="21600"/>
                  </a:lnTo>
                  <a:lnTo>
                    <a:pt x="18049" y="13095"/>
                  </a:lnTo>
                  <a:lnTo>
                    <a:pt x="21600" y="9934"/>
                  </a:lnTo>
                  <a:lnTo>
                    <a:pt x="21245" y="9483"/>
                  </a:lnTo>
                  <a:lnTo>
                    <a:pt x="19825" y="8580"/>
                  </a:lnTo>
                  <a:lnTo>
                    <a:pt x="17694" y="6774"/>
                  </a:lnTo>
                  <a:lnTo>
                    <a:pt x="10238" y="2709"/>
                  </a:lnTo>
                  <a:lnTo>
                    <a:pt x="8462" y="1806"/>
                  </a:lnTo>
                  <a:lnTo>
                    <a:pt x="7752" y="1355"/>
                  </a:lnTo>
                  <a:lnTo>
                    <a:pt x="5622" y="1355"/>
                  </a:lnTo>
                  <a:lnTo>
                    <a:pt x="4261" y="903"/>
                  </a:lnTo>
                  <a:lnTo>
                    <a:pt x="3906" y="903"/>
                  </a:lnTo>
                  <a:lnTo>
                    <a:pt x="2485" y="0"/>
                  </a:lnTo>
                  <a:lnTo>
                    <a:pt x="1775" y="0"/>
                  </a:lnTo>
                  <a:lnTo>
                    <a:pt x="1420" y="1806"/>
                  </a:lnTo>
                  <a:close/>
                </a:path>
              </a:pathLst>
            </a:custGeom>
            <a:solidFill>
              <a:srgbClr val="10104C"/>
            </a:solidFill>
            <a:ln w="12700" cap="flat">
              <a:noFill/>
              <a:miter lim="400000"/>
            </a:ln>
            <a:effectLst/>
          </p:spPr>
          <p:txBody>
            <a:bodyPr wrap="square" lIns="65023" tIns="65023" rIns="65023" bIns="65023" numCol="1" anchor="t">
              <a:noAutofit/>
            </a:bodyPr>
            <a:lstStyle/>
            <a:p>
              <a:pPr algn="l" defTabSz="914400">
                <a:defRPr sz="2400">
                  <a:solidFill>
                    <a:srgbClr val="FFFFFF"/>
                  </a:solidFill>
                  <a:effectLst/>
                  <a:latin typeface="Arial"/>
                  <a:ea typeface="Arial"/>
                  <a:cs typeface="Arial"/>
                  <a:sym typeface="Arial"/>
                </a:defRPr>
              </a:pPr>
            </a:p>
          </p:txBody>
        </p:sp>
        <p:sp>
          <p:nvSpPr>
            <p:cNvPr id="194" name="Shape"/>
            <p:cNvSpPr/>
            <p:nvPr/>
          </p:nvSpPr>
          <p:spPr>
            <a:xfrm>
              <a:off x="3495040" y="81280"/>
              <a:ext cx="4590063" cy="1126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6" y="779"/>
                  </a:moveTo>
                  <a:lnTo>
                    <a:pt x="1466" y="260"/>
                  </a:lnTo>
                  <a:lnTo>
                    <a:pt x="1020" y="0"/>
                  </a:lnTo>
                  <a:lnTo>
                    <a:pt x="382" y="0"/>
                  </a:lnTo>
                  <a:lnTo>
                    <a:pt x="127" y="1082"/>
                  </a:lnTo>
                  <a:lnTo>
                    <a:pt x="0" y="5541"/>
                  </a:lnTo>
                  <a:lnTo>
                    <a:pt x="637" y="4502"/>
                  </a:lnTo>
                  <a:lnTo>
                    <a:pt x="956" y="5800"/>
                  </a:lnTo>
                  <a:lnTo>
                    <a:pt x="1594" y="6623"/>
                  </a:lnTo>
                  <a:lnTo>
                    <a:pt x="2221" y="11817"/>
                  </a:lnTo>
                  <a:lnTo>
                    <a:pt x="4261" y="15540"/>
                  </a:lnTo>
                  <a:lnTo>
                    <a:pt x="8255" y="15540"/>
                  </a:lnTo>
                  <a:lnTo>
                    <a:pt x="21600" y="21600"/>
                  </a:lnTo>
                  <a:lnTo>
                    <a:pt x="21154" y="21340"/>
                  </a:lnTo>
                  <a:lnTo>
                    <a:pt x="7182" y="10519"/>
                  </a:lnTo>
                  <a:lnTo>
                    <a:pt x="5461" y="6883"/>
                  </a:lnTo>
                  <a:lnTo>
                    <a:pt x="4515" y="4762"/>
                  </a:lnTo>
                  <a:lnTo>
                    <a:pt x="3878" y="3982"/>
                  </a:lnTo>
                  <a:lnTo>
                    <a:pt x="2986" y="2640"/>
                  </a:lnTo>
                  <a:lnTo>
                    <a:pt x="1976" y="779"/>
                  </a:lnTo>
                  <a:close/>
                </a:path>
              </a:pathLst>
            </a:custGeom>
            <a:solidFill>
              <a:srgbClr val="10104C"/>
            </a:solidFill>
            <a:ln w="12700" cap="flat">
              <a:noFill/>
              <a:miter lim="400000"/>
            </a:ln>
            <a:effectLst/>
          </p:spPr>
          <p:txBody>
            <a:bodyPr wrap="square" lIns="65023" tIns="65023" rIns="65023" bIns="65023" numCol="1" anchor="t">
              <a:noAutofit/>
            </a:bodyPr>
            <a:lstStyle/>
            <a:p>
              <a:pPr algn="l" defTabSz="914400">
                <a:defRPr sz="2400">
                  <a:solidFill>
                    <a:srgbClr val="FFFFFF"/>
                  </a:solidFill>
                  <a:effectLst/>
                  <a:latin typeface="Arial"/>
                  <a:ea typeface="Arial"/>
                  <a:cs typeface="Arial"/>
                  <a:sym typeface="Arial"/>
                </a:defRPr>
              </a:pPr>
            </a:p>
          </p:txBody>
        </p:sp>
        <p:sp>
          <p:nvSpPr>
            <p:cNvPr id="195" name="Shape"/>
            <p:cNvSpPr/>
            <p:nvPr/>
          </p:nvSpPr>
          <p:spPr>
            <a:xfrm>
              <a:off x="3239911" y="67733"/>
              <a:ext cx="160303" cy="1377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480"/>
                  </a:moveTo>
                  <a:lnTo>
                    <a:pt x="1825" y="6480"/>
                  </a:lnTo>
                  <a:lnTo>
                    <a:pt x="3651" y="4320"/>
                  </a:lnTo>
                  <a:lnTo>
                    <a:pt x="0" y="0"/>
                  </a:lnTo>
                  <a:lnTo>
                    <a:pt x="8823" y="6480"/>
                  </a:lnTo>
                  <a:lnTo>
                    <a:pt x="16124" y="6480"/>
                  </a:lnTo>
                  <a:lnTo>
                    <a:pt x="21600" y="19440"/>
                  </a:lnTo>
                  <a:lnTo>
                    <a:pt x="21600" y="21600"/>
                  </a:lnTo>
                  <a:lnTo>
                    <a:pt x="17949" y="19440"/>
                  </a:lnTo>
                  <a:lnTo>
                    <a:pt x="14299" y="15120"/>
                  </a:lnTo>
                  <a:lnTo>
                    <a:pt x="6997" y="10800"/>
                  </a:lnTo>
                  <a:lnTo>
                    <a:pt x="6997" y="12960"/>
                  </a:lnTo>
                  <a:lnTo>
                    <a:pt x="5476" y="15120"/>
                  </a:lnTo>
                  <a:lnTo>
                    <a:pt x="3651" y="17280"/>
                  </a:lnTo>
                  <a:lnTo>
                    <a:pt x="1825" y="17280"/>
                  </a:lnTo>
                  <a:lnTo>
                    <a:pt x="1825" y="12960"/>
                  </a:lnTo>
                  <a:lnTo>
                    <a:pt x="0" y="6480"/>
                  </a:lnTo>
                  <a:close/>
                </a:path>
              </a:pathLst>
            </a:custGeom>
            <a:solidFill>
              <a:srgbClr val="10104C"/>
            </a:solidFill>
            <a:ln w="12700" cap="flat">
              <a:noFill/>
              <a:miter lim="400000"/>
            </a:ln>
            <a:effectLst/>
          </p:spPr>
          <p:txBody>
            <a:bodyPr wrap="square" lIns="65023" tIns="65023" rIns="65023" bIns="65023" numCol="1" anchor="t">
              <a:noAutofit/>
            </a:bodyPr>
            <a:lstStyle/>
            <a:p>
              <a:pPr algn="l" defTabSz="914400">
                <a:defRPr sz="2400">
                  <a:solidFill>
                    <a:srgbClr val="FFFFFF"/>
                  </a:solidFill>
                  <a:effectLst/>
                  <a:latin typeface="Arial"/>
                  <a:ea typeface="Arial"/>
                  <a:cs typeface="Arial"/>
                  <a:sym typeface="Arial"/>
                </a:defRPr>
              </a:pPr>
            </a:p>
          </p:txBody>
        </p:sp>
        <p:sp>
          <p:nvSpPr>
            <p:cNvPr id="196" name="Shape"/>
            <p:cNvSpPr/>
            <p:nvPr/>
          </p:nvSpPr>
          <p:spPr>
            <a:xfrm>
              <a:off x="1038577" y="110631"/>
              <a:ext cx="363504" cy="3702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25" y="0"/>
                  </a:moveTo>
                  <a:lnTo>
                    <a:pt x="6440" y="800"/>
                  </a:lnTo>
                  <a:lnTo>
                    <a:pt x="9660" y="800"/>
                  </a:lnTo>
                  <a:lnTo>
                    <a:pt x="15294" y="1600"/>
                  </a:lnTo>
                  <a:lnTo>
                    <a:pt x="12880" y="7200"/>
                  </a:lnTo>
                  <a:lnTo>
                    <a:pt x="12880" y="8000"/>
                  </a:lnTo>
                  <a:lnTo>
                    <a:pt x="14489" y="11200"/>
                  </a:lnTo>
                  <a:lnTo>
                    <a:pt x="16099" y="12800"/>
                  </a:lnTo>
                  <a:lnTo>
                    <a:pt x="19185" y="15200"/>
                  </a:lnTo>
                  <a:lnTo>
                    <a:pt x="20795" y="18400"/>
                  </a:lnTo>
                  <a:lnTo>
                    <a:pt x="21600" y="20800"/>
                  </a:lnTo>
                  <a:lnTo>
                    <a:pt x="21600" y="21600"/>
                  </a:lnTo>
                  <a:lnTo>
                    <a:pt x="12880" y="13600"/>
                  </a:lnTo>
                  <a:lnTo>
                    <a:pt x="4025" y="7200"/>
                  </a:lnTo>
                  <a:lnTo>
                    <a:pt x="0" y="0"/>
                  </a:lnTo>
                  <a:lnTo>
                    <a:pt x="4025" y="0"/>
                  </a:lnTo>
                  <a:close/>
                </a:path>
              </a:pathLst>
            </a:custGeom>
            <a:solidFill>
              <a:srgbClr val="10104C"/>
            </a:solidFill>
            <a:ln w="12700" cap="flat">
              <a:noFill/>
              <a:miter lim="400000"/>
            </a:ln>
            <a:effectLst/>
          </p:spPr>
          <p:txBody>
            <a:bodyPr wrap="square" lIns="65023" tIns="65023" rIns="65023" bIns="65023" numCol="1" anchor="t">
              <a:noAutofit/>
            </a:bodyPr>
            <a:lstStyle/>
            <a:p>
              <a:pPr algn="l" defTabSz="914400">
                <a:defRPr sz="2400">
                  <a:solidFill>
                    <a:srgbClr val="FFFFFF"/>
                  </a:solidFill>
                  <a:effectLst/>
                  <a:latin typeface="Arial"/>
                  <a:ea typeface="Arial"/>
                  <a:cs typeface="Arial"/>
                  <a:sym typeface="Arial"/>
                </a:defRPr>
              </a:pPr>
            </a:p>
          </p:txBody>
        </p:sp>
        <p:sp>
          <p:nvSpPr>
            <p:cNvPr id="197" name="Shape"/>
            <p:cNvSpPr/>
            <p:nvPr/>
          </p:nvSpPr>
          <p:spPr>
            <a:xfrm>
              <a:off x="702168" y="137724"/>
              <a:ext cx="133210" cy="1377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
                  </a:moveTo>
                  <a:lnTo>
                    <a:pt x="15010" y="10800"/>
                  </a:lnTo>
                  <a:lnTo>
                    <a:pt x="15010" y="12960"/>
                  </a:lnTo>
                  <a:lnTo>
                    <a:pt x="17207" y="15120"/>
                  </a:lnTo>
                  <a:lnTo>
                    <a:pt x="19403" y="19440"/>
                  </a:lnTo>
                  <a:lnTo>
                    <a:pt x="19403" y="21600"/>
                  </a:lnTo>
                  <a:lnTo>
                    <a:pt x="17207" y="19440"/>
                  </a:lnTo>
                  <a:lnTo>
                    <a:pt x="12814" y="17280"/>
                  </a:lnTo>
                  <a:lnTo>
                    <a:pt x="6224" y="10800"/>
                  </a:lnTo>
                  <a:lnTo>
                    <a:pt x="0" y="0"/>
                  </a:lnTo>
                  <a:lnTo>
                    <a:pt x="21600" y="2160"/>
                  </a:lnTo>
                  <a:close/>
                </a:path>
              </a:pathLst>
            </a:custGeom>
            <a:solidFill>
              <a:srgbClr val="10104C"/>
            </a:solidFill>
            <a:ln w="12700" cap="flat">
              <a:noFill/>
              <a:miter lim="400000"/>
            </a:ln>
            <a:effectLst/>
          </p:spPr>
          <p:txBody>
            <a:bodyPr wrap="square" lIns="65023" tIns="65023" rIns="65023" bIns="65023" numCol="1" anchor="t">
              <a:noAutofit/>
            </a:bodyPr>
            <a:lstStyle/>
            <a:p>
              <a:pPr algn="l" defTabSz="914400">
                <a:defRPr sz="2400">
                  <a:solidFill>
                    <a:srgbClr val="FFFFFF"/>
                  </a:solidFill>
                  <a:effectLst/>
                  <a:latin typeface="Arial"/>
                  <a:ea typeface="Arial"/>
                  <a:cs typeface="Arial"/>
                  <a:sym typeface="Arial"/>
                </a:defRPr>
              </a:pPr>
            </a:p>
          </p:txBody>
        </p:sp>
        <p:sp>
          <p:nvSpPr>
            <p:cNvPr id="198" name="Shape"/>
            <p:cNvSpPr/>
            <p:nvPr/>
          </p:nvSpPr>
          <p:spPr>
            <a:xfrm>
              <a:off x="0" y="40640"/>
              <a:ext cx="553156" cy="4673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42" y="3812"/>
                  </a:moveTo>
                  <a:lnTo>
                    <a:pt x="21600" y="4447"/>
                  </a:lnTo>
                  <a:lnTo>
                    <a:pt x="18426" y="8894"/>
                  </a:lnTo>
                  <a:lnTo>
                    <a:pt x="12607" y="13976"/>
                  </a:lnTo>
                  <a:lnTo>
                    <a:pt x="14723" y="16518"/>
                  </a:lnTo>
                  <a:lnTo>
                    <a:pt x="15781" y="21600"/>
                  </a:lnTo>
                  <a:lnTo>
                    <a:pt x="6789" y="13976"/>
                  </a:lnTo>
                  <a:lnTo>
                    <a:pt x="4144" y="8894"/>
                  </a:lnTo>
                  <a:lnTo>
                    <a:pt x="7847" y="6988"/>
                  </a:lnTo>
                  <a:lnTo>
                    <a:pt x="5202" y="3812"/>
                  </a:lnTo>
                  <a:lnTo>
                    <a:pt x="0" y="1271"/>
                  </a:lnTo>
                  <a:lnTo>
                    <a:pt x="0" y="0"/>
                  </a:lnTo>
                  <a:lnTo>
                    <a:pt x="1058" y="0"/>
                  </a:lnTo>
                  <a:lnTo>
                    <a:pt x="4144" y="635"/>
                  </a:lnTo>
                  <a:lnTo>
                    <a:pt x="7847" y="635"/>
                  </a:lnTo>
                  <a:lnTo>
                    <a:pt x="8904" y="1271"/>
                  </a:lnTo>
                  <a:lnTo>
                    <a:pt x="11020" y="1271"/>
                  </a:lnTo>
                  <a:lnTo>
                    <a:pt x="12607" y="1906"/>
                  </a:lnTo>
                  <a:lnTo>
                    <a:pt x="13136" y="1906"/>
                  </a:lnTo>
                  <a:lnTo>
                    <a:pt x="17897" y="2541"/>
                  </a:lnTo>
                  <a:lnTo>
                    <a:pt x="20542" y="3812"/>
                  </a:lnTo>
                  <a:close/>
                </a:path>
              </a:pathLst>
            </a:custGeom>
            <a:solidFill>
              <a:srgbClr val="10104C"/>
            </a:solidFill>
            <a:ln w="12700" cap="flat">
              <a:noFill/>
              <a:miter lim="400000"/>
            </a:ln>
            <a:effectLst/>
          </p:spPr>
          <p:txBody>
            <a:bodyPr wrap="square" lIns="65023" tIns="65023" rIns="65023" bIns="65023" numCol="1" anchor="t">
              <a:noAutofit/>
            </a:bodyPr>
            <a:lstStyle/>
            <a:p>
              <a:pPr algn="l" defTabSz="914400">
                <a:defRPr sz="2400">
                  <a:solidFill>
                    <a:srgbClr val="FFFFFF"/>
                  </a:solidFill>
                  <a:effectLst/>
                  <a:latin typeface="Arial"/>
                  <a:ea typeface="Arial"/>
                  <a:cs typeface="Arial"/>
                  <a:sym typeface="Arial"/>
                </a:defRPr>
              </a:pPr>
            </a:p>
          </p:txBody>
        </p:sp>
      </p:grpSp>
      <p:sp>
        <p:nvSpPr>
          <p:cNvPr id="200" name="Slide Number"/>
          <p:cNvSpPr txBox="1"/>
          <p:nvPr>
            <p:ph type="sldNum" sz="quarter" idx="2"/>
          </p:nvPr>
        </p:nvSpPr>
        <p:spPr>
          <a:xfrm>
            <a:off x="9320107" y="9184853"/>
            <a:ext cx="3034454" cy="352001"/>
          </a:xfrm>
          <a:prstGeom prst="rect">
            <a:avLst/>
          </a:prstGeom>
        </p:spPr>
        <p:txBody>
          <a:bodyPr wrap="square" lIns="65023" tIns="65023" rIns="65023" bIns="65023" anchor="b"/>
          <a:lstStyle>
            <a:lvl1pPr algn="r" defTabSz="914400">
              <a:defRPr sz="16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stStyle>
          <a:p>
            <a:pPr/>
            <a:fld id="{86CB4B4D-7CA3-9044-876B-883B54F8677D}" type="slidenum"/>
          </a:p>
        </p:txBody>
      </p:sp>
      <p:sp>
        <p:nvSpPr>
          <p:cNvPr id="201" name="Title Text"/>
          <p:cNvSpPr txBox="1"/>
          <p:nvPr>
            <p:ph type="title"/>
          </p:nvPr>
        </p:nvSpPr>
        <p:spPr>
          <a:xfrm>
            <a:off x="650239" y="-1"/>
            <a:ext cx="11704322" cy="2275841"/>
          </a:xfrm>
          <a:prstGeom prst="rect">
            <a:avLst/>
          </a:prstGeom>
        </p:spPr>
        <p:txBody>
          <a:bodyPr lIns="65023" tIns="65023" rIns="65023" bIns="65023">
            <a:noAutofit/>
          </a:bodyPr>
          <a:lstStyle>
            <a:lvl1pPr defTabSz="914400">
              <a:defRPr b="0" sz="6200">
                <a:solidFill>
                  <a:srgbClr val="C6CCD4"/>
                </a:solidFill>
                <a:effectLst>
                  <a:outerShdw sx="100000" sy="100000" kx="0" ky="0" algn="b" rotWithShape="0" blurRad="12700" dist="25400" dir="2700000">
                    <a:srgbClr val="000000"/>
                  </a:outerShdw>
                </a:effectLst>
                <a:latin typeface="Georgia"/>
                <a:ea typeface="Georgia"/>
                <a:cs typeface="Georgia"/>
                <a:sym typeface="Georgia"/>
              </a:defRPr>
            </a:lvl1pPr>
          </a:lstStyle>
          <a:p>
            <a:pPr/>
            <a:r>
              <a:t>Title Text</a:t>
            </a:r>
          </a:p>
        </p:txBody>
      </p:sp>
      <p:sp>
        <p:nvSpPr>
          <p:cNvPr id="202" name="Body Level One…"/>
          <p:cNvSpPr txBox="1"/>
          <p:nvPr>
            <p:ph type="body" idx="1"/>
          </p:nvPr>
        </p:nvSpPr>
        <p:spPr>
          <a:xfrm>
            <a:off x="650239" y="2275839"/>
            <a:ext cx="11704322" cy="7477761"/>
          </a:xfrm>
          <a:prstGeom prst="rect">
            <a:avLst/>
          </a:prstGeom>
        </p:spPr>
        <p:txBody>
          <a:bodyPr lIns="65023" tIns="65023" rIns="65023" bIns="65023" anchor="t">
            <a:noAutofit/>
          </a:bodyPr>
          <a:lstStyle>
            <a:lvl1pPr marL="480059" indent="-480059" defTabSz="914400">
              <a:spcBef>
                <a:spcPts val="900"/>
              </a:spcBef>
              <a:buClr>
                <a:srgbClr val="C6CCD4"/>
              </a:buClr>
              <a:buSzPct val="100000"/>
              <a:defRPr sz="5600">
                <a:solidFill>
                  <a:srgbClr val="FFFF66"/>
                </a:solidFill>
                <a:latin typeface="Georgia"/>
                <a:ea typeface="Georgia"/>
                <a:cs typeface="Georgia"/>
                <a:sym typeface="Georgia"/>
              </a:defRPr>
            </a:lvl1pPr>
            <a:lvl2pPr marL="901700" indent="-444500" defTabSz="914400">
              <a:spcBef>
                <a:spcPts val="900"/>
              </a:spcBef>
              <a:buClr>
                <a:srgbClr val="C6CCD4"/>
              </a:buClr>
              <a:buSzPct val="100000"/>
              <a:buChar char="–"/>
              <a:defRPr sz="5600">
                <a:solidFill>
                  <a:srgbClr val="FFFF66"/>
                </a:solidFill>
                <a:latin typeface="Georgia"/>
                <a:ea typeface="Georgia"/>
                <a:cs typeface="Georgia"/>
                <a:sym typeface="Georgia"/>
              </a:defRPr>
            </a:lvl2pPr>
            <a:lvl3pPr marL="1625600" indent="-711200" defTabSz="914400">
              <a:spcBef>
                <a:spcPts val="900"/>
              </a:spcBef>
              <a:buClr>
                <a:srgbClr val="C6CCD4"/>
              </a:buClr>
              <a:buSzPct val="100000"/>
              <a:defRPr sz="5600">
                <a:solidFill>
                  <a:srgbClr val="FFFF66"/>
                </a:solidFill>
                <a:latin typeface="Georgia"/>
                <a:ea typeface="Georgia"/>
                <a:cs typeface="Georgia"/>
                <a:sym typeface="Georgia"/>
              </a:defRPr>
            </a:lvl3pPr>
            <a:lvl4pPr marL="2082800" indent="-711200" defTabSz="914400">
              <a:spcBef>
                <a:spcPts val="900"/>
              </a:spcBef>
              <a:buClr>
                <a:srgbClr val="C6CCD4"/>
              </a:buClr>
              <a:buSzPct val="100000"/>
              <a:buChar char="–"/>
              <a:defRPr sz="5600">
                <a:solidFill>
                  <a:srgbClr val="FFFF66"/>
                </a:solidFill>
                <a:latin typeface="Georgia"/>
                <a:ea typeface="Georgia"/>
                <a:cs typeface="Georgia"/>
                <a:sym typeface="Georgia"/>
              </a:defRPr>
            </a:lvl4pPr>
            <a:lvl5pPr marL="2540000" indent="-711200" defTabSz="914400">
              <a:spcBef>
                <a:spcPts val="900"/>
              </a:spcBef>
              <a:buClr>
                <a:srgbClr val="C6CCD4"/>
              </a:buClr>
              <a:buSzPct val="100000"/>
              <a:defRPr sz="5600">
                <a:solidFill>
                  <a:srgbClr val="FFFF66"/>
                </a:solidFill>
                <a:latin typeface="Georgia"/>
                <a:ea typeface="Georgia"/>
                <a:cs typeface="Georgia"/>
                <a:sym typeface="Georgi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9" name="157638500_2257x3000.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210"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7" name="GOLD_Snow_Leopard_Wallpaper_by_RiCk_C.tiff" descr="GOLD_Snow_Leopard_Wallpaper_by_RiCk_C.tiff"/>
          <p:cNvPicPr>
            <a:picLocks noChangeAspect="0"/>
          </p:cNvPicPr>
          <p:nvPr/>
        </p:nvPicPr>
        <p:blipFill>
          <a:blip r:embed="rId3">
            <a:extLst/>
          </a:blip>
          <a:stretch>
            <a:fillRect/>
          </a:stretch>
        </p:blipFill>
        <p:spPr>
          <a:xfrm>
            <a:off x="2116" y="-12700"/>
            <a:ext cx="13042901" cy="9766300"/>
          </a:xfrm>
          <a:prstGeom prst="rect">
            <a:avLst/>
          </a:prstGeom>
          <a:ln w="12700">
            <a:miter lim="400000"/>
          </a:ln>
        </p:spPr>
      </p:pic>
      <p:sp>
        <p:nvSpPr>
          <p:cNvPr id="218" name="Slide Number"/>
          <p:cNvSpPr txBox="1"/>
          <p:nvPr>
            <p:ph type="sldNum" sz="quarter" idx="2"/>
          </p:nvPr>
        </p:nvSpPr>
        <p:spPr>
          <a:xfrm>
            <a:off x="12753565" y="255693"/>
            <a:ext cx="251235" cy="266701"/>
          </a:xfrm>
          <a:prstGeom prst="rect">
            <a:avLst/>
          </a:prstGeom>
          <a:ln>
            <a:round/>
          </a:ln>
        </p:spPr>
        <p:txBody>
          <a:bodyPr lIns="0" tIns="0" rIns="0" bIns="0" anchor="b"/>
          <a:lstStyle>
            <a:lvl1pPr algn="r" defTabSz="1295400">
              <a:defRPr>
                <a:solidFill>
                  <a:srgbClr val="E7DBB0"/>
                </a:solidFill>
                <a:effectLst>
                  <a:outerShdw sx="100000" sy="100000" kx="0" ky="0" algn="b" rotWithShape="0" blurRad="63500" dist="0" dir="3600000">
                    <a:srgbClr val="000000">
                      <a:alpha val="70000"/>
                    </a:srgbClr>
                  </a:outerShdw>
                </a:effectLst>
                <a:uFill>
                  <a:solidFill>
                    <a:srgbClr val="E7DBB0"/>
                  </a:solidFill>
                </a:u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5"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32" name="Body Level One…"/>
          <p:cNvSpPr txBox="1"/>
          <p:nvPr>
            <p:ph type="body" idx="1"/>
          </p:nvPr>
        </p:nvSpPr>
        <p:spPr>
          <a:xfrm>
            <a:off x="1270000" y="1270000"/>
            <a:ext cx="10464800" cy="7213600"/>
          </a:xfrm>
          <a:prstGeom prst="rect">
            <a:avLst/>
          </a:prstGeom>
        </p:spPr>
        <p:txBody>
          <a:bodyPr>
            <a:noAutofit/>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3" name="Slide Number"/>
          <p:cNvSpPr txBox="1"/>
          <p:nvPr>
            <p:ph type="sldNum" sz="quarter" idx="2"/>
          </p:nvPr>
        </p:nvSpPr>
        <p:spPr>
          <a:xfrm>
            <a:off x="6324600" y="9258300"/>
            <a:ext cx="342900" cy="368300"/>
          </a:xfrm>
          <a:prstGeom prst="rect">
            <a:avLst/>
          </a:prstGeom>
        </p:spPr>
        <p:txBody>
          <a:bodyPr anchor="b"/>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7"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248" name="Title Text"/>
          <p:cNvSpPr txBox="1"/>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249"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6"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3"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70"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71" name="Title Text"/>
          <p:cNvSpPr txBox="1"/>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272"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73"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80"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81" name="Title Text"/>
          <p:cNvSpPr txBox="1"/>
          <p:nvPr>
            <p:ph type="title"/>
          </p:nvPr>
        </p:nvSpPr>
        <p:spPr>
          <a:xfrm>
            <a:off x="1079500" y="152400"/>
            <a:ext cx="10845800" cy="2095500"/>
          </a:xfrm>
          <a:prstGeom prst="rect">
            <a:avLst/>
          </a:prstGeom>
        </p:spPr>
        <p:txBody>
          <a:bodyPr/>
          <a:lstStyle>
            <a:lvl1pPr>
              <a:defRPr b="0" sz="7000">
                <a:latin typeface="American Typewriter"/>
                <a:ea typeface="American Typewriter"/>
                <a:cs typeface="American Typewriter"/>
                <a:sym typeface="American Typewriter"/>
              </a:defRPr>
            </a:lvl1pPr>
          </a:lstStyle>
          <a:p>
            <a:pPr>
              <a:defRPr>
                <a:effectLst/>
              </a:defRPr>
            </a:pPr>
            <a:r>
              <a:t>Title Text</a:t>
            </a:r>
          </a:p>
        </p:txBody>
      </p:sp>
      <p:sp>
        <p:nvSpPr>
          <p:cNvPr id="282"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83"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0"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91"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98" name="Slide Number"/>
          <p:cNvSpPr txBox="1"/>
          <p:nvPr>
            <p:ph type="sldNum" sz="quarter" idx="2"/>
          </p:nvPr>
        </p:nvSpPr>
        <p:spPr>
          <a:xfrm>
            <a:off x="12005834" y="9130186"/>
            <a:ext cx="348727" cy="339202"/>
          </a:xfrm>
          <a:prstGeom prst="rect">
            <a:avLst/>
          </a:prstGeom>
        </p:spPr>
        <p:txBody>
          <a:bodyPr lIns="65023" tIns="65023" rIns="65023" bIns="65023"/>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0.png"/><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0.png"/><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0.png"/><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0.png"/><Relationship Id="rId3" Type="http://schemas.openxmlformats.org/officeDocument/2006/relationships/image" Target="../media/image17.png"/><Relationship Id="rId4" Type="http://schemas.openxmlformats.org/officeDocument/2006/relationships/image" Target="../media/image9.png"/><Relationship Id="rId5" Type="http://schemas.openxmlformats.org/officeDocument/2006/relationships/image" Target="../media/image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0.png"/><Relationship Id="rId3" Type="http://schemas.openxmlformats.org/officeDocument/2006/relationships/image" Target="../media/image18.png"/><Relationship Id="rId4" Type="http://schemas.openxmlformats.org/officeDocument/2006/relationships/image" Target="../media/image9.png"/><Relationship Id="rId5" Type="http://schemas.openxmlformats.org/officeDocument/2006/relationships/image" Target="../media/image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0.png"/><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0.png"/><Relationship Id="rId3" Type="http://schemas.openxmlformats.org/officeDocument/2006/relationships/image" Target="../media/image20.png"/><Relationship Id="rId4" Type="http://schemas.openxmlformats.org/officeDocument/2006/relationships/image" Target="../media/image9.png"/><Relationship Id="rId5" Type="http://schemas.openxmlformats.org/officeDocument/2006/relationships/image" Target="../media/image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0.png"/><Relationship Id="rId3" Type="http://schemas.openxmlformats.org/officeDocument/2006/relationships/image" Target="../media/image21.png"/><Relationship Id="rId4" Type="http://schemas.openxmlformats.org/officeDocument/2006/relationships/image" Target="../media/image9.png"/><Relationship Id="rId5" Type="http://schemas.openxmlformats.org/officeDocument/2006/relationships/image" Target="../media/image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0.png"/><Relationship Id="rId3" Type="http://schemas.openxmlformats.org/officeDocument/2006/relationships/image" Target="../media/image23.png"/><Relationship Id="rId4" Type="http://schemas.openxmlformats.org/officeDocument/2006/relationships/image" Target="../media/image9.png"/><Relationship Id="rId5" Type="http://schemas.openxmlformats.org/officeDocument/2006/relationships/image" Target="../media/image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tif"/><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0.png"/><Relationship Id="rId3" Type="http://schemas.openxmlformats.org/officeDocument/2006/relationships/image" Target="../media/image24.png"/><Relationship Id="rId4" Type="http://schemas.openxmlformats.org/officeDocument/2006/relationships/image" Target="../media/image9.png"/><Relationship Id="rId5" Type="http://schemas.openxmlformats.org/officeDocument/2006/relationships/image" Target="../media/image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0.png"/><Relationship Id="rId3" Type="http://schemas.openxmlformats.org/officeDocument/2006/relationships/image" Target="../media/image25.png"/><Relationship Id="rId4" Type="http://schemas.openxmlformats.org/officeDocument/2006/relationships/image" Target="../media/image9.png"/><Relationship Id="rId5" Type="http://schemas.openxmlformats.org/officeDocument/2006/relationships/image" Target="../media/image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0.png"/><Relationship Id="rId3" Type="http://schemas.openxmlformats.org/officeDocument/2006/relationships/image" Target="../media/image26.png"/><Relationship Id="rId4" Type="http://schemas.openxmlformats.org/officeDocument/2006/relationships/image" Target="../media/image9.png"/><Relationship Id="rId5" Type="http://schemas.openxmlformats.org/officeDocument/2006/relationships/image" Target="../media/image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0.png"/><Relationship Id="rId3" Type="http://schemas.openxmlformats.org/officeDocument/2006/relationships/image" Target="../media/image2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0.png"/><Relationship Id="rId3" Type="http://schemas.openxmlformats.org/officeDocument/2006/relationships/image" Target="../media/image2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0.png"/><Relationship Id="rId3" Type="http://schemas.openxmlformats.org/officeDocument/2006/relationships/image" Target="../media/image2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tif"/><Relationship Id="rId3" Type="http://schemas.openxmlformats.org/officeDocument/2006/relationships/hyperlink" Target="http://" TargetMode="External"/><Relationship Id="rId4" Type="http://schemas.openxmlformats.org/officeDocument/2006/relationships/hyperlink" Target="http://w65stchurchofchrist.org/coc/sermons/" TargetMode="Externa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tif"/><Relationship Id="rId3" Type="http://schemas.openxmlformats.org/officeDocument/2006/relationships/image" Target="../media/image9.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7" name="Image" descr="Image"/>
          <p:cNvPicPr>
            <a:picLocks noChangeAspect="1"/>
          </p:cNvPicPr>
          <p:nvPr>
            <p:ph type="pic" idx="13"/>
          </p:nvPr>
        </p:nvPicPr>
        <p:blipFill>
          <a:blip r:embed="rId2">
            <a:extLst/>
          </a:blip>
          <a:srcRect l="17654" t="6872" r="17654" b="6873"/>
          <a:stretch>
            <a:fillRect/>
          </a:stretch>
        </p:blipFill>
        <p:spPr>
          <a:xfrm>
            <a:off x="0" y="-1"/>
            <a:ext cx="13004800" cy="9753601"/>
          </a:xfrm>
          <a:prstGeom prst="rect">
            <a:avLst/>
          </a:prstGeom>
        </p:spPr>
      </p:pic>
      <p:sp>
        <p:nvSpPr>
          <p:cNvPr id="308" name="“Faith To Endure The Fire”"/>
          <p:cNvSpPr txBox="1"/>
          <p:nvPr/>
        </p:nvSpPr>
        <p:spPr>
          <a:xfrm>
            <a:off x="303631" y="6556083"/>
            <a:ext cx="12397538" cy="2676500"/>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97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“A Prayer Pleasing To God”</a:t>
            </a:r>
          </a:p>
        </p:txBody>
      </p:sp>
      <p:sp>
        <p:nvSpPr>
          <p:cNvPr id="309" name="Daniel 3:1-30"/>
          <p:cNvSpPr txBox="1"/>
          <p:nvPr/>
        </p:nvSpPr>
        <p:spPr>
          <a:xfrm>
            <a:off x="6092435" y="4549292"/>
            <a:ext cx="4248100" cy="179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200">
                <a:solidFill>
                  <a:srgbClr val="FFCE57"/>
                </a:solidFill>
                <a:latin typeface="Thames Nude Roman"/>
                <a:ea typeface="Thames Nude Roman"/>
                <a:cs typeface="Thames Nude Roman"/>
                <a:sym typeface="Thames Nude Roman"/>
              </a:defRPr>
            </a:lvl1pPr>
          </a:lstStyle>
          <a:p>
            <a:pPr>
              <a:defRPr>
                <a:effectLst/>
              </a:defRPr>
            </a:pPr>
            <a:r>
              <a:t>9:1-19</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9"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370" name="Daniel’s Acceptable Prayer - (9:3-19)"/>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Daniel’s Acceptable Prayer - (9:3-19)</a:t>
            </a:r>
          </a:p>
        </p:txBody>
      </p:sp>
      <p:sp>
        <p:nvSpPr>
          <p:cNvPr id="371" name="Daniel 9:6 (NKJV)…"/>
          <p:cNvSpPr txBox="1"/>
          <p:nvPr/>
        </p:nvSpPr>
        <p:spPr>
          <a:xfrm>
            <a:off x="166309" y="5390374"/>
            <a:ext cx="5360374" cy="4140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9:6 (NKJV)</a:t>
            </a:r>
          </a:p>
          <a:p>
            <a:pPr defTabSz="457200">
              <a:defRPr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6</a:t>
            </a:r>
            <a:r>
              <a:t> Neither have we heeded Your servants the prophets, who spoke in Your name to our kings and our princes, to our fathers and all the people of the land.</a:t>
            </a:r>
          </a:p>
        </p:txBody>
      </p:sp>
      <p:sp>
        <p:nvSpPr>
          <p:cNvPr id="372" name="Demonstrated Faith ...…"/>
          <p:cNvSpPr txBox="1"/>
          <p:nvPr/>
        </p:nvSpPr>
        <p:spPr>
          <a:xfrm>
            <a:off x="5661716" y="2589843"/>
            <a:ext cx="7162830" cy="708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a:spcBef>
                <a:spcPts val="900"/>
              </a:spcBef>
              <a:buSzPct val="80000"/>
              <a:buBlip>
                <a:blip r:embed="rId4"/>
              </a:buBlip>
              <a:defRPr b="1">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lvl1pPr>
            <a:lvl2pPr marL="685800" indent="-457200" algn="l">
              <a:spcBef>
                <a:spcPts val="900"/>
              </a:spcBef>
              <a:buSzPct val="80000"/>
              <a:buBlip>
                <a:blip r:embed="rId5"/>
              </a:buBlip>
              <a:defRPr sz="33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lvl2pPr>
            <a:lvl3pPr marL="685800" indent="-457200" algn="l">
              <a:spcBef>
                <a:spcPts val="900"/>
              </a:spcBef>
              <a:buSzPct val="80000"/>
              <a:buBlip>
                <a:blip r:embed="rId5"/>
              </a:buBlip>
              <a:defRPr sz="33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lvl3pPr>
          </a:lstStyle>
          <a:p>
            <a:pPr/>
            <a:r>
              <a:t>DANIEL acknowledges Judah’s sins - 9:5-15</a:t>
            </a:r>
          </a:p>
          <a:p>
            <a:pPr lvl="1"/>
            <a:r>
              <a:t>Prophets had spoken in the name of the Lord to Israel’s leaders - THEY failed to lead /  Israels rebellion  was not for the lack of revelation!!! — Jer. 44:5,6; Isaiah 30:10,11</a:t>
            </a:r>
          </a:p>
          <a:p>
            <a:pPr lvl="2"/>
            <a:r>
              <a:t>To reject God’s spokesmen is to reject God —  6; 2 Chr. 36:15; Jer. 6:16,17; Mat. 21:34–40; 23:37. Lu. 20:10–12. John 5:39-47; Ac. 7:51, 52; etc.</a:t>
            </a:r>
          </a:p>
        </p:txBody>
      </p:sp>
      <p:sp>
        <p:nvSpPr>
          <p:cNvPr id="373"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2">
                                            <p:txEl>
                                              <p:pRg st="2" end="2"/>
                                            </p:txEl>
                                          </p:spTgt>
                                        </p:tgtEl>
                                        <p:attrNameLst>
                                          <p:attrName>style.visibility</p:attrName>
                                        </p:attrNameLst>
                                      </p:cBhvr>
                                      <p:to>
                                        <p:strVal val="visible"/>
                                      </p:to>
                                    </p:set>
                                    <p:animEffect filter="wipe(left)" transition="in">
                                      <p:cBhvr>
                                        <p:cTn id="7" dur="1500"/>
                                        <p:tgtEl>
                                          <p:spTgt spid="37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2"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5"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376" name="Daniel’s Acceptable Prayer - (9:3-19)"/>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Daniel’s Acceptable Prayer - (9:3-19)</a:t>
            </a:r>
          </a:p>
        </p:txBody>
      </p:sp>
      <p:sp>
        <p:nvSpPr>
          <p:cNvPr id="377" name="Daniel 9:7 (NKJV)…"/>
          <p:cNvSpPr txBox="1"/>
          <p:nvPr/>
        </p:nvSpPr>
        <p:spPr>
          <a:xfrm>
            <a:off x="166309" y="2577143"/>
            <a:ext cx="5360374" cy="71120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9:7 (NKJV)</a:t>
            </a:r>
          </a:p>
          <a:p>
            <a:pPr defTabSz="457200">
              <a:defRPr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7</a:t>
            </a:r>
            <a:r>
              <a:t> O Lord, righteousness </a:t>
            </a:r>
            <a:r>
              <a:rPr i="1"/>
              <a:t>belongs</a:t>
            </a:r>
            <a:r>
              <a:t> to You, but to us shame of face, as </a:t>
            </a:r>
            <a:r>
              <a:rPr i="1"/>
              <a:t>it is</a:t>
            </a:r>
            <a:r>
              <a:t> this day—to the men of Judah, to the inhabitants of Jerusalem and all Israel, those near and those far off in all the countries to which You have driven them, because of the unfaithfulness which they have committed against You.</a:t>
            </a:r>
          </a:p>
        </p:txBody>
      </p:sp>
      <p:sp>
        <p:nvSpPr>
          <p:cNvPr id="378" name="Demonstrated Faith ...…"/>
          <p:cNvSpPr txBox="1"/>
          <p:nvPr/>
        </p:nvSpPr>
        <p:spPr>
          <a:xfrm>
            <a:off x="5661716" y="2589843"/>
            <a:ext cx="7162830"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acknowledges Judah’s sins - 9:5-15</a:t>
            </a:r>
          </a:p>
          <a:p>
            <a:pPr lvl="1"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proclaims </a:t>
            </a:r>
            <a:r>
              <a:rPr b="1"/>
              <a:t>GOD IS RIGHT </a:t>
            </a:r>
            <a:r>
              <a:t>- - Judah was suffering what they deserved — (7, cf. 14, 16)</a:t>
            </a:r>
          </a:p>
        </p:txBody>
      </p:sp>
      <p:sp>
        <p:nvSpPr>
          <p:cNvPr id="379"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1"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382" name="Daniel’s Acceptable Prayer - (9:3-19)"/>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Daniel’s Acceptable Prayer - (9:3-19)</a:t>
            </a:r>
          </a:p>
        </p:txBody>
      </p:sp>
      <p:sp>
        <p:nvSpPr>
          <p:cNvPr id="383" name="Daniel 9:8 (NKJV)…"/>
          <p:cNvSpPr txBox="1"/>
          <p:nvPr/>
        </p:nvSpPr>
        <p:spPr>
          <a:xfrm>
            <a:off x="166309" y="6326072"/>
            <a:ext cx="5360374" cy="31496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9:8 (NKJV)</a:t>
            </a:r>
          </a:p>
          <a:p>
            <a:pPr defTabSz="457200">
              <a:defRPr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8</a:t>
            </a:r>
            <a:r>
              <a:t> “O Lord, to us </a:t>
            </a:r>
            <a:r>
              <a:rPr i="1"/>
              <a:t>belongs</a:t>
            </a:r>
            <a:r>
              <a:t> shame of face, to our kings, our princes, and our fathers, because we have sinned against You.</a:t>
            </a:r>
          </a:p>
        </p:txBody>
      </p:sp>
      <p:sp>
        <p:nvSpPr>
          <p:cNvPr id="384" name="Demonstrated Faith ...…"/>
          <p:cNvSpPr txBox="1"/>
          <p:nvPr/>
        </p:nvSpPr>
        <p:spPr>
          <a:xfrm>
            <a:off x="5661716" y="2589843"/>
            <a:ext cx="7162830" cy="347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acknowledges Judah’s sins - 9:5-15</a:t>
            </a:r>
          </a:p>
          <a:p>
            <a:pPr lvl="1"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proclaims </a:t>
            </a:r>
            <a:r>
              <a:rPr b="1"/>
              <a:t>GOD IS RIGHT </a:t>
            </a:r>
            <a:r>
              <a:t>- - Judah was suffering what they deserved — (7, cf. 14, 16)</a:t>
            </a:r>
          </a:p>
          <a:p>
            <a:pPr lvl="1"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b="1"/>
              <a:t>Shamed</a:t>
            </a:r>
            <a:r>
              <a:t> &amp; </a:t>
            </a:r>
            <a:r>
              <a:rPr b="1"/>
              <a:t>dispersed</a:t>
            </a:r>
            <a:r>
              <a:t> (7–8) </a:t>
            </a:r>
          </a:p>
        </p:txBody>
      </p:sp>
      <p:sp>
        <p:nvSpPr>
          <p:cNvPr id="385"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7"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388" name="Daniel’s Acceptable Prayer - (9:3-19)"/>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Daniel’s Acceptable Prayer - (9:3-19)</a:t>
            </a:r>
          </a:p>
        </p:txBody>
      </p:sp>
      <p:sp>
        <p:nvSpPr>
          <p:cNvPr id="389" name="Daniel 9:9 (NKJV)…"/>
          <p:cNvSpPr txBox="1"/>
          <p:nvPr/>
        </p:nvSpPr>
        <p:spPr>
          <a:xfrm>
            <a:off x="166309" y="6326072"/>
            <a:ext cx="5360374" cy="31496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9:9 (NKJV)</a:t>
            </a:r>
          </a:p>
          <a:p>
            <a:pPr defTabSz="457200">
              <a:defRPr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9</a:t>
            </a:r>
            <a:r>
              <a:t> To the Lord our God </a:t>
            </a:r>
            <a:r>
              <a:rPr i="1"/>
              <a:t>belong</a:t>
            </a:r>
            <a:r>
              <a:t> mercy and forgiveness, though we have rebelled against Him.</a:t>
            </a:r>
          </a:p>
        </p:txBody>
      </p:sp>
      <p:sp>
        <p:nvSpPr>
          <p:cNvPr id="390" name="Demonstrated Faith ...…"/>
          <p:cNvSpPr txBox="1"/>
          <p:nvPr/>
        </p:nvSpPr>
        <p:spPr>
          <a:xfrm>
            <a:off x="5661716" y="2589843"/>
            <a:ext cx="7162830" cy="408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acknowledges Judah’s sins - 9:5-15</a:t>
            </a:r>
          </a:p>
          <a:p>
            <a:pPr lvl="1"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proclaims </a:t>
            </a:r>
            <a:r>
              <a:rPr b="1"/>
              <a:t>GOD IS RIGHT </a:t>
            </a:r>
            <a:r>
              <a:t>- - Judah was suffering what they deserved — (7, cf. 14, 16)</a:t>
            </a:r>
          </a:p>
          <a:p>
            <a:pPr lvl="1"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b="1"/>
              <a:t>Shamed</a:t>
            </a:r>
            <a:r>
              <a:t> &amp; </a:t>
            </a:r>
            <a:r>
              <a:rPr b="1"/>
              <a:t>dispersed</a:t>
            </a:r>
            <a:r>
              <a:t> (7–8) </a:t>
            </a:r>
          </a:p>
          <a:p>
            <a:pPr lvl="1"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b="1"/>
              <a:t>Rebelled</a:t>
            </a:r>
            <a:r>
              <a:t> against God (9)</a:t>
            </a:r>
          </a:p>
        </p:txBody>
      </p:sp>
      <p:sp>
        <p:nvSpPr>
          <p:cNvPr id="391"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3"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394" name="Daniel’s Acceptable Prayer - (9:3-19)"/>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Daniel’s Acceptable Prayer - (9:3-19)</a:t>
            </a:r>
          </a:p>
        </p:txBody>
      </p:sp>
      <p:sp>
        <p:nvSpPr>
          <p:cNvPr id="395" name="Daniel 9:10 (NKJV)…"/>
          <p:cNvSpPr txBox="1"/>
          <p:nvPr/>
        </p:nvSpPr>
        <p:spPr>
          <a:xfrm>
            <a:off x="166309" y="6326072"/>
            <a:ext cx="5360374" cy="31496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9:10 (NKJV)</a:t>
            </a:r>
          </a:p>
          <a:p>
            <a:pPr defTabSz="457200">
              <a:defRPr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10</a:t>
            </a:r>
            <a:r>
              <a:t> We have not obeyed the voice of the Lord our God, to walk in His laws, which He set before us by His servants the prophets.</a:t>
            </a:r>
          </a:p>
        </p:txBody>
      </p:sp>
      <p:sp>
        <p:nvSpPr>
          <p:cNvPr id="396" name="Demonstrated Faith ...…"/>
          <p:cNvSpPr txBox="1"/>
          <p:nvPr/>
        </p:nvSpPr>
        <p:spPr>
          <a:xfrm>
            <a:off x="5661716" y="2589843"/>
            <a:ext cx="7162830" cy="519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acknowledges Judah’s sins - 9:5-15</a:t>
            </a:r>
          </a:p>
          <a:p>
            <a:pPr lvl="1"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proclaims </a:t>
            </a:r>
            <a:r>
              <a:rPr b="1"/>
              <a:t>GOD IS RIGHT </a:t>
            </a:r>
            <a:r>
              <a:t>- - Judah was suffering what they deserved — (7, cf. 14, 16)</a:t>
            </a:r>
          </a:p>
          <a:p>
            <a:pPr lvl="1"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b="1"/>
              <a:t>Shamed</a:t>
            </a:r>
            <a:r>
              <a:t> &amp; </a:t>
            </a:r>
            <a:r>
              <a:rPr b="1"/>
              <a:t>dispersed</a:t>
            </a:r>
            <a:r>
              <a:t> (7–8) </a:t>
            </a:r>
          </a:p>
          <a:p>
            <a:pPr lvl="1"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b="1"/>
              <a:t>Rebelled</a:t>
            </a:r>
            <a:r>
              <a:t> against God (9)</a:t>
            </a:r>
          </a:p>
          <a:p>
            <a:pPr lvl="1"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b="1"/>
              <a:t>Disobeyed</a:t>
            </a:r>
            <a:r>
              <a:t> &amp; </a:t>
            </a:r>
            <a:r>
              <a:rPr b="1"/>
              <a:t>did not walk</a:t>
            </a:r>
            <a:r>
              <a:t> in God's Laws (10). </a:t>
            </a:r>
          </a:p>
        </p:txBody>
      </p:sp>
      <p:sp>
        <p:nvSpPr>
          <p:cNvPr id="397"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9"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400" name="Daniel’s Acceptable Prayer - (9:3-19)"/>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Daniel’s Acceptable Prayer - (9:3-19)</a:t>
            </a:r>
          </a:p>
        </p:txBody>
      </p:sp>
      <p:sp>
        <p:nvSpPr>
          <p:cNvPr id="401" name="Daniel 9:11 (NKJV)…"/>
          <p:cNvSpPr txBox="1"/>
          <p:nvPr/>
        </p:nvSpPr>
        <p:spPr>
          <a:xfrm>
            <a:off x="166309" y="6941130"/>
            <a:ext cx="5360374" cy="2654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9:11 (NKJV)</a:t>
            </a:r>
          </a:p>
          <a:p>
            <a:pPr defTabSz="457200">
              <a:defRPr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11</a:t>
            </a:r>
            <a:r>
              <a:t> Yes, all Israel has transgressed Your law, and has departed so as not to obey Your voice …</a:t>
            </a:r>
          </a:p>
        </p:txBody>
      </p:sp>
      <p:sp>
        <p:nvSpPr>
          <p:cNvPr id="402" name="Demonstrated Faith ...…"/>
          <p:cNvSpPr txBox="1"/>
          <p:nvPr/>
        </p:nvSpPr>
        <p:spPr>
          <a:xfrm>
            <a:off x="5661716" y="2589843"/>
            <a:ext cx="7162830" cy="690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acknowledges Judah’s sins - 9:5-15</a:t>
            </a:r>
          </a:p>
          <a:p>
            <a:pPr lvl="1"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proclaims </a:t>
            </a:r>
            <a:r>
              <a:rPr b="1"/>
              <a:t>GOD IS RIGHT </a:t>
            </a:r>
            <a:r>
              <a:t>- - Judah was suffering what they deserved — (7, cf. 14, 16)</a:t>
            </a:r>
          </a:p>
          <a:p>
            <a:pPr lvl="1"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b="1"/>
              <a:t>Shamed</a:t>
            </a:r>
            <a:r>
              <a:t> &amp; </a:t>
            </a:r>
            <a:r>
              <a:rPr b="1"/>
              <a:t>dispersed</a:t>
            </a:r>
            <a:r>
              <a:t> (7–8) </a:t>
            </a:r>
          </a:p>
          <a:p>
            <a:pPr lvl="1"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b="1"/>
              <a:t>Rebelled</a:t>
            </a:r>
            <a:r>
              <a:t> against God (9)</a:t>
            </a:r>
          </a:p>
          <a:p>
            <a:pPr lvl="1"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b="1"/>
              <a:t>Disobeyed</a:t>
            </a:r>
            <a:r>
              <a:t> &amp; </a:t>
            </a:r>
            <a:r>
              <a:rPr b="1"/>
              <a:t>did not walk</a:t>
            </a:r>
            <a:r>
              <a:t> in God's Laws (10). </a:t>
            </a:r>
          </a:p>
          <a:p>
            <a:pPr lvl="1"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b="1"/>
              <a:t>Transgressed</a:t>
            </a:r>
            <a:r>
              <a:t> His </a:t>
            </a:r>
            <a:r>
              <a:rPr b="1"/>
              <a:t>Law</a:t>
            </a:r>
            <a:r>
              <a:t> (v. 11) </a:t>
            </a:r>
          </a:p>
          <a:p>
            <a:pPr lvl="1"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b="1"/>
              <a:t>Turned</a:t>
            </a:r>
            <a:r>
              <a:t> from God &amp; became obstinate (11)</a:t>
            </a:r>
          </a:p>
        </p:txBody>
      </p:sp>
      <p:sp>
        <p:nvSpPr>
          <p:cNvPr id="403"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2">
                                            <p:txEl>
                                              <p:pRg st="6" end="6"/>
                                            </p:txEl>
                                          </p:spTgt>
                                        </p:tgtEl>
                                        <p:attrNameLst>
                                          <p:attrName>style.visibility</p:attrName>
                                        </p:attrNameLst>
                                      </p:cBhvr>
                                      <p:to>
                                        <p:strVal val="visible"/>
                                      </p:to>
                                    </p:set>
                                    <p:animEffect filter="wipe(left)" transition="in">
                                      <p:cBhvr>
                                        <p:cTn id="7" dur="1000"/>
                                        <p:tgtEl>
                                          <p:spTgt spid="402">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2"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5"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406" name="Daniel’s Acceptable Prayer - (9:3-19)"/>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Daniel’s Acceptable Prayer - (9:3-19)</a:t>
            </a:r>
          </a:p>
        </p:txBody>
      </p:sp>
      <p:sp>
        <p:nvSpPr>
          <p:cNvPr id="407" name="Daniel 9:11 (NKJV)…"/>
          <p:cNvSpPr txBox="1"/>
          <p:nvPr/>
        </p:nvSpPr>
        <p:spPr>
          <a:xfrm>
            <a:off x="166309" y="5491349"/>
            <a:ext cx="5360374" cy="4140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9:11 (NKJV)</a:t>
            </a:r>
          </a:p>
          <a:p>
            <a:pPr defTabSz="457200">
              <a:defRPr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11</a:t>
            </a:r>
            <a:r>
              <a:t> … therefore the curse and the oath written in the Law of Moses the servant of God have been poured out on us, because we have sinned against Him.</a:t>
            </a:r>
          </a:p>
        </p:txBody>
      </p:sp>
      <p:sp>
        <p:nvSpPr>
          <p:cNvPr id="408" name="Demonstrated Faith ...…"/>
          <p:cNvSpPr txBox="1"/>
          <p:nvPr/>
        </p:nvSpPr>
        <p:spPr>
          <a:xfrm>
            <a:off x="5661716" y="2589843"/>
            <a:ext cx="7162830" cy="398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a:spcBef>
                <a:spcPts val="900"/>
              </a:spcBef>
              <a:buSzPct val="80000"/>
              <a:buBlip>
                <a:blip r:embed="rId4"/>
              </a:buBlip>
              <a:defRPr b="1">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lvl1pPr>
            <a:lvl2pPr marL="685800" indent="-457200" algn="l">
              <a:spcBef>
                <a:spcPts val="900"/>
              </a:spcBef>
              <a:buSzPct val="80000"/>
              <a:buBlip>
                <a:blip r:embed="rId5"/>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lvl2pPr>
          </a:lstStyle>
          <a:p>
            <a:pPr/>
            <a:r>
              <a:t>DANIEL acknowledges Judah’s sins - 9:5-15</a:t>
            </a:r>
          </a:p>
          <a:p>
            <a:pPr lvl="1"/>
            <a:r>
              <a:t>Because of her rebellion and disobedience Israel was experiencing the curses and … judgments written by Moses (cf. v. 13) in Deut. 28:15–68.</a:t>
            </a:r>
          </a:p>
        </p:txBody>
      </p:sp>
      <p:sp>
        <p:nvSpPr>
          <p:cNvPr id="409"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8">
                                            <p:txEl>
                                              <p:pRg st="1" end="1"/>
                                            </p:txEl>
                                          </p:spTgt>
                                        </p:tgtEl>
                                        <p:attrNameLst>
                                          <p:attrName>style.visibility</p:attrName>
                                        </p:attrNameLst>
                                      </p:cBhvr>
                                      <p:to>
                                        <p:strVal val="visible"/>
                                      </p:to>
                                    </p:set>
                                    <p:animEffect filter="wipe(left)" transition="in">
                                      <p:cBhvr>
                                        <p:cTn id="7" dur="1500"/>
                                        <p:tgtEl>
                                          <p:spTgt spid="40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8"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1"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412" name="Daniel’s Acceptable Prayer - (9:3-19)"/>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Daniel’s Acceptable Prayer - (9:3-19)</a:t>
            </a:r>
          </a:p>
        </p:txBody>
      </p:sp>
      <p:sp>
        <p:nvSpPr>
          <p:cNvPr id="413" name="Daniel 9:12 (NKJV)…"/>
          <p:cNvSpPr txBox="1"/>
          <p:nvPr/>
        </p:nvSpPr>
        <p:spPr>
          <a:xfrm>
            <a:off x="166309" y="3982991"/>
            <a:ext cx="5360374" cy="56261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9:12 (NKJV)</a:t>
            </a:r>
          </a:p>
          <a:p>
            <a:pPr defTabSz="457200">
              <a:defRPr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12</a:t>
            </a:r>
            <a:r>
              <a:t> And He has confirmed His words, which He spoke against us and against our judges who judged us, by bringing upon us a great disaster; for under the whole heaven such has never been done as what has been done to Jerusalem.</a:t>
            </a:r>
          </a:p>
        </p:txBody>
      </p:sp>
      <p:sp>
        <p:nvSpPr>
          <p:cNvPr id="414" name="Demonstrated Faith ...…"/>
          <p:cNvSpPr txBox="1"/>
          <p:nvPr/>
        </p:nvSpPr>
        <p:spPr>
          <a:xfrm>
            <a:off x="5661716" y="2589843"/>
            <a:ext cx="7162830" cy="670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acknowledges Judah’s sins - 9:5-15</a:t>
            </a:r>
          </a:p>
          <a:p>
            <a:pPr lvl="1" marL="685800" indent="-457200" algn="l">
              <a:spcBef>
                <a:spcPts val="900"/>
              </a:spcBef>
              <a:buSzPct val="80000"/>
              <a:buBlip>
                <a:blip r:embed="rId5"/>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Because of her rebellion and disobedience Israel was experiencing the curses and … judgments written by Moses (cf. v. 13) in Deut. 28:15–68.</a:t>
            </a:r>
          </a:p>
          <a:p>
            <a:pPr lvl="1" marL="685800" indent="-457200" algn="l">
              <a:spcBef>
                <a:spcPts val="900"/>
              </a:spcBef>
              <a:buSzPct val="80000"/>
              <a:buBlip>
                <a:blip r:embed="rId5"/>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This disaster, the fall of Jerusalem, was because God is righteous (cf. vv. 7, 16) and Israel had not obeyed Him (cf. vv. 10–12).</a:t>
            </a:r>
          </a:p>
        </p:txBody>
      </p:sp>
      <p:sp>
        <p:nvSpPr>
          <p:cNvPr id="415"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Daniel’s Acceptable Prayer - (9:3-19)"/>
          <p:cNvSpPr/>
          <p:nvPr/>
        </p:nvSpPr>
        <p:spPr>
          <a:xfrm>
            <a:off x="301989" y="1236389"/>
            <a:ext cx="12400822" cy="1042579"/>
          </a:xfrm>
          <a:prstGeom prst="roundRect">
            <a:avLst>
              <a:gd name="adj" fmla="val 18272"/>
            </a:avLst>
          </a:prstGeom>
          <a:blipFill>
            <a:blip r:embed="rId2"/>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Daniel’s Acceptable Prayer - (9:3-19)</a:t>
            </a:r>
          </a:p>
        </p:txBody>
      </p:sp>
      <p:sp>
        <p:nvSpPr>
          <p:cNvPr id="418"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
        <p:nvSpPr>
          <p:cNvPr id="419" name="Daniel 9:13–15 (NKJV)…"/>
          <p:cNvSpPr txBox="1"/>
          <p:nvPr/>
        </p:nvSpPr>
        <p:spPr>
          <a:xfrm>
            <a:off x="229340" y="2313546"/>
            <a:ext cx="12546120" cy="71755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9:13–15 (NKJV)</a:t>
            </a:r>
          </a:p>
          <a:p>
            <a:pPr defTabSz="457200">
              <a:defRPr>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13</a:t>
            </a:r>
            <a:r>
              <a:t> “As </a:t>
            </a:r>
            <a:r>
              <a:rPr i="1"/>
              <a:t>it is</a:t>
            </a:r>
            <a:r>
              <a:t> written in the Law of Moses, all this disaster has come upon us; yet we have not made our prayer before the Lord our God, that we might turn from our iniquities and understand Your truth. </a:t>
            </a:r>
            <a:r>
              <a:rPr baseline="31999"/>
              <a:t>14</a:t>
            </a:r>
            <a:r>
              <a:t> Therefore the Lord has kept the disaster in mind, and brought it upon us; for the Lord our God </a:t>
            </a:r>
            <a:r>
              <a:rPr i="1"/>
              <a:t>is</a:t>
            </a:r>
            <a:r>
              <a:t> righteous in all the works which He does, though we have not obeyed His voice. </a:t>
            </a:r>
            <a:r>
              <a:rPr baseline="31999"/>
              <a:t>15</a:t>
            </a:r>
            <a:r>
              <a:t> And now, O Lord our God, who brought Your people out of the land of Egypt with a mighty hand, and made Yourself a name, as </a:t>
            </a:r>
            <a:r>
              <a:rPr i="1"/>
              <a:t>it is</a:t>
            </a:r>
            <a:r>
              <a:t> this day—we have sinned, we have done wickedly!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1"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422" name="Daniel’s Acceptable Prayer - (9:3-19)"/>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Daniel’s Acceptable Prayer - (9:3-19)</a:t>
            </a:r>
          </a:p>
        </p:txBody>
      </p:sp>
      <p:sp>
        <p:nvSpPr>
          <p:cNvPr id="423" name="Demonstrated Faith ...…"/>
          <p:cNvSpPr txBox="1"/>
          <p:nvPr/>
        </p:nvSpPr>
        <p:spPr>
          <a:xfrm>
            <a:off x="5289031" y="2363829"/>
            <a:ext cx="7579448" cy="708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DANIEL’s  Petition - 9:16-19</a:t>
            </a:r>
          </a:p>
          <a:p>
            <a:pPr lvl="2"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“let Your anger and Your fury be turned away from Your city”  16</a:t>
            </a:r>
          </a:p>
          <a:p>
            <a:pPr lvl="2"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“Your people </a:t>
            </a:r>
            <a:r>
              <a:rPr i="1"/>
              <a:t>are</a:t>
            </a:r>
            <a:r>
              <a:t> a reproach to all </a:t>
            </a:r>
            <a:r>
              <a:rPr i="1"/>
              <a:t>those</a:t>
            </a:r>
            <a:r>
              <a:t> around us” — 16</a:t>
            </a:r>
          </a:p>
          <a:p>
            <a:pPr lvl="2"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“Now therefore, our God, hear the prayer of Your servant, and his supplications, and for the Lord’s sake cause Your face to shine on Your sanctuary, ” — 17</a:t>
            </a:r>
          </a:p>
          <a:p>
            <a:pPr lvl="2"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“we do not present our supplications before You because of our righteous deeds,” — 18</a:t>
            </a:r>
          </a:p>
        </p:txBody>
      </p:sp>
      <p:sp>
        <p:nvSpPr>
          <p:cNvPr id="424"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3">
                                            <p:txEl>
                                              <p:pRg st="1" end="1"/>
                                            </p:txEl>
                                          </p:spTgt>
                                        </p:tgtEl>
                                        <p:attrNameLst>
                                          <p:attrName>style.visibility</p:attrName>
                                        </p:attrNameLst>
                                      </p:cBhvr>
                                      <p:to>
                                        <p:strVal val="visible"/>
                                      </p:to>
                                    </p:set>
                                    <p:animEffect filter="wipe(left)" transition="in">
                                      <p:cBhvr>
                                        <p:cTn id="7" dur="1500"/>
                                        <p:tgtEl>
                                          <p:spTgt spid="4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23">
                                            <p:txEl>
                                              <p:pRg st="2" end="2"/>
                                            </p:txEl>
                                          </p:spTgt>
                                        </p:tgtEl>
                                        <p:attrNameLst>
                                          <p:attrName>style.visibility</p:attrName>
                                        </p:attrNameLst>
                                      </p:cBhvr>
                                      <p:to>
                                        <p:strVal val="visible"/>
                                      </p:to>
                                    </p:set>
                                    <p:animEffect filter="wipe(left)" transition="in">
                                      <p:cBhvr>
                                        <p:cTn id="12" dur="1500"/>
                                        <p:tgtEl>
                                          <p:spTgt spid="4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23">
                                            <p:txEl>
                                              <p:pRg st="3" end="3"/>
                                            </p:txEl>
                                          </p:spTgt>
                                        </p:tgtEl>
                                        <p:attrNameLst>
                                          <p:attrName>style.visibility</p:attrName>
                                        </p:attrNameLst>
                                      </p:cBhvr>
                                      <p:to>
                                        <p:strVal val="visible"/>
                                      </p:to>
                                    </p:set>
                                    <p:animEffect filter="wipe(left)" transition="in">
                                      <p:cBhvr>
                                        <p:cTn id="17" dur="1500"/>
                                        <p:tgtEl>
                                          <p:spTgt spid="42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23">
                                            <p:txEl>
                                              <p:pRg st="4" end="4"/>
                                            </p:txEl>
                                          </p:spTgt>
                                        </p:tgtEl>
                                        <p:attrNameLst>
                                          <p:attrName>style.visibility</p:attrName>
                                        </p:attrNameLst>
                                      </p:cBhvr>
                                      <p:to>
                                        <p:strVal val="visible"/>
                                      </p:to>
                                    </p:set>
                                    <p:animEffect filter="wipe(left)" transition="in">
                                      <p:cBhvr>
                                        <p:cTn id="22" dur="1500"/>
                                        <p:tgtEl>
                                          <p:spTgt spid="42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3"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312"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3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4" name="God reveals many things about His purpose and plan in history, specifically about the nation of Israel and the everlasting kingdom to come."/>
          <p:cNvSpPr txBox="1"/>
          <p:nvPr/>
        </p:nvSpPr>
        <p:spPr>
          <a:xfrm>
            <a:off x="1073868" y="7088439"/>
            <a:ext cx="11544170" cy="24384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lvl="2" marL="783771" indent="-783771" algn="l">
              <a:spcBef>
                <a:spcPts val="1200"/>
              </a:spcBef>
              <a:buSzPct val="80000"/>
              <a:buBlip>
                <a:blip r:embed="rId3"/>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p>
          <a:p>
            <a:pPr lvl="2" marL="783771" indent="-783771" algn="l">
              <a:spcBef>
                <a:spcPts val="1200"/>
              </a:spcBef>
              <a:buSzPct val="80000"/>
              <a:buBlip>
                <a:blip r:embed="rId3"/>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God reveals many things about His purpose and plan in history, specifically about the nation of Israel and the everlasting kingdom to come.</a:t>
            </a:r>
          </a:p>
        </p:txBody>
      </p:sp>
      <p:sp>
        <p:nvSpPr>
          <p:cNvPr id="315" name="Demonstrated Faith ...…"/>
          <p:cNvSpPr txBox="1"/>
          <p:nvPr/>
        </p:nvSpPr>
        <p:spPr>
          <a:xfrm>
            <a:off x="1073868" y="2408386"/>
            <a:ext cx="11544171" cy="53467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000"/>
              </a:spcBef>
              <a:buSzPct val="80000"/>
              <a:buBlip>
                <a:blip r:embed="rId3"/>
              </a:buBlip>
              <a:defRPr sz="3600">
                <a:solidFill>
                  <a:srgbClr val="FFFFFF"/>
                </a:solidFill>
                <a:effectLst>
                  <a:outerShdw sx="100000" sy="100000" kx="0" ky="0" algn="b" rotWithShape="0" blurRad="76200" dist="76200" dir="3600000">
                    <a:srgbClr val="000000"/>
                  </a:outerShdw>
                </a:effectLst>
                <a:uFill>
                  <a:solidFill>
                    <a:srgbClr val="FFFFFF"/>
                  </a:solidFill>
                </a:uFill>
                <a:latin typeface="Boulder"/>
                <a:ea typeface="Boulder"/>
                <a:cs typeface="Boulder"/>
                <a:sym typeface="Boulder"/>
              </a:defRPr>
            </a:pPr>
            <a:r>
              <a:t>Daniel naturally divides itself into two parts...</a:t>
            </a:r>
          </a:p>
          <a:p>
            <a:pPr lvl="1" marL="932329" indent="-525929" algn="l">
              <a:spcBef>
                <a:spcPts val="10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Personal history of Daniel – 1:1-6:28</a:t>
            </a:r>
          </a:p>
          <a:p>
            <a:pPr lvl="1" marL="932329" indent="-525929" algn="l">
              <a:spcBef>
                <a:spcPts val="10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Visions and prophecies of Daniel - 7:1-12:13</a:t>
            </a:r>
          </a:p>
          <a:p>
            <a:pPr marL="525929" indent="-525929" algn="l">
              <a:spcBef>
                <a:spcPts val="1000"/>
              </a:spcBef>
              <a:buSzPct val="80000"/>
              <a:buBlip>
                <a:blip r:embed="rId3"/>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second half of the book contains four visions seen by Daniel...</a:t>
            </a:r>
          </a:p>
          <a:p>
            <a:pPr lvl="1" marL="932329" indent="-525929" algn="l">
              <a:spcBef>
                <a:spcPts val="10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four beasts - 7:1-28</a:t>
            </a:r>
          </a:p>
          <a:p>
            <a:pPr lvl="1" marL="932329" indent="-525929" algn="l">
              <a:spcBef>
                <a:spcPts val="10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ram and the goat - 8:1-27</a:t>
            </a:r>
          </a:p>
          <a:p>
            <a:pPr lvl="1" marL="932329" indent="-525929" algn="l">
              <a:spcBef>
                <a:spcPts val="10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seventy weeks - 9:1-27</a:t>
            </a:r>
          </a:p>
          <a:p>
            <a:pPr lvl="1" marL="932329" indent="-525929" algn="l">
              <a:spcBef>
                <a:spcPts val="10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time of the end - 10:1-12:13</a:t>
            </a:r>
          </a:p>
        </p:txBody>
      </p:sp>
      <p:sp>
        <p:nvSpPr>
          <p:cNvPr id="316"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
        <p:nvSpPr>
          <p:cNvPr id="317" name="Dark Days For Judah …"/>
          <p:cNvSpPr txBox="1"/>
          <p:nvPr/>
        </p:nvSpPr>
        <p:spPr>
          <a:xfrm>
            <a:off x="113459" y="1328068"/>
            <a:ext cx="12777882"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SzPct val="80000"/>
              <a:buBlip>
                <a:blip r:embed="rId5"/>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Chapter 8 - Daniels Vision 551-552 BC</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14"/>
                                        </p:tgtEl>
                                        <p:attrNameLst>
                                          <p:attrName>style.visibility</p:attrName>
                                        </p:attrNameLst>
                                      </p:cBhvr>
                                      <p:to>
                                        <p:strVal val="visible"/>
                                      </p:to>
                                    </p:set>
                                    <p:anim calcmode="lin" valueType="num">
                                      <p:cBhvr>
                                        <p:cTn id="7" dur="1500" fill="hold"/>
                                        <p:tgtEl>
                                          <p:spTgt spid="314"/>
                                        </p:tgtEl>
                                        <p:attrNameLst>
                                          <p:attrName>ppt_x</p:attrName>
                                        </p:attrNameLst>
                                      </p:cBhvr>
                                      <p:tavLst>
                                        <p:tav tm="0">
                                          <p:val>
                                            <p:strVal val="#ppt_x"/>
                                          </p:val>
                                        </p:tav>
                                        <p:tav tm="100000">
                                          <p:val>
                                            <p:strVal val="#ppt_x"/>
                                          </p:val>
                                        </p:tav>
                                      </p:tavLst>
                                    </p:anim>
                                    <p:anim calcmode="lin" valueType="num">
                                      <p:cBhvr>
                                        <p:cTn id="8" dur="1500" fill="hold"/>
                                        <p:tgtEl>
                                          <p:spTgt spid="3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4"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6"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427" name="Daniel’s Acceptable Prayer - (9:3-19)"/>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Daniel’s Acceptable Prayer - (9:3-19)</a:t>
            </a:r>
          </a:p>
        </p:txBody>
      </p:sp>
      <p:sp>
        <p:nvSpPr>
          <p:cNvPr id="428" name="Demonstrated Faith ...…"/>
          <p:cNvSpPr txBox="1"/>
          <p:nvPr/>
        </p:nvSpPr>
        <p:spPr>
          <a:xfrm>
            <a:off x="5289031" y="2363829"/>
            <a:ext cx="7579448" cy="702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DANIEL’s  Petition - 9:16-19</a:t>
            </a:r>
          </a:p>
          <a:p>
            <a:pPr lvl="2"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“O my God, incline Your ear and hear; open Your eyes and see our desolations, and the city which is called by Your name; … because of Your great mercies." — 18</a:t>
            </a:r>
          </a:p>
          <a:p>
            <a:pPr lvl="2"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“O Lord, hear! O Lord, forgive! O Lord, listen and act! Do not delay for Your own sake, my God, for Your city and Your people are called by Your name.” — 19</a:t>
            </a:r>
          </a:p>
          <a:p>
            <a:pPr marL="457200" indent="-457200" algn="l">
              <a:spcBef>
                <a:spcPts val="900"/>
              </a:spcBef>
              <a:buSzPct val="80000"/>
              <a:buBlip>
                <a:blip r:embed="rId4"/>
              </a:buBlip>
              <a:defRPr b="1"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Our acceptance before God is also dependent on God’s MERCY</a:t>
            </a:r>
          </a:p>
        </p:txBody>
      </p:sp>
      <p:sp>
        <p:nvSpPr>
          <p:cNvPr id="429"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8">
                                            <p:txEl>
                                              <p:pRg st="2" end="2"/>
                                            </p:txEl>
                                          </p:spTgt>
                                        </p:tgtEl>
                                        <p:attrNameLst>
                                          <p:attrName>style.visibility</p:attrName>
                                        </p:attrNameLst>
                                      </p:cBhvr>
                                      <p:to>
                                        <p:strVal val="visible"/>
                                      </p:to>
                                    </p:set>
                                    <p:animEffect filter="wipe(left)" transition="in">
                                      <p:cBhvr>
                                        <p:cTn id="7" dur="1500"/>
                                        <p:tgtEl>
                                          <p:spTgt spid="42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28">
                                            <p:txEl>
                                              <p:pRg st="3" end="3"/>
                                            </p:txEl>
                                          </p:spTgt>
                                        </p:tgtEl>
                                        <p:attrNameLst>
                                          <p:attrName>style.visibility</p:attrName>
                                        </p:attrNameLst>
                                      </p:cBhvr>
                                      <p:to>
                                        <p:strVal val="visible"/>
                                      </p:to>
                                    </p:set>
                                    <p:animEffect filter="wipe(left)" transition="in">
                                      <p:cBhvr>
                                        <p:cTn id="12" dur="1500"/>
                                        <p:tgtEl>
                                          <p:spTgt spid="42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8"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1"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432" name="Daniel’s Acceptable Prayer - (9:3-19)"/>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Daniel’s Acceptable Prayer - (9:3-19)</a:t>
            </a:r>
          </a:p>
        </p:txBody>
      </p:sp>
      <p:sp>
        <p:nvSpPr>
          <p:cNvPr id="433" name="Demonstrated Faith ...…"/>
          <p:cNvSpPr txBox="1"/>
          <p:nvPr/>
        </p:nvSpPr>
        <p:spPr>
          <a:xfrm>
            <a:off x="5289031" y="2363829"/>
            <a:ext cx="7579448" cy="717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Like Daniel, We Should be a People of Prayer:</a:t>
            </a:r>
          </a:p>
          <a:p>
            <a:pPr lvl="2"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Praising &amp; Honoring OUR GREAT &amp; AWESOME GOD – Mat 6:9</a:t>
            </a:r>
          </a:p>
          <a:p>
            <a:pPr lvl="2"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Thanksgiving to God for all He has done for us - FOR HIS MERCY &amp; KINDNESS – Eph 5:20; 1 Thes 5:18</a:t>
            </a:r>
          </a:p>
          <a:p>
            <a:pPr lvl="2"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Confession of our sins and our dependency upon God’s love, mercy and grace – Psalm 51; Prov. 28:13; 1 Jn 1:9; Luke 18:9-14</a:t>
            </a:r>
          </a:p>
          <a:p>
            <a:pPr lvl="2"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Supplications &amp; intercessions – 1 Tim 2:1-3; James 1:5,6; 5:16-18</a:t>
            </a:r>
          </a:p>
        </p:txBody>
      </p:sp>
      <p:sp>
        <p:nvSpPr>
          <p:cNvPr id="434"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3">
                                            <p:txEl>
                                              <p:pRg st="1" end="1"/>
                                            </p:txEl>
                                          </p:spTgt>
                                        </p:tgtEl>
                                        <p:attrNameLst>
                                          <p:attrName>style.visibility</p:attrName>
                                        </p:attrNameLst>
                                      </p:cBhvr>
                                      <p:to>
                                        <p:strVal val="visible"/>
                                      </p:to>
                                    </p:set>
                                    <p:animEffect filter="wipe(left)" transition="in">
                                      <p:cBhvr>
                                        <p:cTn id="7" dur="1500"/>
                                        <p:tgtEl>
                                          <p:spTgt spid="43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33">
                                            <p:txEl>
                                              <p:pRg st="2" end="2"/>
                                            </p:txEl>
                                          </p:spTgt>
                                        </p:tgtEl>
                                        <p:attrNameLst>
                                          <p:attrName>style.visibility</p:attrName>
                                        </p:attrNameLst>
                                      </p:cBhvr>
                                      <p:to>
                                        <p:strVal val="visible"/>
                                      </p:to>
                                    </p:set>
                                    <p:animEffect filter="wipe(left)" transition="in">
                                      <p:cBhvr>
                                        <p:cTn id="12" dur="1500"/>
                                        <p:tgtEl>
                                          <p:spTgt spid="4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33">
                                            <p:txEl>
                                              <p:pRg st="3" end="3"/>
                                            </p:txEl>
                                          </p:spTgt>
                                        </p:tgtEl>
                                        <p:attrNameLst>
                                          <p:attrName>style.visibility</p:attrName>
                                        </p:attrNameLst>
                                      </p:cBhvr>
                                      <p:to>
                                        <p:strVal val="visible"/>
                                      </p:to>
                                    </p:set>
                                    <p:animEffect filter="wipe(left)" transition="in">
                                      <p:cBhvr>
                                        <p:cTn id="17" dur="1500"/>
                                        <p:tgtEl>
                                          <p:spTgt spid="43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33">
                                            <p:txEl>
                                              <p:pRg st="4" end="4"/>
                                            </p:txEl>
                                          </p:spTgt>
                                        </p:tgtEl>
                                        <p:attrNameLst>
                                          <p:attrName>style.visibility</p:attrName>
                                        </p:attrNameLst>
                                      </p:cBhvr>
                                      <p:to>
                                        <p:strVal val="visible"/>
                                      </p:to>
                                    </p:set>
                                    <p:animEffect filter="wipe(left)" transition="in">
                                      <p:cBhvr>
                                        <p:cTn id="22" dur="1500"/>
                                        <p:tgtEl>
                                          <p:spTgt spid="43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3"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6"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437" name="Daniel’s Acceptable Prayer - (9:3-19)"/>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Daniel’s Acceptable Prayer - (9:3-19)</a:t>
            </a:r>
          </a:p>
        </p:txBody>
      </p:sp>
      <p:sp>
        <p:nvSpPr>
          <p:cNvPr id="438" name="Demonstrated Faith ...…"/>
          <p:cNvSpPr txBox="1"/>
          <p:nvPr/>
        </p:nvSpPr>
        <p:spPr>
          <a:xfrm>
            <a:off x="5289031" y="2285953"/>
            <a:ext cx="7579448" cy="739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700"/>
              </a:spcBef>
              <a:buSzPct val="80000"/>
              <a:buBlip>
                <a:blip r:embed="rId4"/>
              </a:buBlip>
              <a:defRPr b="1">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For PRAYERS to Be ACCEPTED by GOD they MUST BE:</a:t>
            </a:r>
          </a:p>
          <a:p>
            <a:pPr lvl="1" marL="685800" indent="-457200" algn="l">
              <a:spcBef>
                <a:spcPts val="700"/>
              </a:spcBef>
              <a:buSzPct val="80000"/>
              <a:buBlip>
                <a:blip r:embed="rId5"/>
              </a:buBlip>
              <a:defRPr sz="33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With humility &amp; Respect for God - Lk 18:9-14; 2 Chron 7:14; Mat 6:9</a:t>
            </a:r>
          </a:p>
          <a:p>
            <a:pPr lvl="2" marL="685800" indent="-457200" algn="l">
              <a:spcBef>
                <a:spcPts val="700"/>
              </a:spcBef>
              <a:buSzPct val="80000"/>
              <a:buBlip>
                <a:blip r:embed="rId5"/>
              </a:buBlip>
              <a:defRPr sz="33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According to God's Will - 1 John 5:14,15; Mat 26:39 </a:t>
            </a:r>
          </a:p>
          <a:p>
            <a:pPr lvl="2" marL="685800" indent="-457200" algn="l">
              <a:spcBef>
                <a:spcPts val="700"/>
              </a:spcBef>
              <a:buSzPct val="80000"/>
              <a:buBlip>
                <a:blip r:embed="rId5"/>
              </a:buBlip>
              <a:defRPr sz="33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In faith &amp; submission – Ja 1:5; 5:16</a:t>
            </a:r>
          </a:p>
          <a:p>
            <a:pPr lvl="2" marL="685800" indent="-457200" algn="l">
              <a:spcBef>
                <a:spcPts val="700"/>
              </a:spcBef>
              <a:buSzPct val="80000"/>
              <a:buBlip>
                <a:blip r:embed="rId5"/>
              </a:buBlip>
              <a:defRPr sz="33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Sincerity &amp; Earnestness - Mat 6:5; Jer 29:12,13; Jam 4:3; Col 4:12</a:t>
            </a:r>
          </a:p>
          <a:p>
            <a:pPr lvl="2" marL="685800" indent="-457200" algn="l">
              <a:spcBef>
                <a:spcPts val="700"/>
              </a:spcBef>
              <a:buSzPct val="80000"/>
              <a:buBlip>
                <a:blip r:embed="rId5"/>
              </a:buBlip>
              <a:defRPr sz="33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With Understanding &amp; Meaning – 1 Cor 14:15,16; Mat 6:7 </a:t>
            </a:r>
          </a:p>
          <a:p>
            <a:pPr lvl="2" marL="685800" indent="-457200" algn="l">
              <a:spcBef>
                <a:spcPts val="700"/>
              </a:spcBef>
              <a:buSzPct val="80000"/>
              <a:buBlip>
                <a:blip r:embed="rId5"/>
              </a:buBlip>
              <a:defRPr sz="33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In Christ — John 14:13,14; Eph. 5:20; 1 Tim 2:5; Col 3:17</a:t>
            </a:r>
          </a:p>
        </p:txBody>
      </p:sp>
      <p:sp>
        <p:nvSpPr>
          <p:cNvPr id="439"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8">
                                            <p:txEl>
                                              <p:pRg st="1" end="1"/>
                                            </p:txEl>
                                          </p:spTgt>
                                        </p:tgtEl>
                                        <p:attrNameLst>
                                          <p:attrName>style.visibility</p:attrName>
                                        </p:attrNameLst>
                                      </p:cBhvr>
                                      <p:to>
                                        <p:strVal val="visible"/>
                                      </p:to>
                                    </p:set>
                                    <p:animEffect filter="wipe(left)" transition="in">
                                      <p:cBhvr>
                                        <p:cTn id="7" dur="1500"/>
                                        <p:tgtEl>
                                          <p:spTgt spid="43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38">
                                            <p:txEl>
                                              <p:pRg st="2" end="2"/>
                                            </p:txEl>
                                          </p:spTgt>
                                        </p:tgtEl>
                                        <p:attrNameLst>
                                          <p:attrName>style.visibility</p:attrName>
                                        </p:attrNameLst>
                                      </p:cBhvr>
                                      <p:to>
                                        <p:strVal val="visible"/>
                                      </p:to>
                                    </p:set>
                                    <p:animEffect filter="wipe(left)" transition="in">
                                      <p:cBhvr>
                                        <p:cTn id="12" dur="1500"/>
                                        <p:tgtEl>
                                          <p:spTgt spid="43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38">
                                            <p:txEl>
                                              <p:pRg st="3" end="3"/>
                                            </p:txEl>
                                          </p:spTgt>
                                        </p:tgtEl>
                                        <p:attrNameLst>
                                          <p:attrName>style.visibility</p:attrName>
                                        </p:attrNameLst>
                                      </p:cBhvr>
                                      <p:to>
                                        <p:strVal val="visible"/>
                                      </p:to>
                                    </p:set>
                                    <p:animEffect filter="wipe(left)" transition="in">
                                      <p:cBhvr>
                                        <p:cTn id="17" dur="1500"/>
                                        <p:tgtEl>
                                          <p:spTgt spid="43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38">
                                            <p:txEl>
                                              <p:pRg st="4" end="4"/>
                                            </p:txEl>
                                          </p:spTgt>
                                        </p:tgtEl>
                                        <p:attrNameLst>
                                          <p:attrName>style.visibility</p:attrName>
                                        </p:attrNameLst>
                                      </p:cBhvr>
                                      <p:to>
                                        <p:strVal val="visible"/>
                                      </p:to>
                                    </p:set>
                                    <p:animEffect filter="wipe(left)" transition="in">
                                      <p:cBhvr>
                                        <p:cTn id="22" dur="1500"/>
                                        <p:tgtEl>
                                          <p:spTgt spid="43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438">
                                            <p:txEl>
                                              <p:pRg st="5" end="5"/>
                                            </p:txEl>
                                          </p:spTgt>
                                        </p:tgtEl>
                                        <p:attrNameLst>
                                          <p:attrName>style.visibility</p:attrName>
                                        </p:attrNameLst>
                                      </p:cBhvr>
                                      <p:to>
                                        <p:strVal val="visible"/>
                                      </p:to>
                                    </p:set>
                                    <p:animEffect filter="wipe(left)" transition="in">
                                      <p:cBhvr>
                                        <p:cTn id="27" dur="1500"/>
                                        <p:tgtEl>
                                          <p:spTgt spid="43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438">
                                            <p:txEl>
                                              <p:pRg st="6" end="6"/>
                                            </p:txEl>
                                          </p:spTgt>
                                        </p:tgtEl>
                                        <p:attrNameLst>
                                          <p:attrName>style.visibility</p:attrName>
                                        </p:attrNameLst>
                                      </p:cBhvr>
                                      <p:to>
                                        <p:strVal val="visible"/>
                                      </p:to>
                                    </p:set>
                                    <p:animEffect filter="wipe(left)" transition="in">
                                      <p:cBhvr>
                                        <p:cTn id="32" dur="1500"/>
                                        <p:tgtEl>
                                          <p:spTgt spid="438">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8"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1"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442" name="Daniel’s Acceptable Prayer - (9:3-19)"/>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Daniel’s Acceptable Prayer - (9:3-19)</a:t>
            </a:r>
          </a:p>
        </p:txBody>
      </p:sp>
      <p:sp>
        <p:nvSpPr>
          <p:cNvPr id="443"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
        <p:nvSpPr>
          <p:cNvPr id="444" name="1 Thessalonians 5:17 (NKJV)…"/>
          <p:cNvSpPr txBox="1"/>
          <p:nvPr/>
        </p:nvSpPr>
        <p:spPr>
          <a:xfrm>
            <a:off x="5405644" y="2429006"/>
            <a:ext cx="7481278" cy="581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
              </a:spcBef>
              <a:defRPr sz="5000">
                <a:solidFill>
                  <a:srgbClr val="FFFFFF"/>
                </a:solidFill>
                <a:effectLst>
                  <a:outerShdw sx="100000" sy="100000" kx="0" ky="0" algn="b" rotWithShape="0" blurRad="63500" dist="63500" dir="1199606">
                    <a:srgbClr val="000000"/>
                  </a:outerShdw>
                </a:effectLst>
                <a:latin typeface="Boulder"/>
                <a:ea typeface="Boulder"/>
                <a:cs typeface="Boulder"/>
                <a:sym typeface="Boulder"/>
              </a:defRPr>
            </a:pPr>
            <a:r>
              <a:t>1 Thessalonians 5:17 (NKJV)</a:t>
            </a:r>
          </a:p>
          <a:p>
            <a:pPr defTabSz="457200">
              <a:spcBef>
                <a:spcPts val="3000"/>
              </a:spcBef>
              <a:defRPr sz="5000">
                <a:solidFill>
                  <a:srgbClr val="FFFFFF"/>
                </a:solidFill>
                <a:effectLst>
                  <a:outerShdw sx="100000" sy="100000" kx="0" ky="0" algn="b" rotWithShape="0" blurRad="63500" dist="63500" dir="1199606">
                    <a:srgbClr val="000000"/>
                  </a:outerShdw>
                </a:effectLst>
                <a:latin typeface="Century Gothic"/>
                <a:ea typeface="Century Gothic"/>
                <a:cs typeface="Century Gothic"/>
                <a:sym typeface="Century Gothic"/>
              </a:defRPr>
            </a:pPr>
            <a:r>
              <a:rPr baseline="31999"/>
              <a:t>17</a:t>
            </a:r>
            <a:r>
              <a:t> pray without ceasing,</a:t>
            </a:r>
          </a:p>
          <a:p>
            <a:pPr defTabSz="457200">
              <a:spcBef>
                <a:spcPts val="100"/>
              </a:spcBef>
              <a:defRPr sz="5000">
                <a:solidFill>
                  <a:srgbClr val="FFFFFF"/>
                </a:solidFill>
                <a:effectLst>
                  <a:outerShdw sx="100000" sy="100000" kx="0" ky="0" algn="b" rotWithShape="0" blurRad="63500" dist="63500" dir="1199606">
                    <a:srgbClr val="000000"/>
                  </a:outerShdw>
                </a:effectLst>
                <a:latin typeface="Boulder"/>
                <a:ea typeface="Boulder"/>
                <a:cs typeface="Boulder"/>
                <a:sym typeface="Boulder"/>
              </a:defRPr>
            </a:pPr>
            <a:r>
              <a:t>Colossians 4:2 (NKJV)</a:t>
            </a:r>
          </a:p>
          <a:p>
            <a:pPr defTabSz="457200">
              <a:spcBef>
                <a:spcPts val="100"/>
              </a:spcBef>
              <a:defRPr sz="5000">
                <a:solidFill>
                  <a:srgbClr val="FFFFFF"/>
                </a:solidFill>
                <a:effectLst>
                  <a:outerShdw sx="100000" sy="100000" kx="0" ky="0" algn="b" rotWithShape="0" blurRad="63500" dist="63500" dir="1199606">
                    <a:srgbClr val="000000"/>
                  </a:outerShdw>
                </a:effectLst>
                <a:latin typeface="Century Gothic"/>
                <a:ea typeface="Century Gothic"/>
                <a:cs typeface="Century Gothic"/>
                <a:sym typeface="Century Gothic"/>
              </a:defRPr>
            </a:pPr>
            <a:r>
              <a:rPr baseline="31999"/>
              <a:t>2</a:t>
            </a:r>
            <a:r>
              <a:t> Continue earnestly in prayer, being vigilant in it with thanksgiving;</a:t>
            </a:r>
          </a:p>
        </p:txBody>
      </p:sp>
      <p:sp>
        <p:nvSpPr>
          <p:cNvPr id="445" name="Is prayer a habit with you?"/>
          <p:cNvSpPr txBox="1"/>
          <p:nvPr/>
        </p:nvSpPr>
        <p:spPr>
          <a:xfrm>
            <a:off x="5486944" y="8629952"/>
            <a:ext cx="7318677" cy="7338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200">
                <a:solidFill>
                  <a:schemeClr val="accent4">
                    <a:hueOff val="481991"/>
                    <a:satOff val="11971"/>
                    <a:lumOff val="19007"/>
                  </a:schemeClr>
                </a:solidFill>
              </a:defRPr>
            </a:lvl1pPr>
          </a:lstStyle>
          <a:p>
            <a:pPr/>
            <a:r>
              <a:t>Is prayer a habit with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4">
                                            <p:txEl>
                                              <p:pRg st="2" end="2"/>
                                            </p:txEl>
                                          </p:spTgt>
                                        </p:tgtEl>
                                        <p:attrNameLst>
                                          <p:attrName>style.visibility</p:attrName>
                                        </p:attrNameLst>
                                      </p:cBhvr>
                                      <p:to>
                                        <p:strVal val="visible"/>
                                      </p:to>
                                    </p:set>
                                    <p:animEffect filter="wipe(left)" transition="in">
                                      <p:cBhvr>
                                        <p:cTn id="7" dur="1500"/>
                                        <p:tgtEl>
                                          <p:spTgt spid="444">
                                            <p:txEl>
                                              <p:pRg st="2" end="2"/>
                                            </p:txEl>
                                          </p:spTgt>
                                        </p:tgtEl>
                                      </p:cBhvr>
                                    </p:animEffect>
                                  </p:childTnLst>
                                </p:cTn>
                              </p:par>
                            </p:childTnLst>
                          </p:cTn>
                        </p:par>
                        <p:par>
                          <p:cTn id="8" fill="hold">
                            <p:stCondLst>
                              <p:cond delay="1500"/>
                            </p:stCondLst>
                            <p:childTnLst>
                              <p:par>
                                <p:cTn id="9" presetClass="entr" nodeType="afterEffect" presetSubtype="8" presetID="22" grpId="1" fill="hold">
                                  <p:stCondLst>
                                    <p:cond delay="0"/>
                                  </p:stCondLst>
                                  <p:iterate type="el" backwards="0">
                                    <p:tmAbs val="0"/>
                                  </p:iterate>
                                  <p:childTnLst>
                                    <p:set>
                                      <p:cBhvr>
                                        <p:cTn id="10" fill="hold"/>
                                        <p:tgtEl>
                                          <p:spTgt spid="444">
                                            <p:txEl>
                                              <p:pRg st="3" end="3"/>
                                            </p:txEl>
                                          </p:spTgt>
                                        </p:tgtEl>
                                        <p:attrNameLst>
                                          <p:attrName>style.visibility</p:attrName>
                                        </p:attrNameLst>
                                      </p:cBhvr>
                                      <p:to>
                                        <p:strVal val="visible"/>
                                      </p:to>
                                    </p:set>
                                    <p:animEffect filter="wipe(left)" transition="in">
                                      <p:cBhvr>
                                        <p:cTn id="11" dur="1500"/>
                                        <p:tgtEl>
                                          <p:spTgt spid="444">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2" fill="hold">
                                  <p:stCondLst>
                                    <p:cond delay="0"/>
                                  </p:stCondLst>
                                  <p:iterate type="el" backwards="0">
                                    <p:tmAbs val="0"/>
                                  </p:iterate>
                                  <p:childTnLst>
                                    <p:set>
                                      <p:cBhvr>
                                        <p:cTn id="15" fill="hold"/>
                                        <p:tgtEl>
                                          <p:spTgt spid="445"/>
                                        </p:tgtEl>
                                        <p:attrNameLst>
                                          <p:attrName>style.visibility</p:attrName>
                                        </p:attrNameLst>
                                      </p:cBhvr>
                                      <p:to>
                                        <p:strVal val="visible"/>
                                      </p:to>
                                    </p:set>
                                    <p:animEffect filter="wipe(left)" transition="in">
                                      <p:cBhvr>
                                        <p:cTn id="16" dur="2000"/>
                                        <p:tgtEl>
                                          <p:spTgt spid="4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4" grpId="1"/>
      <p:bldP build="whole" bldLvl="1" animBg="1" rev="0" advAuto="0" spid="445" grpId="2"/>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7"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448" name="Daniel’s Acceptable Prayer - (9:3-19)"/>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Daniel’s Acceptable Prayer - (9:3-19)</a:t>
            </a:r>
          </a:p>
        </p:txBody>
      </p:sp>
      <p:sp>
        <p:nvSpPr>
          <p:cNvPr id="449"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
        <p:nvSpPr>
          <p:cNvPr id="450" name="John 9:31 (NKJV)…"/>
          <p:cNvSpPr txBox="1"/>
          <p:nvPr/>
        </p:nvSpPr>
        <p:spPr>
          <a:xfrm>
            <a:off x="5727674" y="2388052"/>
            <a:ext cx="6837218" cy="543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5200">
                <a:solidFill>
                  <a:srgbClr val="FFFFFF"/>
                </a:solidFill>
                <a:effectLst>
                  <a:outerShdw sx="100000" sy="100000" kx="0" ky="0" algn="b" rotWithShape="0" blurRad="63500" dist="63500" dir="1199606">
                    <a:srgbClr val="000000"/>
                  </a:outerShdw>
                </a:effectLst>
                <a:latin typeface="Boulder"/>
                <a:ea typeface="Boulder"/>
                <a:cs typeface="Boulder"/>
                <a:sym typeface="Boulder"/>
              </a:defRPr>
            </a:pPr>
            <a:r>
              <a:t>John 9:31 (NKJV)</a:t>
            </a:r>
          </a:p>
          <a:p>
            <a:pPr defTabSz="457200">
              <a:defRPr sz="4900">
                <a:solidFill>
                  <a:srgbClr val="FFFFFF"/>
                </a:solidFill>
                <a:effectLst>
                  <a:outerShdw sx="100000" sy="100000" kx="0" ky="0" algn="b" rotWithShape="0" blurRad="63500" dist="63500" dir="1199606">
                    <a:srgbClr val="000000"/>
                  </a:outerShdw>
                </a:effectLst>
                <a:latin typeface="Century Gothic"/>
                <a:ea typeface="Century Gothic"/>
                <a:cs typeface="Century Gothic"/>
                <a:sym typeface="Century Gothic"/>
              </a:defRPr>
            </a:pPr>
            <a:r>
              <a:rPr baseline="31999"/>
              <a:t>31</a:t>
            </a:r>
            <a:r>
              <a:t> Now we know that God does not hear sinners; but if anyone is a worshiper of God and does His will, He hears him.</a:t>
            </a:r>
          </a:p>
        </p:txBody>
      </p:sp>
      <p:sp>
        <p:nvSpPr>
          <p:cNvPr id="451" name="Are Your Prayers Accepted By God?"/>
          <p:cNvSpPr txBox="1"/>
          <p:nvPr/>
        </p:nvSpPr>
        <p:spPr>
          <a:xfrm>
            <a:off x="5486944" y="7932736"/>
            <a:ext cx="7318677" cy="15320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700">
                <a:solidFill>
                  <a:schemeClr val="accent4">
                    <a:hueOff val="481991"/>
                    <a:satOff val="11971"/>
                    <a:lumOff val="19007"/>
                  </a:schemeClr>
                </a:solidFill>
              </a:defRPr>
            </a:lvl1pPr>
          </a:lstStyle>
          <a:p>
            <a:pPr/>
            <a:r>
              <a:t>Are Your Prayers Accepted By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1"/>
                                        </p:tgtEl>
                                        <p:attrNameLst>
                                          <p:attrName>style.visibility</p:attrName>
                                        </p:attrNameLst>
                                      </p:cBhvr>
                                      <p:to>
                                        <p:strVal val="visible"/>
                                      </p:to>
                                    </p:set>
                                    <p:animEffect filter="wipe(left)" transition="in">
                                      <p:cBhvr>
                                        <p:cTn id="7" dur="2000"/>
                                        <p:tgtEl>
                                          <p:spTgt spid="4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1"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3"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454" name="Daniel’s Acceptable Prayer - (9:3-19)"/>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Daniel’s Acceptable Prayer - (9:3-19)</a:t>
            </a:r>
          </a:p>
        </p:txBody>
      </p:sp>
      <p:sp>
        <p:nvSpPr>
          <p:cNvPr id="455"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
        <p:nvSpPr>
          <p:cNvPr id="456" name="Are Your Prayers Accepted By God?"/>
          <p:cNvSpPr txBox="1"/>
          <p:nvPr/>
        </p:nvSpPr>
        <p:spPr>
          <a:xfrm>
            <a:off x="5486944" y="2404531"/>
            <a:ext cx="7318677" cy="15320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700">
                <a:solidFill>
                  <a:schemeClr val="accent4">
                    <a:hueOff val="481991"/>
                    <a:satOff val="11971"/>
                    <a:lumOff val="19007"/>
                  </a:schemeClr>
                </a:solidFill>
              </a:defRPr>
            </a:lvl1pPr>
          </a:lstStyle>
          <a:p>
            <a:pPr/>
            <a:r>
              <a:t>Are Your Prayers Accepted By God?</a:t>
            </a:r>
          </a:p>
        </p:txBody>
      </p:sp>
      <p:sp>
        <p:nvSpPr>
          <p:cNvPr id="457" name="ARE YOU IN CHRIST? — Gal 3:26,27; 1 Tim 2:5…"/>
          <p:cNvSpPr txBox="1"/>
          <p:nvPr/>
        </p:nvSpPr>
        <p:spPr>
          <a:xfrm>
            <a:off x="5276233" y="4062180"/>
            <a:ext cx="7740099" cy="5289502"/>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2200"/>
              </a:spcBef>
              <a:defRPr>
                <a:solidFill>
                  <a:srgbClr val="FFFFFF"/>
                </a:solidFill>
                <a:latin typeface="Chalkduster"/>
                <a:ea typeface="Chalkduster"/>
                <a:cs typeface="Chalkduster"/>
                <a:sym typeface="Chalkduster"/>
              </a:defRPr>
            </a:pPr>
            <a:r>
              <a:t>ARE YOU IN CHRIST? — Gal 3:26,27; 1 Tim 2:5</a:t>
            </a:r>
          </a:p>
          <a:p>
            <a:pPr>
              <a:spcBef>
                <a:spcPts val="2200"/>
              </a:spcBef>
              <a:defRPr>
                <a:solidFill>
                  <a:srgbClr val="FFFFFF"/>
                </a:solidFill>
                <a:latin typeface="Chalkduster"/>
                <a:ea typeface="Chalkduster"/>
                <a:cs typeface="Chalkduster"/>
                <a:sym typeface="Chalkduster"/>
              </a:defRPr>
            </a:pPr>
            <a:r>
              <a:t>FOLLOWING CHRIST? —     1 John 3:22</a:t>
            </a:r>
          </a:p>
          <a:p>
            <a:pPr>
              <a:spcBef>
                <a:spcPts val="2200"/>
              </a:spcBef>
              <a:defRPr>
                <a:solidFill>
                  <a:srgbClr val="FFFFFF"/>
                </a:solidFill>
                <a:latin typeface="Chalkduster"/>
                <a:ea typeface="Chalkduster"/>
                <a:cs typeface="Chalkduster"/>
                <a:sym typeface="Chalkduster"/>
              </a:defRPr>
            </a:pPr>
            <a:r>
              <a:t>PENITENT / CONFESSING? — 1 John 1:9,10</a:t>
            </a:r>
          </a:p>
          <a:p>
            <a:pPr>
              <a:spcBef>
                <a:spcPts val="2200"/>
              </a:spcBef>
              <a:defRPr>
                <a:solidFill>
                  <a:srgbClr val="FFFFFF"/>
                </a:solidFill>
                <a:latin typeface="Chalkduster"/>
                <a:ea typeface="Chalkduster"/>
                <a:cs typeface="Chalkduster"/>
                <a:sym typeface="Chalkduster"/>
              </a:defRPr>
            </a:pPr>
            <a:r>
              <a:t>MERCIFUL? —  Mat 6:14,15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7">
                                            <p:bg/>
                                          </p:spTgt>
                                        </p:tgtEl>
                                        <p:attrNameLst>
                                          <p:attrName>style.visibility</p:attrName>
                                        </p:attrNameLst>
                                      </p:cBhvr>
                                      <p:to>
                                        <p:strVal val="visible"/>
                                      </p:to>
                                    </p:set>
                                    <p:animEffect filter="wipe(left)" transition="in">
                                      <p:cBhvr>
                                        <p:cTn id="7" dur="2000"/>
                                        <p:tgtEl>
                                          <p:spTgt spid="45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57">
                                            <p:txEl>
                                              <p:pRg st="0" end="0"/>
                                            </p:txEl>
                                          </p:spTgt>
                                        </p:tgtEl>
                                        <p:attrNameLst>
                                          <p:attrName>style.visibility</p:attrName>
                                        </p:attrNameLst>
                                      </p:cBhvr>
                                      <p:to>
                                        <p:strVal val="visible"/>
                                      </p:to>
                                    </p:set>
                                    <p:animEffect filter="wipe(left)" transition="in">
                                      <p:cBhvr>
                                        <p:cTn id="10" dur="2000"/>
                                        <p:tgtEl>
                                          <p:spTgt spid="45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57">
                                            <p:txEl>
                                              <p:pRg st="1" end="1"/>
                                            </p:txEl>
                                          </p:spTgt>
                                        </p:tgtEl>
                                        <p:attrNameLst>
                                          <p:attrName>style.visibility</p:attrName>
                                        </p:attrNameLst>
                                      </p:cBhvr>
                                      <p:to>
                                        <p:strVal val="visible"/>
                                      </p:to>
                                    </p:set>
                                    <p:animEffect filter="wipe(left)" transition="in">
                                      <p:cBhvr>
                                        <p:cTn id="15" dur="2000"/>
                                        <p:tgtEl>
                                          <p:spTgt spid="45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57">
                                            <p:txEl>
                                              <p:pRg st="2" end="2"/>
                                            </p:txEl>
                                          </p:spTgt>
                                        </p:tgtEl>
                                        <p:attrNameLst>
                                          <p:attrName>style.visibility</p:attrName>
                                        </p:attrNameLst>
                                      </p:cBhvr>
                                      <p:to>
                                        <p:strVal val="visible"/>
                                      </p:to>
                                    </p:set>
                                    <p:animEffect filter="wipe(left)" transition="in">
                                      <p:cBhvr>
                                        <p:cTn id="20" dur="2000"/>
                                        <p:tgtEl>
                                          <p:spTgt spid="45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57">
                                            <p:txEl>
                                              <p:pRg st="3" end="3"/>
                                            </p:txEl>
                                          </p:spTgt>
                                        </p:tgtEl>
                                        <p:attrNameLst>
                                          <p:attrName>style.visibility</p:attrName>
                                        </p:attrNameLst>
                                      </p:cBhvr>
                                      <p:to>
                                        <p:strVal val="visible"/>
                                      </p:to>
                                    </p:set>
                                    <p:animEffect filter="wipe(left)" transition="in">
                                      <p:cBhvr>
                                        <p:cTn id="25" dur="2000"/>
                                        <p:tgtEl>
                                          <p:spTgt spid="45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7"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0" name="Image" descr="Image"/>
          <p:cNvPicPr>
            <a:picLocks noChangeAspect="1"/>
          </p:cNvPicPr>
          <p:nvPr>
            <p:ph type="pic" idx="13"/>
          </p:nvPr>
        </p:nvPicPr>
        <p:blipFill>
          <a:blip r:embed="rId2">
            <a:extLst/>
          </a:blip>
          <a:srcRect l="17654" t="6872" r="17654" b="6873"/>
          <a:stretch>
            <a:fillRect/>
          </a:stretch>
        </p:blipFill>
        <p:spPr>
          <a:xfrm>
            <a:off x="0" y="-1"/>
            <a:ext cx="13004800" cy="9753601"/>
          </a:xfrm>
          <a:prstGeom prst="rect">
            <a:avLst/>
          </a:prstGeom>
        </p:spPr>
      </p:pic>
      <p:sp>
        <p:nvSpPr>
          <p:cNvPr id="461" name="Charts by Don McClain…"/>
          <p:cNvSpPr txBox="1"/>
          <p:nvPr/>
        </p:nvSpPr>
        <p:spPr>
          <a:xfrm>
            <a:off x="488998" y="6421570"/>
            <a:ext cx="12026804" cy="27510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September 9, 2018 PM</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u="sng">
                <a:solidFill>
                  <a:srgbClr val="0000FF"/>
                </a:solidFill>
                <a:uFill>
                  <a:solidFill>
                    <a:srgbClr val="0000FF"/>
                  </a:solidFill>
                </a:uFill>
                <a:hlinkClick r:id="rId3"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solidFill>
                  <a:srgbClr val="0000FF"/>
                </a:solidFill>
                <a:uFill>
                  <a:solidFill>
                    <a:srgbClr val="0000FF"/>
                  </a:solidFill>
                </a:uFill>
                <a:hlinkClick r:id="rId4" invalidUrl="" action="" tgtFrame="" tooltip="" history="1" highlightClick="0" endSnd="0"/>
              </a:rPr>
              <a:t>http://w65stchurchofchrist.org/coc/sermons/</a:t>
            </a:r>
            <a:r>
              <a:t> </a:t>
            </a:r>
          </a:p>
        </p:txBody>
      </p:sp>
      <p:sp>
        <p:nvSpPr>
          <p:cNvPr id="462" name="“Faith To Endure The Fire”"/>
          <p:cNvSpPr txBox="1"/>
          <p:nvPr/>
        </p:nvSpPr>
        <p:spPr>
          <a:xfrm>
            <a:off x="299342" y="29242"/>
            <a:ext cx="12406116" cy="1191072"/>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Four Beasts &amp; Our Mighty King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Matthew 6:7–15 (NKJV)…"/>
          <p:cNvSpPr txBox="1"/>
          <p:nvPr/>
        </p:nvSpPr>
        <p:spPr>
          <a:xfrm>
            <a:off x="361559" y="294940"/>
            <a:ext cx="12281681" cy="900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Matthew 6:7–15 (NKJV)</a:t>
            </a:r>
          </a:p>
          <a:p>
            <a:pPr defTabSz="457200">
              <a:defRPr sz="5700">
                <a:solidFill>
                  <a:srgbClr val="000000"/>
                </a:solidFill>
                <a:effectLst/>
                <a:latin typeface="Hoefler Text"/>
                <a:ea typeface="Hoefler Text"/>
                <a:cs typeface="Hoefler Text"/>
                <a:sym typeface="Hoefler Text"/>
              </a:defRPr>
            </a:pPr>
            <a:r>
              <a:rPr baseline="31999"/>
              <a:t>7</a:t>
            </a:r>
            <a:r>
              <a:t> And when you pray, do not use vain repetitions as the heathen </a:t>
            </a:r>
            <a:r>
              <a:rPr i="1"/>
              <a:t>do</a:t>
            </a:r>
            <a:r>
              <a:t>. For they think that they will be heard for their many words. </a:t>
            </a:r>
            <a:r>
              <a:rPr baseline="31999"/>
              <a:t>8</a:t>
            </a:r>
            <a:r>
              <a:t> “Therefore do not be like them. For your Father knows the things you have need of before you ask Him. </a:t>
            </a:r>
            <a:r>
              <a:rPr baseline="31999"/>
              <a:t>9</a:t>
            </a:r>
            <a:r>
              <a:t> In this manner, therefore, pray: Our Father in heaven, Hallowed be Your name.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Matthew 6:7–15 (NKJV)…"/>
          <p:cNvSpPr txBox="1"/>
          <p:nvPr/>
        </p:nvSpPr>
        <p:spPr>
          <a:xfrm>
            <a:off x="361559" y="294940"/>
            <a:ext cx="12281681" cy="934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Matthew 6:7–15 (NKJV)</a:t>
            </a:r>
          </a:p>
          <a:p>
            <a:pPr defTabSz="457200">
              <a:defRPr sz="5900">
                <a:solidFill>
                  <a:srgbClr val="000000"/>
                </a:solidFill>
                <a:effectLst/>
                <a:latin typeface="Hoefler Text"/>
                <a:ea typeface="Hoefler Text"/>
                <a:cs typeface="Hoefler Text"/>
                <a:sym typeface="Hoefler Text"/>
              </a:defRPr>
            </a:pPr>
            <a:r>
              <a:rPr baseline="31999"/>
              <a:t>10</a:t>
            </a:r>
            <a:r>
              <a:t> Your kingdom come. Your will be done On earth as </a:t>
            </a:r>
            <a:r>
              <a:rPr i="1"/>
              <a:t>it is</a:t>
            </a:r>
            <a:r>
              <a:t> in heaven. </a:t>
            </a:r>
            <a:r>
              <a:rPr baseline="31999"/>
              <a:t>11</a:t>
            </a:r>
            <a:r>
              <a:t> Give us this day our daily bread. </a:t>
            </a:r>
            <a:r>
              <a:rPr baseline="31999"/>
              <a:t>12</a:t>
            </a:r>
            <a:r>
              <a:t> And forgive us our debts, As we forgive our debtors. </a:t>
            </a:r>
            <a:r>
              <a:rPr baseline="31999"/>
              <a:t>13</a:t>
            </a:r>
            <a:r>
              <a:t> And do not lead us into temptation, But deliver us from the evil one. For Yours is the kingdom and the power and the glory forever. Amen.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9"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320"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3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2" name="Daniel 9:1 (NKJV)…"/>
          <p:cNvSpPr txBox="1"/>
          <p:nvPr/>
        </p:nvSpPr>
        <p:spPr>
          <a:xfrm>
            <a:off x="94033" y="2520366"/>
            <a:ext cx="5377558" cy="63500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5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9:1 (NKJV)</a:t>
            </a:r>
          </a:p>
          <a:p>
            <a:pPr defTabSz="457200">
              <a:defRPr sz="43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1</a:t>
            </a:r>
            <a:r>
              <a:t> In the first year of Darius the son of Ahasuerus, of the lineage of the Medes, who was made king over the realm of the Chaldeans—</a:t>
            </a:r>
          </a:p>
        </p:txBody>
      </p:sp>
      <p:sp>
        <p:nvSpPr>
          <p:cNvPr id="323" name="In 605 B.C., Judah, as God had stated through Jeremiah, had found itself under Babylonian control.…"/>
          <p:cNvSpPr txBox="1"/>
          <p:nvPr/>
        </p:nvSpPr>
        <p:spPr>
          <a:xfrm>
            <a:off x="5523517" y="2641292"/>
            <a:ext cx="7205704" cy="66294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3"/>
              </a:buBlip>
              <a:defRPr sz="41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This was 539 b.c., 66 years after Daniel had been exiled.</a:t>
            </a:r>
          </a:p>
          <a:p>
            <a:pPr lvl="2" marL="783771" indent="-783771" algn="l">
              <a:spcBef>
                <a:spcPts val="1200"/>
              </a:spcBef>
              <a:buSzPct val="80000"/>
              <a:buBlip>
                <a:blip r:embed="rId3"/>
              </a:buBlip>
              <a:defRPr sz="41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This is about 12 years after the vision in Chapter 8 - </a:t>
            </a:r>
          </a:p>
          <a:p>
            <a:pPr lvl="2" marL="783771" indent="-783771" algn="l">
              <a:spcBef>
                <a:spcPts val="1200"/>
              </a:spcBef>
              <a:buSzPct val="80000"/>
              <a:buBlip>
                <a:blip r:embed="rId3"/>
              </a:buBlip>
              <a:defRPr sz="41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Daniel’s reference to the accession of Darius (vv. 1, 28; 9:1; called Darius the Mede in 5:31) because there is no historical evidence outside the Bible for this name.</a:t>
            </a:r>
          </a:p>
        </p:txBody>
      </p:sp>
      <p:sp>
        <p:nvSpPr>
          <p:cNvPr id="324"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
        <p:nvSpPr>
          <p:cNvPr id="325" name="Chapter 9 - Daniels Prayer &amp; 70 Week Vision - 551-552 BC"/>
          <p:cNvSpPr txBox="1"/>
          <p:nvPr/>
        </p:nvSpPr>
        <p:spPr>
          <a:xfrm>
            <a:off x="-103156" y="1245942"/>
            <a:ext cx="13253445"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Chapter 9 - Daniels Prayer &amp; 70 Week Vision - 551-552 BC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3">
                                            <p:bg/>
                                          </p:spTgt>
                                        </p:tgtEl>
                                        <p:attrNameLst>
                                          <p:attrName>style.visibility</p:attrName>
                                        </p:attrNameLst>
                                      </p:cBhvr>
                                      <p:to>
                                        <p:strVal val="visible"/>
                                      </p:to>
                                    </p:set>
                                    <p:animEffect filter="wipe(left)" transition="in">
                                      <p:cBhvr>
                                        <p:cTn id="7" dur="1500"/>
                                        <p:tgtEl>
                                          <p:spTgt spid="32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23">
                                            <p:txEl>
                                              <p:pRg st="0" end="0"/>
                                            </p:txEl>
                                          </p:spTgt>
                                        </p:tgtEl>
                                        <p:attrNameLst>
                                          <p:attrName>style.visibility</p:attrName>
                                        </p:attrNameLst>
                                      </p:cBhvr>
                                      <p:to>
                                        <p:strVal val="visible"/>
                                      </p:to>
                                    </p:set>
                                    <p:animEffect filter="wipe(left)" transition="in">
                                      <p:cBhvr>
                                        <p:cTn id="10" dur="1500"/>
                                        <p:tgtEl>
                                          <p:spTgt spid="3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23">
                                            <p:txEl>
                                              <p:pRg st="1" end="1"/>
                                            </p:txEl>
                                          </p:spTgt>
                                        </p:tgtEl>
                                        <p:attrNameLst>
                                          <p:attrName>style.visibility</p:attrName>
                                        </p:attrNameLst>
                                      </p:cBhvr>
                                      <p:to>
                                        <p:strVal val="visible"/>
                                      </p:to>
                                    </p:set>
                                    <p:animEffect filter="wipe(left)" transition="in">
                                      <p:cBhvr>
                                        <p:cTn id="15" dur="1500"/>
                                        <p:tgtEl>
                                          <p:spTgt spid="32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23">
                                            <p:txEl>
                                              <p:pRg st="2" end="2"/>
                                            </p:txEl>
                                          </p:spTgt>
                                        </p:tgtEl>
                                        <p:attrNameLst>
                                          <p:attrName>style.visibility</p:attrName>
                                        </p:attrNameLst>
                                      </p:cBhvr>
                                      <p:to>
                                        <p:strVal val="visible"/>
                                      </p:to>
                                    </p:set>
                                    <p:animEffect filter="wipe(left)" transition="in">
                                      <p:cBhvr>
                                        <p:cTn id="20" dur="1500"/>
                                        <p:tgtEl>
                                          <p:spTgt spid="32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3"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Matthew 6:7–15 (NKJV)…"/>
          <p:cNvSpPr txBox="1"/>
          <p:nvPr/>
        </p:nvSpPr>
        <p:spPr>
          <a:xfrm>
            <a:off x="361559" y="294940"/>
            <a:ext cx="12281681" cy="7632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Matthew 6:7–15 (NKJV)</a:t>
            </a:r>
          </a:p>
          <a:p>
            <a:pPr defTabSz="457200">
              <a:defRPr sz="7000">
                <a:solidFill>
                  <a:srgbClr val="000000"/>
                </a:solidFill>
                <a:effectLst/>
                <a:latin typeface="Hoefler Text"/>
                <a:ea typeface="Hoefler Text"/>
                <a:cs typeface="Hoefler Text"/>
                <a:sym typeface="Hoefler Text"/>
              </a:defRPr>
            </a:pPr>
            <a:r>
              <a:rPr baseline="31999"/>
              <a:t>14</a:t>
            </a:r>
            <a:r>
              <a:t> “For if you forgive men their trespasses, your heavenly Father will also forgive you. </a:t>
            </a:r>
            <a:r>
              <a:rPr baseline="31999"/>
              <a:t>15</a:t>
            </a:r>
            <a:r>
              <a:t> But if you do not forgive men their trespasses, neither will your Father forgive your trespasses.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328"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3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0" name="Daniel 9:1 (NKJV)…"/>
          <p:cNvSpPr txBox="1"/>
          <p:nvPr/>
        </p:nvSpPr>
        <p:spPr>
          <a:xfrm>
            <a:off x="94033" y="2520366"/>
            <a:ext cx="5377558" cy="63500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5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9:1 (NKJV)</a:t>
            </a:r>
          </a:p>
          <a:p>
            <a:pPr defTabSz="457200">
              <a:defRPr sz="43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1</a:t>
            </a:r>
            <a:r>
              <a:t> In the first year of Darius the son of Ahasuerus, of the lineage of the Medes, who was made king over the realm of the Chaldeans—</a:t>
            </a:r>
          </a:p>
        </p:txBody>
      </p:sp>
      <p:sp>
        <p:nvSpPr>
          <p:cNvPr id="331"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
        <p:nvSpPr>
          <p:cNvPr id="332" name="Chapter 9 - Daniels Prayer &amp; 70 Week Vision - 551-552 BC"/>
          <p:cNvSpPr txBox="1"/>
          <p:nvPr/>
        </p:nvSpPr>
        <p:spPr>
          <a:xfrm>
            <a:off x="-103156" y="1245942"/>
            <a:ext cx="13253445"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Chapter 9 - Daniels Prayer &amp; 70 Week Vision - 551-552 BC</a:t>
            </a:r>
          </a:p>
        </p:txBody>
      </p:sp>
      <p:sp>
        <p:nvSpPr>
          <p:cNvPr id="333" name="Demonstrated Faith ...…"/>
          <p:cNvSpPr txBox="1"/>
          <p:nvPr/>
        </p:nvSpPr>
        <p:spPr>
          <a:xfrm>
            <a:off x="5432671" y="2073261"/>
            <a:ext cx="7324146" cy="7289801"/>
          </a:xfrm>
          <a:prstGeom prst="rect">
            <a:avLst/>
          </a:prstGeom>
          <a:solidFill>
            <a:srgbClr val="525252">
              <a:alpha val="63473"/>
            </a:srgbClr>
          </a:solidFill>
          <a:ln w="12700">
            <a:miter lim="400000"/>
          </a:ln>
          <a:effectLst>
            <a:outerShdw sx="100000" sy="100000" kx="0" ky="0" algn="b" rotWithShape="0" blurRad="127000" dist="62182" dir="3094916">
              <a:srgbClr val="000000">
                <a:alpha val="6992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3"/>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Several possible explanations for the identity of this Darius:</a:t>
            </a:r>
          </a:p>
          <a:p>
            <a:pPr lvl="2" marL="685800" indent="-457200" algn="l">
              <a:spcBef>
                <a:spcPts val="9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Darius may have been another name for Cyrus. Daniel 6:28</a:t>
            </a:r>
          </a:p>
          <a:p>
            <a:pPr lvl="2" marL="685800" indent="-457200" algn="l">
              <a:spcBef>
                <a:spcPts val="9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Darius was appointed by Cyrus to rule over Babylon, a comparatively small portion of the vast Medo-Persian Empire.</a:t>
            </a:r>
          </a:p>
          <a:p>
            <a:pPr lvl="2" marL="685800" indent="-457200" algn="l">
              <a:spcBef>
                <a:spcPts val="9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Darius was an alias for, Gubaru / Ugbaru, the conquering general whom Cyrus appointed to rule over Babylon — Oct 29, 539 bc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3">
                                            <p:txEl>
                                              <p:pRg st="1" end="1"/>
                                            </p:txEl>
                                          </p:spTgt>
                                        </p:tgtEl>
                                        <p:attrNameLst>
                                          <p:attrName>style.visibility</p:attrName>
                                        </p:attrNameLst>
                                      </p:cBhvr>
                                      <p:to>
                                        <p:strVal val="visible"/>
                                      </p:to>
                                    </p:set>
                                    <p:animEffect filter="wipe(left)" transition="in">
                                      <p:cBhvr>
                                        <p:cTn id="7" dur="1500"/>
                                        <p:tgtEl>
                                          <p:spTgt spid="33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33">
                                            <p:txEl>
                                              <p:pRg st="2" end="2"/>
                                            </p:txEl>
                                          </p:spTgt>
                                        </p:tgtEl>
                                        <p:attrNameLst>
                                          <p:attrName>style.visibility</p:attrName>
                                        </p:attrNameLst>
                                      </p:cBhvr>
                                      <p:to>
                                        <p:strVal val="visible"/>
                                      </p:to>
                                    </p:set>
                                    <p:animEffect filter="wipe(left)" transition="in">
                                      <p:cBhvr>
                                        <p:cTn id="12" dur="1500"/>
                                        <p:tgtEl>
                                          <p:spTgt spid="3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33">
                                            <p:txEl>
                                              <p:pRg st="3" end="3"/>
                                            </p:txEl>
                                          </p:spTgt>
                                        </p:tgtEl>
                                        <p:attrNameLst>
                                          <p:attrName>style.visibility</p:attrName>
                                        </p:attrNameLst>
                                      </p:cBhvr>
                                      <p:to>
                                        <p:strVal val="visible"/>
                                      </p:to>
                                    </p:set>
                                    <p:animEffect filter="wipe(left)" transition="in">
                                      <p:cBhvr>
                                        <p:cTn id="17" dur="1500"/>
                                        <p:tgtEl>
                                          <p:spTgt spid="33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3"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5"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336"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3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8" name="Daniel 9:2 (NKJV)…"/>
          <p:cNvSpPr txBox="1"/>
          <p:nvPr/>
        </p:nvSpPr>
        <p:spPr>
          <a:xfrm>
            <a:off x="94033" y="2154260"/>
            <a:ext cx="5377558" cy="7315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5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9:2 (NKJV)</a:t>
            </a:r>
          </a:p>
          <a:p>
            <a:pPr defTabSz="457200">
              <a:defRPr sz="37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2</a:t>
            </a:r>
            <a:r>
              <a:t> in the first year of his reign I, Daniel, understood by the books the number of the years </a:t>
            </a:r>
            <a:r>
              <a:rPr i="1"/>
              <a:t>specified</a:t>
            </a:r>
            <a:r>
              <a:t> by the word of the Lord through Jeremiah the prophet, that He would accomplish seventy years in the desolations of Jerusalem.</a:t>
            </a:r>
          </a:p>
        </p:txBody>
      </p:sp>
      <p:sp>
        <p:nvSpPr>
          <p:cNvPr id="339"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
        <p:nvSpPr>
          <p:cNvPr id="340" name="Chapter 9 - Daniels Prayer &amp; 70 Week Vision - 551-552 BC"/>
          <p:cNvSpPr txBox="1"/>
          <p:nvPr/>
        </p:nvSpPr>
        <p:spPr>
          <a:xfrm>
            <a:off x="-103156" y="1245942"/>
            <a:ext cx="13253445"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Chapter 9 - Daniels Prayer &amp; 70 Week Vision - 551-552 BC</a:t>
            </a:r>
          </a:p>
        </p:txBody>
      </p:sp>
      <p:sp>
        <p:nvSpPr>
          <p:cNvPr id="341" name="Demonstrated Faith ...…"/>
          <p:cNvSpPr txBox="1"/>
          <p:nvPr/>
        </p:nvSpPr>
        <p:spPr>
          <a:xfrm>
            <a:off x="5432671" y="2073261"/>
            <a:ext cx="7324146" cy="7315201"/>
          </a:xfrm>
          <a:prstGeom prst="rect">
            <a:avLst/>
          </a:prstGeom>
          <a:solidFill>
            <a:srgbClr val="525252">
              <a:alpha val="63473"/>
            </a:srgbClr>
          </a:solidFill>
          <a:ln w="12700">
            <a:miter lim="400000"/>
          </a:ln>
          <a:effectLst>
            <a:outerShdw sx="100000" sy="100000" kx="0" ky="0" algn="b" rotWithShape="0" blurRad="127000" dist="62182" dir="3094916">
              <a:srgbClr val="000000">
                <a:alpha val="6992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700"/>
              </a:spcBef>
              <a:buSzPct val="80000"/>
              <a:buBlip>
                <a:blip r:embed="rId3"/>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was familiar with &amp; KNEW the WORD of The LORD</a:t>
            </a:r>
          </a:p>
          <a:p>
            <a:pPr lvl="2" marL="685800" indent="-457200" algn="l">
              <a:spcBef>
                <a:spcPts val="17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Liberal scholars suggest this statement implies a later date for this book … NONSENSE!</a:t>
            </a:r>
          </a:p>
          <a:p>
            <a:pPr lvl="2" marL="685800" indent="-457200" algn="l">
              <a:spcBef>
                <a:spcPts val="17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Jeremiah was considered a prophet by many, &amp; would surely be so in the minds of those carried captive - Jer. 27; 29:1</a:t>
            </a:r>
          </a:p>
          <a:p>
            <a:pPr lvl="2" marL="685800" indent="-457200" algn="l">
              <a:spcBef>
                <a:spcPts val="17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It is ridiculous to assume the Jews in Babylon would not have a record of the Law and prophets - esp. one of means. — Jer. 29:1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1">
                                            <p:txEl>
                                              <p:pRg st="1" end="1"/>
                                            </p:txEl>
                                          </p:spTgt>
                                        </p:tgtEl>
                                        <p:attrNameLst>
                                          <p:attrName>style.visibility</p:attrName>
                                        </p:attrNameLst>
                                      </p:cBhvr>
                                      <p:to>
                                        <p:strVal val="visible"/>
                                      </p:to>
                                    </p:set>
                                    <p:animEffect filter="wipe(left)" transition="in">
                                      <p:cBhvr>
                                        <p:cTn id="7" dur="1500"/>
                                        <p:tgtEl>
                                          <p:spTgt spid="3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41">
                                            <p:txEl>
                                              <p:pRg st="2" end="2"/>
                                            </p:txEl>
                                          </p:spTgt>
                                        </p:tgtEl>
                                        <p:attrNameLst>
                                          <p:attrName>style.visibility</p:attrName>
                                        </p:attrNameLst>
                                      </p:cBhvr>
                                      <p:to>
                                        <p:strVal val="visible"/>
                                      </p:to>
                                    </p:set>
                                    <p:animEffect filter="wipe(left)" transition="in">
                                      <p:cBhvr>
                                        <p:cTn id="12" dur="1500"/>
                                        <p:tgtEl>
                                          <p:spTgt spid="34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41">
                                            <p:txEl>
                                              <p:pRg st="3" end="3"/>
                                            </p:txEl>
                                          </p:spTgt>
                                        </p:tgtEl>
                                        <p:attrNameLst>
                                          <p:attrName>style.visibility</p:attrName>
                                        </p:attrNameLst>
                                      </p:cBhvr>
                                      <p:to>
                                        <p:strVal val="visible"/>
                                      </p:to>
                                    </p:set>
                                    <p:animEffect filter="wipe(left)" transition="in">
                                      <p:cBhvr>
                                        <p:cTn id="17" dur="1500"/>
                                        <p:tgtEl>
                                          <p:spTgt spid="34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1"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3"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344"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3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6" name="Daniel 9:2 (NKJV)…"/>
          <p:cNvSpPr txBox="1"/>
          <p:nvPr/>
        </p:nvSpPr>
        <p:spPr>
          <a:xfrm>
            <a:off x="94033" y="2154260"/>
            <a:ext cx="5377558" cy="7315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5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9:2 (NKJV)</a:t>
            </a:r>
          </a:p>
          <a:p>
            <a:pPr defTabSz="457200">
              <a:defRPr sz="37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2</a:t>
            </a:r>
            <a:r>
              <a:t> in the first year of his reign I, Daniel, understood by the books the number of the years </a:t>
            </a:r>
            <a:r>
              <a:rPr i="1"/>
              <a:t>specified</a:t>
            </a:r>
            <a:r>
              <a:t> by the word of the Lord through Jeremiah the prophet, that He would accomplish seventy years in the desolations of Jerusalem.</a:t>
            </a:r>
          </a:p>
        </p:txBody>
      </p:sp>
      <p:sp>
        <p:nvSpPr>
          <p:cNvPr id="347"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
        <p:nvSpPr>
          <p:cNvPr id="348" name="Chapter 9 - Daniels Prayer &amp; 70 Week Vision - 551-552 BC"/>
          <p:cNvSpPr txBox="1"/>
          <p:nvPr/>
        </p:nvSpPr>
        <p:spPr>
          <a:xfrm>
            <a:off x="-103156" y="1245942"/>
            <a:ext cx="13253445"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Chapter 9 - Daniels Prayer &amp; 70 Week Vision - 551-552 BC</a:t>
            </a:r>
          </a:p>
        </p:txBody>
      </p:sp>
      <p:sp>
        <p:nvSpPr>
          <p:cNvPr id="349" name="Demonstrated Faith ...…"/>
          <p:cNvSpPr txBox="1"/>
          <p:nvPr/>
        </p:nvSpPr>
        <p:spPr>
          <a:xfrm>
            <a:off x="5432671" y="2073261"/>
            <a:ext cx="7324146" cy="7175501"/>
          </a:xfrm>
          <a:prstGeom prst="rect">
            <a:avLst/>
          </a:prstGeom>
          <a:solidFill>
            <a:srgbClr val="525252">
              <a:alpha val="63473"/>
            </a:srgbClr>
          </a:solidFill>
          <a:ln w="12700">
            <a:miter lim="400000"/>
          </a:ln>
          <a:effectLst>
            <a:outerShdw sx="100000" sy="100000" kx="0" ky="0" algn="b" rotWithShape="0" blurRad="127000" dist="62182" dir="3094916">
              <a:srgbClr val="000000">
                <a:alpha val="6992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3"/>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was familiar with &amp; KNEW the WORD of The LORD</a:t>
            </a:r>
          </a:p>
          <a:p>
            <a:pPr lvl="2" marL="685800" indent="-457200" algn="l">
              <a:spcBef>
                <a:spcPts val="9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Besides predicting the overthrow of the people Jeremiah had also predicted that Israel’s sojourn in Babylon was to last 70 years (Jer. 25:11–12; 29:10; cf. 2 Chr. 36:21)</a:t>
            </a:r>
          </a:p>
          <a:p>
            <a:pPr lvl="2" marL="685800" indent="-457200" algn="l">
              <a:spcBef>
                <a:spcPts val="9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He understood Darius’ victory  &amp; Cyrus’ reign meant that the termination of the 70-year Captivity was near. — - 2 Chr 36:21-23; Ezr 1:1-4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9">
                                            <p:txEl>
                                              <p:pRg st="2" end="2"/>
                                            </p:txEl>
                                          </p:spTgt>
                                        </p:tgtEl>
                                        <p:attrNameLst>
                                          <p:attrName>style.visibility</p:attrName>
                                        </p:attrNameLst>
                                      </p:cBhvr>
                                      <p:to>
                                        <p:strVal val="visible"/>
                                      </p:to>
                                    </p:set>
                                    <p:animEffect filter="wipe(left)" transition="in">
                                      <p:cBhvr>
                                        <p:cTn id="7" dur="1500"/>
                                        <p:tgtEl>
                                          <p:spTgt spid="34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9"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1"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352" name="Daniel’s Acceptable Prayer - (9:3-19)"/>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Daniel’s Acceptable Prayer - (9:3-19)</a:t>
            </a:r>
          </a:p>
        </p:txBody>
      </p:sp>
      <p:sp>
        <p:nvSpPr>
          <p:cNvPr id="353" name="Daniel 9:3–4 (NKJV)…"/>
          <p:cNvSpPr txBox="1"/>
          <p:nvPr/>
        </p:nvSpPr>
        <p:spPr>
          <a:xfrm>
            <a:off x="166309" y="5082845"/>
            <a:ext cx="5360374" cy="4559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9:3–4 (NKJV)</a:t>
            </a:r>
          </a:p>
          <a:p>
            <a:pPr defTabSz="457200">
              <a:defRPr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3</a:t>
            </a:r>
            <a:r>
              <a:t> Then I set my face toward the Lord God to make request by prayer and supplications, with fasting, sackcloth, and ashes. </a:t>
            </a:r>
            <a:r>
              <a:rPr baseline="31999"/>
              <a:t>4</a:t>
            </a:r>
            <a:r>
              <a:t> And I prayed to the Lord my God, and made confession, …</a:t>
            </a:r>
          </a:p>
        </p:txBody>
      </p:sp>
      <p:sp>
        <p:nvSpPr>
          <p:cNvPr id="354" name="Demonstrated Faith ...…"/>
          <p:cNvSpPr txBox="1"/>
          <p:nvPr/>
        </p:nvSpPr>
        <p:spPr>
          <a:xfrm>
            <a:off x="5661716" y="2589843"/>
            <a:ext cx="7162830" cy="652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had long been a man of prayer - 6:10; 9:3</a:t>
            </a:r>
          </a:p>
          <a:p>
            <a:pPr lvl="2" marL="685800" indent="-457200" algn="l">
              <a:spcBef>
                <a:spcPts val="900"/>
              </a:spcBef>
              <a:buSzPct val="80000"/>
              <a:buBlip>
                <a:blip r:embed="rId5"/>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3 times a day - cf. Ps 55:17</a:t>
            </a:r>
          </a:p>
          <a:p>
            <a:pPr lvl="2" marL="685800" indent="-457200" algn="l">
              <a:spcBef>
                <a:spcPts val="900"/>
              </a:spcBef>
              <a:buSzPct val="80000"/>
              <a:buBlip>
                <a:blip r:embed="rId5"/>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Toward Jerusalem / the Lord God - 6:10; 9:3 cf. 1Ki 8:27-30</a:t>
            </a:r>
          </a:p>
          <a:p>
            <a:pPr lvl="2" marL="685800" indent="-457200" algn="l">
              <a:spcBef>
                <a:spcPts val="900"/>
              </a:spcBef>
              <a:buSzPct val="80000"/>
              <a:buBlip>
                <a:blip r:embed="rId5"/>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On his knees / humble &amp; penitent - 6:10; 9:3; 1Ki 8:54</a:t>
            </a:r>
          </a:p>
          <a:p>
            <a:pPr lvl="2" marL="685800" indent="-457200" algn="l">
              <a:spcBef>
                <a:spcPts val="900"/>
              </a:spcBef>
              <a:buSzPct val="80000"/>
              <a:buBlip>
                <a:blip r:embed="rId5"/>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With thankfulness to God - 2:23; 6:10; 9:18; Php 4:6</a:t>
            </a:r>
          </a:p>
          <a:p>
            <a:pPr lvl="2" marL="685800" indent="-457200" algn="l">
              <a:spcBef>
                <a:spcPts val="900"/>
              </a:spcBef>
              <a:buSzPct val="80000"/>
              <a:buBlip>
                <a:blip r:embed="rId5"/>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His own custom since "early days" - 6:10; Ecc. 12:1</a:t>
            </a:r>
          </a:p>
        </p:txBody>
      </p:sp>
      <p:sp>
        <p:nvSpPr>
          <p:cNvPr id="355"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4">
                                            <p:txEl>
                                              <p:pRg st="1" end="1"/>
                                            </p:txEl>
                                          </p:spTgt>
                                        </p:tgtEl>
                                        <p:attrNameLst>
                                          <p:attrName>style.visibility</p:attrName>
                                        </p:attrNameLst>
                                      </p:cBhvr>
                                      <p:to>
                                        <p:strVal val="visible"/>
                                      </p:to>
                                    </p:set>
                                    <p:animEffect filter="wipe(left)" transition="in">
                                      <p:cBhvr>
                                        <p:cTn id="7" dur="1500"/>
                                        <p:tgtEl>
                                          <p:spTgt spid="35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54">
                                            <p:txEl>
                                              <p:pRg st="2" end="2"/>
                                            </p:txEl>
                                          </p:spTgt>
                                        </p:tgtEl>
                                        <p:attrNameLst>
                                          <p:attrName>style.visibility</p:attrName>
                                        </p:attrNameLst>
                                      </p:cBhvr>
                                      <p:to>
                                        <p:strVal val="visible"/>
                                      </p:to>
                                    </p:set>
                                    <p:animEffect filter="wipe(left)" transition="in">
                                      <p:cBhvr>
                                        <p:cTn id="12" dur="1500"/>
                                        <p:tgtEl>
                                          <p:spTgt spid="35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54">
                                            <p:txEl>
                                              <p:pRg st="3" end="3"/>
                                            </p:txEl>
                                          </p:spTgt>
                                        </p:tgtEl>
                                        <p:attrNameLst>
                                          <p:attrName>style.visibility</p:attrName>
                                        </p:attrNameLst>
                                      </p:cBhvr>
                                      <p:to>
                                        <p:strVal val="visible"/>
                                      </p:to>
                                    </p:set>
                                    <p:animEffect filter="wipe(left)" transition="in">
                                      <p:cBhvr>
                                        <p:cTn id="17" dur="1500"/>
                                        <p:tgtEl>
                                          <p:spTgt spid="35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54">
                                            <p:txEl>
                                              <p:pRg st="4" end="4"/>
                                            </p:txEl>
                                          </p:spTgt>
                                        </p:tgtEl>
                                        <p:attrNameLst>
                                          <p:attrName>style.visibility</p:attrName>
                                        </p:attrNameLst>
                                      </p:cBhvr>
                                      <p:to>
                                        <p:strVal val="visible"/>
                                      </p:to>
                                    </p:set>
                                    <p:animEffect filter="wipe(left)" transition="in">
                                      <p:cBhvr>
                                        <p:cTn id="22" dur="1500"/>
                                        <p:tgtEl>
                                          <p:spTgt spid="35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54">
                                            <p:txEl>
                                              <p:pRg st="5" end="5"/>
                                            </p:txEl>
                                          </p:spTgt>
                                        </p:tgtEl>
                                        <p:attrNameLst>
                                          <p:attrName>style.visibility</p:attrName>
                                        </p:attrNameLst>
                                      </p:cBhvr>
                                      <p:to>
                                        <p:strVal val="visible"/>
                                      </p:to>
                                    </p:set>
                                    <p:animEffect filter="wipe(left)" transition="in">
                                      <p:cBhvr>
                                        <p:cTn id="27" dur="1500"/>
                                        <p:tgtEl>
                                          <p:spTgt spid="354">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4"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7"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358" name="Daniel’s Acceptable Prayer - (9:3-19)"/>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Daniel’s Acceptable Prayer - (9:3-19)</a:t>
            </a:r>
          </a:p>
        </p:txBody>
      </p:sp>
      <p:sp>
        <p:nvSpPr>
          <p:cNvPr id="359" name="Daniel 9:4 (NKJV)…"/>
          <p:cNvSpPr txBox="1"/>
          <p:nvPr/>
        </p:nvSpPr>
        <p:spPr>
          <a:xfrm>
            <a:off x="166309" y="4643518"/>
            <a:ext cx="5360374" cy="50546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9:4 (NKJV)</a:t>
            </a:r>
          </a:p>
          <a:p>
            <a:pPr defTabSz="457200">
              <a:defRPr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4</a:t>
            </a:r>
            <a:r>
              <a:t> And I prayed to the Lord my God, and made confession, and said, “O Lord, great and awesome God, who keeps His covenant and mercy with those who love Him, and with those who keep His commandments,</a:t>
            </a:r>
          </a:p>
        </p:txBody>
      </p:sp>
      <p:sp>
        <p:nvSpPr>
          <p:cNvPr id="360" name="Demonstrated Faith ...…"/>
          <p:cNvSpPr txBox="1"/>
          <p:nvPr/>
        </p:nvSpPr>
        <p:spPr>
          <a:xfrm>
            <a:off x="5661716" y="2589843"/>
            <a:ext cx="7162830" cy="670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acknowledges The Lord’s Faithfulness - 9:4</a:t>
            </a:r>
          </a:p>
          <a:p>
            <a:pPr lvl="2" marL="685800" indent="-457200" algn="l">
              <a:spcBef>
                <a:spcPts val="900"/>
              </a:spcBef>
              <a:buSzPct val="80000"/>
              <a:buBlip>
                <a:blip r:embed="rId5"/>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God is great &amp; sovereign — (God establishes the rules and the consequences for both those who follow Him and those who do not) — </a:t>
            </a:r>
          </a:p>
          <a:p>
            <a:pPr lvl="2" marL="685800" indent="-457200" algn="l">
              <a:spcBef>
                <a:spcPts val="900"/>
              </a:spcBef>
              <a:buSzPct val="80000"/>
              <a:buBlip>
                <a:blip r:embed="rId5"/>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God is faithful to what He says - He will bless those who love and obey Him — (Deut. 28:48–57, 64–68; Romans 8:28-39; 1 Cor. 15:58; Titus 1:2)</a:t>
            </a:r>
          </a:p>
        </p:txBody>
      </p:sp>
      <p:sp>
        <p:nvSpPr>
          <p:cNvPr id="361"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0">
                                            <p:txEl>
                                              <p:pRg st="1" end="1"/>
                                            </p:txEl>
                                          </p:spTgt>
                                        </p:tgtEl>
                                        <p:attrNameLst>
                                          <p:attrName>style.visibility</p:attrName>
                                        </p:attrNameLst>
                                      </p:cBhvr>
                                      <p:to>
                                        <p:strVal val="visible"/>
                                      </p:to>
                                    </p:set>
                                    <p:animEffect filter="wipe(left)" transition="in">
                                      <p:cBhvr>
                                        <p:cTn id="7" dur="1500"/>
                                        <p:tgtEl>
                                          <p:spTgt spid="36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60">
                                            <p:txEl>
                                              <p:pRg st="2" end="2"/>
                                            </p:txEl>
                                          </p:spTgt>
                                        </p:tgtEl>
                                        <p:attrNameLst>
                                          <p:attrName>style.visibility</p:attrName>
                                        </p:attrNameLst>
                                      </p:cBhvr>
                                      <p:to>
                                        <p:strVal val="visible"/>
                                      </p:to>
                                    </p:set>
                                    <p:animEffect filter="wipe(left)" transition="in">
                                      <p:cBhvr>
                                        <p:cTn id="12" dur="1500"/>
                                        <p:tgtEl>
                                          <p:spTgt spid="36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0"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3"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364" name="Daniel’s Acceptable Prayer - (9:3-19)"/>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Daniel’s Acceptable Prayer - (9:3-19)</a:t>
            </a:r>
          </a:p>
        </p:txBody>
      </p:sp>
      <p:sp>
        <p:nvSpPr>
          <p:cNvPr id="365" name="Daniel 9:5 (NKJV)…"/>
          <p:cNvSpPr txBox="1"/>
          <p:nvPr/>
        </p:nvSpPr>
        <p:spPr>
          <a:xfrm>
            <a:off x="166309" y="5390374"/>
            <a:ext cx="5360374" cy="4140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9:5 (NKJV)</a:t>
            </a:r>
          </a:p>
          <a:p>
            <a:pPr defTabSz="457200">
              <a:defRPr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5</a:t>
            </a:r>
            <a:r>
              <a:t> we have sinned and committed iniquity, we have done wickedly and rebelled, even by departing from Your precepts and Your judgments.</a:t>
            </a:r>
          </a:p>
        </p:txBody>
      </p:sp>
      <p:sp>
        <p:nvSpPr>
          <p:cNvPr id="366" name="Demonstrated Faith ...…"/>
          <p:cNvSpPr txBox="1"/>
          <p:nvPr/>
        </p:nvSpPr>
        <p:spPr>
          <a:xfrm>
            <a:off x="5661716" y="2589843"/>
            <a:ext cx="7162830" cy="681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acknowledges Judah’s sins - 9:5-15</a:t>
            </a:r>
          </a:p>
          <a:p>
            <a:pPr lvl="2" marL="685800" indent="-457200" algn="l">
              <a:spcBef>
                <a:spcPts val="900"/>
              </a:spcBef>
              <a:buSzPct val="80000"/>
              <a:buBlip>
                <a:blip r:embed="rId5"/>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They did not follow God’s Law — (1 Jn 3:4; 5:17; Neh. 9:30-32)</a:t>
            </a:r>
          </a:p>
          <a:p>
            <a:pPr lvl="2" marL="685800" indent="-457200" algn="l">
              <a:spcBef>
                <a:spcPts val="900"/>
              </a:spcBef>
              <a:buSzPct val="80000"/>
              <a:buBlip>
                <a:blip r:embed="rId5"/>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They practiced wickedness — (idolatry; injustice; trusted other nations, NOT GOD; etc.)</a:t>
            </a:r>
          </a:p>
          <a:p>
            <a:pPr lvl="2" marL="685800" indent="-457200" algn="l">
              <a:spcBef>
                <a:spcPts val="900"/>
              </a:spcBef>
              <a:buSzPct val="80000"/>
              <a:buBlip>
                <a:blip r:embed="rId5"/>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Rebelled by hardening their hearts against God’s precepts and judgments, (commands &amp; acceptable behavior as regulated by God) --</a:t>
            </a:r>
          </a:p>
        </p:txBody>
      </p:sp>
      <p:sp>
        <p:nvSpPr>
          <p:cNvPr id="367"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“A Prayer Pleasing To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6">
                                            <p:txEl>
                                              <p:pRg st="1" end="1"/>
                                            </p:txEl>
                                          </p:spTgt>
                                        </p:tgtEl>
                                        <p:attrNameLst>
                                          <p:attrName>style.visibility</p:attrName>
                                        </p:attrNameLst>
                                      </p:cBhvr>
                                      <p:to>
                                        <p:strVal val="visible"/>
                                      </p:to>
                                    </p:set>
                                    <p:animEffect filter="wipe(left)" transition="in">
                                      <p:cBhvr>
                                        <p:cTn id="7" dur="1500"/>
                                        <p:tgtEl>
                                          <p:spTgt spid="36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66">
                                            <p:txEl>
                                              <p:pRg st="2" end="2"/>
                                            </p:txEl>
                                          </p:spTgt>
                                        </p:tgtEl>
                                        <p:attrNameLst>
                                          <p:attrName>style.visibility</p:attrName>
                                        </p:attrNameLst>
                                      </p:cBhvr>
                                      <p:to>
                                        <p:strVal val="visible"/>
                                      </p:to>
                                    </p:set>
                                    <p:animEffect filter="wipe(left)" transition="in">
                                      <p:cBhvr>
                                        <p:cTn id="12" dur="1500"/>
                                        <p:tgtEl>
                                          <p:spTgt spid="36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66">
                                            <p:txEl>
                                              <p:pRg st="3" end="3"/>
                                            </p:txEl>
                                          </p:spTgt>
                                        </p:tgtEl>
                                        <p:attrNameLst>
                                          <p:attrName>style.visibility</p:attrName>
                                        </p:attrNameLst>
                                      </p:cBhvr>
                                      <p:to>
                                        <p:strVal val="visible"/>
                                      </p:to>
                                    </p:set>
                                    <p:animEffect filter="wipe(left)" transition="in">
                                      <p:cBhvr>
                                        <p:cTn id="17" dur="1500"/>
                                        <p:tgtEl>
                                          <p:spTgt spid="36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6" grpId="1"/>
    </p:bld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