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theme/theme2.xml" ContentType="application/vnd.openxmlformats-officedocument.them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414141"/>
        </a:solidFill>
        <a:effectLst/>
        <a:uFillTx/>
        <a:latin typeface="Palatino"/>
        <a:ea typeface="Palatino"/>
        <a:cs typeface="Palatino"/>
        <a:sym typeface="Palatino"/>
      </a:defRPr>
    </a:lvl1pPr>
    <a:lvl2pPr marL="0" marR="0" indent="22860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414141"/>
        </a:solidFill>
        <a:effectLst/>
        <a:uFillTx/>
        <a:latin typeface="Palatino"/>
        <a:ea typeface="Palatino"/>
        <a:cs typeface="Palatino"/>
        <a:sym typeface="Palatino"/>
      </a:defRPr>
    </a:lvl2pPr>
    <a:lvl3pPr marL="0" marR="0" indent="45720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414141"/>
        </a:solidFill>
        <a:effectLst/>
        <a:uFillTx/>
        <a:latin typeface="Palatino"/>
        <a:ea typeface="Palatino"/>
        <a:cs typeface="Palatino"/>
        <a:sym typeface="Palatino"/>
      </a:defRPr>
    </a:lvl3pPr>
    <a:lvl4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414141"/>
        </a:solidFill>
        <a:effectLst/>
        <a:uFillTx/>
        <a:latin typeface="Palatino"/>
        <a:ea typeface="Palatino"/>
        <a:cs typeface="Palatino"/>
        <a:sym typeface="Palatino"/>
      </a:defRPr>
    </a:lvl4pPr>
    <a:lvl5pPr marL="0" marR="0" indent="91440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414141"/>
        </a:solidFill>
        <a:effectLst/>
        <a:uFillTx/>
        <a:latin typeface="Palatino"/>
        <a:ea typeface="Palatino"/>
        <a:cs typeface="Palatino"/>
        <a:sym typeface="Palatino"/>
      </a:defRPr>
    </a:lvl5pPr>
    <a:lvl6pPr marL="0" marR="0" indent="114300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414141"/>
        </a:solidFill>
        <a:effectLst/>
        <a:uFillTx/>
        <a:latin typeface="Palatino"/>
        <a:ea typeface="Palatino"/>
        <a:cs typeface="Palatino"/>
        <a:sym typeface="Palatino"/>
      </a:defRPr>
    </a:lvl6pPr>
    <a:lvl7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414141"/>
        </a:solidFill>
        <a:effectLst/>
        <a:uFillTx/>
        <a:latin typeface="Palatino"/>
        <a:ea typeface="Palatino"/>
        <a:cs typeface="Palatino"/>
        <a:sym typeface="Palatino"/>
      </a:defRPr>
    </a:lvl7pPr>
    <a:lvl8pPr marL="0" marR="0" indent="160020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414141"/>
        </a:solidFill>
        <a:effectLst/>
        <a:uFillTx/>
        <a:latin typeface="Palatino"/>
        <a:ea typeface="Palatino"/>
        <a:cs typeface="Palatino"/>
        <a:sym typeface="Palatino"/>
      </a:defRPr>
    </a:lvl8pPr>
    <a:lvl9pPr marL="0" marR="0" indent="182880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414141"/>
        </a:solidFill>
        <a:effectLst/>
        <a:uFillTx/>
        <a:latin typeface="Palatino"/>
        <a:ea typeface="Palatino"/>
        <a:cs typeface="Palatino"/>
        <a:sym typeface="Palatino"/>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b="def" i="def"/>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9847F"/>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525252"/>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chemeClr val="accent5">
              <a:hueOff val="-375889"/>
              <a:satOff val="-9195"/>
              <a:lumOff val="-14901"/>
            </a:schemeClr>
          </a:solidFill>
        </a:fill>
      </a:tcStyle>
    </a:firstRow>
  </a:tblStyle>
  <a:tblStyle styleId="{C7B018BB-80A7-4F77-B60F-C8B233D01FF8}" styleName="">
    <a:tblBg/>
    <a:wholeTbl>
      <a:tcTxStyle b="off" i="off">
        <a:font>
          <a:latin typeface="Palatino"/>
          <a:ea typeface="Palatino"/>
          <a:cs typeface="Palatino"/>
        </a:font>
        <a:srgbClr val="414141"/>
      </a:tcTxStyle>
      <a:tcStyle>
        <a:tcBdr>
          <a:left>
            <a:ln w="25400" cap="rnd">
              <a:solidFill>
                <a:srgbClr val="C9C3BA"/>
              </a:solidFill>
              <a:custDash>
                <a:ds d="100000" sp="200000"/>
              </a:custDash>
              <a:miter lim="400000"/>
            </a:ln>
          </a:left>
          <a:right>
            <a:ln w="25400" cap="rnd">
              <a:solidFill>
                <a:srgbClr val="C9C3BA"/>
              </a:solidFill>
              <a:custDash>
                <a:ds d="100000" sp="200000"/>
              </a:custDash>
              <a:miter lim="400000"/>
            </a:ln>
          </a:right>
          <a:top>
            <a:ln w="25400" cap="rnd">
              <a:solidFill>
                <a:srgbClr val="C9C3BA"/>
              </a:solidFill>
              <a:custDash>
                <a:ds d="100000" sp="200000"/>
              </a:custDash>
              <a:miter lim="400000"/>
            </a:ln>
          </a:top>
          <a:bottom>
            <a:ln w="25400" cap="rnd">
              <a:solidFill>
                <a:srgbClr val="C9C3BA"/>
              </a:solidFill>
              <a:custDash>
                <a:ds d="100000" sp="200000"/>
              </a:custDash>
              <a:miter lim="400000"/>
            </a:ln>
          </a:bottom>
          <a:insideH>
            <a:ln w="25400" cap="rnd">
              <a:solidFill>
                <a:srgbClr val="C9C3BA"/>
              </a:solidFill>
              <a:custDash>
                <a:ds d="100000" sp="200000"/>
              </a:custDash>
              <a:miter lim="400000"/>
            </a:ln>
          </a:insideH>
          <a:insideV>
            <a:ln w="25400" cap="rnd">
              <a:solidFill>
                <a:srgbClr val="C9C3BA"/>
              </a:solidFill>
              <a:custDash>
                <a:ds d="100000" sp="200000"/>
              </a:custDash>
              <a:miter lim="400000"/>
            </a:ln>
          </a:insideV>
        </a:tcBdr>
        <a:fill>
          <a:noFill/>
        </a:fill>
      </a:tcStyle>
    </a:wholeTbl>
    <a:band2H>
      <a:tcTxStyle b="def" i="def"/>
      <a:tcStyle>
        <a:tcBdr/>
        <a:fill>
          <a:solidFill>
            <a:srgbClr val="C9C3BA">
              <a:alpha val="75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FFFFF">
                  <a:alpha val="50000"/>
                </a:srgbClr>
              </a:solidFill>
              <a:prstDash val="solid"/>
              <a:miter lim="400000"/>
            </a:ln>
          </a:insideV>
        </a:tcBdr>
        <a:fill>
          <a:no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noFill/>
        </a:fill>
      </a:tcStyle>
    </a:firstRow>
  </a:tblStyle>
  <a:tblStyle styleId="{EEE7283C-3CF3-47DC-8721-378D4A62B228}"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C9C3BA"/>
              </a:solidFill>
              <a:prstDash val="solid"/>
              <a:miter lim="400000"/>
            </a:ln>
          </a:top>
          <a:bottom>
            <a:ln w="12700" cap="flat">
              <a:solidFill>
                <a:srgbClr val="C9C3BA"/>
              </a:solidFill>
              <a:prstDash val="solid"/>
              <a:miter lim="400000"/>
            </a:ln>
          </a:bottom>
          <a:insideH>
            <a:ln w="12700" cap="flat">
              <a:solidFill>
                <a:srgbClr val="C9C3BA"/>
              </a:solidFill>
              <a:prstDash val="solid"/>
              <a:miter lim="400000"/>
            </a:ln>
          </a:insideH>
          <a:insideV>
            <a:ln w="12700" cap="flat">
              <a:noFill/>
              <a:miter lim="400000"/>
            </a:ln>
          </a:insideV>
        </a:tcBdr>
        <a:fill>
          <a:noFill/>
        </a:fill>
      </a:tcStyle>
    </a:wholeTbl>
    <a:band2H>
      <a:tcTxStyle b="def" i="def"/>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39D60"/>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525252"/>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chemeClr val="accent3">
              <a:hueOff val="708446"/>
              <a:satOff val="-4821"/>
              <a:lumOff val="-14251"/>
            </a:schemeClr>
          </a:solidFill>
        </a:fill>
      </a:tcStyle>
    </a:firstRow>
  </a:tblStyle>
  <a:tblStyle styleId="{CF821DB8-F4EB-4A41-A1BA-3FCAFE7338EE}" styleName="">
    <a:tblBg/>
    <a:wholeTbl>
      <a:tcTxStyle b="off" i="off">
        <a:font>
          <a:latin typeface="Palatino"/>
          <a:ea typeface="Palatino"/>
          <a:cs typeface="Palatino"/>
        </a:font>
        <a:srgbClr val="414141"/>
      </a:tcTxStyle>
      <a:tcStyle>
        <a:tcBdr>
          <a:left>
            <a:ln w="12700" cap="flat">
              <a:solidFill>
                <a:schemeClr val="accent1">
                  <a:hueOff val="-113918"/>
                  <a:satOff val="19024"/>
                  <a:lumOff val="19749"/>
                </a:schemeClr>
              </a:solidFill>
              <a:prstDash val="solid"/>
              <a:miter lim="400000"/>
            </a:ln>
          </a:left>
          <a:right>
            <a:ln w="12700" cap="flat">
              <a:solidFill>
                <a:schemeClr val="accent1">
                  <a:hueOff val="-113918"/>
                  <a:satOff val="19024"/>
                  <a:lumOff val="19749"/>
                </a:schemeClr>
              </a:solidFill>
              <a:prstDash val="solid"/>
              <a:miter lim="400000"/>
            </a:ln>
          </a:right>
          <a:top>
            <a:ln w="12700" cap="flat">
              <a:solidFill>
                <a:schemeClr val="accent1">
                  <a:hueOff val="-113918"/>
                  <a:satOff val="19024"/>
                  <a:lumOff val="19749"/>
                </a:schemeClr>
              </a:solidFill>
              <a:prstDash val="solid"/>
              <a:miter lim="400000"/>
            </a:ln>
          </a:top>
          <a:bottom>
            <a:ln w="12700" cap="flat">
              <a:solidFill>
                <a:schemeClr val="accent1">
                  <a:hueOff val="-113918"/>
                  <a:satOff val="19024"/>
                  <a:lumOff val="19749"/>
                </a:schemeClr>
              </a:solidFill>
              <a:prstDash val="solid"/>
              <a:miter lim="400000"/>
            </a:ln>
          </a:bottom>
          <a:insideH>
            <a:ln w="12700" cap="flat">
              <a:solidFill>
                <a:schemeClr val="accent1">
                  <a:hueOff val="-113918"/>
                  <a:satOff val="19024"/>
                  <a:lumOff val="19749"/>
                </a:schemeClr>
              </a:solidFill>
              <a:prstDash val="solid"/>
              <a:miter lim="400000"/>
            </a:ln>
          </a:insideH>
          <a:insideV>
            <a:ln w="12700" cap="flat">
              <a:solidFill>
                <a:schemeClr val="accent1">
                  <a:hueOff val="-113918"/>
                  <a:satOff val="19024"/>
                  <a:lumOff val="19749"/>
                </a:schemeClr>
              </a:solidFill>
              <a:prstDash val="solid"/>
              <a:miter lim="400000"/>
            </a:ln>
          </a:insideV>
        </a:tcBdr>
        <a:fill>
          <a:noFill/>
        </a:fill>
      </a:tcStyle>
    </a:wholeTbl>
    <a:band2H>
      <a:tcTxStyle b="def" i="def"/>
      <a:tcStyle>
        <a:tcBdr/>
        <a:fill>
          <a:solidFill>
            <a:schemeClr val="accent1">
              <a:hueOff val="-113918"/>
              <a:satOff val="19024"/>
              <a:lumOff val="19749"/>
              <a:alpha val="35000"/>
            </a:scheme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38AAF"/>
          </a:solid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1">
                  <a:hueOff val="-113918"/>
                  <a:satOff val="19024"/>
                  <a:lumOff val="19749"/>
                </a:schemeClr>
              </a:solidFill>
              <a:prstDash val="solid"/>
              <a:miter lim="400000"/>
            </a:ln>
          </a:insideH>
          <a:insideV>
            <a:ln w="12700" cap="flat">
              <a:noFill/>
              <a:miter lim="400000"/>
            </a:ln>
          </a:insideV>
        </a:tcBdr>
        <a:fill>
          <a:solidFill>
            <a:schemeClr val="accent1">
              <a:hueOff val="369196"/>
              <a:satOff val="13972"/>
              <a:lumOff val="-24493"/>
            </a:schemeClr>
          </a:solid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1">
                  <a:hueOff val="-113918"/>
                  <a:satOff val="19024"/>
                  <a:lumOff val="19749"/>
                </a:schemeClr>
              </a:solidFill>
              <a:prstDash val="solid"/>
              <a:miter lim="400000"/>
            </a:ln>
          </a:insideH>
          <a:insideV>
            <a:ln w="12700" cap="flat">
              <a:noFill/>
              <a:miter lim="400000"/>
            </a:ln>
          </a:insideV>
        </a:tcBdr>
        <a:fill>
          <a:solidFill>
            <a:schemeClr val="accent1">
              <a:hueOff val="369194"/>
              <a:satOff val="6343"/>
              <a:lumOff val="-13963"/>
            </a:schemeClr>
          </a:solidFill>
        </a:fill>
      </a:tcStyle>
    </a:firstRow>
  </a:tblStyle>
  <a:tblStyle styleId="{33BA23B1-9221-436E-865A-0063620EA4FD}" styleName="">
    <a:tblBg/>
    <a:wholeTbl>
      <a:tcTxStyle b="off" i="off">
        <a:font>
          <a:latin typeface="Palatino"/>
          <a:ea typeface="Palatino"/>
          <a:cs typeface="Palatino"/>
        </a:font>
        <a:srgbClr val="414141"/>
      </a:tcTxStyle>
      <a:tcStyle>
        <a:tcBdr>
          <a:left>
            <a:ln w="12700" cap="flat">
              <a:solidFill>
                <a:srgbClr val="C9C3BA"/>
              </a:solidFill>
              <a:prstDash val="solid"/>
              <a:miter lim="400000"/>
            </a:ln>
          </a:left>
          <a:right>
            <a:ln w="12700" cap="flat">
              <a:solidFill>
                <a:srgbClr val="C9C3BA"/>
              </a:solidFill>
              <a:prstDash val="solid"/>
              <a:miter lim="400000"/>
            </a:ln>
          </a:right>
          <a:top>
            <a:ln w="12700" cap="flat">
              <a:solidFill>
                <a:srgbClr val="C9C3BA"/>
              </a:solidFill>
              <a:prstDash val="solid"/>
              <a:miter lim="400000"/>
            </a:ln>
          </a:top>
          <a:bottom>
            <a:ln w="12700" cap="flat">
              <a:solidFill>
                <a:srgbClr val="C9C3BA"/>
              </a:solidFill>
              <a:prstDash val="solid"/>
              <a:miter lim="400000"/>
            </a:ln>
          </a:bottom>
          <a:insideH>
            <a:ln w="12700" cap="flat">
              <a:solidFill>
                <a:srgbClr val="C9C3BA"/>
              </a:solidFill>
              <a:prstDash val="solid"/>
              <a:miter lim="400000"/>
            </a:ln>
          </a:insideH>
          <a:insideV>
            <a:ln w="12700" cap="flat">
              <a:solidFill>
                <a:srgbClr val="C9C3BA"/>
              </a:solidFill>
              <a:prstDash val="solid"/>
              <a:miter lim="400000"/>
            </a:ln>
          </a:insideV>
        </a:tcBdr>
        <a:fill>
          <a:noFill/>
        </a:fill>
      </a:tcStyle>
    </a:wholeTbl>
    <a:band2H>
      <a:tcTxStyle b="def" i="def"/>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6635F"/>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rgbClr val="89847F"/>
          </a:solidFill>
        </a:fill>
      </a:tcStyle>
    </a:firstRow>
  </a:tblStyle>
  <a:tblStyle styleId="{2708684C-4D16-4618-839F-0558EEFCDFE6}"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89847F"/>
              </a:solidFill>
              <a:custDash>
                <a:ds d="200000" sp="200000"/>
              </a:custDash>
              <a:miter lim="400000"/>
            </a:ln>
          </a:top>
          <a:bottom>
            <a:ln w="12700" cap="flat">
              <a:solidFill>
                <a:srgbClr val="89847F"/>
              </a:solidFill>
              <a:custDash>
                <a:ds d="200000" sp="200000"/>
              </a:custDash>
              <a:miter lim="400000"/>
            </a:ln>
          </a:bottom>
          <a:insideH>
            <a:ln w="12700" cap="flat">
              <a:solidFill>
                <a:srgbClr val="89847F"/>
              </a:solidFill>
              <a:custDash>
                <a:ds d="200000" sp="200000"/>
              </a:custDash>
              <a:miter lim="400000"/>
            </a:ln>
          </a:insideH>
          <a:insideV>
            <a:ln w="12700" cap="flat">
              <a:noFill/>
              <a:miter lim="400000"/>
            </a:ln>
          </a:insideV>
        </a:tcBdr>
        <a:fill>
          <a:noFill/>
        </a:fill>
      </a:tcStyle>
    </a:wholeTbl>
    <a:band2H>
      <a:tcTxStyle b="def" i="def"/>
      <a:tcStyle>
        <a:tcBdr/>
        <a:fill>
          <a:solidFill>
            <a:srgbClr val="C9C3BA">
              <a:alpha val="35000"/>
            </a:srgbClr>
          </a:solidFill>
        </a:fill>
      </a:tcStyle>
    </a:band2H>
    <a:firstCol>
      <a:tcTxStyle b="off" i="off">
        <a:font>
          <a:latin typeface="Palatino"/>
          <a:ea typeface="Palatino"/>
          <a:cs typeface="Palatino"/>
        </a:font>
        <a:srgbClr val="414141"/>
      </a:tcTxStyle>
      <a:tcStyle>
        <a:tcBdr>
          <a:left>
            <a:ln w="12700" cap="flat">
              <a:noFill/>
              <a:miter lim="400000"/>
            </a:ln>
          </a:left>
          <a:right>
            <a:ln w="25400" cap="flat">
              <a:solidFill>
                <a:srgbClr val="000000"/>
              </a:solidFill>
              <a:prstDash val="solid"/>
              <a:miter lim="400000"/>
            </a:ln>
          </a:right>
          <a:top>
            <a:ln w="12700" cap="flat">
              <a:solidFill>
                <a:srgbClr val="89847F"/>
              </a:solidFill>
              <a:custDash>
                <a:ds d="200000" sp="200000"/>
              </a:custDash>
              <a:miter lim="400000"/>
            </a:ln>
          </a:top>
          <a:bottom>
            <a:ln w="12700" cap="flat">
              <a:solidFill>
                <a:srgbClr val="89847F"/>
              </a:solidFill>
              <a:custDash>
                <a:ds d="200000" sp="200000"/>
              </a:custDash>
              <a:miter lim="400000"/>
            </a:ln>
          </a:bottom>
          <a:insideH>
            <a:ln w="12700" cap="flat">
              <a:solidFill>
                <a:srgbClr val="89847F"/>
              </a:solidFill>
              <a:custDash>
                <a:ds d="200000" sp="200000"/>
              </a:custDash>
              <a:miter lim="400000"/>
            </a:ln>
          </a:insideH>
          <a:insideV>
            <a:ln w="12700" cap="flat">
              <a:noFill/>
              <a:miter lim="400000"/>
            </a:ln>
          </a:insideV>
        </a:tcBdr>
        <a:fill>
          <a:no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noFill/>
              <a:miter lim="400000"/>
            </a:ln>
          </a:bottom>
          <a:insideH>
            <a:ln w="12700" cap="flat">
              <a:solidFill>
                <a:srgbClr val="89847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noFill/>
              <a:miter lim="400000"/>
            </a:ln>
          </a:top>
          <a:bottom>
            <a:ln w="25400" cap="flat">
              <a:solidFill>
                <a:srgbClr val="000000"/>
              </a:solidFill>
              <a:prstDash val="solid"/>
              <a:miter lim="400000"/>
            </a:ln>
          </a:bottom>
          <a:insideH>
            <a:ln w="12700" cap="flat">
              <a:solidFill>
                <a:srgbClr val="89847F"/>
              </a:solidFill>
              <a:prstDash val="solid"/>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p:nvPr>
            <p:ph type="sldImg"/>
          </p:nvPr>
        </p:nvSpPr>
        <p:spPr>
          <a:xfrm>
            <a:off x="1143000" y="685800"/>
            <a:ext cx="4572000" cy="3429000"/>
          </a:xfrm>
          <a:prstGeom prst="rect">
            <a:avLst/>
          </a:prstGeom>
        </p:spPr>
        <p:txBody>
          <a:bodyPr/>
          <a:lstStyle/>
          <a:p>
            <a:pPr/>
          </a:p>
        </p:txBody>
      </p:sp>
      <p:sp>
        <p:nvSpPr>
          <p:cNvPr id="279" name="Shape 279"/>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 Id="rId3" Type="http://schemas.openxmlformats.org/officeDocument/2006/relationships/image" Target="../media/image2.png"/></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4.png"/></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 Id="rId3" Type="http://schemas.openxmlformats.org/officeDocument/2006/relationships/image" Target="../media/image5.pn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tif"/><Relationship Id="rId4" Type="http://schemas.openxmlformats.org/officeDocument/2006/relationships/image" Target="../media/image7.pn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1.tif"/><Relationship Id="rId4" Type="http://schemas.openxmlformats.org/officeDocument/2006/relationships/image" Target="../media/image8.png"/></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png"/><Relationship Id="rId3" Type="http://schemas.openxmlformats.org/officeDocument/2006/relationships/image" Target="../media/image2.tif"/></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tif"/></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0" showMasterPhAnim="1">
  <p:cSld name="Title &amp; Subtitle">
    <p:spTree>
      <p:nvGrpSpPr>
        <p:cNvPr id="1" name=""/>
        <p:cNvGrpSpPr/>
        <p:nvPr/>
      </p:nvGrpSpPr>
      <p:grpSpPr>
        <a:xfrm>
          <a:off x="0" y="0"/>
          <a:ext cx="0" cy="0"/>
          <a:chOff x="0" y="0"/>
          <a:chExt cx="0" cy="0"/>
        </a:xfrm>
      </p:grpSpPr>
      <p:sp>
        <p:nvSpPr>
          <p:cNvPr id="13" name="Line"/>
          <p:cNvSpPr/>
          <p:nvPr/>
        </p:nvSpPr>
        <p:spPr>
          <a:xfrm>
            <a:off x="508000" y="6591300"/>
            <a:ext cx="11999453"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4" name="Line"/>
          <p:cNvSpPr/>
          <p:nvPr/>
        </p:nvSpPr>
        <p:spPr>
          <a:xfrm>
            <a:off x="508000" y="4089400"/>
            <a:ext cx="12000019"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5" name="Line"/>
          <p:cNvSpPr/>
          <p:nvPr/>
        </p:nvSpPr>
        <p:spPr>
          <a:xfrm flipV="1">
            <a:off x="7994302" y="4526255"/>
            <a:ext cx="1" cy="1642759"/>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6" name="Lorem Ipsum Dolor"/>
          <p:cNvSpPr txBox="1"/>
          <p:nvPr>
            <p:ph type="body" sz="quarter" idx="13"/>
          </p:nvPr>
        </p:nvSpPr>
        <p:spPr>
          <a:xfrm>
            <a:off x="508000" y="3505200"/>
            <a:ext cx="7200900" cy="508000"/>
          </a:xfrm>
          <a:prstGeom prst="rect">
            <a:avLst/>
          </a:prstGeom>
        </p:spPr>
        <p:txBody>
          <a:bodyPr>
            <a:spAutoFit/>
          </a:bodyPr>
          <a:lstStyle>
            <a:lvl1pPr marL="0" indent="0">
              <a:lnSpc>
                <a:spcPct val="110000"/>
              </a:lnSpc>
              <a:spcBef>
                <a:spcPts val="0"/>
              </a:spcBef>
              <a:buClrTx/>
              <a:buSzTx/>
              <a:buFontTx/>
              <a:buNone/>
              <a:defRPr i="1" sz="2400"/>
            </a:lvl1pPr>
          </a:lstStyle>
          <a:p>
            <a:pPr/>
            <a:r>
              <a:t>Lorem Ipsum Dolor</a:t>
            </a:r>
          </a:p>
        </p:txBody>
      </p:sp>
      <p:sp>
        <p:nvSpPr>
          <p:cNvPr id="17" name="Title Text"/>
          <p:cNvSpPr txBox="1"/>
          <p:nvPr>
            <p:ph type="title"/>
          </p:nvPr>
        </p:nvSpPr>
        <p:spPr>
          <a:xfrm>
            <a:off x="508000" y="4140200"/>
            <a:ext cx="7200900" cy="2413000"/>
          </a:xfrm>
          <a:prstGeom prst="rect">
            <a:avLst/>
          </a:prstGeom>
        </p:spPr>
        <p:txBody>
          <a:bodyPr/>
          <a:lstStyle>
            <a:lvl1pPr algn="l"/>
          </a:lstStyle>
          <a:p>
            <a:pPr/>
            <a:r>
              <a:t>Title Text</a:t>
            </a:r>
          </a:p>
        </p:txBody>
      </p:sp>
      <p:sp>
        <p:nvSpPr>
          <p:cNvPr id="18" name="Body Level One…"/>
          <p:cNvSpPr txBox="1"/>
          <p:nvPr>
            <p:ph type="body" sz="quarter" idx="1"/>
          </p:nvPr>
        </p:nvSpPr>
        <p:spPr>
          <a:xfrm>
            <a:off x="8280400" y="4140200"/>
            <a:ext cx="4241800" cy="2413000"/>
          </a:xfrm>
          <a:prstGeom prst="rect">
            <a:avLst/>
          </a:prstGeom>
        </p:spPr>
        <p:txBody>
          <a:bodyPr/>
          <a:lstStyle>
            <a:lvl1pPr marL="0" indent="0">
              <a:spcBef>
                <a:spcPts val="0"/>
              </a:spcBef>
              <a:buClrTx/>
              <a:buSzTx/>
              <a:buFontTx/>
              <a:buNone/>
              <a:defRPr sz="2400"/>
            </a:lvl1pPr>
            <a:lvl2pPr marL="0" indent="228600">
              <a:spcBef>
                <a:spcPts val="0"/>
              </a:spcBef>
              <a:buClrTx/>
              <a:buSzTx/>
              <a:buFontTx/>
              <a:buNone/>
              <a:defRPr sz="2400"/>
            </a:lvl2pPr>
            <a:lvl3pPr marL="0" indent="457200">
              <a:spcBef>
                <a:spcPts val="0"/>
              </a:spcBef>
              <a:buClrTx/>
              <a:buSzTx/>
              <a:buFontTx/>
              <a:buNone/>
              <a:defRPr sz="2400"/>
            </a:lvl3pPr>
            <a:lvl4pPr marL="0" indent="685800">
              <a:spcBef>
                <a:spcPts val="0"/>
              </a:spcBef>
              <a:buClrTx/>
              <a:buSzTx/>
              <a:buFontTx/>
              <a:buNone/>
              <a:defRPr sz="2400"/>
            </a:lvl4pPr>
            <a:lvl5pPr marL="0" indent="914400">
              <a:spcBef>
                <a:spcPts val="0"/>
              </a:spcBef>
              <a:buClrTx/>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0" showMasterPhAnim="1">
  <p:cSld name="Quote">
    <p:spTree>
      <p:nvGrpSpPr>
        <p:cNvPr id="1" name=""/>
        <p:cNvGrpSpPr/>
        <p:nvPr/>
      </p:nvGrpSpPr>
      <p:grpSpPr>
        <a:xfrm>
          <a:off x="0" y="0"/>
          <a:ext cx="0" cy="0"/>
          <a:chOff x="0" y="0"/>
          <a:chExt cx="0" cy="0"/>
        </a:xfrm>
      </p:grpSpPr>
      <p:sp>
        <p:nvSpPr>
          <p:cNvPr id="107" name="–Johnny Appleseed"/>
          <p:cNvSpPr txBox="1"/>
          <p:nvPr>
            <p:ph type="body" sz="quarter" idx="13"/>
          </p:nvPr>
        </p:nvSpPr>
        <p:spPr>
          <a:xfrm>
            <a:off x="533400" y="5969000"/>
            <a:ext cx="11938000" cy="609600"/>
          </a:xfrm>
          <a:prstGeom prst="rect">
            <a:avLst/>
          </a:prstGeom>
        </p:spPr>
        <p:txBody>
          <a:bodyPr anchor="t">
            <a:spAutoFit/>
          </a:bodyPr>
          <a:lstStyle>
            <a:lvl1pPr marL="0" indent="0" algn="ctr">
              <a:spcBef>
                <a:spcPts val="1200"/>
              </a:spcBef>
              <a:buClrTx/>
              <a:buSzTx/>
              <a:buFontTx/>
              <a:buNone/>
              <a:defRPr i="1" sz="3000"/>
            </a:lvl1pPr>
          </a:lstStyle>
          <a:p>
            <a:pPr/>
            <a:r>
              <a:t>–Johnny Appleseed</a:t>
            </a:r>
          </a:p>
        </p:txBody>
      </p:sp>
      <p:sp>
        <p:nvSpPr>
          <p:cNvPr id="108" name="“Type a quote here.”"/>
          <p:cNvSpPr txBox="1"/>
          <p:nvPr>
            <p:ph type="body" sz="quarter" idx="14"/>
          </p:nvPr>
        </p:nvSpPr>
        <p:spPr>
          <a:xfrm>
            <a:off x="1270000" y="4254500"/>
            <a:ext cx="10464800" cy="711200"/>
          </a:xfrm>
          <a:prstGeom prst="rect">
            <a:avLst/>
          </a:prstGeom>
        </p:spPr>
        <p:txBody>
          <a:bodyPr>
            <a:spAutoFit/>
          </a:bodyPr>
          <a:lstStyle>
            <a:lvl1pPr marL="0" indent="0" algn="ctr">
              <a:spcBef>
                <a:spcPts val="0"/>
              </a:spcBef>
              <a:buClrTx/>
              <a:buSzTx/>
              <a:buFontTx/>
              <a:buNone/>
            </a:lvl1pPr>
          </a:lstStyle>
          <a:p>
            <a:pPr/>
            <a:r>
              <a:t>“Type a quote here.” </a:t>
            </a:r>
          </a:p>
        </p:txBody>
      </p:sp>
      <p:sp>
        <p:nvSpPr>
          <p:cNvPr id="10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0" showMasterPhAnim="1">
  <p:cSld name="Photo">
    <p:spTree>
      <p:nvGrpSpPr>
        <p:cNvPr id="1" name=""/>
        <p:cNvGrpSpPr/>
        <p:nvPr/>
      </p:nvGrpSpPr>
      <p:grpSpPr>
        <a:xfrm>
          <a:off x="0" y="0"/>
          <a:ext cx="0" cy="0"/>
          <a:chOff x="0" y="0"/>
          <a:chExt cx="0" cy="0"/>
        </a:xfrm>
      </p:grpSpPr>
      <p:sp>
        <p:nvSpPr>
          <p:cNvPr id="116"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17"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0" showMasterPhAnim="1">
  <p:cSld name="Blank">
    <p:spTree>
      <p:nvGrpSpPr>
        <p:cNvPr id="1" name=""/>
        <p:cNvGrpSpPr/>
        <p:nvPr/>
      </p:nvGrpSpPr>
      <p:grpSpPr>
        <a:xfrm>
          <a:off x="0" y="0"/>
          <a:ext cx="0" cy="0"/>
          <a:chOff x="0" y="0"/>
          <a:chExt cx="0" cy="0"/>
        </a:xfrm>
      </p:grpSpPr>
      <p:sp>
        <p:nvSpPr>
          <p:cNvPr id="12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0"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1" name="Slide Number"/>
          <p:cNvSpPr txBox="1"/>
          <p:nvPr>
            <p:ph type="sldNum" sz="quarter" idx="2"/>
          </p:nvPr>
        </p:nvSpPr>
        <p:spPr>
          <a:xfrm>
            <a:off x="6311798" y="9255150"/>
            <a:ext cx="368504" cy="374600"/>
          </a:xfrm>
          <a:prstGeom prst="rect">
            <a:avLst/>
          </a:prstGeom>
        </p:spPr>
        <p:txBody>
          <a:bodyPr anchor="ctr"/>
          <a:lstStyle>
            <a:lvl1pPr>
              <a:defRPr>
                <a:solidFill>
                  <a:srgbClr val="EBEBEB"/>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0" showMasterPhAnim="1">
  <p:cSld name="Photo">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38"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39" name="Slide Number"/>
          <p:cNvSpPr txBox="1"/>
          <p:nvPr>
            <p:ph type="sldNum" sz="quarter" idx="2"/>
          </p:nvPr>
        </p:nvSpPr>
        <p:spPr>
          <a:xfrm>
            <a:off x="6324599" y="9270999"/>
            <a:ext cx="342901" cy="355601"/>
          </a:xfrm>
          <a:prstGeom prst="rect">
            <a:avLst/>
          </a:prstGeom>
        </p:spPr>
        <p:txBody>
          <a:bodyPr anchor="b"/>
          <a:lstStyle>
            <a:lvl1pPr>
              <a:defRPr>
                <a:solidFill>
                  <a:srgbClr val="535353"/>
                </a:solidFill>
                <a:latin typeface="Gill Sans Light"/>
                <a:ea typeface="Gill Sans Light"/>
                <a:cs typeface="Gill Sans Light"/>
                <a:sym typeface="Gill Sans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type="tx" showMasterSp="0"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46" name="Slide Number"/>
          <p:cNvSpPr txBox="1"/>
          <p:nvPr>
            <p:ph type="sldNum" sz="quarter" idx="2"/>
          </p:nvPr>
        </p:nvSpPr>
        <p:spPr>
          <a:xfrm>
            <a:off x="6324599" y="9270999"/>
            <a:ext cx="342901" cy="355601"/>
          </a:xfrm>
          <a:prstGeom prst="rect">
            <a:avLst/>
          </a:prstGeom>
        </p:spPr>
        <p:txBody>
          <a:bodyPr anchor="b"/>
          <a:lstStyle>
            <a:lvl1pPr>
              <a:defRPr>
                <a:solidFill>
                  <a:srgbClr val="535353"/>
                </a:solidFill>
                <a:latin typeface="Gill Sans Light"/>
                <a:ea typeface="Gill Sans Light"/>
                <a:cs typeface="Gill Sans Light"/>
                <a:sym typeface="Gill Sans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53" name="Title Text"/>
          <p:cNvSpPr txBox="1"/>
          <p:nvPr>
            <p:ph type="title"/>
          </p:nvPr>
        </p:nvSpPr>
        <p:spPr>
          <a:xfrm>
            <a:off x="1104900" y="571500"/>
            <a:ext cx="10795000" cy="2362200"/>
          </a:xfrm>
          <a:prstGeom prst="rect">
            <a:avLst/>
          </a:prstGeom>
        </p:spPr>
        <p:txBody>
          <a:bodyPr/>
          <a:lstStyle>
            <a:lvl1pPr>
              <a:lnSpc>
                <a:spcPct val="100000"/>
              </a:lnSpc>
              <a:spcBef>
                <a:spcPts val="0"/>
              </a:spcBef>
              <a:defRPr sz="7600">
                <a:solidFill>
                  <a:srgbClr val="85604A"/>
                </a:solidFill>
                <a:latin typeface="Didot"/>
                <a:ea typeface="Didot"/>
                <a:cs typeface="Didot"/>
                <a:sym typeface="Didot"/>
              </a:defRPr>
            </a:lvl1pPr>
          </a:lstStyle>
          <a:p>
            <a:pPr/>
            <a:r>
              <a:t>Title Text</a:t>
            </a:r>
          </a:p>
        </p:txBody>
      </p:sp>
      <p:sp>
        <p:nvSpPr>
          <p:cNvPr id="154" name="Body Level One…"/>
          <p:cNvSpPr txBox="1"/>
          <p:nvPr>
            <p:ph type="body" idx="1"/>
          </p:nvPr>
        </p:nvSpPr>
        <p:spPr>
          <a:xfrm>
            <a:off x="1104900" y="3022600"/>
            <a:ext cx="10795000" cy="5715000"/>
          </a:xfrm>
          <a:prstGeom prst="rect">
            <a:avLst/>
          </a:prstGeom>
        </p:spPr>
        <p:txBody>
          <a:bodyPr/>
          <a:lstStyle>
            <a:lvl1pPr marL="381000" indent="-381000">
              <a:spcBef>
                <a:spcPts val="3200"/>
              </a:spcBef>
              <a:buClr>
                <a:srgbClr val="9A7865"/>
              </a:buClr>
              <a:buSzPct val="40000"/>
              <a:buFont typeface="Georgia"/>
              <a:buBlip>
                <a:blip r:embed="rId3"/>
              </a:buBlip>
              <a:defRPr>
                <a:solidFill>
                  <a:srgbClr val="625B48"/>
                </a:solidFill>
                <a:latin typeface="Didot"/>
                <a:ea typeface="Didot"/>
                <a:cs typeface="Didot"/>
                <a:sym typeface="Didot"/>
              </a:defRPr>
            </a:lvl1pPr>
            <a:lvl2pPr marL="762000" indent="-381000">
              <a:spcBef>
                <a:spcPts val="3200"/>
              </a:spcBef>
              <a:buClr>
                <a:srgbClr val="9A7865"/>
              </a:buClr>
              <a:buSzPct val="40000"/>
              <a:buFont typeface="Georgia"/>
              <a:buBlip>
                <a:blip r:embed="rId3"/>
              </a:buBlip>
              <a:defRPr>
                <a:solidFill>
                  <a:srgbClr val="625B48"/>
                </a:solidFill>
                <a:latin typeface="Didot"/>
                <a:ea typeface="Didot"/>
                <a:cs typeface="Didot"/>
                <a:sym typeface="Didot"/>
              </a:defRPr>
            </a:lvl2pPr>
            <a:lvl3pPr marL="1143000" indent="-381000">
              <a:spcBef>
                <a:spcPts val="3200"/>
              </a:spcBef>
              <a:buClr>
                <a:srgbClr val="9A7865"/>
              </a:buClr>
              <a:buSzPct val="40000"/>
              <a:buFont typeface="Georgia"/>
              <a:buBlip>
                <a:blip r:embed="rId3"/>
              </a:buBlip>
              <a:defRPr>
                <a:solidFill>
                  <a:srgbClr val="625B48"/>
                </a:solidFill>
                <a:latin typeface="Didot"/>
                <a:ea typeface="Didot"/>
                <a:cs typeface="Didot"/>
                <a:sym typeface="Didot"/>
              </a:defRPr>
            </a:lvl3pPr>
            <a:lvl4pPr marL="1524000" indent="-381000">
              <a:spcBef>
                <a:spcPts val="3200"/>
              </a:spcBef>
              <a:buClr>
                <a:srgbClr val="9A7865"/>
              </a:buClr>
              <a:buSzPct val="40000"/>
              <a:buFont typeface="Georgia"/>
              <a:buBlip>
                <a:blip r:embed="rId3"/>
              </a:buBlip>
              <a:defRPr>
                <a:solidFill>
                  <a:srgbClr val="625B48"/>
                </a:solidFill>
                <a:latin typeface="Didot"/>
                <a:ea typeface="Didot"/>
                <a:cs typeface="Didot"/>
                <a:sym typeface="Didot"/>
              </a:defRPr>
            </a:lvl4pPr>
            <a:lvl5pPr marL="1905000" indent="-381000">
              <a:spcBef>
                <a:spcPts val="3200"/>
              </a:spcBef>
              <a:buClr>
                <a:srgbClr val="9A7865"/>
              </a:buClr>
              <a:buSzPct val="40000"/>
              <a:buFont typeface="Georgia"/>
              <a:buBlip>
                <a:blip r:embed="rId3"/>
              </a:buBlip>
              <a:defRPr>
                <a:solidFill>
                  <a:srgbClr val="625B48"/>
                </a:solidFill>
                <a:latin typeface="Didot"/>
                <a:ea typeface="Didot"/>
                <a:cs typeface="Didot"/>
                <a:sym typeface="Didot"/>
              </a:defRPr>
            </a:lvl5pPr>
          </a:lstStyle>
          <a:p>
            <a:pPr/>
            <a:r>
              <a:t>Body Level One</a:t>
            </a:r>
          </a:p>
          <a:p>
            <a:pPr lvl="1"/>
            <a:r>
              <a:t>Body Level Two</a:t>
            </a:r>
          </a:p>
          <a:p>
            <a:pPr lvl="2"/>
            <a:r>
              <a:t>Body Level Three</a:t>
            </a:r>
          </a:p>
          <a:p>
            <a:pPr lvl="3"/>
            <a:r>
              <a:t>Body Level Four</a:t>
            </a:r>
          </a:p>
          <a:p>
            <a:pPr lvl="4"/>
            <a:r>
              <a:t>Body Level Five</a:t>
            </a:r>
          </a:p>
        </p:txBody>
      </p:sp>
      <p:sp>
        <p:nvSpPr>
          <p:cNvPr id="155" name="Slide Number"/>
          <p:cNvSpPr txBox="1"/>
          <p:nvPr>
            <p:ph type="sldNum" sz="quarter" idx="2"/>
          </p:nvPr>
        </p:nvSpPr>
        <p:spPr>
          <a:xfrm>
            <a:off x="6311798" y="9321800"/>
            <a:ext cx="368504" cy="425857"/>
          </a:xfrm>
          <a:prstGeom prst="rect">
            <a:avLst/>
          </a:prstGeom>
        </p:spPr>
        <p:txBody>
          <a:bodyPr/>
          <a:lstStyle>
            <a:lvl1pPr>
              <a:defRPr b="1">
                <a:solidFill>
                  <a:srgbClr val="51573F"/>
                </a:solidFill>
                <a:latin typeface="Didot"/>
                <a:ea typeface="Didot"/>
                <a:cs typeface="Didot"/>
                <a:sym typeface="Dido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type="tx" showMasterSp="0" showMasterPhAnim="1">
  <p:cSld name="Default - Blank">
    <p:bg>
      <p:bgPr>
        <a:solidFill>
          <a:srgbClr val="FFFFFF"/>
        </a:solidFill>
      </p:bgPr>
    </p:bg>
    <p:spTree>
      <p:nvGrpSpPr>
        <p:cNvPr id="1" name=""/>
        <p:cNvGrpSpPr/>
        <p:nvPr/>
      </p:nvGrpSpPr>
      <p:grpSpPr>
        <a:xfrm>
          <a:off x="0" y="0"/>
          <a:ext cx="0" cy="0"/>
          <a:chOff x="0" y="0"/>
          <a:chExt cx="0" cy="0"/>
        </a:xfrm>
      </p:grpSpPr>
      <p:pic>
        <p:nvPicPr>
          <p:cNvPr id="162" name="image1.png" descr="image1.png"/>
          <p:cNvPicPr>
            <a:picLocks noChangeAspect="1"/>
          </p:cNvPicPr>
          <p:nvPr/>
        </p:nvPicPr>
        <p:blipFill>
          <a:blip r:embed="rId2">
            <a:extLst/>
          </a:blip>
          <a:stretch>
            <a:fillRect/>
          </a:stretch>
        </p:blipFill>
        <p:spPr>
          <a:xfrm>
            <a:off x="0" y="0"/>
            <a:ext cx="13004800" cy="9753601"/>
          </a:xfrm>
          <a:prstGeom prst="rect">
            <a:avLst/>
          </a:prstGeom>
          <a:ln w="25400">
            <a:miter lim="400000"/>
          </a:ln>
        </p:spPr>
      </p:pic>
      <p:pic>
        <p:nvPicPr>
          <p:cNvPr id="163" name="image1.png" descr="image1.png"/>
          <p:cNvPicPr>
            <a:picLocks noChangeAspect="1"/>
          </p:cNvPicPr>
          <p:nvPr/>
        </p:nvPicPr>
        <p:blipFill>
          <a:blip r:embed="rId2">
            <a:extLst/>
          </a:blip>
          <a:stretch>
            <a:fillRect/>
          </a:stretch>
        </p:blipFill>
        <p:spPr>
          <a:xfrm>
            <a:off x="0" y="0"/>
            <a:ext cx="13004800" cy="9753601"/>
          </a:xfrm>
          <a:prstGeom prst="rect">
            <a:avLst/>
          </a:prstGeom>
          <a:ln w="25400">
            <a:miter lim="400000"/>
          </a:ln>
        </p:spPr>
      </p:pic>
      <p:sp>
        <p:nvSpPr>
          <p:cNvPr id="164" name="Don McClain"/>
          <p:cNvSpPr txBox="1"/>
          <p:nvPr/>
        </p:nvSpPr>
        <p:spPr>
          <a:xfrm>
            <a:off x="0" y="9323775"/>
            <a:ext cx="5003800" cy="431801"/>
          </a:xfrm>
          <a:prstGeom prst="rect">
            <a:avLst/>
          </a:prstGeom>
          <a:ln w="12700"/>
          <a:extLst>
            <a:ext uri="{C572A759-6A51-4108-AA02-DFA0A04FC94B}">
              <ma14:wrappingTextBoxFlag xmlns:ma14="http://schemas.microsoft.com/office/mac/drawingml/2011/main" val="1"/>
            </a:ext>
          </a:extLst>
        </p:spPr>
        <p:txBody>
          <a:bodyPr lIns="38100" tIns="38100" rIns="38100" bIns="38100" anchor="ctr">
            <a:spAutoFit/>
          </a:bodyPr>
          <a:lstStyle>
            <a:lvl1pPr algn="l" defTabSz="1295400">
              <a:defRPr sz="2200">
                <a:solidFill>
                  <a:srgbClr val="000000"/>
                </a:solidFill>
                <a:uFill>
                  <a:solidFill>
                    <a:srgbClr val="000000"/>
                  </a:solidFill>
                </a:uFill>
                <a:latin typeface="Mariah"/>
                <a:ea typeface="Mariah"/>
                <a:cs typeface="Mariah"/>
                <a:sym typeface="Mariah"/>
              </a:defRPr>
            </a:lvl1pPr>
          </a:lstStyle>
          <a:p>
            <a:pPr/>
            <a:r>
              <a:t>Don McClain</a:t>
            </a:r>
          </a:p>
        </p:txBody>
      </p:sp>
      <p:sp>
        <p:nvSpPr>
          <p:cNvPr id="165" name="W. 65th St church of Christ - 9/16/2007"/>
          <p:cNvSpPr txBox="1"/>
          <p:nvPr/>
        </p:nvSpPr>
        <p:spPr>
          <a:xfrm>
            <a:off x="5740400" y="9323775"/>
            <a:ext cx="7277100" cy="431801"/>
          </a:xfrm>
          <a:prstGeom prst="rect">
            <a:avLst/>
          </a:prstGeom>
          <a:ln w="12700"/>
          <a:extLst>
            <a:ext uri="{C572A759-6A51-4108-AA02-DFA0A04FC94B}">
              <ma14:wrappingTextBoxFlag xmlns:ma14="http://schemas.microsoft.com/office/mac/drawingml/2011/main" val="1"/>
            </a:ext>
          </a:extLst>
        </p:spPr>
        <p:txBody>
          <a:bodyPr lIns="38100" tIns="38100" rIns="38100" bIns="38100" anchor="ctr">
            <a:spAutoFit/>
          </a:bodyPr>
          <a:lstStyle>
            <a:lvl1pPr algn="r" defTabSz="1295400">
              <a:defRPr sz="2200">
                <a:solidFill>
                  <a:srgbClr val="000000"/>
                </a:solidFill>
                <a:uFill>
                  <a:solidFill>
                    <a:srgbClr val="000000"/>
                  </a:solidFill>
                </a:uFill>
                <a:latin typeface="Mariah"/>
                <a:ea typeface="Mariah"/>
                <a:cs typeface="Mariah"/>
                <a:sym typeface="Mariah"/>
              </a:defRPr>
            </a:lvl1pPr>
          </a:lstStyle>
          <a:p>
            <a:pPr/>
            <a:r>
              <a:t>W. 65th St church of Christ - 9/16/2007</a:t>
            </a:r>
          </a:p>
        </p:txBody>
      </p:sp>
      <p:pic>
        <p:nvPicPr>
          <p:cNvPr id="166" name="300_HQ_Stunning_Wallpapers-5.jpg_elephant-bleu-2560x1600.png" descr="300_HQ_Stunning_Wallpapers-5.jpg_elephant-bleu-2560x1600.png"/>
          <p:cNvPicPr>
            <a:picLocks noChangeAspect="0"/>
          </p:cNvPicPr>
          <p:nvPr/>
        </p:nvPicPr>
        <p:blipFill>
          <a:blip r:embed="rId3">
            <a:extLst/>
          </a:blip>
          <a:stretch>
            <a:fillRect/>
          </a:stretch>
        </p:blipFill>
        <p:spPr>
          <a:xfrm>
            <a:off x="0" y="2378"/>
            <a:ext cx="13017500" cy="9791701"/>
          </a:xfrm>
          <a:prstGeom prst="rect">
            <a:avLst/>
          </a:prstGeom>
          <a:ln w="25400">
            <a:miter lim="400000"/>
          </a:ln>
        </p:spPr>
      </p:pic>
      <p:sp>
        <p:nvSpPr>
          <p:cNvPr id="167" name="Slide Number"/>
          <p:cNvSpPr txBox="1"/>
          <p:nvPr>
            <p:ph type="sldNum" sz="quarter" idx="2"/>
          </p:nvPr>
        </p:nvSpPr>
        <p:spPr>
          <a:xfrm>
            <a:off x="12606932" y="497185"/>
            <a:ext cx="397868" cy="377230"/>
          </a:xfrm>
          <a:prstGeom prst="rect">
            <a:avLst/>
          </a:prstGeom>
          <a:ln>
            <a:round/>
          </a:ln>
        </p:spPr>
        <p:txBody>
          <a:bodyPr lIns="38100" tIns="38100" rIns="38100" bIns="38100" anchor="ctr"/>
          <a:lstStyle>
            <a:lvl1pPr algn="r" defTabSz="1295400">
              <a:defRPr sz="2400">
                <a:solidFill>
                  <a:srgbClr val="000000"/>
                </a:solidFill>
                <a:uFill>
                  <a:solidFill>
                    <a:srgbClr val="000000"/>
                  </a:solidFill>
                </a:u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type="tx" showMasterSp="0"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4" name="Rectangle"/>
          <p:cNvSpPr/>
          <p:nvPr/>
        </p:nvSpPr>
        <p:spPr>
          <a:xfrm>
            <a:off x="283843" y="279400"/>
            <a:ext cx="12446001" cy="9220200"/>
          </a:xfrm>
          <a:prstGeom prst="rect">
            <a:avLst/>
          </a:prstGeom>
          <a:ln w="25400">
            <a:solidFill>
              <a:srgbClr val="A2A1A6"/>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75" name="Slide Number"/>
          <p:cNvSpPr txBox="1"/>
          <p:nvPr>
            <p:ph type="sldNum" sz="quarter" idx="2"/>
          </p:nvPr>
        </p:nvSpPr>
        <p:spPr>
          <a:xfrm>
            <a:off x="6352743" y="9474200"/>
            <a:ext cx="312014" cy="299822"/>
          </a:xfrm>
          <a:prstGeom prst="rect">
            <a:avLst/>
          </a:prstGeom>
        </p:spPr>
        <p:txBody>
          <a:bodyPr>
            <a:normAutofit fontScale="100000" lnSpcReduction="0"/>
          </a:bodyPr>
          <a:lstStyle>
            <a:lvl1pPr>
              <a:defRPr sz="1400">
                <a:solidFill>
                  <a:srgbClr val="5C89A5"/>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type="tx" showMasterSp="0" showMasterPhAnim="1">
  <p:cSld name="Title - Top">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2" name="Line"/>
          <p:cNvSpPr/>
          <p:nvPr/>
        </p:nvSpPr>
        <p:spPr>
          <a:xfrm>
            <a:off x="1422400" y="2019300"/>
            <a:ext cx="10166101" cy="127"/>
          </a:xfrm>
          <a:prstGeom prst="line">
            <a:avLst/>
          </a:prstGeom>
          <a:ln w="12700">
            <a:solidFill>
              <a:srgbClr val="B5B5AF"/>
            </a:solidFill>
            <a:miter lim="400000"/>
          </a:ln>
          <a:effectLst>
            <a:outerShdw sx="100000" sy="100000" kx="0" ky="0" algn="b" rotWithShape="0" blurRad="12700" dist="12700" dir="0">
              <a:srgbClr val="FFFFFF">
                <a:alpha val="82000"/>
              </a:srgbClr>
            </a:outerShdw>
          </a:effectLst>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183" name="Title Text"/>
          <p:cNvSpPr txBox="1"/>
          <p:nvPr>
            <p:ph type="title"/>
          </p:nvPr>
        </p:nvSpPr>
        <p:spPr>
          <a:xfrm>
            <a:off x="1270000" y="254000"/>
            <a:ext cx="10464800" cy="1714500"/>
          </a:xfrm>
          <a:prstGeom prst="rect">
            <a:avLst/>
          </a:prstGeom>
        </p:spPr>
        <p:txBody>
          <a:bodyPr anchor="b"/>
          <a:lstStyle>
            <a:lvl1pPr>
              <a:lnSpc>
                <a:spcPct val="100000"/>
              </a:lnSpc>
              <a:spcBef>
                <a:spcPts val="0"/>
              </a:spcBef>
              <a:defRPr sz="6400">
                <a:solidFill>
                  <a:srgbClr val="000000"/>
                </a:solidFill>
                <a:latin typeface="Copperplate"/>
                <a:ea typeface="Copperplate"/>
                <a:cs typeface="Copperplate"/>
                <a:sym typeface="Copperplate"/>
              </a:defRPr>
            </a:lvl1pPr>
          </a:lstStyle>
          <a:p>
            <a:pPr/>
            <a:r>
              <a:t>Title Text</a:t>
            </a:r>
          </a:p>
        </p:txBody>
      </p:sp>
      <p:sp>
        <p:nvSpPr>
          <p:cNvPr id="184" name="Slide Number"/>
          <p:cNvSpPr txBox="1"/>
          <p:nvPr>
            <p:ph type="sldNum" sz="quarter" idx="2"/>
          </p:nvPr>
        </p:nvSpPr>
        <p:spPr>
          <a:xfrm>
            <a:off x="6324600" y="9220200"/>
            <a:ext cx="342900" cy="406400"/>
          </a:xfrm>
          <a:prstGeom prst="rect">
            <a:avLst/>
          </a:prstGeom>
        </p:spPr>
        <p:txBody>
          <a:bodyPr>
            <a:normAutofit fontScale="100000" lnSpcReduction="0"/>
          </a:bodyPr>
          <a:lstStyle>
            <a:lvl1pPr>
              <a:defRPr>
                <a:solidFill>
                  <a:srgbClr val="515151"/>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0" showMasterPhAnim="1">
  <p:cSld name="Photo - Horizontal">
    <p:spTree>
      <p:nvGrpSpPr>
        <p:cNvPr id="1" name=""/>
        <p:cNvGrpSpPr/>
        <p:nvPr/>
      </p:nvGrpSpPr>
      <p:grpSpPr>
        <a:xfrm>
          <a:off x="0" y="0"/>
          <a:ext cx="0" cy="0"/>
          <a:chOff x="0" y="0"/>
          <a:chExt cx="0" cy="0"/>
        </a:xfrm>
      </p:grpSpPr>
      <p:sp>
        <p:nvSpPr>
          <p:cNvPr id="26" name="Line"/>
          <p:cNvSpPr/>
          <p:nvPr/>
        </p:nvSpPr>
        <p:spPr>
          <a:xfrm flipV="1">
            <a:off x="7994302" y="7053555"/>
            <a:ext cx="1" cy="1642759"/>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27" name="Line"/>
          <p:cNvSpPr/>
          <p:nvPr/>
        </p:nvSpPr>
        <p:spPr>
          <a:xfrm>
            <a:off x="508000" y="9131300"/>
            <a:ext cx="11999453"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28" name="Line"/>
          <p:cNvSpPr/>
          <p:nvPr/>
        </p:nvSpPr>
        <p:spPr>
          <a:xfrm>
            <a:off x="508000" y="6629400"/>
            <a:ext cx="12000019"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29" name="Line"/>
          <p:cNvSpPr/>
          <p:nvPr/>
        </p:nvSpPr>
        <p:spPr>
          <a:xfrm flipV="1">
            <a:off x="7994302" y="7053555"/>
            <a:ext cx="1" cy="1642759"/>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30" name="Lorem Ipsum Dolor"/>
          <p:cNvSpPr txBox="1"/>
          <p:nvPr>
            <p:ph type="body" sz="quarter" idx="13"/>
          </p:nvPr>
        </p:nvSpPr>
        <p:spPr>
          <a:xfrm>
            <a:off x="508000" y="6096000"/>
            <a:ext cx="7200900" cy="508000"/>
          </a:xfrm>
          <a:prstGeom prst="rect">
            <a:avLst/>
          </a:prstGeom>
        </p:spPr>
        <p:txBody>
          <a:bodyPr>
            <a:spAutoFit/>
          </a:bodyPr>
          <a:lstStyle>
            <a:lvl1pPr marL="0" indent="0">
              <a:lnSpc>
                <a:spcPct val="110000"/>
              </a:lnSpc>
              <a:spcBef>
                <a:spcPts val="0"/>
              </a:spcBef>
              <a:buClrTx/>
              <a:buSzTx/>
              <a:buFontTx/>
              <a:buNone/>
              <a:defRPr i="1" sz="2400"/>
            </a:lvl1pPr>
          </a:lstStyle>
          <a:p>
            <a:pPr/>
            <a:r>
              <a:t>Lorem Ipsum Dolor</a:t>
            </a:r>
          </a:p>
        </p:txBody>
      </p:sp>
      <p:sp>
        <p:nvSpPr>
          <p:cNvPr id="31" name="Image"/>
          <p:cNvSpPr/>
          <p:nvPr>
            <p:ph type="pic" idx="14"/>
          </p:nvPr>
        </p:nvSpPr>
        <p:spPr>
          <a:xfrm>
            <a:off x="596900" y="633461"/>
            <a:ext cx="11811000" cy="5207001"/>
          </a:xfrm>
          <a:prstGeom prst="rect">
            <a:avLst/>
          </a:prstGeom>
          <a:ln w="9525">
            <a:round/>
          </a:ln>
        </p:spPr>
        <p:txBody>
          <a:bodyPr lIns="91439" tIns="45719" rIns="91439" bIns="45719" anchor="t">
            <a:noAutofit/>
          </a:bodyPr>
          <a:lstStyle/>
          <a:p>
            <a:pPr/>
          </a:p>
        </p:txBody>
      </p:sp>
      <p:sp>
        <p:nvSpPr>
          <p:cNvPr id="32" name="Title Text"/>
          <p:cNvSpPr txBox="1"/>
          <p:nvPr>
            <p:ph type="title"/>
          </p:nvPr>
        </p:nvSpPr>
        <p:spPr>
          <a:xfrm>
            <a:off x="508000" y="6680200"/>
            <a:ext cx="7200900" cy="2413000"/>
          </a:xfrm>
          <a:prstGeom prst="rect">
            <a:avLst/>
          </a:prstGeom>
        </p:spPr>
        <p:txBody>
          <a:bodyPr/>
          <a:lstStyle>
            <a:lvl1pPr algn="l"/>
          </a:lstStyle>
          <a:p>
            <a:pPr/>
            <a:r>
              <a:t>Title Text</a:t>
            </a:r>
          </a:p>
        </p:txBody>
      </p:sp>
      <p:sp>
        <p:nvSpPr>
          <p:cNvPr id="33" name="Body Level One…"/>
          <p:cNvSpPr txBox="1"/>
          <p:nvPr>
            <p:ph type="body" sz="quarter" idx="1"/>
          </p:nvPr>
        </p:nvSpPr>
        <p:spPr>
          <a:xfrm>
            <a:off x="8280400" y="6680200"/>
            <a:ext cx="4241800" cy="2413000"/>
          </a:xfrm>
          <a:prstGeom prst="rect">
            <a:avLst/>
          </a:prstGeom>
        </p:spPr>
        <p:txBody>
          <a:bodyPr/>
          <a:lstStyle>
            <a:lvl1pPr marL="0" indent="0">
              <a:spcBef>
                <a:spcPts val="0"/>
              </a:spcBef>
              <a:buClrTx/>
              <a:buSzTx/>
              <a:buFontTx/>
              <a:buNone/>
              <a:defRPr sz="2400"/>
            </a:lvl1pPr>
            <a:lvl2pPr marL="0" indent="228600">
              <a:spcBef>
                <a:spcPts val="0"/>
              </a:spcBef>
              <a:buClrTx/>
              <a:buSzTx/>
              <a:buFontTx/>
              <a:buNone/>
              <a:defRPr sz="2400"/>
            </a:lvl2pPr>
            <a:lvl3pPr marL="0" indent="457200">
              <a:spcBef>
                <a:spcPts val="0"/>
              </a:spcBef>
              <a:buClrTx/>
              <a:buSzTx/>
              <a:buFontTx/>
              <a:buNone/>
              <a:defRPr sz="2400"/>
            </a:lvl3pPr>
            <a:lvl4pPr marL="0" indent="685800">
              <a:spcBef>
                <a:spcPts val="0"/>
              </a:spcBef>
              <a:buClrTx/>
              <a:buSzTx/>
              <a:buFontTx/>
              <a:buNone/>
              <a:defRPr sz="2400"/>
            </a:lvl4pPr>
            <a:lvl5pPr marL="0" indent="914400">
              <a:spcBef>
                <a:spcPts val="0"/>
              </a:spcBef>
              <a:buClrTx/>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3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type="tx" showMasterSp="0"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1" name="Slide Number"/>
          <p:cNvSpPr txBox="1"/>
          <p:nvPr>
            <p:ph type="sldNum" sz="quarter" idx="2"/>
          </p:nvPr>
        </p:nvSpPr>
        <p:spPr>
          <a:xfrm>
            <a:off x="6324599" y="9004300"/>
            <a:ext cx="342901" cy="368300"/>
          </a:xfrm>
          <a:prstGeom prst="rect">
            <a:avLst/>
          </a:prstGeom>
        </p:spPr>
        <p:txBody>
          <a:bodyPr/>
          <a:lstStyle>
            <a:lvl1pPr>
              <a:defRPr>
                <a:solidFill>
                  <a:srgbClr val="6F6A5A"/>
                </a:solidFill>
                <a:latin typeface="Cochin"/>
                <a:ea typeface="Cochin"/>
                <a:cs typeface="Cochin"/>
                <a:sym typeface="Coc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type="tx" showMasterSp="0"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98" name="Slide Number"/>
          <p:cNvSpPr txBox="1"/>
          <p:nvPr>
            <p:ph type="sldNum" sz="quarter" idx="2"/>
          </p:nvPr>
        </p:nvSpPr>
        <p:spPr>
          <a:xfrm>
            <a:off x="12536220" y="9309100"/>
            <a:ext cx="312015" cy="312343"/>
          </a:xfrm>
          <a:prstGeom prst="rect">
            <a:avLst/>
          </a:prstGeom>
        </p:spPr>
        <p:txBody>
          <a:bodyPr>
            <a:normAutofit fontScale="100000" lnSpcReduction="0"/>
          </a:bodyPr>
          <a:lstStyle>
            <a:lvl1pPr algn="r">
              <a:defRPr b="1" sz="1400">
                <a:solidFill>
                  <a:srgbClr val="FFFFFF">
                    <a:alpha val="70000"/>
                  </a:srgbClr>
                </a:solidFill>
                <a:latin typeface="Helvetica Neue"/>
                <a:ea typeface="Helvetica Neue"/>
                <a:cs typeface="Helvetica Neue"/>
                <a:sym typeface="Helvetica Neue"/>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05" name="cool-background-textures-at_textures1.png" descr="cool-background-textures-at_textures1.png"/>
          <p:cNvPicPr>
            <a:picLocks noChangeAspect="0"/>
          </p:cNvPicPr>
          <p:nvPr/>
        </p:nvPicPr>
        <p:blipFill>
          <a:blip r:embed="rId3">
            <a:extLst/>
          </a:blip>
          <a:stretch>
            <a:fillRect/>
          </a:stretch>
        </p:blipFill>
        <p:spPr>
          <a:xfrm>
            <a:off x="-1295400" y="0"/>
            <a:ext cx="14274800" cy="9753600"/>
          </a:xfrm>
          <a:prstGeom prst="rect">
            <a:avLst/>
          </a:prstGeom>
          <a:ln w="12700">
            <a:miter lim="400000"/>
          </a:ln>
        </p:spPr>
      </p:pic>
      <p:sp>
        <p:nvSpPr>
          <p:cNvPr id="206" name="Title Text"/>
          <p:cNvSpPr txBox="1"/>
          <p:nvPr>
            <p:ph type="title"/>
          </p:nvPr>
        </p:nvSpPr>
        <p:spPr>
          <a:xfrm>
            <a:off x="1079500" y="152400"/>
            <a:ext cx="10845800" cy="2095500"/>
          </a:xfrm>
          <a:prstGeom prst="rect">
            <a:avLst/>
          </a:prstGeom>
        </p:spPr>
        <p:txBody>
          <a:bodyPr/>
          <a:lstStyle>
            <a:lvl1pPr>
              <a:lnSpc>
                <a:spcPct val="100000"/>
              </a:lnSpc>
              <a:spcBef>
                <a:spcPts val="0"/>
              </a:spcBef>
              <a:defRPr>
                <a:solidFill>
                  <a:srgbClr val="FFFFFF"/>
                </a:solidFill>
                <a:latin typeface="American Typewriter"/>
                <a:ea typeface="American Typewriter"/>
                <a:cs typeface="American Typewriter"/>
                <a:sym typeface="American Typewriter"/>
              </a:defRPr>
            </a:lvl1pPr>
          </a:lstStyle>
          <a:p>
            <a:pPr/>
            <a:r>
              <a:t>Title Text</a:t>
            </a:r>
          </a:p>
        </p:txBody>
      </p:sp>
      <p:sp>
        <p:nvSpPr>
          <p:cNvPr id="207" name="Body Level One…"/>
          <p:cNvSpPr txBox="1"/>
          <p:nvPr>
            <p:ph type="body" idx="1"/>
          </p:nvPr>
        </p:nvSpPr>
        <p:spPr>
          <a:xfrm>
            <a:off x="1079500" y="2527300"/>
            <a:ext cx="10845800" cy="6108700"/>
          </a:xfrm>
          <a:prstGeom prst="rect">
            <a:avLst/>
          </a:prstGeom>
        </p:spPr>
        <p:txBody>
          <a:bodyPr/>
          <a:lstStyle>
            <a:lvl1pPr marL="904390" indent="-561490">
              <a:spcBef>
                <a:spcPts val="3200"/>
              </a:spcBef>
              <a:buClrTx/>
              <a:buSzPct val="120000"/>
              <a:buFontTx/>
              <a:buChar char="•"/>
              <a:defRPr sz="4200">
                <a:solidFill>
                  <a:srgbClr val="FFFFFF"/>
                </a:solidFill>
                <a:latin typeface="American Typewriter"/>
                <a:ea typeface="American Typewriter"/>
                <a:cs typeface="American Typewriter"/>
                <a:sym typeface="American Typewriter"/>
              </a:defRPr>
            </a:lvl1pPr>
            <a:lvl2pPr marL="1429323" indent="-561490">
              <a:spcBef>
                <a:spcPts val="3200"/>
              </a:spcBef>
              <a:buClrTx/>
              <a:buSzPct val="120000"/>
              <a:buFontTx/>
              <a:buChar char="•"/>
              <a:defRPr sz="4200">
                <a:solidFill>
                  <a:srgbClr val="FFFFFF"/>
                </a:solidFill>
                <a:latin typeface="American Typewriter"/>
                <a:ea typeface="American Typewriter"/>
                <a:cs typeface="American Typewriter"/>
                <a:sym typeface="American Typewriter"/>
              </a:defRPr>
            </a:lvl2pPr>
            <a:lvl3pPr marL="1937323" indent="-561490">
              <a:spcBef>
                <a:spcPts val="3200"/>
              </a:spcBef>
              <a:buClrTx/>
              <a:buSzPct val="120000"/>
              <a:buFontTx/>
              <a:buChar char="•"/>
              <a:defRPr sz="4200">
                <a:solidFill>
                  <a:srgbClr val="FFFFFF"/>
                </a:solidFill>
                <a:latin typeface="American Typewriter"/>
                <a:ea typeface="American Typewriter"/>
                <a:cs typeface="American Typewriter"/>
                <a:sym typeface="American Typewriter"/>
              </a:defRPr>
            </a:lvl3pPr>
            <a:lvl4pPr marL="2462257" indent="-561490">
              <a:spcBef>
                <a:spcPts val="3200"/>
              </a:spcBef>
              <a:buClrTx/>
              <a:buSzPct val="120000"/>
              <a:buFontTx/>
              <a:buChar char="•"/>
              <a:defRPr sz="4200">
                <a:solidFill>
                  <a:srgbClr val="FFFFFF"/>
                </a:solidFill>
                <a:latin typeface="American Typewriter"/>
                <a:ea typeface="American Typewriter"/>
                <a:cs typeface="American Typewriter"/>
                <a:sym typeface="American Typewriter"/>
              </a:defRPr>
            </a:lvl4pPr>
            <a:lvl5pPr marL="2987190" indent="-561490">
              <a:spcBef>
                <a:spcPts val="3200"/>
              </a:spcBef>
              <a:buClrTx/>
              <a:buSzPct val="120000"/>
              <a:buFontTx/>
              <a:buChar char="•"/>
              <a:defRPr sz="4200">
                <a:solidFill>
                  <a:srgbClr val="FFFFFF"/>
                </a:solidFill>
                <a:latin typeface="American Typewriter"/>
                <a:ea typeface="American Typewriter"/>
                <a:cs typeface="American Typewriter"/>
                <a:sym typeface="American Typewriter"/>
              </a:defRPr>
            </a:lvl5pPr>
          </a:lstStyle>
          <a:p>
            <a:pPr/>
            <a:r>
              <a:t>Body Level One</a:t>
            </a:r>
          </a:p>
          <a:p>
            <a:pPr lvl="1"/>
            <a:r>
              <a:t>Body Level Two</a:t>
            </a:r>
          </a:p>
          <a:p>
            <a:pPr lvl="2"/>
            <a:r>
              <a:t>Body Level Three</a:t>
            </a:r>
          </a:p>
          <a:p>
            <a:pPr lvl="3"/>
            <a:r>
              <a:t>Body Level Four</a:t>
            </a:r>
          </a:p>
          <a:p>
            <a:pPr lvl="4"/>
            <a:r>
              <a:t>Body Level Five</a:t>
            </a:r>
          </a:p>
        </p:txBody>
      </p:sp>
      <p:sp>
        <p:nvSpPr>
          <p:cNvPr id="208" name="Slide Number"/>
          <p:cNvSpPr txBox="1"/>
          <p:nvPr>
            <p:ph type="sldNum" sz="quarter" idx="2"/>
          </p:nvPr>
        </p:nvSpPr>
        <p:spPr>
          <a:xfrm>
            <a:off x="6311900" y="9080500"/>
            <a:ext cx="384506" cy="368300"/>
          </a:xfrm>
          <a:prstGeom prst="rect">
            <a:avLst/>
          </a:prstGeom>
        </p:spPr>
        <p:txBody>
          <a:bodyPr>
            <a:normAutofit fontScale="100000" lnSpcReduction="0"/>
          </a:bodyPr>
          <a:lstStyle>
            <a:lvl1pPr>
              <a:defRPr>
                <a:solidFill>
                  <a:srgbClr val="FFFFFF"/>
                </a:solidFill>
                <a:latin typeface="American Typewriter"/>
                <a:ea typeface="American Typewriter"/>
                <a:cs typeface="American Typewriter"/>
                <a:sym typeface="American Typewriter"/>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15"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216" name="Title Text"/>
          <p:cNvSpPr txBox="1"/>
          <p:nvPr>
            <p:ph type="title"/>
          </p:nvPr>
        </p:nvSpPr>
        <p:spPr>
          <a:xfrm>
            <a:off x="1270000" y="635000"/>
            <a:ext cx="10464800" cy="2108200"/>
          </a:xfrm>
          <a:prstGeom prst="rect">
            <a:avLst/>
          </a:prstGeom>
        </p:spPr>
        <p:txBody>
          <a:bodyPr/>
          <a:lstStyle>
            <a:lvl1pPr algn="l">
              <a:lnSpc>
                <a:spcPct val="100000"/>
              </a:lnSpc>
              <a:spcBef>
                <a:spcPts val="0"/>
              </a:spcBef>
              <a:defRPr sz="7200">
                <a:solidFill>
                  <a:srgbClr val="3E231A"/>
                </a:solidFill>
                <a:latin typeface="Papyrus"/>
                <a:ea typeface="Papyrus"/>
                <a:cs typeface="Papyrus"/>
                <a:sym typeface="Papyrus"/>
              </a:defRPr>
            </a:lvl1pPr>
          </a:lstStyle>
          <a:p>
            <a:pPr/>
            <a:r>
              <a:t>Title Text</a:t>
            </a:r>
          </a:p>
        </p:txBody>
      </p:sp>
      <p:sp>
        <p:nvSpPr>
          <p:cNvPr id="217" name="Body Level One…"/>
          <p:cNvSpPr txBox="1"/>
          <p:nvPr>
            <p:ph type="body" idx="1"/>
          </p:nvPr>
        </p:nvSpPr>
        <p:spPr>
          <a:xfrm>
            <a:off x="1270000" y="2819400"/>
            <a:ext cx="10464800" cy="5842000"/>
          </a:xfrm>
          <a:prstGeom prst="rect">
            <a:avLst/>
          </a:prstGeom>
        </p:spPr>
        <p:txBody>
          <a:bodyPr/>
          <a:lstStyle>
            <a:lvl1pPr marL="863600" indent="-558800">
              <a:spcBef>
                <a:spcPts val="1200"/>
              </a:spcBef>
              <a:buClrTx/>
              <a:buSzPct val="30000"/>
              <a:buFontTx/>
              <a:buBlip>
                <a:blip r:embed="rId4"/>
              </a:buBlip>
              <a:defRPr sz="4200">
                <a:solidFill>
                  <a:srgbClr val="3E231A"/>
                </a:solidFill>
                <a:latin typeface="Papyrus"/>
                <a:ea typeface="Papyrus"/>
                <a:cs typeface="Papyrus"/>
                <a:sym typeface="Papyrus"/>
              </a:defRPr>
            </a:lvl1pPr>
            <a:lvl2pPr marL="1562100" indent="-558800">
              <a:spcBef>
                <a:spcPts val="1200"/>
              </a:spcBef>
              <a:buClrTx/>
              <a:buSzPct val="30000"/>
              <a:buFontTx/>
              <a:buBlip>
                <a:blip r:embed="rId4"/>
              </a:buBlip>
              <a:defRPr sz="4200">
                <a:solidFill>
                  <a:srgbClr val="3E231A"/>
                </a:solidFill>
                <a:latin typeface="Papyrus"/>
                <a:ea typeface="Papyrus"/>
                <a:cs typeface="Papyrus"/>
                <a:sym typeface="Papyrus"/>
              </a:defRPr>
            </a:lvl2pPr>
            <a:lvl3pPr marL="2273300" indent="-558800">
              <a:spcBef>
                <a:spcPts val="1200"/>
              </a:spcBef>
              <a:buClrTx/>
              <a:buSzPct val="30000"/>
              <a:buFontTx/>
              <a:buBlip>
                <a:blip r:embed="rId4"/>
              </a:buBlip>
              <a:defRPr sz="4200">
                <a:solidFill>
                  <a:srgbClr val="3E231A"/>
                </a:solidFill>
                <a:latin typeface="Papyrus"/>
                <a:ea typeface="Papyrus"/>
                <a:cs typeface="Papyrus"/>
                <a:sym typeface="Papyrus"/>
              </a:defRPr>
            </a:lvl3pPr>
            <a:lvl4pPr marL="2984500" indent="-558800">
              <a:spcBef>
                <a:spcPts val="1200"/>
              </a:spcBef>
              <a:buClrTx/>
              <a:buSzPct val="30000"/>
              <a:buFontTx/>
              <a:buBlip>
                <a:blip r:embed="rId4"/>
              </a:buBlip>
              <a:defRPr sz="4200">
                <a:solidFill>
                  <a:srgbClr val="3E231A"/>
                </a:solidFill>
                <a:latin typeface="Papyrus"/>
                <a:ea typeface="Papyrus"/>
                <a:cs typeface="Papyrus"/>
                <a:sym typeface="Papyrus"/>
              </a:defRPr>
            </a:lvl4pPr>
            <a:lvl5pPr marL="3708400" indent="-558800">
              <a:spcBef>
                <a:spcPts val="1200"/>
              </a:spcBef>
              <a:buClrTx/>
              <a:buSzPct val="30000"/>
              <a:buFontTx/>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218" name="Slide Number"/>
          <p:cNvSpPr txBox="1"/>
          <p:nvPr>
            <p:ph type="sldNum" sz="quarter" idx="2"/>
          </p:nvPr>
        </p:nvSpPr>
        <p:spPr>
          <a:xfrm>
            <a:off x="6337300" y="9296400"/>
            <a:ext cx="323478" cy="457200"/>
          </a:xfrm>
          <a:prstGeom prst="rect">
            <a:avLst/>
          </a:prstGeom>
        </p:spPr>
        <p:txBody>
          <a:bodyPr>
            <a:normAutofit fontScale="100000" lnSpcReduction="0"/>
          </a:bodyPr>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type="tx" showMasterSp="0" showMasterPhAnim="1">
  <p:cSld name="Bullets">
    <p:bg>
      <p:bgPr>
        <a:solidFill>
          <a:srgbClr val="000000"/>
        </a:solidFill>
      </p:bgPr>
    </p:bg>
    <p:spTree>
      <p:nvGrpSpPr>
        <p:cNvPr id="1" name=""/>
        <p:cNvGrpSpPr/>
        <p:nvPr/>
      </p:nvGrpSpPr>
      <p:grpSpPr>
        <a:xfrm>
          <a:off x="0" y="0"/>
          <a:ext cx="0" cy="0"/>
          <a:chOff x="0" y="0"/>
          <a:chExt cx="0" cy="0"/>
        </a:xfrm>
      </p:grpSpPr>
      <p:sp>
        <p:nvSpPr>
          <p:cNvPr id="225" name="Body Level One…"/>
          <p:cNvSpPr txBox="1"/>
          <p:nvPr>
            <p:ph type="body" idx="1"/>
          </p:nvPr>
        </p:nvSpPr>
        <p:spPr>
          <a:xfrm>
            <a:off x="1270000" y="1270000"/>
            <a:ext cx="10464800" cy="7213600"/>
          </a:xfrm>
          <a:prstGeom prst="rect">
            <a:avLst/>
          </a:prstGeom>
        </p:spPr>
        <p:txBody>
          <a:bodyPr/>
          <a:lstStyle>
            <a:lvl1pPr marL="889000" indent="-571500">
              <a:spcBef>
                <a:spcPts val="4800"/>
              </a:spcBef>
              <a:buClrTx/>
              <a:buSzPct val="171000"/>
              <a:buFontTx/>
              <a:buChar char="•"/>
              <a:defRPr sz="4200">
                <a:solidFill>
                  <a:srgbClr val="FFFFFF"/>
                </a:solidFill>
                <a:latin typeface="Gill Sans"/>
                <a:ea typeface="Gill Sans"/>
                <a:cs typeface="Gill Sans"/>
                <a:sym typeface="Gill Sans"/>
              </a:defRPr>
            </a:lvl1pPr>
            <a:lvl2pPr marL="1333500" indent="-571500">
              <a:spcBef>
                <a:spcPts val="4800"/>
              </a:spcBef>
              <a:buClrTx/>
              <a:buSzPct val="171000"/>
              <a:buFontTx/>
              <a:buChar char="•"/>
              <a:defRPr sz="4200">
                <a:solidFill>
                  <a:srgbClr val="FFFFFF"/>
                </a:solidFill>
                <a:latin typeface="Gill Sans"/>
                <a:ea typeface="Gill Sans"/>
                <a:cs typeface="Gill Sans"/>
                <a:sym typeface="Gill Sans"/>
              </a:defRPr>
            </a:lvl2pPr>
            <a:lvl3pPr marL="1778000" indent="-571500">
              <a:spcBef>
                <a:spcPts val="4800"/>
              </a:spcBef>
              <a:buClrTx/>
              <a:buSzPct val="171000"/>
              <a:buFontTx/>
              <a:buChar char="•"/>
              <a:defRPr sz="4200">
                <a:solidFill>
                  <a:srgbClr val="FFFFFF"/>
                </a:solidFill>
                <a:latin typeface="Gill Sans"/>
                <a:ea typeface="Gill Sans"/>
                <a:cs typeface="Gill Sans"/>
                <a:sym typeface="Gill Sans"/>
              </a:defRPr>
            </a:lvl3pPr>
            <a:lvl4pPr marL="2222500" indent="-571500">
              <a:spcBef>
                <a:spcPts val="4800"/>
              </a:spcBef>
              <a:buClrTx/>
              <a:buSzPct val="171000"/>
              <a:buFontTx/>
              <a:buChar char="•"/>
              <a:defRPr sz="4200">
                <a:solidFill>
                  <a:srgbClr val="FFFFFF"/>
                </a:solidFill>
                <a:latin typeface="Gill Sans"/>
                <a:ea typeface="Gill Sans"/>
                <a:cs typeface="Gill Sans"/>
                <a:sym typeface="Gill Sans"/>
              </a:defRPr>
            </a:lvl4pPr>
            <a:lvl5pPr marL="2667000" indent="-571500">
              <a:spcBef>
                <a:spcPts val="4800"/>
              </a:spcBef>
              <a:buClrTx/>
              <a:buSzPct val="171000"/>
              <a:buFontTx/>
              <a:buChar char="•"/>
              <a:defRPr sz="4200">
                <a:solidFill>
                  <a:srgbClr val="FFFFFF"/>
                </a:solidFill>
                <a:latin typeface="Gill Sans"/>
                <a:ea typeface="Gill Sans"/>
                <a:cs typeface="Gill Sans"/>
                <a:sym typeface="Gill Sans"/>
              </a:defRPr>
            </a:lvl5pPr>
          </a:lstStyle>
          <a:p>
            <a:pPr/>
            <a:r>
              <a:t>Body Level One</a:t>
            </a:r>
          </a:p>
          <a:p>
            <a:pPr lvl="1"/>
            <a:r>
              <a:t>Body Level Two</a:t>
            </a:r>
          </a:p>
          <a:p>
            <a:pPr lvl="2"/>
            <a:r>
              <a:t>Body Level Three</a:t>
            </a:r>
          </a:p>
          <a:p>
            <a:pPr lvl="3"/>
            <a:r>
              <a:t>Body Level Four</a:t>
            </a:r>
          </a:p>
          <a:p>
            <a:pPr lvl="4"/>
            <a:r>
              <a:t>Body Level Five</a:t>
            </a:r>
          </a:p>
        </p:txBody>
      </p:sp>
      <p:sp>
        <p:nvSpPr>
          <p:cNvPr id="226" name="Slide Number"/>
          <p:cNvSpPr txBox="1"/>
          <p:nvPr>
            <p:ph type="sldNum" sz="quarter" idx="2"/>
          </p:nvPr>
        </p:nvSpPr>
        <p:spPr>
          <a:xfrm>
            <a:off x="6324600" y="9258300"/>
            <a:ext cx="342900" cy="368300"/>
          </a:xfrm>
          <a:prstGeom prst="rect">
            <a:avLst/>
          </a:prstGeom>
        </p:spPr>
        <p:txBody>
          <a:bodyPr>
            <a:normAutofit fontScale="100000" lnSpcReduction="0"/>
          </a:bodyPr>
          <a:lstStyle>
            <a:lvl1pPr>
              <a:defRPr>
                <a:solidFill>
                  <a:srgbClr val="FFFFFF"/>
                </a:solidFill>
                <a:latin typeface="Gill Sans"/>
                <a:ea typeface="Gill Sans"/>
                <a:cs typeface="Gill Sans"/>
                <a:sym typeface="Gill San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type="tx" showMasterSp="0" showMasterPhAnim="1">
  <p:cSld name="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33" name="Slide Number"/>
          <p:cNvSpPr txBox="1"/>
          <p:nvPr>
            <p:ph type="sldNum" sz="quarter" idx="2"/>
          </p:nvPr>
        </p:nvSpPr>
        <p:spPr>
          <a:xfrm>
            <a:off x="6311798" y="9327743"/>
            <a:ext cx="368504" cy="425858"/>
          </a:xfrm>
          <a:prstGeom prst="rect">
            <a:avLst/>
          </a:prstGeom>
        </p:spPr>
        <p:txBody>
          <a:bodyPr anchor="b"/>
          <a:lstStyle>
            <a:lvl1pPr>
              <a:defRPr b="1">
                <a:solidFill>
                  <a:srgbClr val="51573F"/>
                </a:solidFill>
                <a:latin typeface="Didot"/>
                <a:ea typeface="Didot"/>
                <a:cs typeface="Didot"/>
                <a:sym typeface="Dido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type="tx" showMasterSp="0" showMasterPhAnim="1">
  <p:cSld name="Title &amp; Bullets">
    <p:bg>
      <p:bgPr>
        <a:blipFill rotWithShape="1">
          <a:blip r:embed="rId2"/>
          <a:srcRect l="0" t="0" r="0" b="0"/>
          <a:stretch>
            <a:fillRect/>
          </a:stretch>
        </a:blipFill>
      </p:bgPr>
    </p:bg>
    <p:spTree>
      <p:nvGrpSpPr>
        <p:cNvPr id="1" name=""/>
        <p:cNvGrpSpPr/>
        <p:nvPr/>
      </p:nvGrpSpPr>
      <p:grpSpPr>
        <a:xfrm>
          <a:off x="0" y="0"/>
          <a:ext cx="0" cy="0"/>
          <a:chOff x="0" y="0"/>
          <a:chExt cx="0" cy="0"/>
        </a:xfrm>
      </p:grpSpPr>
      <p:pic>
        <p:nvPicPr>
          <p:cNvPr id="240" name="Grunge_Backgrounds___Paper_2_by_zerocustom1989.tiff" descr="Grunge_Backgrounds___Paper_2_by_zerocustom1989.tiff"/>
          <p:cNvPicPr>
            <a:picLocks noChangeAspect="1"/>
          </p:cNvPicPr>
          <p:nvPr/>
        </p:nvPicPr>
        <p:blipFill>
          <a:blip r:embed="rId3">
            <a:extLst/>
          </a:blip>
          <a:srcRect l="81" t="130" r="16205" b="0"/>
          <a:stretch>
            <a:fillRect/>
          </a:stretch>
        </p:blipFill>
        <p:spPr>
          <a:xfrm>
            <a:off x="-76200" y="-20638"/>
            <a:ext cx="13144500" cy="9807232"/>
          </a:xfrm>
          <a:prstGeom prst="rect">
            <a:avLst/>
          </a:prstGeom>
          <a:ln w="12700">
            <a:miter lim="400000"/>
          </a:ln>
        </p:spPr>
      </p:pic>
      <p:sp>
        <p:nvSpPr>
          <p:cNvPr id="241" name="Title Text"/>
          <p:cNvSpPr txBox="1"/>
          <p:nvPr>
            <p:ph type="title"/>
          </p:nvPr>
        </p:nvSpPr>
        <p:spPr>
          <a:xfrm>
            <a:off x="1270000" y="635000"/>
            <a:ext cx="10464800" cy="2108200"/>
          </a:xfrm>
          <a:prstGeom prst="rect">
            <a:avLst/>
          </a:prstGeom>
        </p:spPr>
        <p:txBody>
          <a:bodyPr>
            <a:noAutofit/>
          </a:bodyPr>
          <a:lstStyle>
            <a:lvl1pPr algn="l">
              <a:lnSpc>
                <a:spcPct val="100000"/>
              </a:lnSpc>
              <a:spcBef>
                <a:spcPts val="0"/>
              </a:spcBef>
              <a:defRPr sz="7200">
                <a:solidFill>
                  <a:srgbClr val="3E231A"/>
                </a:solidFill>
                <a:latin typeface="Papyrus"/>
                <a:ea typeface="Papyrus"/>
                <a:cs typeface="Papyrus"/>
                <a:sym typeface="Papyrus"/>
              </a:defRPr>
            </a:lvl1pPr>
          </a:lstStyle>
          <a:p>
            <a:pPr/>
            <a:r>
              <a:t>Title Text</a:t>
            </a:r>
          </a:p>
        </p:txBody>
      </p:sp>
      <p:sp>
        <p:nvSpPr>
          <p:cNvPr id="242" name="Body Level One…"/>
          <p:cNvSpPr txBox="1"/>
          <p:nvPr>
            <p:ph type="body" idx="1"/>
          </p:nvPr>
        </p:nvSpPr>
        <p:spPr>
          <a:xfrm>
            <a:off x="1270000" y="2819400"/>
            <a:ext cx="10464800" cy="5842000"/>
          </a:xfrm>
          <a:prstGeom prst="rect">
            <a:avLst/>
          </a:prstGeom>
        </p:spPr>
        <p:txBody>
          <a:bodyPr>
            <a:noAutofit/>
          </a:bodyPr>
          <a:lstStyle>
            <a:lvl1pPr marL="863600" indent="-558800">
              <a:spcBef>
                <a:spcPts val="1200"/>
              </a:spcBef>
              <a:buClrTx/>
              <a:buSzPct val="30000"/>
              <a:buFontTx/>
              <a:buBlip>
                <a:blip r:embed="rId4"/>
              </a:buBlip>
              <a:defRPr sz="4200">
                <a:solidFill>
                  <a:srgbClr val="3E231A"/>
                </a:solidFill>
                <a:latin typeface="Papyrus"/>
                <a:ea typeface="Papyrus"/>
                <a:cs typeface="Papyrus"/>
                <a:sym typeface="Papyrus"/>
              </a:defRPr>
            </a:lvl1pPr>
            <a:lvl2pPr marL="1562100" indent="-558800">
              <a:spcBef>
                <a:spcPts val="1200"/>
              </a:spcBef>
              <a:buClrTx/>
              <a:buSzPct val="30000"/>
              <a:buFontTx/>
              <a:buBlip>
                <a:blip r:embed="rId4"/>
              </a:buBlip>
              <a:defRPr sz="4200">
                <a:solidFill>
                  <a:srgbClr val="3E231A"/>
                </a:solidFill>
                <a:latin typeface="Papyrus"/>
                <a:ea typeface="Papyrus"/>
                <a:cs typeface="Papyrus"/>
                <a:sym typeface="Papyrus"/>
              </a:defRPr>
            </a:lvl2pPr>
            <a:lvl3pPr marL="2273300" indent="-558800">
              <a:spcBef>
                <a:spcPts val="1200"/>
              </a:spcBef>
              <a:buClrTx/>
              <a:buSzPct val="30000"/>
              <a:buFontTx/>
              <a:buBlip>
                <a:blip r:embed="rId4"/>
              </a:buBlip>
              <a:defRPr sz="4200">
                <a:solidFill>
                  <a:srgbClr val="3E231A"/>
                </a:solidFill>
                <a:latin typeface="Papyrus"/>
                <a:ea typeface="Papyrus"/>
                <a:cs typeface="Papyrus"/>
                <a:sym typeface="Papyrus"/>
              </a:defRPr>
            </a:lvl3pPr>
            <a:lvl4pPr marL="2984500" indent="-558800">
              <a:spcBef>
                <a:spcPts val="1200"/>
              </a:spcBef>
              <a:buClrTx/>
              <a:buSzPct val="30000"/>
              <a:buFontTx/>
              <a:buBlip>
                <a:blip r:embed="rId4"/>
              </a:buBlip>
              <a:defRPr sz="4200">
                <a:solidFill>
                  <a:srgbClr val="3E231A"/>
                </a:solidFill>
                <a:latin typeface="Papyrus"/>
                <a:ea typeface="Papyrus"/>
                <a:cs typeface="Papyrus"/>
                <a:sym typeface="Papyrus"/>
              </a:defRPr>
            </a:lvl4pPr>
            <a:lvl5pPr marL="3708400" indent="-558800">
              <a:spcBef>
                <a:spcPts val="1200"/>
              </a:spcBef>
              <a:buClrTx/>
              <a:buSzPct val="30000"/>
              <a:buFontTx/>
              <a:buBlip>
                <a:blip r:embed="rId4"/>
              </a:buBlip>
              <a:defRPr sz="4200">
                <a:solidFill>
                  <a:srgbClr val="3E231A"/>
                </a:solidFill>
                <a:latin typeface="Papyrus"/>
                <a:ea typeface="Papyrus"/>
                <a:cs typeface="Papyrus"/>
                <a:sym typeface="Papyrus"/>
              </a:defRPr>
            </a:lvl5pPr>
          </a:lstStyle>
          <a:p>
            <a:pPr/>
            <a:r>
              <a:t>Body Level One</a:t>
            </a:r>
          </a:p>
          <a:p>
            <a:pPr lvl="1"/>
            <a:r>
              <a:t>Body Level Two</a:t>
            </a:r>
          </a:p>
          <a:p>
            <a:pPr lvl="2"/>
            <a:r>
              <a:t>Body Level Three</a:t>
            </a:r>
          </a:p>
          <a:p>
            <a:pPr lvl="3"/>
            <a:r>
              <a:t>Body Level Four</a:t>
            </a:r>
          </a:p>
          <a:p>
            <a:pPr lvl="4"/>
            <a:r>
              <a:t>Body Level Five</a:t>
            </a:r>
          </a:p>
        </p:txBody>
      </p:sp>
      <p:sp>
        <p:nvSpPr>
          <p:cNvPr id="243" name="Slide Number"/>
          <p:cNvSpPr txBox="1"/>
          <p:nvPr>
            <p:ph type="sldNum" sz="quarter" idx="2"/>
          </p:nvPr>
        </p:nvSpPr>
        <p:spPr>
          <a:xfrm>
            <a:off x="6337300" y="9296400"/>
            <a:ext cx="323478" cy="457200"/>
          </a:xfrm>
          <a:prstGeom prst="rect">
            <a:avLst/>
          </a:prstGeom>
        </p:spPr>
        <p:txBody>
          <a:bodyPr anchor="b"/>
          <a:lstStyle>
            <a:lvl1pPr>
              <a:defRPr>
                <a:solidFill>
                  <a:srgbClr val="3E231A"/>
                </a:solidFill>
                <a:latin typeface="Papyrus"/>
                <a:ea typeface="Papyrus"/>
                <a:cs typeface="Papyrus"/>
                <a:sym typeface="Papyrus"/>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type="tx" showMasterSp="0" showMasterPhAnim="1">
  <p:cSld name="Default - Blank">
    <p:bg>
      <p:bgPr>
        <a:solidFill>
          <a:srgbClr val="FFFFFF"/>
        </a:solidFill>
      </p:bgPr>
    </p:bg>
    <p:spTree>
      <p:nvGrpSpPr>
        <p:cNvPr id="1" name=""/>
        <p:cNvGrpSpPr/>
        <p:nvPr/>
      </p:nvGrpSpPr>
      <p:grpSpPr>
        <a:xfrm>
          <a:off x="0" y="0"/>
          <a:ext cx="0" cy="0"/>
          <a:chOff x="0" y="0"/>
          <a:chExt cx="0" cy="0"/>
        </a:xfrm>
      </p:grpSpPr>
      <p:pic>
        <p:nvPicPr>
          <p:cNvPr id="250" name="image1.png" descr="image1.png"/>
          <p:cNvPicPr>
            <a:picLocks noChangeAspect="1"/>
          </p:cNvPicPr>
          <p:nvPr/>
        </p:nvPicPr>
        <p:blipFill>
          <a:blip r:embed="rId2">
            <a:extLst/>
          </a:blip>
          <a:stretch>
            <a:fillRect/>
          </a:stretch>
        </p:blipFill>
        <p:spPr>
          <a:xfrm>
            <a:off x="0" y="0"/>
            <a:ext cx="13004800" cy="9753601"/>
          </a:xfrm>
          <a:prstGeom prst="rect">
            <a:avLst/>
          </a:prstGeom>
          <a:ln w="12700">
            <a:miter lim="400000"/>
          </a:ln>
        </p:spPr>
      </p:pic>
      <p:pic>
        <p:nvPicPr>
          <p:cNvPr id="251" name="image1.png" descr="image1.png"/>
          <p:cNvPicPr>
            <a:picLocks noChangeAspect="1"/>
          </p:cNvPicPr>
          <p:nvPr/>
        </p:nvPicPr>
        <p:blipFill>
          <a:blip r:embed="rId2">
            <a:extLst/>
          </a:blip>
          <a:stretch>
            <a:fillRect/>
          </a:stretch>
        </p:blipFill>
        <p:spPr>
          <a:xfrm>
            <a:off x="0" y="0"/>
            <a:ext cx="13004800" cy="9753601"/>
          </a:xfrm>
          <a:prstGeom prst="rect">
            <a:avLst/>
          </a:prstGeom>
          <a:ln w="12700">
            <a:miter lim="400000"/>
          </a:ln>
        </p:spPr>
      </p:pic>
      <p:sp>
        <p:nvSpPr>
          <p:cNvPr id="252" name="Don McClain"/>
          <p:cNvSpPr txBox="1"/>
          <p:nvPr/>
        </p:nvSpPr>
        <p:spPr>
          <a:xfrm>
            <a:off x="0" y="9323775"/>
            <a:ext cx="5003800" cy="431801"/>
          </a:xfrm>
          <a:prstGeom prst="rect">
            <a:avLst/>
          </a:prstGeom>
          <a:ln w="12700"/>
          <a:extLst>
            <a:ext uri="{C572A759-6A51-4108-AA02-DFA0A04FC94B}">
              <ma14:wrappingTextBoxFlag xmlns:ma14="http://schemas.microsoft.com/office/mac/drawingml/2011/main" val="1"/>
            </a:ext>
          </a:extLst>
        </p:spPr>
        <p:txBody>
          <a:bodyPr lIns="38100" tIns="38100" rIns="38100" bIns="38100" anchor="ctr">
            <a:spAutoFit/>
          </a:bodyPr>
          <a:lstStyle>
            <a:lvl1pPr algn="l" defTabSz="1295400">
              <a:buClr>
                <a:srgbClr val="000000"/>
              </a:buClr>
              <a:buFont typeface="Mariah"/>
              <a:defRPr sz="2200">
                <a:solidFill>
                  <a:srgbClr val="000000"/>
                </a:solidFill>
                <a:uFill>
                  <a:solidFill>
                    <a:srgbClr val="000000"/>
                  </a:solidFill>
                </a:uFill>
                <a:latin typeface="Mariah"/>
                <a:ea typeface="Mariah"/>
                <a:cs typeface="Mariah"/>
                <a:sym typeface="Mariah"/>
              </a:defRPr>
            </a:lvl1pPr>
          </a:lstStyle>
          <a:p>
            <a:pPr/>
            <a:r>
              <a:t>Don McClain</a:t>
            </a:r>
          </a:p>
        </p:txBody>
      </p:sp>
      <p:sp>
        <p:nvSpPr>
          <p:cNvPr id="253" name="W. 65th St church of Christ - 9/16/2007"/>
          <p:cNvSpPr txBox="1"/>
          <p:nvPr/>
        </p:nvSpPr>
        <p:spPr>
          <a:xfrm>
            <a:off x="5740400" y="9323775"/>
            <a:ext cx="7277100" cy="431801"/>
          </a:xfrm>
          <a:prstGeom prst="rect">
            <a:avLst/>
          </a:prstGeom>
          <a:ln w="12700"/>
          <a:extLst>
            <a:ext uri="{C572A759-6A51-4108-AA02-DFA0A04FC94B}">
              <ma14:wrappingTextBoxFlag xmlns:ma14="http://schemas.microsoft.com/office/mac/drawingml/2011/main" val="1"/>
            </a:ext>
          </a:extLst>
        </p:spPr>
        <p:txBody>
          <a:bodyPr lIns="38100" tIns="38100" rIns="38100" bIns="38100" anchor="ctr">
            <a:spAutoFit/>
          </a:bodyPr>
          <a:lstStyle>
            <a:lvl1pPr algn="r" defTabSz="1295400">
              <a:buClr>
                <a:srgbClr val="000000"/>
              </a:buClr>
              <a:buFont typeface="Mariah"/>
              <a:defRPr sz="2200">
                <a:solidFill>
                  <a:srgbClr val="000000"/>
                </a:solidFill>
                <a:uFill>
                  <a:solidFill>
                    <a:srgbClr val="000000"/>
                  </a:solidFill>
                </a:uFill>
                <a:latin typeface="Mariah"/>
                <a:ea typeface="Mariah"/>
                <a:cs typeface="Mariah"/>
                <a:sym typeface="Mariah"/>
              </a:defRPr>
            </a:lvl1pPr>
          </a:lstStyle>
          <a:p>
            <a:pPr/>
            <a:r>
              <a:t>W. 65th St church of Christ - 9/16/2007</a:t>
            </a:r>
          </a:p>
        </p:txBody>
      </p:sp>
      <p:pic>
        <p:nvPicPr>
          <p:cNvPr id="254" name="300_HQ_Stunning_Wallpapers-5.jpg_elephant-bleu-2560x1600.tiff" descr="300_HQ_Stunning_Wallpapers-5.jpg_elephant-bleu-2560x1600.tiff"/>
          <p:cNvPicPr>
            <a:picLocks noChangeAspect="0"/>
          </p:cNvPicPr>
          <p:nvPr/>
        </p:nvPicPr>
        <p:blipFill>
          <a:blip r:embed="rId3">
            <a:extLst/>
          </a:blip>
          <a:stretch>
            <a:fillRect/>
          </a:stretch>
        </p:blipFill>
        <p:spPr>
          <a:xfrm>
            <a:off x="0" y="2378"/>
            <a:ext cx="13017500" cy="9791701"/>
          </a:xfrm>
          <a:prstGeom prst="rect">
            <a:avLst/>
          </a:prstGeom>
          <a:ln w="12700">
            <a:miter lim="400000"/>
          </a:ln>
        </p:spPr>
      </p:pic>
      <p:sp>
        <p:nvSpPr>
          <p:cNvPr id="255" name="Slide Number"/>
          <p:cNvSpPr txBox="1"/>
          <p:nvPr>
            <p:ph type="sldNum" sz="quarter" idx="2"/>
          </p:nvPr>
        </p:nvSpPr>
        <p:spPr>
          <a:xfrm>
            <a:off x="12606932" y="499070"/>
            <a:ext cx="397868" cy="377231"/>
          </a:xfrm>
          <a:prstGeom prst="rect">
            <a:avLst/>
          </a:prstGeom>
          <a:ln>
            <a:round/>
          </a:ln>
        </p:spPr>
        <p:txBody>
          <a:bodyPr lIns="38100" tIns="38100" rIns="38100" bIns="38100" anchor="b"/>
          <a:lstStyle>
            <a:lvl1pPr algn="r" defTabSz="1295400">
              <a:defRPr sz="2400">
                <a:solidFill>
                  <a:srgbClr val="000000"/>
                </a:solidFill>
                <a:uFill>
                  <a:solidFill>
                    <a:srgbClr val="000000"/>
                  </a:solidFill>
                </a:u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type="tx" showMasterSp="0" showMasterPhAnim="1">
  <p:cSld name="Default - Blank copy">
    <p:bg>
      <p:bgPr>
        <a:solidFill>
          <a:srgbClr val="FFFFFF"/>
        </a:solidFill>
      </p:bgPr>
    </p:bg>
    <p:spTree>
      <p:nvGrpSpPr>
        <p:cNvPr id="1" name=""/>
        <p:cNvGrpSpPr/>
        <p:nvPr/>
      </p:nvGrpSpPr>
      <p:grpSpPr>
        <a:xfrm>
          <a:off x="0" y="0"/>
          <a:ext cx="0" cy="0"/>
          <a:chOff x="0" y="0"/>
          <a:chExt cx="0" cy="0"/>
        </a:xfrm>
      </p:grpSpPr>
      <p:pic>
        <p:nvPicPr>
          <p:cNvPr id="262" name="300_HQ_Stunning_Wallpapers-5.jpg_elephant-bleu-2560x1600.tiff" descr="300_HQ_Stunning_Wallpapers-5.jpg_elephant-bleu-2560x1600.tiff"/>
          <p:cNvPicPr>
            <a:picLocks noChangeAspect="0"/>
          </p:cNvPicPr>
          <p:nvPr/>
        </p:nvPicPr>
        <p:blipFill>
          <a:blip r:embed="rId2">
            <a:extLst/>
          </a:blip>
          <a:stretch>
            <a:fillRect/>
          </a:stretch>
        </p:blipFill>
        <p:spPr>
          <a:xfrm>
            <a:off x="0" y="2378"/>
            <a:ext cx="13017500" cy="9791701"/>
          </a:xfrm>
          <a:prstGeom prst="rect">
            <a:avLst/>
          </a:prstGeom>
          <a:ln w="12700">
            <a:miter lim="400000"/>
          </a:ln>
        </p:spPr>
      </p:pic>
      <p:sp>
        <p:nvSpPr>
          <p:cNvPr id="263" name="Don McClain"/>
          <p:cNvSpPr txBox="1"/>
          <p:nvPr/>
        </p:nvSpPr>
        <p:spPr>
          <a:xfrm>
            <a:off x="0" y="9323775"/>
            <a:ext cx="5003800" cy="431801"/>
          </a:xfrm>
          <a:prstGeom prst="rect">
            <a:avLst/>
          </a:prstGeom>
          <a:ln w="12700"/>
          <a:extLst>
            <a:ext uri="{C572A759-6A51-4108-AA02-DFA0A04FC94B}">
              <ma14:wrappingTextBoxFlag xmlns:ma14="http://schemas.microsoft.com/office/mac/drawingml/2011/main" val="1"/>
            </a:ext>
          </a:extLst>
        </p:spPr>
        <p:txBody>
          <a:bodyPr lIns="38100" tIns="38100" rIns="38100" bIns="38100" anchor="ctr">
            <a:spAutoFit/>
          </a:bodyPr>
          <a:lstStyle>
            <a:lvl1pPr algn="l" defTabSz="1295400">
              <a:buClr>
                <a:srgbClr val="000000"/>
              </a:buClr>
              <a:buFont typeface="Mariah"/>
              <a:defRPr sz="2200">
                <a:solidFill>
                  <a:srgbClr val="000000"/>
                </a:solidFill>
                <a:uFill>
                  <a:solidFill>
                    <a:srgbClr val="000000"/>
                  </a:solidFill>
                </a:uFill>
                <a:latin typeface="Mariah"/>
                <a:ea typeface="Mariah"/>
                <a:cs typeface="Mariah"/>
                <a:sym typeface="Mariah"/>
              </a:defRPr>
            </a:lvl1pPr>
          </a:lstStyle>
          <a:p>
            <a:pPr/>
            <a:r>
              <a:t>Don McClain</a:t>
            </a:r>
          </a:p>
        </p:txBody>
      </p:sp>
      <p:sp>
        <p:nvSpPr>
          <p:cNvPr id="264" name="W. 65th St church of Christ - 9/16/2007"/>
          <p:cNvSpPr txBox="1"/>
          <p:nvPr/>
        </p:nvSpPr>
        <p:spPr>
          <a:xfrm>
            <a:off x="5740400" y="9323775"/>
            <a:ext cx="7277100" cy="431801"/>
          </a:xfrm>
          <a:prstGeom prst="rect">
            <a:avLst/>
          </a:prstGeom>
          <a:ln w="12700"/>
          <a:extLst>
            <a:ext uri="{C572A759-6A51-4108-AA02-DFA0A04FC94B}">
              <ma14:wrappingTextBoxFlag xmlns:ma14="http://schemas.microsoft.com/office/mac/drawingml/2011/main" val="1"/>
            </a:ext>
          </a:extLst>
        </p:spPr>
        <p:txBody>
          <a:bodyPr lIns="38100" tIns="38100" rIns="38100" bIns="38100" anchor="ctr">
            <a:spAutoFit/>
          </a:bodyPr>
          <a:lstStyle>
            <a:lvl1pPr algn="r" defTabSz="1295400">
              <a:buClr>
                <a:srgbClr val="000000"/>
              </a:buClr>
              <a:buFont typeface="Mariah"/>
              <a:defRPr sz="2200">
                <a:solidFill>
                  <a:srgbClr val="000000"/>
                </a:solidFill>
                <a:uFill>
                  <a:solidFill>
                    <a:srgbClr val="000000"/>
                  </a:solidFill>
                </a:uFill>
                <a:latin typeface="Mariah"/>
                <a:ea typeface="Mariah"/>
                <a:cs typeface="Mariah"/>
                <a:sym typeface="Mariah"/>
              </a:defRPr>
            </a:lvl1pPr>
          </a:lstStyle>
          <a:p>
            <a:pPr/>
            <a:r>
              <a:t>W. 65th St church of Christ - 9/16/2007</a:t>
            </a:r>
          </a:p>
        </p:txBody>
      </p:sp>
      <p:sp>
        <p:nvSpPr>
          <p:cNvPr id="265" name="Slide Number"/>
          <p:cNvSpPr txBox="1"/>
          <p:nvPr>
            <p:ph type="sldNum" sz="quarter" idx="2"/>
          </p:nvPr>
        </p:nvSpPr>
        <p:spPr>
          <a:xfrm>
            <a:off x="12606932" y="499070"/>
            <a:ext cx="397868" cy="377231"/>
          </a:xfrm>
          <a:prstGeom prst="rect">
            <a:avLst/>
          </a:prstGeom>
          <a:ln>
            <a:round/>
          </a:ln>
        </p:spPr>
        <p:txBody>
          <a:bodyPr lIns="38100" tIns="38100" rIns="38100" bIns="38100" anchor="b"/>
          <a:lstStyle>
            <a:lvl1pPr algn="r" defTabSz="1295400">
              <a:defRPr sz="2400">
                <a:solidFill>
                  <a:srgbClr val="000000"/>
                </a:solidFill>
                <a:uFill>
                  <a:solidFill>
                    <a:srgbClr val="000000"/>
                  </a:solidFill>
                </a:u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type="tx" showMasterSp="0" showMasterPhAnim="1">
  <p:cSld name="Blank">
    <p:bg>
      <p:bgPr>
        <a:solidFill>
          <a:srgbClr val="FFFFFF"/>
        </a:solidFill>
      </p:bgPr>
    </p:bg>
    <p:spTree>
      <p:nvGrpSpPr>
        <p:cNvPr id="1" name=""/>
        <p:cNvGrpSpPr/>
        <p:nvPr/>
      </p:nvGrpSpPr>
      <p:grpSpPr>
        <a:xfrm>
          <a:off x="0" y="0"/>
          <a:ext cx="0" cy="0"/>
          <a:chOff x="0" y="0"/>
          <a:chExt cx="0" cy="0"/>
        </a:xfrm>
      </p:grpSpPr>
      <p:sp>
        <p:nvSpPr>
          <p:cNvPr id="272" name="Slide Number"/>
          <p:cNvSpPr txBox="1"/>
          <p:nvPr>
            <p:ph type="sldNum" sz="quarter" idx="2"/>
          </p:nvPr>
        </p:nvSpPr>
        <p:spPr>
          <a:xfrm>
            <a:off x="12005833" y="9130186"/>
            <a:ext cx="348727" cy="339202"/>
          </a:xfrm>
          <a:prstGeom prst="rect">
            <a:avLst/>
          </a:prstGeom>
        </p:spPr>
        <p:txBody>
          <a:bodyPr lIns="65023" tIns="65023" rIns="65023" bIns="65023" anchor="ctr"/>
          <a:lstStyle>
            <a:lvl1pPr algn="r" defTabSz="1300480">
              <a:defRPr sz="1600">
                <a:solidFill>
                  <a:srgbClr val="888888"/>
                </a:solidFill>
                <a:latin typeface="Calibri"/>
                <a:ea typeface="Calibri"/>
                <a:cs typeface="Calibri"/>
                <a:sym typeface="Calibri"/>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0" showMasterPhAnim="1">
  <p:cSld name="Title - Center">
    <p:spTree>
      <p:nvGrpSpPr>
        <p:cNvPr id="1" name=""/>
        <p:cNvGrpSpPr/>
        <p:nvPr/>
      </p:nvGrpSpPr>
      <p:grpSpPr>
        <a:xfrm>
          <a:off x="0" y="0"/>
          <a:ext cx="0" cy="0"/>
          <a:chOff x="0" y="0"/>
          <a:chExt cx="0" cy="0"/>
        </a:xfrm>
      </p:grpSpPr>
      <p:sp>
        <p:nvSpPr>
          <p:cNvPr id="41" name="Title Text"/>
          <p:cNvSpPr txBox="1"/>
          <p:nvPr>
            <p:ph type="title"/>
          </p:nvPr>
        </p:nvSpPr>
        <p:spPr>
          <a:xfrm>
            <a:off x="508000" y="3670300"/>
            <a:ext cx="11988800" cy="2413000"/>
          </a:xfrm>
          <a:prstGeom prst="rect">
            <a:avLst/>
          </a:prstGeom>
        </p:spPr>
        <p:txBody>
          <a:bodyPr/>
          <a:lstStyle/>
          <a:p>
            <a:pPr/>
            <a:r>
              <a:t>Title Text</a:t>
            </a:r>
          </a:p>
        </p:txBody>
      </p:sp>
      <p:sp>
        <p:nvSpPr>
          <p:cNvPr id="4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0" showMasterPhAnim="1">
  <p:cSld name="Photo - Vertical">
    <p:spTree>
      <p:nvGrpSpPr>
        <p:cNvPr id="1" name=""/>
        <p:cNvGrpSpPr/>
        <p:nvPr/>
      </p:nvGrpSpPr>
      <p:grpSpPr>
        <a:xfrm>
          <a:off x="0" y="0"/>
          <a:ext cx="0" cy="0"/>
          <a:chOff x="0" y="0"/>
          <a:chExt cx="0" cy="0"/>
        </a:xfrm>
      </p:grpSpPr>
      <p:sp>
        <p:nvSpPr>
          <p:cNvPr id="49" name="Line"/>
          <p:cNvSpPr/>
          <p:nvPr/>
        </p:nvSpPr>
        <p:spPr>
          <a:xfrm>
            <a:off x="508000" y="4876800"/>
            <a:ext cx="5676374"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50" name="Line"/>
          <p:cNvSpPr/>
          <p:nvPr/>
        </p:nvSpPr>
        <p:spPr>
          <a:xfrm>
            <a:off x="508000" y="2768600"/>
            <a:ext cx="5676316"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51" name="Lorem Ipsum Dolor"/>
          <p:cNvSpPr txBox="1"/>
          <p:nvPr>
            <p:ph type="body" sz="quarter" idx="13"/>
          </p:nvPr>
        </p:nvSpPr>
        <p:spPr>
          <a:xfrm>
            <a:off x="508000" y="2171700"/>
            <a:ext cx="5676900" cy="508000"/>
          </a:xfrm>
          <a:prstGeom prst="rect">
            <a:avLst/>
          </a:prstGeom>
        </p:spPr>
        <p:txBody>
          <a:bodyPr anchor="b">
            <a:spAutoFit/>
          </a:bodyPr>
          <a:lstStyle>
            <a:lvl1pPr marL="0" indent="0">
              <a:lnSpc>
                <a:spcPct val="110000"/>
              </a:lnSpc>
              <a:spcBef>
                <a:spcPts val="0"/>
              </a:spcBef>
              <a:buClrTx/>
              <a:buSzTx/>
              <a:buFontTx/>
              <a:buNone/>
              <a:defRPr i="1" sz="2400"/>
            </a:lvl1pPr>
          </a:lstStyle>
          <a:p>
            <a:pPr/>
            <a:r>
              <a:t>Lorem Ipsum Dolor</a:t>
            </a:r>
          </a:p>
        </p:txBody>
      </p:sp>
      <p:sp>
        <p:nvSpPr>
          <p:cNvPr id="52" name="Image"/>
          <p:cNvSpPr/>
          <p:nvPr>
            <p:ph type="pic" sz="half" idx="14"/>
          </p:nvPr>
        </p:nvSpPr>
        <p:spPr>
          <a:xfrm>
            <a:off x="6818219" y="647699"/>
            <a:ext cx="5588001" cy="8331201"/>
          </a:xfrm>
          <a:prstGeom prst="rect">
            <a:avLst/>
          </a:prstGeom>
          <a:ln w="9525">
            <a:round/>
          </a:ln>
        </p:spPr>
        <p:txBody>
          <a:bodyPr lIns="91439" tIns="45719" rIns="91439" bIns="45719" anchor="t">
            <a:noAutofit/>
          </a:bodyPr>
          <a:lstStyle/>
          <a:p>
            <a:pPr/>
          </a:p>
        </p:txBody>
      </p:sp>
      <p:sp>
        <p:nvSpPr>
          <p:cNvPr id="53" name="Title Text"/>
          <p:cNvSpPr txBox="1"/>
          <p:nvPr>
            <p:ph type="title"/>
          </p:nvPr>
        </p:nvSpPr>
        <p:spPr>
          <a:xfrm>
            <a:off x="508000" y="2806700"/>
            <a:ext cx="5676900" cy="2032000"/>
          </a:xfrm>
          <a:prstGeom prst="rect">
            <a:avLst/>
          </a:prstGeom>
        </p:spPr>
        <p:txBody>
          <a:bodyPr/>
          <a:lstStyle>
            <a:lvl1pPr algn="l">
              <a:defRPr sz="5600"/>
            </a:lvl1pPr>
          </a:lstStyle>
          <a:p>
            <a:pPr/>
            <a:r>
              <a:t>Title Text</a:t>
            </a:r>
          </a:p>
        </p:txBody>
      </p:sp>
      <p:sp>
        <p:nvSpPr>
          <p:cNvPr id="54" name="Body Level One…"/>
          <p:cNvSpPr txBox="1"/>
          <p:nvPr>
            <p:ph type="body" sz="quarter" idx="1"/>
          </p:nvPr>
        </p:nvSpPr>
        <p:spPr>
          <a:xfrm>
            <a:off x="508000" y="5029200"/>
            <a:ext cx="5676900" cy="4013200"/>
          </a:xfrm>
          <a:prstGeom prst="rect">
            <a:avLst/>
          </a:prstGeom>
        </p:spPr>
        <p:txBody>
          <a:bodyPr anchor="t"/>
          <a:lstStyle>
            <a:lvl1pPr marL="0" indent="0">
              <a:spcBef>
                <a:spcPts val="0"/>
              </a:spcBef>
              <a:buClrTx/>
              <a:buSzTx/>
              <a:buFontTx/>
              <a:buNone/>
              <a:defRPr sz="2400"/>
            </a:lvl1pPr>
            <a:lvl2pPr marL="0" indent="228600">
              <a:spcBef>
                <a:spcPts val="0"/>
              </a:spcBef>
              <a:buClrTx/>
              <a:buSzTx/>
              <a:buFontTx/>
              <a:buNone/>
              <a:defRPr sz="2400"/>
            </a:lvl2pPr>
            <a:lvl3pPr marL="0" indent="457200">
              <a:spcBef>
                <a:spcPts val="0"/>
              </a:spcBef>
              <a:buClrTx/>
              <a:buSzTx/>
              <a:buFontTx/>
              <a:buNone/>
              <a:defRPr sz="2400"/>
            </a:lvl3pPr>
            <a:lvl4pPr marL="0" indent="685800">
              <a:spcBef>
                <a:spcPts val="0"/>
              </a:spcBef>
              <a:buClrTx/>
              <a:buSzTx/>
              <a:buFontTx/>
              <a:buNone/>
              <a:defRPr sz="2400"/>
            </a:lvl4pPr>
            <a:lvl5pPr marL="0" indent="914400">
              <a:spcBef>
                <a:spcPts val="0"/>
              </a:spcBef>
              <a:buClrTx/>
              <a:buSzTx/>
              <a:buFontTx/>
              <a:buNone/>
              <a:defRPr sz="2400"/>
            </a:lvl5pPr>
          </a:lstStyle>
          <a:p>
            <a:pPr/>
            <a:r>
              <a:t>Body Level One</a:t>
            </a:r>
          </a:p>
          <a:p>
            <a:pPr lvl="1"/>
            <a:r>
              <a:t>Body Level Two</a:t>
            </a:r>
          </a:p>
          <a:p>
            <a:pPr lvl="2"/>
            <a:r>
              <a:t>Body Level Three</a:t>
            </a:r>
          </a:p>
          <a:p>
            <a:pPr lvl="3"/>
            <a:r>
              <a:t>Body Level Four</a:t>
            </a:r>
          </a:p>
          <a:p>
            <a:pPr lvl="4"/>
            <a:r>
              <a:t>Body Level Five</a:t>
            </a:r>
          </a:p>
        </p:txBody>
      </p:sp>
      <p:sp>
        <p:nvSpPr>
          <p:cNvPr id="5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62" name="Title Text"/>
          <p:cNvSpPr txBox="1"/>
          <p:nvPr>
            <p:ph type="title"/>
          </p:nvPr>
        </p:nvSpPr>
        <p:spPr>
          <a:prstGeom prst="rect">
            <a:avLst/>
          </a:prstGeom>
        </p:spPr>
        <p:txBody>
          <a:bodyPr/>
          <a:lstStyle/>
          <a:p>
            <a:pPr/>
            <a:r>
              <a:t>Title Text</a:t>
            </a:r>
          </a:p>
        </p:txBody>
      </p:sp>
      <p:sp>
        <p:nvSpPr>
          <p:cNvPr id="6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70" name="Title Text"/>
          <p:cNvSpPr txBox="1"/>
          <p:nvPr>
            <p:ph type="title"/>
          </p:nvPr>
        </p:nvSpPr>
        <p:spPr>
          <a:prstGeom prst="rect">
            <a:avLst/>
          </a:prstGeom>
        </p:spPr>
        <p:txBody>
          <a:bodyPr/>
          <a:lstStyle/>
          <a:p>
            <a:pPr/>
            <a:r>
              <a:t>Title Text</a:t>
            </a:r>
          </a:p>
        </p:txBody>
      </p:sp>
      <p:sp>
        <p:nvSpPr>
          <p:cNvPr id="71"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79" name="Image"/>
          <p:cNvSpPr/>
          <p:nvPr>
            <p:ph type="pic" sz="half" idx="13"/>
          </p:nvPr>
        </p:nvSpPr>
        <p:spPr>
          <a:xfrm>
            <a:off x="6819900" y="2654300"/>
            <a:ext cx="5588000" cy="6350000"/>
          </a:xfrm>
          <a:prstGeom prst="rect">
            <a:avLst/>
          </a:prstGeom>
          <a:ln w="9525">
            <a:round/>
          </a:ln>
        </p:spPr>
        <p:txBody>
          <a:bodyPr lIns="91439" tIns="45719" rIns="91439" bIns="45719" anchor="t">
            <a:noAutofit/>
          </a:bodyPr>
          <a:lstStyle/>
          <a:p>
            <a:pPr/>
          </a:p>
        </p:txBody>
      </p:sp>
      <p:sp>
        <p:nvSpPr>
          <p:cNvPr id="80" name="Title Text"/>
          <p:cNvSpPr txBox="1"/>
          <p:nvPr>
            <p:ph type="title"/>
          </p:nvPr>
        </p:nvSpPr>
        <p:spPr>
          <a:prstGeom prst="rect">
            <a:avLst/>
          </a:prstGeom>
        </p:spPr>
        <p:txBody>
          <a:bodyPr/>
          <a:lstStyle/>
          <a:p>
            <a:pPr/>
            <a:r>
              <a:t>Title Text</a:t>
            </a:r>
          </a:p>
        </p:txBody>
      </p:sp>
      <p:sp>
        <p:nvSpPr>
          <p:cNvPr id="81" name="Body Level One…"/>
          <p:cNvSpPr txBox="1"/>
          <p:nvPr>
            <p:ph type="body" sz="half" idx="1"/>
          </p:nvPr>
        </p:nvSpPr>
        <p:spPr>
          <a:xfrm>
            <a:off x="508000" y="2730500"/>
            <a:ext cx="5816600" cy="6350000"/>
          </a:xfrm>
          <a:prstGeom prst="rect">
            <a:avLst/>
          </a:prstGeom>
        </p:spPr>
        <p:txBody>
          <a:bodyPr/>
          <a:lstStyle>
            <a:lvl1pPr marL="393700" indent="-393700">
              <a:spcBef>
                <a:spcPts val="1800"/>
              </a:spcBef>
              <a:buSzPct val="65000"/>
              <a:defRPr sz="3000"/>
            </a:lvl1pPr>
            <a:lvl2pPr marL="787400" indent="-393700">
              <a:spcBef>
                <a:spcPts val="1800"/>
              </a:spcBef>
              <a:buSzPct val="65000"/>
              <a:defRPr sz="3000"/>
            </a:lvl2pPr>
            <a:lvl3pPr marL="1181100" indent="-393700">
              <a:spcBef>
                <a:spcPts val="1800"/>
              </a:spcBef>
              <a:buSzPct val="65000"/>
              <a:defRPr sz="3000"/>
            </a:lvl3pPr>
            <a:lvl4pPr marL="1574800" indent="-393700">
              <a:spcBef>
                <a:spcPts val="1800"/>
              </a:spcBef>
              <a:buSzPct val="65000"/>
              <a:defRPr sz="3000"/>
            </a:lvl4pPr>
            <a:lvl5pPr marL="1968500" indent="-393700">
              <a:spcBef>
                <a:spcPts val="1800"/>
              </a:spcBef>
              <a:buSzPct val="65000"/>
              <a:defRPr sz="3000"/>
            </a:lvl5pPr>
          </a:lstStyle>
          <a:p>
            <a:pPr/>
            <a:r>
              <a:t>Body Level One</a:t>
            </a:r>
          </a:p>
          <a:p>
            <a:pPr lvl="1"/>
            <a:r>
              <a:t>Body Level Two</a:t>
            </a:r>
          </a:p>
          <a:p>
            <a:pPr lvl="2"/>
            <a:r>
              <a:t>Body Level Three</a:t>
            </a:r>
          </a:p>
          <a:p>
            <a:pPr lvl="3"/>
            <a:r>
              <a:t>Body Level Four</a:t>
            </a:r>
          </a:p>
          <a:p>
            <a:pPr lvl="4"/>
            <a:r>
              <a:t>Body Level Five</a:t>
            </a:r>
          </a:p>
        </p:txBody>
      </p:sp>
      <p:sp>
        <p:nvSpPr>
          <p:cNvPr id="8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0" showMasterPhAnim="1">
  <p:cSld name="Bullets">
    <p:spTree>
      <p:nvGrpSpPr>
        <p:cNvPr id="1" name=""/>
        <p:cNvGrpSpPr/>
        <p:nvPr/>
      </p:nvGrpSpPr>
      <p:grpSpPr>
        <a:xfrm>
          <a:off x="0" y="0"/>
          <a:ext cx="0" cy="0"/>
          <a:chOff x="0" y="0"/>
          <a:chExt cx="0" cy="0"/>
        </a:xfrm>
      </p:grpSpPr>
      <p:sp>
        <p:nvSpPr>
          <p:cNvPr id="89" name="Body Level One…"/>
          <p:cNvSpPr txBox="1"/>
          <p:nvPr>
            <p:ph type="body" idx="1"/>
          </p:nvPr>
        </p:nvSpPr>
        <p:spPr>
          <a:xfrm>
            <a:off x="508000" y="1270000"/>
            <a:ext cx="11988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9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0" showMasterPhAnim="1">
  <p:cSld name="Photo - 3 Up">
    <p:spTree>
      <p:nvGrpSpPr>
        <p:cNvPr id="1" name=""/>
        <p:cNvGrpSpPr/>
        <p:nvPr/>
      </p:nvGrpSpPr>
      <p:grpSpPr>
        <a:xfrm>
          <a:off x="0" y="0"/>
          <a:ext cx="0" cy="0"/>
          <a:chOff x="0" y="0"/>
          <a:chExt cx="0" cy="0"/>
        </a:xfrm>
      </p:grpSpPr>
      <p:sp>
        <p:nvSpPr>
          <p:cNvPr id="97" name="Image"/>
          <p:cNvSpPr/>
          <p:nvPr>
            <p:ph type="pic" sz="quarter" idx="13"/>
          </p:nvPr>
        </p:nvSpPr>
        <p:spPr>
          <a:xfrm>
            <a:off x="6856319" y="4772799"/>
            <a:ext cx="5499101" cy="4229101"/>
          </a:xfrm>
          <a:prstGeom prst="rect">
            <a:avLst/>
          </a:prstGeom>
          <a:ln w="9525">
            <a:round/>
          </a:ln>
        </p:spPr>
        <p:txBody>
          <a:bodyPr lIns="91439" tIns="45719" rIns="91439" bIns="45719" anchor="t">
            <a:noAutofit/>
          </a:bodyPr>
          <a:lstStyle/>
          <a:p>
            <a:pPr/>
          </a:p>
        </p:txBody>
      </p:sp>
      <p:sp>
        <p:nvSpPr>
          <p:cNvPr id="98" name="Image"/>
          <p:cNvSpPr/>
          <p:nvPr>
            <p:ph type="pic" sz="quarter" idx="14"/>
          </p:nvPr>
        </p:nvSpPr>
        <p:spPr>
          <a:xfrm>
            <a:off x="6860562" y="609600"/>
            <a:ext cx="5499101" cy="3530600"/>
          </a:xfrm>
          <a:prstGeom prst="rect">
            <a:avLst/>
          </a:prstGeom>
          <a:ln w="9525">
            <a:round/>
          </a:ln>
        </p:spPr>
        <p:txBody>
          <a:bodyPr lIns="91439" tIns="45719" rIns="91439" bIns="45719" anchor="t">
            <a:noAutofit/>
          </a:bodyPr>
          <a:lstStyle/>
          <a:p>
            <a:pPr/>
          </a:p>
        </p:txBody>
      </p:sp>
      <p:sp>
        <p:nvSpPr>
          <p:cNvPr id="99" name="Image"/>
          <p:cNvSpPr/>
          <p:nvPr>
            <p:ph type="pic" sz="half" idx="15"/>
          </p:nvPr>
        </p:nvSpPr>
        <p:spPr>
          <a:xfrm>
            <a:off x="557119" y="609599"/>
            <a:ext cx="5588001" cy="8394701"/>
          </a:xfrm>
          <a:prstGeom prst="rect">
            <a:avLst/>
          </a:prstGeom>
          <a:ln w="9525">
            <a:round/>
          </a:ln>
        </p:spPr>
        <p:txBody>
          <a:bodyPr lIns="91439" tIns="45719" rIns="91439" bIns="45719" anchor="t">
            <a:noAutofit/>
          </a:bodyPr>
          <a:lstStyle/>
          <a:p>
            <a:pPr/>
          </a:p>
        </p:txBody>
      </p:sp>
      <p:sp>
        <p:nvSpPr>
          <p:cNvPr id="10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slideLayout" Target="../slideLayouts/slideLayout1.xml"/><Relationship Id="rId4" Type="http://schemas.openxmlformats.org/officeDocument/2006/relationships/slideLayout" Target="../slideLayouts/slideLayout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 Id="rId9" Type="http://schemas.openxmlformats.org/officeDocument/2006/relationships/slideLayout" Target="../slideLayouts/slideLayout7.xml"/><Relationship Id="rId10" Type="http://schemas.openxmlformats.org/officeDocument/2006/relationships/slideLayout" Target="../slideLayouts/slideLayout8.xml"/><Relationship Id="rId11" Type="http://schemas.openxmlformats.org/officeDocument/2006/relationships/slideLayout" Target="../slideLayouts/slideLayout9.xml"/><Relationship Id="rId12" Type="http://schemas.openxmlformats.org/officeDocument/2006/relationships/slideLayout" Target="../slideLayouts/slideLayout10.xml"/><Relationship Id="rId13" Type="http://schemas.openxmlformats.org/officeDocument/2006/relationships/slideLayout" Target="../slideLayouts/slideLayout11.xml"/><Relationship Id="rId14" Type="http://schemas.openxmlformats.org/officeDocument/2006/relationships/slideLayout" Target="../slideLayouts/slideLayout12.xml"/><Relationship Id="rId15" Type="http://schemas.openxmlformats.org/officeDocument/2006/relationships/slideLayout" Target="../slideLayouts/slideLayout13.xml"/><Relationship Id="rId16" Type="http://schemas.openxmlformats.org/officeDocument/2006/relationships/slideLayout" Target="../slideLayouts/slideLayout14.xml"/><Relationship Id="rId17" Type="http://schemas.openxmlformats.org/officeDocument/2006/relationships/slideLayout" Target="../slideLayouts/slideLayout15.xml"/><Relationship Id="rId18" Type="http://schemas.openxmlformats.org/officeDocument/2006/relationships/slideLayout" Target="../slideLayouts/slideLayout16.xml"/><Relationship Id="rId19" Type="http://schemas.openxmlformats.org/officeDocument/2006/relationships/slideLayout" Target="../slideLayouts/slideLayout17.xml"/><Relationship Id="rId20" Type="http://schemas.openxmlformats.org/officeDocument/2006/relationships/slideLayout" Target="../slideLayouts/slideLayout18.xml"/><Relationship Id="rId21" Type="http://schemas.openxmlformats.org/officeDocument/2006/relationships/slideLayout" Target="../slideLayouts/slideLayout19.xml"/><Relationship Id="rId22" Type="http://schemas.openxmlformats.org/officeDocument/2006/relationships/slideLayout" Target="../slideLayouts/slideLayout20.xml"/><Relationship Id="rId23" Type="http://schemas.openxmlformats.org/officeDocument/2006/relationships/slideLayout" Target="../slideLayouts/slideLayout21.xml"/><Relationship Id="rId24" Type="http://schemas.openxmlformats.org/officeDocument/2006/relationships/slideLayout" Target="../slideLayouts/slideLayout22.xml"/><Relationship Id="rId25" Type="http://schemas.openxmlformats.org/officeDocument/2006/relationships/slideLayout" Target="../slideLayouts/slideLayout23.xml"/><Relationship Id="rId26" Type="http://schemas.openxmlformats.org/officeDocument/2006/relationships/slideLayout" Target="../slideLayouts/slideLayout24.xml"/><Relationship Id="rId27" Type="http://schemas.openxmlformats.org/officeDocument/2006/relationships/slideLayout" Target="../slideLayouts/slideLayout25.xml"/><Relationship Id="rId28" Type="http://schemas.openxmlformats.org/officeDocument/2006/relationships/slideLayout" Target="../slideLayouts/slideLayout26.xml"/><Relationship Id="rId29" Type="http://schemas.openxmlformats.org/officeDocument/2006/relationships/slideLayout" Target="../slideLayouts/slideLayout27.xml"/><Relationship Id="rId30" Type="http://schemas.openxmlformats.org/officeDocument/2006/relationships/slideLayout" Target="../slideLayouts/slideLayout28.xml"/><Relationship Id="rId31"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Line"/>
          <p:cNvSpPr/>
          <p:nvPr/>
        </p:nvSpPr>
        <p:spPr>
          <a:xfrm>
            <a:off x="508000" y="2171700"/>
            <a:ext cx="11997292"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3" name="Line"/>
          <p:cNvSpPr/>
          <p:nvPr/>
        </p:nvSpPr>
        <p:spPr>
          <a:xfrm>
            <a:off x="508000" y="635000"/>
            <a:ext cx="11997292"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p>
        </p:txBody>
      </p:sp>
      <p:sp>
        <p:nvSpPr>
          <p:cNvPr id="4" name="Title Text"/>
          <p:cNvSpPr txBox="1"/>
          <p:nvPr>
            <p:ph type="title"/>
          </p:nvPr>
        </p:nvSpPr>
        <p:spPr>
          <a:xfrm>
            <a:off x="508000" y="800100"/>
            <a:ext cx="11988800" cy="12192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5" name="Body Level One…"/>
          <p:cNvSpPr txBox="1"/>
          <p:nvPr>
            <p:ph type="body" idx="1"/>
          </p:nvPr>
        </p:nvSpPr>
        <p:spPr>
          <a:xfrm>
            <a:off x="508000" y="2628900"/>
            <a:ext cx="11988800" cy="609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6" name="Slide Number"/>
          <p:cNvSpPr txBox="1"/>
          <p:nvPr>
            <p:ph type="sldNum" sz="quarter" idx="2"/>
          </p:nvPr>
        </p:nvSpPr>
        <p:spPr>
          <a:xfrm>
            <a:off x="6324599" y="9258300"/>
            <a:ext cx="342901" cy="406400"/>
          </a:xfrm>
          <a:prstGeom prst="rect">
            <a:avLst/>
          </a:prstGeom>
          <a:ln w="12700">
            <a:miter lim="400000"/>
          </a:ln>
        </p:spPr>
        <p:txBody>
          <a:bodyPr wrap="none" lIns="50800" tIns="50800" rIns="50800" bIns="50800">
            <a:spAutoFit/>
          </a:bodyPr>
          <a:lstStyle>
            <a:lvl1pPr>
              <a:defRPr sz="1800">
                <a:solidFill>
                  <a:srgbClr val="4C4946"/>
                </a:solidFill>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 id="2147483660" r:id="rId14"/>
    <p:sldLayoutId id="2147483661" r:id="rId15"/>
    <p:sldLayoutId id="2147483662" r:id="rId16"/>
    <p:sldLayoutId id="2147483663" r:id="rId17"/>
    <p:sldLayoutId id="2147483664" r:id="rId18"/>
    <p:sldLayoutId id="2147483665" r:id="rId19"/>
    <p:sldLayoutId id="2147483666" r:id="rId20"/>
    <p:sldLayoutId id="2147483667" r:id="rId21"/>
    <p:sldLayoutId id="2147483668" r:id="rId22"/>
    <p:sldLayoutId id="2147483669" r:id="rId23"/>
    <p:sldLayoutId id="2147483670" r:id="rId24"/>
    <p:sldLayoutId id="2147483671" r:id="rId25"/>
    <p:sldLayoutId id="2147483672" r:id="rId26"/>
    <p:sldLayoutId id="2147483673" r:id="rId27"/>
    <p:sldLayoutId id="2147483674" r:id="rId28"/>
    <p:sldLayoutId id="2147483675" r:id="rId29"/>
    <p:sldLayoutId id="2147483676" r:id="rId30"/>
    <p:sldLayoutId id="2147483677" r:id="rId31"/>
  </p:sldLayoutIdLst>
  <p:transition xmlns:p14="http://schemas.microsoft.com/office/powerpoint/2010/main" spd="med" advClick="1"/>
  <p:txStyles>
    <p:titleStyle>
      <a:lvl1pPr marL="0" marR="0" indent="0" algn="ctr" defTabSz="584200" rtl="0" latinLnBrk="0">
        <a:lnSpc>
          <a:spcPct val="90000"/>
        </a:lnSpc>
        <a:spcBef>
          <a:spcPts val="1600"/>
        </a:spcBef>
        <a:spcAft>
          <a:spcPts val="0"/>
        </a:spcAft>
        <a:buClrTx/>
        <a:buSzTx/>
        <a:buFontTx/>
        <a:buNone/>
        <a:tabLst/>
        <a:defRPr b="0" baseline="0" cap="none" i="0" spc="0" strike="noStrike" sz="7000" u="none">
          <a:ln>
            <a:noFill/>
          </a:ln>
          <a:solidFill>
            <a:srgbClr val="D93E2B"/>
          </a:solidFill>
          <a:uFillTx/>
          <a:latin typeface="+mn-lt"/>
          <a:ea typeface="+mn-ea"/>
          <a:cs typeface="+mn-cs"/>
          <a:sym typeface="Bodoni SvtyTwo ITC TT-Book"/>
        </a:defRPr>
      </a:lvl1pPr>
      <a:lvl2pPr marL="0" marR="0" indent="228600" algn="ctr" defTabSz="584200" rtl="0" latinLnBrk="0">
        <a:lnSpc>
          <a:spcPct val="90000"/>
        </a:lnSpc>
        <a:spcBef>
          <a:spcPts val="1600"/>
        </a:spcBef>
        <a:spcAft>
          <a:spcPts val="0"/>
        </a:spcAft>
        <a:buClrTx/>
        <a:buSzTx/>
        <a:buFontTx/>
        <a:buNone/>
        <a:tabLst/>
        <a:defRPr b="0" baseline="0" cap="none" i="0" spc="0" strike="noStrike" sz="7000" u="none">
          <a:ln>
            <a:noFill/>
          </a:ln>
          <a:solidFill>
            <a:srgbClr val="D93E2B"/>
          </a:solidFill>
          <a:uFillTx/>
          <a:latin typeface="+mn-lt"/>
          <a:ea typeface="+mn-ea"/>
          <a:cs typeface="+mn-cs"/>
          <a:sym typeface="Bodoni SvtyTwo ITC TT-Book"/>
        </a:defRPr>
      </a:lvl2pPr>
      <a:lvl3pPr marL="0" marR="0" indent="457200" algn="ctr" defTabSz="584200" rtl="0" latinLnBrk="0">
        <a:lnSpc>
          <a:spcPct val="90000"/>
        </a:lnSpc>
        <a:spcBef>
          <a:spcPts val="1600"/>
        </a:spcBef>
        <a:spcAft>
          <a:spcPts val="0"/>
        </a:spcAft>
        <a:buClrTx/>
        <a:buSzTx/>
        <a:buFontTx/>
        <a:buNone/>
        <a:tabLst/>
        <a:defRPr b="0" baseline="0" cap="none" i="0" spc="0" strike="noStrike" sz="7000" u="none">
          <a:ln>
            <a:noFill/>
          </a:ln>
          <a:solidFill>
            <a:srgbClr val="D93E2B"/>
          </a:solidFill>
          <a:uFillTx/>
          <a:latin typeface="+mn-lt"/>
          <a:ea typeface="+mn-ea"/>
          <a:cs typeface="+mn-cs"/>
          <a:sym typeface="Bodoni SvtyTwo ITC TT-Book"/>
        </a:defRPr>
      </a:lvl3pPr>
      <a:lvl4pPr marL="0" marR="0" indent="685800" algn="ctr" defTabSz="584200" rtl="0" latinLnBrk="0">
        <a:lnSpc>
          <a:spcPct val="90000"/>
        </a:lnSpc>
        <a:spcBef>
          <a:spcPts val="1600"/>
        </a:spcBef>
        <a:spcAft>
          <a:spcPts val="0"/>
        </a:spcAft>
        <a:buClrTx/>
        <a:buSzTx/>
        <a:buFontTx/>
        <a:buNone/>
        <a:tabLst/>
        <a:defRPr b="0" baseline="0" cap="none" i="0" spc="0" strike="noStrike" sz="7000" u="none">
          <a:ln>
            <a:noFill/>
          </a:ln>
          <a:solidFill>
            <a:srgbClr val="D93E2B"/>
          </a:solidFill>
          <a:uFillTx/>
          <a:latin typeface="+mn-lt"/>
          <a:ea typeface="+mn-ea"/>
          <a:cs typeface="+mn-cs"/>
          <a:sym typeface="Bodoni SvtyTwo ITC TT-Book"/>
        </a:defRPr>
      </a:lvl4pPr>
      <a:lvl5pPr marL="0" marR="0" indent="914400" algn="ctr" defTabSz="584200" rtl="0" latinLnBrk="0">
        <a:lnSpc>
          <a:spcPct val="90000"/>
        </a:lnSpc>
        <a:spcBef>
          <a:spcPts val="1600"/>
        </a:spcBef>
        <a:spcAft>
          <a:spcPts val="0"/>
        </a:spcAft>
        <a:buClrTx/>
        <a:buSzTx/>
        <a:buFontTx/>
        <a:buNone/>
        <a:tabLst/>
        <a:defRPr b="0" baseline="0" cap="none" i="0" spc="0" strike="noStrike" sz="7000" u="none">
          <a:ln>
            <a:noFill/>
          </a:ln>
          <a:solidFill>
            <a:srgbClr val="D93E2B"/>
          </a:solidFill>
          <a:uFillTx/>
          <a:latin typeface="+mn-lt"/>
          <a:ea typeface="+mn-ea"/>
          <a:cs typeface="+mn-cs"/>
          <a:sym typeface="Bodoni SvtyTwo ITC TT-Book"/>
        </a:defRPr>
      </a:lvl5pPr>
      <a:lvl6pPr marL="0" marR="0" indent="1143000" algn="ctr" defTabSz="584200" rtl="0" latinLnBrk="0">
        <a:lnSpc>
          <a:spcPct val="90000"/>
        </a:lnSpc>
        <a:spcBef>
          <a:spcPts val="1600"/>
        </a:spcBef>
        <a:spcAft>
          <a:spcPts val="0"/>
        </a:spcAft>
        <a:buClrTx/>
        <a:buSzTx/>
        <a:buFontTx/>
        <a:buNone/>
        <a:tabLst/>
        <a:defRPr b="0" baseline="0" cap="none" i="0" spc="0" strike="noStrike" sz="7000" u="none">
          <a:ln>
            <a:noFill/>
          </a:ln>
          <a:solidFill>
            <a:srgbClr val="D93E2B"/>
          </a:solidFill>
          <a:uFillTx/>
          <a:latin typeface="+mn-lt"/>
          <a:ea typeface="+mn-ea"/>
          <a:cs typeface="+mn-cs"/>
          <a:sym typeface="Bodoni SvtyTwo ITC TT-Book"/>
        </a:defRPr>
      </a:lvl6pPr>
      <a:lvl7pPr marL="0" marR="0" indent="1371600" algn="ctr" defTabSz="584200" rtl="0" latinLnBrk="0">
        <a:lnSpc>
          <a:spcPct val="90000"/>
        </a:lnSpc>
        <a:spcBef>
          <a:spcPts val="1600"/>
        </a:spcBef>
        <a:spcAft>
          <a:spcPts val="0"/>
        </a:spcAft>
        <a:buClrTx/>
        <a:buSzTx/>
        <a:buFontTx/>
        <a:buNone/>
        <a:tabLst/>
        <a:defRPr b="0" baseline="0" cap="none" i="0" spc="0" strike="noStrike" sz="7000" u="none">
          <a:ln>
            <a:noFill/>
          </a:ln>
          <a:solidFill>
            <a:srgbClr val="D93E2B"/>
          </a:solidFill>
          <a:uFillTx/>
          <a:latin typeface="+mn-lt"/>
          <a:ea typeface="+mn-ea"/>
          <a:cs typeface="+mn-cs"/>
          <a:sym typeface="Bodoni SvtyTwo ITC TT-Book"/>
        </a:defRPr>
      </a:lvl7pPr>
      <a:lvl8pPr marL="0" marR="0" indent="1600200" algn="ctr" defTabSz="584200" rtl="0" latinLnBrk="0">
        <a:lnSpc>
          <a:spcPct val="90000"/>
        </a:lnSpc>
        <a:spcBef>
          <a:spcPts val="1600"/>
        </a:spcBef>
        <a:spcAft>
          <a:spcPts val="0"/>
        </a:spcAft>
        <a:buClrTx/>
        <a:buSzTx/>
        <a:buFontTx/>
        <a:buNone/>
        <a:tabLst/>
        <a:defRPr b="0" baseline="0" cap="none" i="0" spc="0" strike="noStrike" sz="7000" u="none">
          <a:ln>
            <a:noFill/>
          </a:ln>
          <a:solidFill>
            <a:srgbClr val="D93E2B"/>
          </a:solidFill>
          <a:uFillTx/>
          <a:latin typeface="+mn-lt"/>
          <a:ea typeface="+mn-ea"/>
          <a:cs typeface="+mn-cs"/>
          <a:sym typeface="Bodoni SvtyTwo ITC TT-Book"/>
        </a:defRPr>
      </a:lvl8pPr>
      <a:lvl9pPr marL="0" marR="0" indent="1828800" algn="ctr" defTabSz="584200" rtl="0" latinLnBrk="0">
        <a:lnSpc>
          <a:spcPct val="90000"/>
        </a:lnSpc>
        <a:spcBef>
          <a:spcPts val="1600"/>
        </a:spcBef>
        <a:spcAft>
          <a:spcPts val="0"/>
        </a:spcAft>
        <a:buClrTx/>
        <a:buSzTx/>
        <a:buFontTx/>
        <a:buNone/>
        <a:tabLst/>
        <a:defRPr b="0" baseline="0" cap="none" i="0" spc="0" strike="noStrike" sz="7000" u="none">
          <a:ln>
            <a:noFill/>
          </a:ln>
          <a:solidFill>
            <a:srgbClr val="D93E2B"/>
          </a:solidFill>
          <a:uFillTx/>
          <a:latin typeface="+mn-lt"/>
          <a:ea typeface="+mn-ea"/>
          <a:cs typeface="+mn-cs"/>
          <a:sym typeface="Bodoni SvtyTwo ITC TT-Book"/>
        </a:defRPr>
      </a:lvl9pPr>
    </p:titleStyle>
    <p:bodyStyle>
      <a:lvl1pPr marL="469900" marR="0" indent="-469900" algn="l" defTabSz="584200" rtl="0" latinLnBrk="0">
        <a:lnSpc>
          <a:spcPct val="100000"/>
        </a:lnSpc>
        <a:spcBef>
          <a:spcPts val="2400"/>
        </a:spcBef>
        <a:spcAft>
          <a:spcPts val="0"/>
        </a:spcAft>
        <a:buClr>
          <a:srgbClr val="929292"/>
        </a:buClr>
        <a:buSzPct val="60000"/>
        <a:buFont typeface="Zapf Dingbats"/>
        <a:buChar char="❖"/>
        <a:tabLst/>
        <a:defRPr b="0" baseline="0" cap="none" i="0" spc="0" strike="noStrike" sz="3600" u="none">
          <a:ln>
            <a:noFill/>
          </a:ln>
          <a:solidFill>
            <a:srgbClr val="414141"/>
          </a:solidFill>
          <a:uFillTx/>
          <a:latin typeface="Palatino"/>
          <a:ea typeface="Palatino"/>
          <a:cs typeface="Palatino"/>
          <a:sym typeface="Palatino"/>
        </a:defRPr>
      </a:lvl1pPr>
      <a:lvl2pPr marL="939800" marR="0" indent="-469900" algn="l" defTabSz="584200" rtl="0" latinLnBrk="0">
        <a:lnSpc>
          <a:spcPct val="100000"/>
        </a:lnSpc>
        <a:spcBef>
          <a:spcPts val="2400"/>
        </a:spcBef>
        <a:spcAft>
          <a:spcPts val="0"/>
        </a:spcAft>
        <a:buClr>
          <a:srgbClr val="929292"/>
        </a:buClr>
        <a:buSzPct val="60000"/>
        <a:buFont typeface="Zapf Dingbats"/>
        <a:buChar char="❖"/>
        <a:tabLst/>
        <a:defRPr b="0" baseline="0" cap="none" i="0" spc="0" strike="noStrike" sz="3600" u="none">
          <a:ln>
            <a:noFill/>
          </a:ln>
          <a:solidFill>
            <a:srgbClr val="414141"/>
          </a:solidFill>
          <a:uFillTx/>
          <a:latin typeface="Palatino"/>
          <a:ea typeface="Palatino"/>
          <a:cs typeface="Palatino"/>
          <a:sym typeface="Palatino"/>
        </a:defRPr>
      </a:lvl2pPr>
      <a:lvl3pPr marL="1409700" marR="0" indent="-469900" algn="l" defTabSz="584200" rtl="0" latinLnBrk="0">
        <a:lnSpc>
          <a:spcPct val="100000"/>
        </a:lnSpc>
        <a:spcBef>
          <a:spcPts val="2400"/>
        </a:spcBef>
        <a:spcAft>
          <a:spcPts val="0"/>
        </a:spcAft>
        <a:buClr>
          <a:srgbClr val="929292"/>
        </a:buClr>
        <a:buSzPct val="60000"/>
        <a:buFont typeface="Zapf Dingbats"/>
        <a:buChar char="❖"/>
        <a:tabLst/>
        <a:defRPr b="0" baseline="0" cap="none" i="0" spc="0" strike="noStrike" sz="3600" u="none">
          <a:ln>
            <a:noFill/>
          </a:ln>
          <a:solidFill>
            <a:srgbClr val="414141"/>
          </a:solidFill>
          <a:uFillTx/>
          <a:latin typeface="Palatino"/>
          <a:ea typeface="Palatino"/>
          <a:cs typeface="Palatino"/>
          <a:sym typeface="Palatino"/>
        </a:defRPr>
      </a:lvl3pPr>
      <a:lvl4pPr marL="1879600" marR="0" indent="-469900" algn="l" defTabSz="584200" rtl="0" latinLnBrk="0">
        <a:lnSpc>
          <a:spcPct val="100000"/>
        </a:lnSpc>
        <a:spcBef>
          <a:spcPts val="2400"/>
        </a:spcBef>
        <a:spcAft>
          <a:spcPts val="0"/>
        </a:spcAft>
        <a:buClr>
          <a:srgbClr val="929292"/>
        </a:buClr>
        <a:buSzPct val="60000"/>
        <a:buFont typeface="Zapf Dingbats"/>
        <a:buChar char="❖"/>
        <a:tabLst/>
        <a:defRPr b="0" baseline="0" cap="none" i="0" spc="0" strike="noStrike" sz="3600" u="none">
          <a:ln>
            <a:noFill/>
          </a:ln>
          <a:solidFill>
            <a:srgbClr val="414141"/>
          </a:solidFill>
          <a:uFillTx/>
          <a:latin typeface="Palatino"/>
          <a:ea typeface="Palatino"/>
          <a:cs typeface="Palatino"/>
          <a:sym typeface="Palatino"/>
        </a:defRPr>
      </a:lvl4pPr>
      <a:lvl5pPr marL="2349500" marR="0" indent="-469900" algn="l" defTabSz="584200" rtl="0" latinLnBrk="0">
        <a:lnSpc>
          <a:spcPct val="100000"/>
        </a:lnSpc>
        <a:spcBef>
          <a:spcPts val="2400"/>
        </a:spcBef>
        <a:spcAft>
          <a:spcPts val="0"/>
        </a:spcAft>
        <a:buClr>
          <a:srgbClr val="929292"/>
        </a:buClr>
        <a:buSzPct val="60000"/>
        <a:buFont typeface="Zapf Dingbats"/>
        <a:buChar char="❖"/>
        <a:tabLst/>
        <a:defRPr b="0" baseline="0" cap="none" i="0" spc="0" strike="noStrike" sz="3600" u="none">
          <a:ln>
            <a:noFill/>
          </a:ln>
          <a:solidFill>
            <a:srgbClr val="414141"/>
          </a:solidFill>
          <a:uFillTx/>
          <a:latin typeface="Palatino"/>
          <a:ea typeface="Palatino"/>
          <a:cs typeface="Palatino"/>
          <a:sym typeface="Palatino"/>
        </a:defRPr>
      </a:lvl5pPr>
      <a:lvl6pPr marL="2819400" marR="0" indent="-469900" algn="l" defTabSz="584200" rtl="0" latinLnBrk="0">
        <a:lnSpc>
          <a:spcPct val="100000"/>
        </a:lnSpc>
        <a:spcBef>
          <a:spcPts val="2400"/>
        </a:spcBef>
        <a:spcAft>
          <a:spcPts val="0"/>
        </a:spcAft>
        <a:buClr>
          <a:srgbClr val="929292"/>
        </a:buClr>
        <a:buSzPct val="60000"/>
        <a:buFont typeface="Zapf Dingbats"/>
        <a:buChar char="❖"/>
        <a:tabLst/>
        <a:defRPr b="0" baseline="0" cap="none" i="0" spc="0" strike="noStrike" sz="3600" u="none">
          <a:ln>
            <a:noFill/>
          </a:ln>
          <a:solidFill>
            <a:srgbClr val="414141"/>
          </a:solidFill>
          <a:uFillTx/>
          <a:latin typeface="Palatino"/>
          <a:ea typeface="Palatino"/>
          <a:cs typeface="Palatino"/>
          <a:sym typeface="Palatino"/>
        </a:defRPr>
      </a:lvl6pPr>
      <a:lvl7pPr marL="3289300" marR="0" indent="-469900" algn="l" defTabSz="584200" rtl="0" latinLnBrk="0">
        <a:lnSpc>
          <a:spcPct val="100000"/>
        </a:lnSpc>
        <a:spcBef>
          <a:spcPts val="2400"/>
        </a:spcBef>
        <a:spcAft>
          <a:spcPts val="0"/>
        </a:spcAft>
        <a:buClr>
          <a:srgbClr val="929292"/>
        </a:buClr>
        <a:buSzPct val="60000"/>
        <a:buFont typeface="Zapf Dingbats"/>
        <a:buChar char="❖"/>
        <a:tabLst/>
        <a:defRPr b="0" baseline="0" cap="none" i="0" spc="0" strike="noStrike" sz="3600" u="none">
          <a:ln>
            <a:noFill/>
          </a:ln>
          <a:solidFill>
            <a:srgbClr val="414141"/>
          </a:solidFill>
          <a:uFillTx/>
          <a:latin typeface="Palatino"/>
          <a:ea typeface="Palatino"/>
          <a:cs typeface="Palatino"/>
          <a:sym typeface="Palatino"/>
        </a:defRPr>
      </a:lvl7pPr>
      <a:lvl8pPr marL="3759200" marR="0" indent="-469900" algn="l" defTabSz="584200" rtl="0" latinLnBrk="0">
        <a:lnSpc>
          <a:spcPct val="100000"/>
        </a:lnSpc>
        <a:spcBef>
          <a:spcPts val="2400"/>
        </a:spcBef>
        <a:spcAft>
          <a:spcPts val="0"/>
        </a:spcAft>
        <a:buClr>
          <a:srgbClr val="929292"/>
        </a:buClr>
        <a:buSzPct val="60000"/>
        <a:buFont typeface="Zapf Dingbats"/>
        <a:buChar char="❖"/>
        <a:tabLst/>
        <a:defRPr b="0" baseline="0" cap="none" i="0" spc="0" strike="noStrike" sz="3600" u="none">
          <a:ln>
            <a:noFill/>
          </a:ln>
          <a:solidFill>
            <a:srgbClr val="414141"/>
          </a:solidFill>
          <a:uFillTx/>
          <a:latin typeface="Palatino"/>
          <a:ea typeface="Palatino"/>
          <a:cs typeface="Palatino"/>
          <a:sym typeface="Palatino"/>
        </a:defRPr>
      </a:lvl8pPr>
      <a:lvl9pPr marL="4229100" marR="0" indent="-469900" algn="l" defTabSz="584200" rtl="0" latinLnBrk="0">
        <a:lnSpc>
          <a:spcPct val="100000"/>
        </a:lnSpc>
        <a:spcBef>
          <a:spcPts val="2400"/>
        </a:spcBef>
        <a:spcAft>
          <a:spcPts val="0"/>
        </a:spcAft>
        <a:buClr>
          <a:srgbClr val="929292"/>
        </a:buClr>
        <a:buSzPct val="60000"/>
        <a:buFont typeface="Zapf Dingbats"/>
        <a:buChar char="❖"/>
        <a:tabLst/>
        <a:defRPr b="0" baseline="0" cap="none" i="0" spc="0" strike="noStrike" sz="3600" u="none">
          <a:ln>
            <a:noFill/>
          </a:ln>
          <a:solidFill>
            <a:srgbClr val="414141"/>
          </a:solidFill>
          <a:uFillTx/>
          <a:latin typeface="Palatino"/>
          <a:ea typeface="Palatino"/>
          <a:cs typeface="Palatino"/>
          <a:sym typeface="Palatino"/>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latino"/>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latino"/>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latino"/>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latino"/>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latino"/>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latino"/>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latino"/>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latino"/>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ln>
            <a:noFill/>
          </a:ln>
          <a:solidFill>
            <a:schemeClr val="tx1"/>
          </a:solidFill>
          <a:uFillTx/>
          <a:latin typeface="+mn-lt"/>
          <a:ea typeface="+mn-ea"/>
          <a:cs typeface="+mn-cs"/>
          <a:sym typeface="Palatino"/>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0.pn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 Id="rId3" Type="http://schemas.openxmlformats.org/officeDocument/2006/relationships/image" Target="../media/image1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 Id="rId3" Type="http://schemas.openxmlformats.org/officeDocument/2006/relationships/image" Target="../media/image11.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 Id="rId3" Type="http://schemas.openxmlformats.org/officeDocument/2006/relationships/image" Target="../media/image11.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 Id="rId3" Type="http://schemas.openxmlformats.org/officeDocument/2006/relationships/image" Target="../media/image11.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 Id="rId3" Type="http://schemas.openxmlformats.org/officeDocument/2006/relationships/image" Target="../media/image11.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 Id="rId3" Type="http://schemas.openxmlformats.org/officeDocument/2006/relationships/image" Target="../media/image11.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 Id="rId3" Type="http://schemas.openxmlformats.org/officeDocument/2006/relationships/image" Target="../media/image11.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11.png"/><Relationship Id="rId4" Type="http://schemas.openxmlformats.org/officeDocument/2006/relationships/image" Target="../media/image13.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14.png"/><Relationship Id="rId3" Type="http://schemas.openxmlformats.org/officeDocument/2006/relationships/image" Target="../media/image15.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3.tif"/><Relationship Id="rId3" Type="http://schemas.openxmlformats.org/officeDocument/2006/relationships/image" Target="../media/image11.png"/><Relationship Id="rId4" Type="http://schemas.openxmlformats.org/officeDocument/2006/relationships/image" Target="../media/image12.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image" Target="../media/image16.png"/><Relationship Id="rId5" Type="http://schemas.openxmlformats.org/officeDocument/2006/relationships/image" Target="../media/image2.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13.png"/><Relationship Id="rId4" Type="http://schemas.openxmlformats.org/officeDocument/2006/relationships/hyperlink" Target="http://" TargetMode="External"/><Relationship Id="rId5" Type="http://schemas.openxmlformats.org/officeDocument/2006/relationships/hyperlink" Target="http://w65stchurchofchrist.org/coc/sermons/" TargetMode="External"/></Relationships>

</file>

<file path=ppt/slides/_rels/slide23.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11.png"/><Relationship Id="rId4" Type="http://schemas.openxmlformats.org/officeDocument/2006/relationships/image" Target="../media/image13.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tif"/><Relationship Id="rId3" Type="http://schemas.openxmlformats.org/officeDocument/2006/relationships/image" Target="../media/image11.png"/><Relationship Id="rId4" Type="http://schemas.openxmlformats.org/officeDocument/2006/relationships/image" Target="../media/image13.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 Id="rId3" Type="http://schemas.openxmlformats.org/officeDocument/2006/relationships/image" Target="../media/image1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 Id="rId3" Type="http://schemas.openxmlformats.org/officeDocument/2006/relationships/image" Target="../media/image1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image" Target="../media/image5.tif"/><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1" name="Image" descr="Image"/>
          <p:cNvPicPr>
            <a:picLocks noChangeAspect="0"/>
          </p:cNvPicPr>
          <p:nvPr/>
        </p:nvPicPr>
        <p:blipFill>
          <a:blip r:embed="rId2">
            <a:extLst/>
          </a:blip>
          <a:stretch>
            <a:fillRect/>
          </a:stretch>
        </p:blipFill>
        <p:spPr>
          <a:xfrm>
            <a:off x="225374" y="312213"/>
            <a:ext cx="12554052" cy="7432310"/>
          </a:xfrm>
          <a:prstGeom prst="rect">
            <a:avLst/>
          </a:prstGeom>
          <a:effectLst>
            <a:outerShdw sx="100000" sy="100000" kx="0" ky="0" algn="b" rotWithShape="0" blurRad="63500" dist="63500" dir="5400000">
              <a:srgbClr val="000000">
                <a:alpha val="98952"/>
              </a:srgbClr>
            </a:outerShdw>
          </a:effectLst>
        </p:spPr>
      </p:pic>
      <p:sp>
        <p:nvSpPr>
          <p:cNvPr id="282" name="Lesson 10"/>
          <p:cNvSpPr txBox="1"/>
          <p:nvPr/>
        </p:nvSpPr>
        <p:spPr>
          <a:xfrm>
            <a:off x="324740" y="-30111"/>
            <a:ext cx="1927697" cy="622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600">
                <a:solidFill>
                  <a:srgbClr val="FFFFFF"/>
                </a:solidFill>
                <a:latin typeface="Gill Sans Light"/>
                <a:ea typeface="Gill Sans Light"/>
                <a:cs typeface="Gill Sans Light"/>
                <a:sym typeface="Gill Sans Light"/>
              </a:defRPr>
            </a:lvl1pPr>
          </a:lstStyle>
          <a:p>
            <a:pPr/>
            <a:r>
              <a:t>Lesson 10</a:t>
            </a:r>
          </a:p>
        </p:txBody>
      </p:sp>
      <p:sp>
        <p:nvSpPr>
          <p:cNvPr id="283" name="“The Mind of Paul - Focussed &amp; Determined”…"/>
          <p:cNvSpPr txBox="1"/>
          <p:nvPr/>
        </p:nvSpPr>
        <p:spPr>
          <a:xfrm>
            <a:off x="225374" y="7574267"/>
            <a:ext cx="12554052" cy="1828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sz="5300">
                <a:solidFill>
                  <a:srgbClr val="FFFFFF"/>
                </a:solidFill>
                <a:latin typeface="Gill Sans Light"/>
                <a:ea typeface="Gill Sans Light"/>
                <a:cs typeface="Gill Sans Light"/>
                <a:sym typeface="Gill Sans Light"/>
              </a:defRPr>
            </a:pPr>
            <a:r>
              <a:t>“The Mind of Paul - Focussed &amp; Determined”</a:t>
            </a:r>
          </a:p>
          <a:p>
            <a:pPr>
              <a:defRPr sz="6600">
                <a:solidFill>
                  <a:srgbClr val="FFFFFF"/>
                </a:solidFill>
                <a:latin typeface="Gill Sans Light"/>
                <a:ea typeface="Gill Sans Light"/>
                <a:cs typeface="Gill Sans Light"/>
                <a:sym typeface="Gill Sans Light"/>
              </a:defRPr>
            </a:pPr>
            <a:r>
              <a:t>(Philippians 3:12-16)</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7" name="“The Mind of Paul - Focussed &amp; Determined”"/>
          <p:cNvSpPr txBox="1"/>
          <p:nvPr/>
        </p:nvSpPr>
        <p:spPr>
          <a:xfrm>
            <a:off x="68237" y="131079"/>
            <a:ext cx="12868326" cy="901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600">
                <a:solidFill>
                  <a:srgbClr val="5F8C94"/>
                </a:solidFill>
                <a:latin typeface="Gill Sans Light"/>
                <a:ea typeface="Gill Sans Light"/>
                <a:cs typeface="Gill Sans Light"/>
                <a:sym typeface="Gill Sans Light"/>
              </a:defRPr>
            </a:lvl1pPr>
          </a:lstStyle>
          <a:p>
            <a:pPr/>
            <a:r>
              <a:t>“The Mind of Paul - Focussed &amp; Determined”</a:t>
            </a:r>
          </a:p>
        </p:txBody>
      </p:sp>
      <p:sp>
        <p:nvSpPr>
          <p:cNvPr id="328" name="Focussed on the task OF progression —13"/>
          <p:cNvSpPr txBox="1"/>
          <p:nvPr/>
        </p:nvSpPr>
        <p:spPr>
          <a:xfrm>
            <a:off x="427913" y="1212999"/>
            <a:ext cx="12148974" cy="7493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6300">
                <a:solidFill>
                  <a:srgbClr val="FFFFFF"/>
                </a:solidFill>
                <a:effectLst>
                  <a:outerShdw sx="100000" sy="100000" kx="0" ky="0" algn="b" rotWithShape="0" blurRad="50800" dist="63500" dir="1734141">
                    <a:srgbClr val="000000"/>
                  </a:outerShdw>
                </a:effectLst>
                <a:latin typeface="Century Gothic"/>
                <a:ea typeface="Century Gothic"/>
                <a:cs typeface="Century Gothic"/>
                <a:sym typeface="Century Gothic"/>
              </a:defRPr>
            </a:pPr>
            <a:r>
              <a:rPr b="1" sz="4200">
                <a:solidFill>
                  <a:schemeClr val="accent4">
                    <a:hueOff val="254533"/>
                    <a:satOff val="20019"/>
                    <a:lumOff val="9426"/>
                  </a:schemeClr>
                </a:solidFill>
              </a:rPr>
              <a:t>Focussed</a:t>
            </a:r>
            <a:r>
              <a:rPr sz="4200"/>
              <a:t> on the task OF progression —13</a:t>
            </a:r>
          </a:p>
        </p:txBody>
      </p:sp>
      <p:pic>
        <p:nvPicPr>
          <p:cNvPr id="329"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330" name="“Reaching forward to those things which are ahead” — Picture a runner straining every nerve &amp; muscle as he runs with all his might toward the goal, hand stretched out reaching to grasp it.…"/>
          <p:cNvSpPr txBox="1"/>
          <p:nvPr/>
        </p:nvSpPr>
        <p:spPr>
          <a:xfrm>
            <a:off x="7122803" y="2344925"/>
            <a:ext cx="5738324" cy="718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200"/>
              </a:spcBef>
              <a:buSzPct val="52999"/>
              <a:buBlip>
                <a:blip r:embed="rId3"/>
              </a:buBlip>
              <a:defRPr sz="3200">
                <a:solidFill>
                  <a:srgbClr val="535353"/>
                </a:solidFill>
                <a:latin typeface="Century Gothic"/>
                <a:ea typeface="Century Gothic"/>
                <a:cs typeface="Century Gothic"/>
                <a:sym typeface="Century Gothic"/>
              </a:defRPr>
            </a:pPr>
            <a:r>
              <a:rPr b="1"/>
              <a:t>“Reaching forward to those things which are ahead”</a:t>
            </a:r>
            <a:r>
              <a:t> — Picture a runner straining every nerve &amp; muscle as he runs with all his might toward the goal, hand stretched out reaching to grasp it.</a:t>
            </a:r>
          </a:p>
          <a:p>
            <a:pPr marL="464102" indent="-464102" algn="l">
              <a:spcBef>
                <a:spcPts val="1200"/>
              </a:spcBef>
              <a:buSzPct val="52999"/>
              <a:buBlip>
                <a:blip r:embed="rId3"/>
              </a:buBlip>
              <a:defRPr sz="3200">
                <a:solidFill>
                  <a:srgbClr val="535353"/>
                </a:solidFill>
                <a:latin typeface="Century Gothic"/>
                <a:ea typeface="Century Gothic"/>
                <a:cs typeface="Century Gothic"/>
                <a:sym typeface="Century Gothic"/>
              </a:defRPr>
            </a:pPr>
            <a:r>
              <a:t>Spiritual growth / progress MUST be diligently pursued if we are to receive the prize — Jn 6:27; 2 Pet 1:5-10; Heb 6:11; 12:15</a:t>
            </a:r>
          </a:p>
        </p:txBody>
      </p:sp>
      <p:sp>
        <p:nvSpPr>
          <p:cNvPr id="331" name="Philippians 3:13 (NKJV)…"/>
          <p:cNvSpPr txBox="1"/>
          <p:nvPr/>
        </p:nvSpPr>
        <p:spPr>
          <a:xfrm>
            <a:off x="484324" y="5959189"/>
            <a:ext cx="6476879" cy="32004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3:13 (NKJV)</a:t>
            </a:r>
          </a:p>
          <a:p>
            <a:pPr defTabSz="457200">
              <a:defRPr sz="33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13</a:t>
            </a:r>
            <a:r>
              <a:t> Brethren, I do not count myself to have apprehended; but one thing </a:t>
            </a:r>
            <a:r>
              <a:rPr i="1"/>
              <a:t>I do,</a:t>
            </a:r>
            <a:r>
              <a:t> forgetting those things which are behind and reaching forward to those things which are ahead,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30">
                                            <p:bg/>
                                          </p:spTgt>
                                        </p:tgtEl>
                                        <p:attrNameLst>
                                          <p:attrName>style.visibility</p:attrName>
                                        </p:attrNameLst>
                                      </p:cBhvr>
                                      <p:to>
                                        <p:strVal val="visible"/>
                                      </p:to>
                                    </p:set>
                                    <p:animEffect filter="fade" transition="in">
                                      <p:cBhvr>
                                        <p:cTn id="7" dur="1500"/>
                                        <p:tgtEl>
                                          <p:spTgt spid="330">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30">
                                            <p:txEl>
                                              <p:pRg st="0" end="0"/>
                                            </p:txEl>
                                          </p:spTgt>
                                        </p:tgtEl>
                                        <p:attrNameLst>
                                          <p:attrName>style.visibility</p:attrName>
                                        </p:attrNameLst>
                                      </p:cBhvr>
                                      <p:to>
                                        <p:strVal val="visible"/>
                                      </p:to>
                                    </p:set>
                                    <p:animEffect filter="fade" transition="in">
                                      <p:cBhvr>
                                        <p:cTn id="10" dur="1500"/>
                                        <p:tgtEl>
                                          <p:spTgt spid="33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30">
                                            <p:txEl>
                                              <p:pRg st="1" end="1"/>
                                            </p:txEl>
                                          </p:spTgt>
                                        </p:tgtEl>
                                        <p:attrNameLst>
                                          <p:attrName>style.visibility</p:attrName>
                                        </p:attrNameLst>
                                      </p:cBhvr>
                                      <p:to>
                                        <p:strVal val="visible"/>
                                      </p:to>
                                    </p:set>
                                    <p:animEffect filter="fade" transition="in">
                                      <p:cBhvr>
                                        <p:cTn id="15" dur="1500"/>
                                        <p:tgtEl>
                                          <p:spTgt spid="330">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0" grpId="1"/>
    </p:bldLst>
  </p:timing>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3" name="“The Mind of Paul - Focussed &amp; Determined”"/>
          <p:cNvSpPr txBox="1"/>
          <p:nvPr/>
        </p:nvSpPr>
        <p:spPr>
          <a:xfrm>
            <a:off x="68237" y="131079"/>
            <a:ext cx="12868326" cy="901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600">
                <a:solidFill>
                  <a:srgbClr val="5F8C94"/>
                </a:solidFill>
                <a:latin typeface="Gill Sans Light"/>
                <a:ea typeface="Gill Sans Light"/>
                <a:cs typeface="Gill Sans Light"/>
                <a:sym typeface="Gill Sans Light"/>
              </a:defRPr>
            </a:lvl1pPr>
          </a:lstStyle>
          <a:p>
            <a:pPr/>
            <a:r>
              <a:t>“The Mind of Paul - Focussed &amp; Determined”</a:t>
            </a:r>
          </a:p>
        </p:txBody>
      </p:sp>
      <p:sp>
        <p:nvSpPr>
          <p:cNvPr id="334" name="Focussed on the task OF progression —13"/>
          <p:cNvSpPr txBox="1"/>
          <p:nvPr/>
        </p:nvSpPr>
        <p:spPr>
          <a:xfrm>
            <a:off x="427913" y="1212999"/>
            <a:ext cx="12148974" cy="7493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6300">
                <a:solidFill>
                  <a:srgbClr val="FFFFFF"/>
                </a:solidFill>
                <a:effectLst>
                  <a:outerShdw sx="100000" sy="100000" kx="0" ky="0" algn="b" rotWithShape="0" blurRad="50800" dist="63500" dir="1734141">
                    <a:srgbClr val="000000"/>
                  </a:outerShdw>
                </a:effectLst>
                <a:latin typeface="Century Gothic"/>
                <a:ea typeface="Century Gothic"/>
                <a:cs typeface="Century Gothic"/>
                <a:sym typeface="Century Gothic"/>
              </a:defRPr>
            </a:pPr>
            <a:r>
              <a:rPr b="1" sz="4200">
                <a:solidFill>
                  <a:schemeClr val="accent4">
                    <a:hueOff val="254533"/>
                    <a:satOff val="20019"/>
                    <a:lumOff val="9426"/>
                  </a:schemeClr>
                </a:solidFill>
              </a:rPr>
              <a:t>Focussed</a:t>
            </a:r>
            <a:r>
              <a:rPr sz="4200"/>
              <a:t> on the task OF progression —13</a:t>
            </a:r>
          </a:p>
        </p:txBody>
      </p:sp>
      <p:pic>
        <p:nvPicPr>
          <p:cNvPr id="335"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336" name="In everyday life distractions are often disastrous, ……"/>
          <p:cNvSpPr txBox="1"/>
          <p:nvPr/>
        </p:nvSpPr>
        <p:spPr>
          <a:xfrm>
            <a:off x="7122803" y="2344925"/>
            <a:ext cx="5738324" cy="68453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200"/>
              </a:spcBef>
              <a:buSzPct val="52999"/>
              <a:buBlip>
                <a:blip r:embed="rId3"/>
              </a:buBlip>
              <a:defRPr sz="3200">
                <a:solidFill>
                  <a:srgbClr val="535353"/>
                </a:solidFill>
                <a:latin typeface="Century Gothic"/>
                <a:ea typeface="Century Gothic"/>
                <a:cs typeface="Century Gothic"/>
                <a:sym typeface="Century Gothic"/>
              </a:defRPr>
            </a:pPr>
            <a:r>
              <a:t>In everyday life distractions are often disastrous, </a:t>
            </a:r>
            <a:r>
              <a:rPr i="1"/>
              <a:t>…</a:t>
            </a:r>
          </a:p>
          <a:p>
            <a:pPr marL="464102" indent="-464102" algn="l">
              <a:spcBef>
                <a:spcPts val="1200"/>
              </a:spcBef>
              <a:buSzPct val="52999"/>
              <a:buBlip>
                <a:blip r:embed="rId3"/>
              </a:buBlip>
              <a:defRPr sz="3200">
                <a:solidFill>
                  <a:srgbClr val="535353"/>
                </a:solidFill>
                <a:latin typeface="Century Gothic"/>
                <a:ea typeface="Century Gothic"/>
                <a:cs typeface="Century Gothic"/>
                <a:sym typeface="Century Gothic"/>
              </a:defRPr>
            </a:pPr>
            <a:r>
              <a:t>In the spiritual realm worldly cares, wealth, evil desires choke the word (Mark 4:19). </a:t>
            </a:r>
          </a:p>
          <a:p>
            <a:pPr marL="464102" indent="-464102" algn="l">
              <a:spcBef>
                <a:spcPts val="1200"/>
              </a:spcBef>
              <a:buSzPct val="52999"/>
              <a:buBlip>
                <a:blip r:embed="rId3"/>
              </a:buBlip>
              <a:defRPr sz="3200">
                <a:solidFill>
                  <a:srgbClr val="535353"/>
                </a:solidFill>
                <a:latin typeface="Century Gothic"/>
                <a:ea typeface="Century Gothic"/>
                <a:cs typeface="Century Gothic"/>
                <a:sym typeface="Century Gothic"/>
              </a:defRPr>
            </a:pPr>
            <a:r>
              <a:t>Over-emphasis on sports, financial status, entertainment, clothes, physical charm, etc., </a:t>
            </a:r>
            <a:r>
              <a:rPr b="1"/>
              <a:t>WILL</a:t>
            </a:r>
            <a:r>
              <a:t> prevent </a:t>
            </a:r>
            <a:r>
              <a:rPr b="1"/>
              <a:t>US</a:t>
            </a:r>
            <a:r>
              <a:t> from reaching our spiritual goal &amp; PRIZE. </a:t>
            </a:r>
          </a:p>
        </p:txBody>
      </p:sp>
      <p:sp>
        <p:nvSpPr>
          <p:cNvPr id="337" name="Philippians 3:13 (NKJV)…"/>
          <p:cNvSpPr txBox="1"/>
          <p:nvPr/>
        </p:nvSpPr>
        <p:spPr>
          <a:xfrm>
            <a:off x="484324" y="5959189"/>
            <a:ext cx="6476879" cy="32004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3:13 (NKJV)</a:t>
            </a:r>
          </a:p>
          <a:p>
            <a:pPr defTabSz="457200">
              <a:defRPr sz="33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13</a:t>
            </a:r>
            <a:r>
              <a:t> Brethren, I do not count myself to have apprehended; but one thing </a:t>
            </a:r>
            <a:r>
              <a:rPr i="1"/>
              <a:t>I do,</a:t>
            </a:r>
            <a:r>
              <a:t> forgetting those things which are behind and reaching forward to those things which are ahead,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36">
                                            <p:txEl>
                                              <p:pRg st="1" end="1"/>
                                            </p:txEl>
                                          </p:spTgt>
                                        </p:tgtEl>
                                        <p:attrNameLst>
                                          <p:attrName>style.visibility</p:attrName>
                                        </p:attrNameLst>
                                      </p:cBhvr>
                                      <p:to>
                                        <p:strVal val="visible"/>
                                      </p:to>
                                    </p:set>
                                    <p:animEffect filter="fade" transition="in">
                                      <p:cBhvr>
                                        <p:cTn id="7" dur="1500"/>
                                        <p:tgtEl>
                                          <p:spTgt spid="33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36">
                                            <p:txEl>
                                              <p:pRg st="2" end="2"/>
                                            </p:txEl>
                                          </p:spTgt>
                                        </p:tgtEl>
                                        <p:attrNameLst>
                                          <p:attrName>style.visibility</p:attrName>
                                        </p:attrNameLst>
                                      </p:cBhvr>
                                      <p:to>
                                        <p:strVal val="visible"/>
                                      </p:to>
                                    </p:set>
                                    <p:animEffect filter="fade" transition="in">
                                      <p:cBhvr>
                                        <p:cTn id="12" dur="1500"/>
                                        <p:tgtEl>
                                          <p:spTgt spid="336">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6" grpId="1"/>
    </p:bldLst>
  </p:timing>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9" name="“The Mind of Paul - Focussed &amp; Determined”"/>
          <p:cNvSpPr txBox="1"/>
          <p:nvPr/>
        </p:nvSpPr>
        <p:spPr>
          <a:xfrm>
            <a:off x="68237" y="131079"/>
            <a:ext cx="12868326" cy="901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600">
                <a:solidFill>
                  <a:srgbClr val="5F8C94"/>
                </a:solidFill>
                <a:latin typeface="Gill Sans Light"/>
                <a:ea typeface="Gill Sans Light"/>
                <a:cs typeface="Gill Sans Light"/>
                <a:sym typeface="Gill Sans Light"/>
              </a:defRPr>
            </a:lvl1pPr>
          </a:lstStyle>
          <a:p>
            <a:pPr/>
            <a:r>
              <a:t>“The Mind of Paul - Focussed &amp; Determined”</a:t>
            </a:r>
          </a:p>
        </p:txBody>
      </p:sp>
      <p:sp>
        <p:nvSpPr>
          <p:cNvPr id="340" name="Diligent, continuous effort to gain the prize — 14"/>
          <p:cNvSpPr txBox="1"/>
          <p:nvPr/>
        </p:nvSpPr>
        <p:spPr>
          <a:xfrm>
            <a:off x="427913" y="1263799"/>
            <a:ext cx="12148974" cy="6477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5600">
                <a:solidFill>
                  <a:srgbClr val="FFFFFF"/>
                </a:solidFill>
                <a:effectLst>
                  <a:outerShdw sx="100000" sy="100000" kx="0" ky="0" algn="b" rotWithShape="0" blurRad="50800" dist="63500" dir="1734141">
                    <a:srgbClr val="000000"/>
                  </a:outerShdw>
                </a:effectLst>
                <a:latin typeface="Century Gothic"/>
                <a:ea typeface="Century Gothic"/>
                <a:cs typeface="Century Gothic"/>
                <a:sym typeface="Century Gothic"/>
              </a:defRPr>
            </a:pPr>
            <a:r>
              <a:rPr b="1" sz="3500">
                <a:solidFill>
                  <a:schemeClr val="accent4">
                    <a:hueOff val="254533"/>
                    <a:satOff val="20019"/>
                    <a:lumOff val="9426"/>
                  </a:schemeClr>
                </a:solidFill>
              </a:rPr>
              <a:t>Diligent</a:t>
            </a:r>
            <a:r>
              <a:rPr b="1" sz="3500"/>
              <a:t>, </a:t>
            </a:r>
            <a:r>
              <a:rPr sz="3500"/>
              <a:t>continuous effort to gain the prize — 14</a:t>
            </a:r>
          </a:p>
        </p:txBody>
      </p:sp>
      <p:pic>
        <p:nvPicPr>
          <p:cNvPr id="341"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342" name="“I PRESS toward the goal” — to strive, to press with purpose, (Lou-Nida) —…"/>
          <p:cNvSpPr txBox="1"/>
          <p:nvPr/>
        </p:nvSpPr>
        <p:spPr>
          <a:xfrm>
            <a:off x="7122803" y="2274748"/>
            <a:ext cx="5738324" cy="7391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200"/>
              </a:spcBef>
              <a:buSzPct val="52999"/>
              <a:buBlip>
                <a:blip r:embed="rId3"/>
              </a:buBlip>
              <a:defRPr sz="3500">
                <a:solidFill>
                  <a:srgbClr val="535353"/>
                </a:solidFill>
                <a:latin typeface="Century Gothic"/>
                <a:ea typeface="Century Gothic"/>
                <a:cs typeface="Century Gothic"/>
                <a:sym typeface="Century Gothic"/>
              </a:defRPr>
            </a:pPr>
            <a:r>
              <a:t>“</a:t>
            </a:r>
            <a:r>
              <a:rPr b="1"/>
              <a:t>I PRESS toward the goal</a:t>
            </a:r>
            <a:r>
              <a:t>” — to strive, to press with purpose, (Lou-Nida) — </a:t>
            </a:r>
          </a:p>
          <a:p>
            <a:pPr lvl="1" marL="984802" indent="-464102" algn="l">
              <a:spcBef>
                <a:spcPts val="1200"/>
              </a:spcBef>
              <a:buSzPct val="52999"/>
              <a:buBlip>
                <a:blip r:embed="rId3"/>
              </a:buBlip>
              <a:defRPr sz="3200">
                <a:solidFill>
                  <a:srgbClr val="535353"/>
                </a:solidFill>
                <a:latin typeface="Century Gothic"/>
                <a:ea typeface="Century Gothic"/>
                <a:cs typeface="Century Gothic"/>
                <a:sym typeface="Century Gothic"/>
              </a:defRPr>
            </a:pPr>
            <a:r>
              <a:t>Paul sought diligently to promote the glory of God by every tool at his disposal, particularly by preaching the gospel to all men (Acts 22:15, 21; 26:16-18), that he might by all means save some (I Cor. 9:22).</a:t>
            </a:r>
          </a:p>
        </p:txBody>
      </p:sp>
      <p:sp>
        <p:nvSpPr>
          <p:cNvPr id="343" name="Philippians 3:14 (NKJV)…"/>
          <p:cNvSpPr txBox="1"/>
          <p:nvPr/>
        </p:nvSpPr>
        <p:spPr>
          <a:xfrm>
            <a:off x="484324" y="6787277"/>
            <a:ext cx="6476879" cy="24511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3:14 (NKJV)</a:t>
            </a:r>
          </a:p>
          <a:p>
            <a:pPr defTabSz="457200">
              <a:defRPr sz="39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14</a:t>
            </a:r>
            <a:r>
              <a:t> I press toward the goal for the prize of the upward call of God in Christ Jesus.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42">
                                            <p:txEl>
                                              <p:pRg st="1" end="1"/>
                                            </p:txEl>
                                          </p:spTgt>
                                        </p:tgtEl>
                                        <p:attrNameLst>
                                          <p:attrName>style.visibility</p:attrName>
                                        </p:attrNameLst>
                                      </p:cBhvr>
                                      <p:to>
                                        <p:strVal val="visible"/>
                                      </p:to>
                                    </p:set>
                                    <p:animEffect filter="fade" transition="in">
                                      <p:cBhvr>
                                        <p:cTn id="7" dur="1500"/>
                                        <p:tgtEl>
                                          <p:spTgt spid="342">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2" grpId="1"/>
    </p:bldLst>
  </p:timing>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5" name="“The Mind of Paul - Focussed &amp; Determined”"/>
          <p:cNvSpPr txBox="1"/>
          <p:nvPr/>
        </p:nvSpPr>
        <p:spPr>
          <a:xfrm>
            <a:off x="68237" y="131079"/>
            <a:ext cx="12868326" cy="901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600">
                <a:solidFill>
                  <a:srgbClr val="5F8C94"/>
                </a:solidFill>
                <a:latin typeface="Gill Sans Light"/>
                <a:ea typeface="Gill Sans Light"/>
                <a:cs typeface="Gill Sans Light"/>
                <a:sym typeface="Gill Sans Light"/>
              </a:defRPr>
            </a:lvl1pPr>
          </a:lstStyle>
          <a:p>
            <a:pPr/>
            <a:r>
              <a:t>“The Mind of Paul - Focussed &amp; Determined”</a:t>
            </a:r>
          </a:p>
        </p:txBody>
      </p:sp>
      <p:sp>
        <p:nvSpPr>
          <p:cNvPr id="346" name="Diligent, continuous effort to gain the prize — 14"/>
          <p:cNvSpPr txBox="1"/>
          <p:nvPr/>
        </p:nvSpPr>
        <p:spPr>
          <a:xfrm>
            <a:off x="427913" y="1263799"/>
            <a:ext cx="12148974" cy="6477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5600">
                <a:solidFill>
                  <a:srgbClr val="FFFFFF"/>
                </a:solidFill>
                <a:effectLst>
                  <a:outerShdw sx="100000" sy="100000" kx="0" ky="0" algn="b" rotWithShape="0" blurRad="50800" dist="63500" dir="1734141">
                    <a:srgbClr val="000000"/>
                  </a:outerShdw>
                </a:effectLst>
                <a:latin typeface="Century Gothic"/>
                <a:ea typeface="Century Gothic"/>
                <a:cs typeface="Century Gothic"/>
                <a:sym typeface="Century Gothic"/>
              </a:defRPr>
            </a:pPr>
            <a:r>
              <a:rPr b="1" sz="3500">
                <a:solidFill>
                  <a:schemeClr val="accent4">
                    <a:hueOff val="254533"/>
                    <a:satOff val="20019"/>
                    <a:lumOff val="9426"/>
                  </a:schemeClr>
                </a:solidFill>
              </a:rPr>
              <a:t>Diligent</a:t>
            </a:r>
            <a:r>
              <a:rPr b="1" sz="3500"/>
              <a:t>, </a:t>
            </a:r>
            <a:r>
              <a:rPr sz="3500"/>
              <a:t>continuous effort to gain the prize — 14</a:t>
            </a:r>
          </a:p>
        </p:txBody>
      </p:sp>
      <p:pic>
        <p:nvPicPr>
          <p:cNvPr id="347"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348" name="“The prize of the upward call of God in Christ Jesus” —…"/>
          <p:cNvSpPr txBox="1"/>
          <p:nvPr/>
        </p:nvSpPr>
        <p:spPr>
          <a:xfrm>
            <a:off x="7122803" y="2306825"/>
            <a:ext cx="5738324" cy="703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200"/>
              </a:spcBef>
              <a:buSzPct val="52999"/>
              <a:buBlip>
                <a:blip r:embed="rId3"/>
              </a:buBlip>
              <a:defRPr sz="3900">
                <a:solidFill>
                  <a:srgbClr val="535353"/>
                </a:solidFill>
                <a:latin typeface="Century Gothic"/>
                <a:ea typeface="Century Gothic"/>
                <a:cs typeface="Century Gothic"/>
                <a:sym typeface="Century Gothic"/>
              </a:defRPr>
            </a:pPr>
            <a:r>
              <a:t>“T</a:t>
            </a:r>
            <a:r>
              <a:rPr b="1"/>
              <a:t>he prize of the upward call of God in Christ Jesus</a:t>
            </a:r>
            <a:r>
              <a:t>” —</a:t>
            </a:r>
            <a:r>
              <a:rPr sz="3600"/>
              <a:t> </a:t>
            </a:r>
            <a:endParaRPr sz="3600"/>
          </a:p>
          <a:p>
            <a:pPr lvl="1" marL="945021" indent="-424321" algn="l">
              <a:spcBef>
                <a:spcPts val="1200"/>
              </a:spcBef>
              <a:buSzPct val="52999"/>
              <a:buBlip>
                <a:blip r:embed="rId3"/>
              </a:buBlip>
              <a:defRPr sz="3500">
                <a:solidFill>
                  <a:srgbClr val="535353"/>
                </a:solidFill>
                <a:latin typeface="Century Gothic"/>
                <a:ea typeface="Century Gothic"/>
                <a:cs typeface="Century Gothic"/>
                <a:sym typeface="Century Gothic"/>
              </a:defRPr>
            </a:pPr>
            <a:r>
              <a:rPr sz="3200"/>
              <a:t>The </a:t>
            </a:r>
            <a:r>
              <a:rPr b="1" sz="3200"/>
              <a:t>upward call</a:t>
            </a:r>
            <a:r>
              <a:rPr sz="3200"/>
              <a:t>, or heavenward call, is what the Lord had “laid on” him, (12.b) the charge of preaching the gospel to a lost &amp; dying world. — (1 Thes 2:12; 2 Thes 2:14,15; Eph. 1:18; 2 Pet. 5:10)</a:t>
            </a:r>
          </a:p>
        </p:txBody>
      </p:sp>
      <p:sp>
        <p:nvSpPr>
          <p:cNvPr id="349" name="Philippians 3:14 (NKJV)…"/>
          <p:cNvSpPr txBox="1"/>
          <p:nvPr/>
        </p:nvSpPr>
        <p:spPr>
          <a:xfrm>
            <a:off x="484324" y="6787277"/>
            <a:ext cx="6476879" cy="24511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3:14 (NKJV)</a:t>
            </a:r>
          </a:p>
          <a:p>
            <a:pPr defTabSz="457200">
              <a:defRPr sz="39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14</a:t>
            </a:r>
            <a:r>
              <a:t> I press toward the goal for the prize of the upward call of God in Christ Jesus.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48">
                                            <p:txEl>
                                              <p:pRg st="1" end="1"/>
                                            </p:txEl>
                                          </p:spTgt>
                                        </p:tgtEl>
                                        <p:attrNameLst>
                                          <p:attrName>style.visibility</p:attrName>
                                        </p:attrNameLst>
                                      </p:cBhvr>
                                      <p:to>
                                        <p:strVal val="visible"/>
                                      </p:to>
                                    </p:set>
                                    <p:animEffect filter="fade" transition="in">
                                      <p:cBhvr>
                                        <p:cTn id="7" dur="1500"/>
                                        <p:tgtEl>
                                          <p:spTgt spid="348">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8" grpId="1"/>
    </p:bldLst>
  </p:timing>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1" name="“The Mind of Paul - Focussed &amp; Determined”"/>
          <p:cNvSpPr txBox="1"/>
          <p:nvPr/>
        </p:nvSpPr>
        <p:spPr>
          <a:xfrm>
            <a:off x="68237" y="131079"/>
            <a:ext cx="12868326" cy="901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600">
                <a:solidFill>
                  <a:srgbClr val="5F8C94"/>
                </a:solidFill>
                <a:latin typeface="Gill Sans Light"/>
                <a:ea typeface="Gill Sans Light"/>
                <a:cs typeface="Gill Sans Light"/>
                <a:sym typeface="Gill Sans Light"/>
              </a:defRPr>
            </a:lvl1pPr>
          </a:lstStyle>
          <a:p>
            <a:pPr/>
            <a:r>
              <a:t>“The Mind of Paul - Focussed &amp; Determined”</a:t>
            </a:r>
          </a:p>
        </p:txBody>
      </p:sp>
      <p:sp>
        <p:nvSpPr>
          <p:cNvPr id="352" name="Diligent, continuous effort to gain the prize — 14"/>
          <p:cNvSpPr txBox="1"/>
          <p:nvPr/>
        </p:nvSpPr>
        <p:spPr>
          <a:xfrm>
            <a:off x="427913" y="1263799"/>
            <a:ext cx="12148974" cy="6477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5600">
                <a:solidFill>
                  <a:srgbClr val="FFFFFF"/>
                </a:solidFill>
                <a:effectLst>
                  <a:outerShdw sx="100000" sy="100000" kx="0" ky="0" algn="b" rotWithShape="0" blurRad="50800" dist="63500" dir="1734141">
                    <a:srgbClr val="000000"/>
                  </a:outerShdw>
                </a:effectLst>
                <a:latin typeface="Century Gothic"/>
                <a:ea typeface="Century Gothic"/>
                <a:cs typeface="Century Gothic"/>
                <a:sym typeface="Century Gothic"/>
              </a:defRPr>
            </a:pPr>
            <a:r>
              <a:rPr b="1" sz="3500">
                <a:solidFill>
                  <a:schemeClr val="accent4">
                    <a:hueOff val="254533"/>
                    <a:satOff val="20019"/>
                    <a:lumOff val="9426"/>
                  </a:schemeClr>
                </a:solidFill>
              </a:rPr>
              <a:t>Diligent</a:t>
            </a:r>
            <a:r>
              <a:rPr b="1" sz="3500"/>
              <a:t>, </a:t>
            </a:r>
            <a:r>
              <a:rPr sz="3500"/>
              <a:t>continuous effort to gain the prize — 14</a:t>
            </a:r>
          </a:p>
        </p:txBody>
      </p:sp>
      <p:pic>
        <p:nvPicPr>
          <p:cNvPr id="353"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354" name="“The prize of the upward call of God in Christ Jesus” —…"/>
          <p:cNvSpPr txBox="1"/>
          <p:nvPr/>
        </p:nvSpPr>
        <p:spPr>
          <a:xfrm>
            <a:off x="7122803" y="2344925"/>
            <a:ext cx="5738324" cy="7150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200"/>
              </a:spcBef>
              <a:buSzPct val="52999"/>
              <a:buBlip>
                <a:blip r:embed="rId3"/>
              </a:buBlip>
              <a:defRPr sz="3900">
                <a:solidFill>
                  <a:srgbClr val="535353"/>
                </a:solidFill>
                <a:latin typeface="Century Gothic"/>
                <a:ea typeface="Century Gothic"/>
                <a:cs typeface="Century Gothic"/>
                <a:sym typeface="Century Gothic"/>
              </a:defRPr>
            </a:pPr>
            <a:r>
              <a:t>“T</a:t>
            </a:r>
            <a:r>
              <a:rPr b="1"/>
              <a:t>he prize of the upward call of God in Christ Jesus</a:t>
            </a:r>
            <a:r>
              <a:t>” —</a:t>
            </a:r>
            <a:r>
              <a:rPr sz="3600"/>
              <a:t> </a:t>
            </a:r>
            <a:endParaRPr sz="3600"/>
          </a:p>
          <a:p>
            <a:pPr lvl="1" marL="945021" indent="-424321" algn="l">
              <a:spcBef>
                <a:spcPts val="1200"/>
              </a:spcBef>
              <a:buSzPct val="52999"/>
              <a:buBlip>
                <a:blip r:embed="rId3"/>
              </a:buBlip>
              <a:defRPr sz="3500">
                <a:solidFill>
                  <a:srgbClr val="535353"/>
                </a:solidFill>
                <a:latin typeface="Century Gothic"/>
                <a:ea typeface="Century Gothic"/>
                <a:cs typeface="Century Gothic"/>
                <a:sym typeface="Century Gothic"/>
              </a:defRPr>
            </a:pPr>
            <a:r>
              <a:rPr sz="3200"/>
              <a:t>The </a:t>
            </a:r>
            <a:r>
              <a:rPr b="1" sz="3200"/>
              <a:t>PRIZE</a:t>
            </a:r>
            <a:r>
              <a:rPr sz="3200"/>
              <a:t>, the </a:t>
            </a:r>
            <a:r>
              <a:rPr b="1" sz="3200"/>
              <a:t>REWARD</a:t>
            </a:r>
            <a:r>
              <a:rPr sz="3200"/>
              <a:t> of the “upward call,” </a:t>
            </a:r>
            <a:endParaRPr sz="3200"/>
          </a:p>
          <a:p>
            <a:pPr lvl="1" marL="945021" indent="-424321" algn="l">
              <a:spcBef>
                <a:spcPts val="1200"/>
              </a:spcBef>
              <a:buSzPct val="52999"/>
              <a:buBlip>
                <a:blip r:embed="rId3"/>
              </a:buBlip>
              <a:defRPr sz="3500">
                <a:solidFill>
                  <a:srgbClr val="535353"/>
                </a:solidFill>
                <a:latin typeface="Century Gothic"/>
                <a:ea typeface="Century Gothic"/>
                <a:cs typeface="Century Gothic"/>
                <a:sym typeface="Century Gothic"/>
              </a:defRPr>
            </a:pPr>
            <a:r>
              <a:rPr sz="3200"/>
              <a:t>Crown — 2 Tim 4:8; James 1:12; Rev 2:10</a:t>
            </a:r>
            <a:endParaRPr sz="3200"/>
          </a:p>
          <a:p>
            <a:pPr lvl="1" marL="945021" indent="-424321" algn="l">
              <a:spcBef>
                <a:spcPts val="1200"/>
              </a:spcBef>
              <a:buSzPct val="52999"/>
              <a:buBlip>
                <a:blip r:embed="rId3"/>
              </a:buBlip>
              <a:defRPr sz="3500">
                <a:solidFill>
                  <a:srgbClr val="535353"/>
                </a:solidFill>
                <a:latin typeface="Century Gothic"/>
                <a:ea typeface="Century Gothic"/>
                <a:cs typeface="Century Gothic"/>
                <a:sym typeface="Century Gothic"/>
              </a:defRPr>
            </a:pPr>
            <a:r>
              <a:rPr sz="3200"/>
              <a:t>Upward — 1 Thes 4:17</a:t>
            </a:r>
            <a:endParaRPr sz="3200"/>
          </a:p>
          <a:p>
            <a:pPr lvl="1" marL="945021" indent="-424321" algn="l">
              <a:spcBef>
                <a:spcPts val="1200"/>
              </a:spcBef>
              <a:buSzPct val="52999"/>
              <a:buBlip>
                <a:blip r:embed="rId3"/>
              </a:buBlip>
              <a:defRPr sz="3500">
                <a:solidFill>
                  <a:srgbClr val="535353"/>
                </a:solidFill>
                <a:latin typeface="Century Gothic"/>
                <a:ea typeface="Century Gothic"/>
                <a:cs typeface="Century Gothic"/>
                <a:sym typeface="Century Gothic"/>
              </a:defRPr>
            </a:pPr>
            <a:r>
              <a:rPr sz="3200"/>
              <a:t>Eternal life — Titus 1:2; Mat 25:46; 1 Tim 6:19</a:t>
            </a:r>
            <a:endParaRPr sz="3200"/>
          </a:p>
          <a:p>
            <a:pPr lvl="1" marL="945021" indent="-424321" algn="l">
              <a:spcBef>
                <a:spcPts val="1200"/>
              </a:spcBef>
              <a:buSzPct val="52999"/>
              <a:buBlip>
                <a:blip r:embed="rId3"/>
              </a:buBlip>
              <a:defRPr sz="3500">
                <a:solidFill>
                  <a:srgbClr val="535353"/>
                </a:solidFill>
                <a:latin typeface="Century Gothic"/>
                <a:ea typeface="Century Gothic"/>
                <a:cs typeface="Century Gothic"/>
                <a:sym typeface="Century Gothic"/>
              </a:defRPr>
            </a:pPr>
            <a:r>
              <a:rPr sz="3200"/>
              <a:t>Hope laid up in heaven — Col. 1:5; 1 Pet 1:4</a:t>
            </a:r>
          </a:p>
        </p:txBody>
      </p:sp>
      <p:sp>
        <p:nvSpPr>
          <p:cNvPr id="355" name="Philippians 3:14 (NKJV)…"/>
          <p:cNvSpPr txBox="1"/>
          <p:nvPr/>
        </p:nvSpPr>
        <p:spPr>
          <a:xfrm>
            <a:off x="484324" y="6787277"/>
            <a:ext cx="6476879" cy="24511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3:14 (NKJV)</a:t>
            </a:r>
          </a:p>
          <a:p>
            <a:pPr defTabSz="457200">
              <a:defRPr sz="39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14</a:t>
            </a:r>
            <a:r>
              <a:t> I press toward the goal for the prize of the upward call of God in Christ Jesus.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54">
                                            <p:txEl>
                                              <p:pRg st="2" end="2"/>
                                            </p:txEl>
                                          </p:spTgt>
                                        </p:tgtEl>
                                        <p:attrNameLst>
                                          <p:attrName>style.visibility</p:attrName>
                                        </p:attrNameLst>
                                      </p:cBhvr>
                                      <p:to>
                                        <p:strVal val="visible"/>
                                      </p:to>
                                    </p:set>
                                    <p:animEffect filter="fade" transition="in">
                                      <p:cBhvr>
                                        <p:cTn id="7" dur="1500"/>
                                        <p:tgtEl>
                                          <p:spTgt spid="354">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1" fill="hold">
                                  <p:stCondLst>
                                    <p:cond delay="0"/>
                                  </p:stCondLst>
                                  <p:iterate type="el" backwards="0">
                                    <p:tmAbs val="0"/>
                                  </p:iterate>
                                  <p:childTnLst>
                                    <p:set>
                                      <p:cBhvr>
                                        <p:cTn id="11" fill="hold"/>
                                        <p:tgtEl>
                                          <p:spTgt spid="354">
                                            <p:txEl>
                                              <p:pRg st="3" end="3"/>
                                            </p:txEl>
                                          </p:spTgt>
                                        </p:tgtEl>
                                        <p:attrNameLst>
                                          <p:attrName>style.visibility</p:attrName>
                                        </p:attrNameLst>
                                      </p:cBhvr>
                                      <p:to>
                                        <p:strVal val="visible"/>
                                      </p:to>
                                    </p:set>
                                    <p:animEffect filter="fade" transition="in">
                                      <p:cBhvr>
                                        <p:cTn id="12" dur="1500"/>
                                        <p:tgtEl>
                                          <p:spTgt spid="354">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1" fill="hold">
                                  <p:stCondLst>
                                    <p:cond delay="0"/>
                                  </p:stCondLst>
                                  <p:iterate type="el" backwards="0">
                                    <p:tmAbs val="0"/>
                                  </p:iterate>
                                  <p:childTnLst>
                                    <p:set>
                                      <p:cBhvr>
                                        <p:cTn id="16" fill="hold"/>
                                        <p:tgtEl>
                                          <p:spTgt spid="354">
                                            <p:txEl>
                                              <p:pRg st="4" end="4"/>
                                            </p:txEl>
                                          </p:spTgt>
                                        </p:tgtEl>
                                        <p:attrNameLst>
                                          <p:attrName>style.visibility</p:attrName>
                                        </p:attrNameLst>
                                      </p:cBhvr>
                                      <p:to>
                                        <p:strVal val="visible"/>
                                      </p:to>
                                    </p:set>
                                    <p:animEffect filter="fade" transition="in">
                                      <p:cBhvr>
                                        <p:cTn id="17" dur="1500"/>
                                        <p:tgtEl>
                                          <p:spTgt spid="35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ID="10" grpId="1" fill="hold">
                                  <p:stCondLst>
                                    <p:cond delay="0"/>
                                  </p:stCondLst>
                                  <p:iterate type="el" backwards="0">
                                    <p:tmAbs val="0"/>
                                  </p:iterate>
                                  <p:childTnLst>
                                    <p:set>
                                      <p:cBhvr>
                                        <p:cTn id="21" fill="hold"/>
                                        <p:tgtEl>
                                          <p:spTgt spid="354">
                                            <p:txEl>
                                              <p:pRg st="5" end="5"/>
                                            </p:txEl>
                                          </p:spTgt>
                                        </p:tgtEl>
                                        <p:attrNameLst>
                                          <p:attrName>style.visibility</p:attrName>
                                        </p:attrNameLst>
                                      </p:cBhvr>
                                      <p:to>
                                        <p:strVal val="visible"/>
                                      </p:to>
                                    </p:set>
                                    <p:animEffect filter="fade" transition="in">
                                      <p:cBhvr>
                                        <p:cTn id="22" dur="1500"/>
                                        <p:tgtEl>
                                          <p:spTgt spid="354">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54" grpId="1"/>
    </p:bldLst>
  </p:timing>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7" name="“The Mind of Paul - Focussed &amp; Determined”"/>
          <p:cNvSpPr txBox="1"/>
          <p:nvPr/>
        </p:nvSpPr>
        <p:spPr>
          <a:xfrm>
            <a:off x="68237" y="131079"/>
            <a:ext cx="12868326" cy="901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600">
                <a:solidFill>
                  <a:srgbClr val="5F8C94"/>
                </a:solidFill>
                <a:latin typeface="Gill Sans Light"/>
                <a:ea typeface="Gill Sans Light"/>
                <a:cs typeface="Gill Sans Light"/>
                <a:sym typeface="Gill Sans Light"/>
              </a:defRPr>
            </a:lvl1pPr>
          </a:lstStyle>
          <a:p>
            <a:pPr/>
            <a:r>
              <a:t>“The Mind of Paul - Focussed &amp; Determined”</a:t>
            </a:r>
          </a:p>
        </p:txBody>
      </p:sp>
      <p:sp>
        <p:nvSpPr>
          <p:cNvPr id="358" name="Diligent, continuous effort to gain the prize — 14"/>
          <p:cNvSpPr txBox="1"/>
          <p:nvPr/>
        </p:nvSpPr>
        <p:spPr>
          <a:xfrm>
            <a:off x="427913" y="1263799"/>
            <a:ext cx="12148974" cy="6477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5600">
                <a:solidFill>
                  <a:srgbClr val="FFFFFF"/>
                </a:solidFill>
                <a:effectLst>
                  <a:outerShdw sx="100000" sy="100000" kx="0" ky="0" algn="b" rotWithShape="0" blurRad="50800" dist="63500" dir="1734141">
                    <a:srgbClr val="000000"/>
                  </a:outerShdw>
                </a:effectLst>
                <a:latin typeface="Century Gothic"/>
                <a:ea typeface="Century Gothic"/>
                <a:cs typeface="Century Gothic"/>
                <a:sym typeface="Century Gothic"/>
              </a:defRPr>
            </a:pPr>
            <a:r>
              <a:rPr b="1" sz="3500">
                <a:solidFill>
                  <a:schemeClr val="accent4">
                    <a:hueOff val="254533"/>
                    <a:satOff val="20019"/>
                    <a:lumOff val="9426"/>
                  </a:schemeClr>
                </a:solidFill>
              </a:rPr>
              <a:t>Diligent</a:t>
            </a:r>
            <a:r>
              <a:rPr b="1" sz="3500"/>
              <a:t>, </a:t>
            </a:r>
            <a:r>
              <a:rPr sz="3500"/>
              <a:t>continuous effort to gain the prize — 14</a:t>
            </a:r>
          </a:p>
        </p:txBody>
      </p:sp>
      <p:pic>
        <p:nvPicPr>
          <p:cNvPr id="359"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360" name="Philippians 3:14 (NKJV)…"/>
          <p:cNvSpPr txBox="1"/>
          <p:nvPr/>
        </p:nvSpPr>
        <p:spPr>
          <a:xfrm>
            <a:off x="484324" y="6787277"/>
            <a:ext cx="6476879" cy="24511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3:14 (NKJV)</a:t>
            </a:r>
          </a:p>
          <a:p>
            <a:pPr defTabSz="457200">
              <a:defRPr sz="39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14</a:t>
            </a:r>
            <a:r>
              <a:t> I press toward the goal for the prize of the upward call of God in Christ Jesus.</a:t>
            </a:r>
          </a:p>
        </p:txBody>
      </p:sp>
      <p:sp>
        <p:nvSpPr>
          <p:cNvPr id="361" name="Hebrews 6:11–12 (NKJV)…"/>
          <p:cNvSpPr txBox="1"/>
          <p:nvPr/>
        </p:nvSpPr>
        <p:spPr>
          <a:xfrm>
            <a:off x="7211651" y="2142519"/>
            <a:ext cx="5645577" cy="756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defTabSz="457200">
              <a:defRPr b="1" sz="4100">
                <a:solidFill>
                  <a:srgbClr val="000000"/>
                </a:solidFill>
                <a:latin typeface="Hoefler Text"/>
                <a:ea typeface="Hoefler Text"/>
                <a:cs typeface="Hoefler Text"/>
                <a:sym typeface="Hoefler Text"/>
              </a:defRPr>
            </a:pPr>
            <a:r>
              <a:t>Hebrews 6:11–12 (NKJV)</a:t>
            </a:r>
          </a:p>
          <a:p>
            <a:pPr defTabSz="457200">
              <a:defRPr sz="4100">
                <a:solidFill>
                  <a:srgbClr val="000000"/>
                </a:solidFill>
                <a:latin typeface="Hoefler Text"/>
                <a:ea typeface="Hoefler Text"/>
                <a:cs typeface="Hoefler Text"/>
                <a:sym typeface="Hoefler Text"/>
              </a:defRPr>
            </a:pPr>
            <a:r>
              <a:rPr baseline="31999"/>
              <a:t>11</a:t>
            </a:r>
            <a:r>
              <a:t> And we desire that each one of you show the same diligence to the full assurance of hope until the end, </a:t>
            </a:r>
            <a:r>
              <a:rPr baseline="31999"/>
              <a:t>12</a:t>
            </a:r>
            <a:r>
              <a:t> that you do not become sluggish, but imitate those who through faith and patience inherit the promises.</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3" name="“The Mind of Paul - Focussed &amp; Determined”"/>
          <p:cNvSpPr txBox="1"/>
          <p:nvPr/>
        </p:nvSpPr>
        <p:spPr>
          <a:xfrm>
            <a:off x="68237" y="131079"/>
            <a:ext cx="12868326" cy="901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600">
                <a:solidFill>
                  <a:srgbClr val="5F8C94"/>
                </a:solidFill>
                <a:latin typeface="Gill Sans Light"/>
                <a:ea typeface="Gill Sans Light"/>
                <a:cs typeface="Gill Sans Light"/>
                <a:sym typeface="Gill Sans Light"/>
              </a:defRPr>
            </a:lvl1pPr>
          </a:lstStyle>
          <a:p>
            <a:pPr/>
            <a:r>
              <a:t>“The Mind of Paul - Focussed &amp; Determined”</a:t>
            </a:r>
          </a:p>
        </p:txBody>
      </p:sp>
      <p:sp>
        <p:nvSpPr>
          <p:cNvPr id="364" name="His plea for them, (us) to be likeminded — 15,16"/>
          <p:cNvSpPr txBox="1"/>
          <p:nvPr/>
        </p:nvSpPr>
        <p:spPr>
          <a:xfrm>
            <a:off x="427913" y="1244749"/>
            <a:ext cx="12148974" cy="6858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cap="all" sz="3800">
                <a:solidFill>
                  <a:srgbClr val="FFFFFF"/>
                </a:solidFill>
                <a:effectLst>
                  <a:outerShdw sx="100000" sy="100000" kx="0" ky="0" algn="b" rotWithShape="0" blurRad="50800" dist="63500" dir="1734141">
                    <a:srgbClr val="000000"/>
                  </a:outerShdw>
                </a:effectLst>
                <a:latin typeface="Century Gothic"/>
                <a:ea typeface="Century Gothic"/>
                <a:cs typeface="Century Gothic"/>
                <a:sym typeface="Century Gothic"/>
              </a:defRPr>
            </a:lvl1pPr>
          </a:lstStyle>
          <a:p>
            <a:pPr>
              <a:defRPr sz="5900"/>
            </a:pPr>
            <a:r>
              <a:rPr sz="3800"/>
              <a:t>His plea for them, (us) to be likeminded — 15,16</a:t>
            </a:r>
          </a:p>
        </p:txBody>
      </p:sp>
      <p:pic>
        <p:nvPicPr>
          <p:cNvPr id="365"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366" name="LET US have this mind: i.e., those of us who have a mature, or a correct spiritual understanding — 1 Cor. 2:6; Col. 1:9-12…"/>
          <p:cNvSpPr txBox="1"/>
          <p:nvPr/>
        </p:nvSpPr>
        <p:spPr>
          <a:xfrm>
            <a:off x="7122803" y="2142519"/>
            <a:ext cx="5738324" cy="7340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200"/>
              </a:spcBef>
              <a:buSzPct val="52999"/>
              <a:buBlip>
                <a:blip r:embed="rId3"/>
              </a:buBlip>
              <a:defRPr sz="3200">
                <a:solidFill>
                  <a:srgbClr val="535353"/>
                </a:solidFill>
                <a:latin typeface="Century Gothic"/>
                <a:ea typeface="Century Gothic"/>
                <a:cs typeface="Century Gothic"/>
                <a:sym typeface="Century Gothic"/>
              </a:defRPr>
            </a:pPr>
            <a:r>
              <a:rPr b="1"/>
              <a:t>LET US have this mind</a:t>
            </a:r>
            <a:r>
              <a:t>: i.e., those of us who have a mature, or a correct </a:t>
            </a:r>
            <a:r>
              <a:rPr b="1" i="1"/>
              <a:t>spiritual</a:t>
            </a:r>
            <a:r>
              <a:t> understanding — 1 Cor. 2:6; Col. 1:9-12</a:t>
            </a:r>
          </a:p>
          <a:p>
            <a:pPr marL="464102" indent="-464102" algn="l">
              <a:spcBef>
                <a:spcPts val="1200"/>
              </a:spcBef>
              <a:buSzPct val="52999"/>
              <a:buBlip>
                <a:blip r:embed="rId3"/>
              </a:buBlip>
              <a:defRPr sz="3200">
                <a:solidFill>
                  <a:srgbClr val="535353"/>
                </a:solidFill>
                <a:latin typeface="Century Gothic"/>
                <a:ea typeface="Century Gothic"/>
                <a:cs typeface="Century Gothic"/>
                <a:sym typeface="Century Gothic"/>
              </a:defRPr>
            </a:pPr>
            <a:r>
              <a:t>Those who have a different understanding, if they desired the truth, it would be revealed to them — Jn 7:17; (TC WW)</a:t>
            </a:r>
          </a:p>
          <a:p>
            <a:pPr marL="464102" indent="-464102" algn="l">
              <a:spcBef>
                <a:spcPts val="1200"/>
              </a:spcBef>
              <a:buSzPct val="52999"/>
              <a:buBlip>
                <a:blip r:embed="rId3"/>
              </a:buBlip>
              <a:defRPr sz="3200">
                <a:solidFill>
                  <a:srgbClr val="535353"/>
                </a:solidFill>
                <a:latin typeface="Century Gothic"/>
                <a:ea typeface="Century Gothic"/>
                <a:cs typeface="Century Gothic"/>
                <a:sym typeface="Century Gothic"/>
              </a:defRPr>
            </a:pPr>
            <a:r>
              <a:t>Some view this as a reference to the Judaizers and is intended to be a warning — cf. vs. 3 </a:t>
            </a:r>
          </a:p>
        </p:txBody>
      </p:sp>
      <p:sp>
        <p:nvSpPr>
          <p:cNvPr id="367" name="Philippians 3:15–16 (NKJV)…"/>
          <p:cNvSpPr txBox="1"/>
          <p:nvPr/>
        </p:nvSpPr>
        <p:spPr>
          <a:xfrm>
            <a:off x="484324" y="6478499"/>
            <a:ext cx="6476879" cy="27940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3:15–16 (NKJV)</a:t>
            </a:r>
          </a:p>
          <a:p>
            <a:pPr defTabSz="457200">
              <a:defRPr sz="35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15</a:t>
            </a:r>
            <a:r>
              <a:t> Therefore let us, as many as are mature, have this mind; and if in anything you think otherwise, God will reveal even this to you.</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66">
                                            <p:bg/>
                                          </p:spTgt>
                                        </p:tgtEl>
                                        <p:attrNameLst>
                                          <p:attrName>style.visibility</p:attrName>
                                        </p:attrNameLst>
                                      </p:cBhvr>
                                      <p:to>
                                        <p:strVal val="visible"/>
                                      </p:to>
                                    </p:set>
                                    <p:animEffect filter="fade" transition="in">
                                      <p:cBhvr>
                                        <p:cTn id="7" dur="1500"/>
                                        <p:tgtEl>
                                          <p:spTgt spid="366">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66">
                                            <p:txEl>
                                              <p:pRg st="0" end="0"/>
                                            </p:txEl>
                                          </p:spTgt>
                                        </p:tgtEl>
                                        <p:attrNameLst>
                                          <p:attrName>style.visibility</p:attrName>
                                        </p:attrNameLst>
                                      </p:cBhvr>
                                      <p:to>
                                        <p:strVal val="visible"/>
                                      </p:to>
                                    </p:set>
                                    <p:animEffect filter="fade" transition="in">
                                      <p:cBhvr>
                                        <p:cTn id="10" dur="1500"/>
                                        <p:tgtEl>
                                          <p:spTgt spid="36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66">
                                            <p:txEl>
                                              <p:pRg st="1" end="1"/>
                                            </p:txEl>
                                          </p:spTgt>
                                        </p:tgtEl>
                                        <p:attrNameLst>
                                          <p:attrName>style.visibility</p:attrName>
                                        </p:attrNameLst>
                                      </p:cBhvr>
                                      <p:to>
                                        <p:strVal val="visible"/>
                                      </p:to>
                                    </p:set>
                                    <p:animEffect filter="fade" transition="in">
                                      <p:cBhvr>
                                        <p:cTn id="15" dur="1500"/>
                                        <p:tgtEl>
                                          <p:spTgt spid="36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366">
                                            <p:txEl>
                                              <p:pRg st="2" end="2"/>
                                            </p:txEl>
                                          </p:spTgt>
                                        </p:tgtEl>
                                        <p:attrNameLst>
                                          <p:attrName>style.visibility</p:attrName>
                                        </p:attrNameLst>
                                      </p:cBhvr>
                                      <p:to>
                                        <p:strVal val="visible"/>
                                      </p:to>
                                    </p:set>
                                    <p:animEffect filter="fade" transition="in">
                                      <p:cBhvr>
                                        <p:cTn id="20" dur="1500"/>
                                        <p:tgtEl>
                                          <p:spTgt spid="366">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66" grpId="1"/>
    </p:bldLst>
  </p:timing>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9" name="“The Mind of Paul - Focussed &amp; Determined”"/>
          <p:cNvSpPr txBox="1"/>
          <p:nvPr/>
        </p:nvSpPr>
        <p:spPr>
          <a:xfrm>
            <a:off x="68237" y="131079"/>
            <a:ext cx="12868326" cy="901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600">
                <a:solidFill>
                  <a:srgbClr val="5F8C94"/>
                </a:solidFill>
                <a:latin typeface="Gill Sans Light"/>
                <a:ea typeface="Gill Sans Light"/>
                <a:cs typeface="Gill Sans Light"/>
                <a:sym typeface="Gill Sans Light"/>
              </a:defRPr>
            </a:lvl1pPr>
          </a:lstStyle>
          <a:p>
            <a:pPr/>
            <a:r>
              <a:t>“The Mind of Paul - Focussed &amp; Determined”</a:t>
            </a:r>
          </a:p>
        </p:txBody>
      </p:sp>
      <p:sp>
        <p:nvSpPr>
          <p:cNvPr id="370" name="His plea for them, (us) to be likeminded — 15,16"/>
          <p:cNvSpPr txBox="1"/>
          <p:nvPr/>
        </p:nvSpPr>
        <p:spPr>
          <a:xfrm>
            <a:off x="427913" y="1244749"/>
            <a:ext cx="12148974" cy="6858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cap="all" sz="3800">
                <a:solidFill>
                  <a:srgbClr val="FFFFFF"/>
                </a:solidFill>
                <a:effectLst>
                  <a:outerShdw sx="100000" sy="100000" kx="0" ky="0" algn="b" rotWithShape="0" blurRad="50800" dist="63500" dir="1734141">
                    <a:srgbClr val="000000"/>
                  </a:outerShdw>
                </a:effectLst>
                <a:latin typeface="Century Gothic"/>
                <a:ea typeface="Century Gothic"/>
                <a:cs typeface="Century Gothic"/>
                <a:sym typeface="Century Gothic"/>
              </a:defRPr>
            </a:lvl1pPr>
          </a:lstStyle>
          <a:p>
            <a:pPr>
              <a:defRPr sz="5900"/>
            </a:pPr>
            <a:r>
              <a:rPr sz="3800"/>
              <a:t>His plea for them, (us) to be likeminded — 15,16</a:t>
            </a:r>
          </a:p>
        </p:txBody>
      </p:sp>
      <p:pic>
        <p:nvPicPr>
          <p:cNvPr id="371"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372" name="The importance of DOING what we currently know to do! — Acts 2:41,42…"/>
          <p:cNvSpPr txBox="1"/>
          <p:nvPr/>
        </p:nvSpPr>
        <p:spPr>
          <a:xfrm>
            <a:off x="7122803" y="2325875"/>
            <a:ext cx="5738324" cy="69977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200"/>
              </a:spcBef>
              <a:buSzPct val="52999"/>
              <a:buBlip>
                <a:blip r:embed="rId3"/>
              </a:buBlip>
              <a:defRPr sz="3200">
                <a:solidFill>
                  <a:srgbClr val="535353"/>
                </a:solidFill>
                <a:latin typeface="Century Gothic"/>
                <a:ea typeface="Century Gothic"/>
                <a:cs typeface="Century Gothic"/>
                <a:sym typeface="Century Gothic"/>
              </a:defRPr>
            </a:pPr>
            <a:r>
              <a:t>The importance of DOING what we currently know to do! — Acts 2:41,42</a:t>
            </a:r>
          </a:p>
          <a:p>
            <a:pPr marL="464102" indent="-464102" algn="l">
              <a:spcBef>
                <a:spcPts val="1200"/>
              </a:spcBef>
              <a:buSzPct val="52999"/>
              <a:buBlip>
                <a:blip r:embed="rId3"/>
              </a:buBlip>
              <a:defRPr sz="3200">
                <a:solidFill>
                  <a:srgbClr val="535353"/>
                </a:solidFill>
                <a:latin typeface="Century Gothic"/>
                <a:ea typeface="Century Gothic"/>
                <a:cs typeface="Century Gothic"/>
                <a:sym typeface="Century Gothic"/>
              </a:defRPr>
            </a:pPr>
            <a:r>
              <a:t>The importance of striving to fulfill our calling as Christians — 1 :21-30; Mat 25:14-30</a:t>
            </a:r>
          </a:p>
          <a:p>
            <a:pPr marL="464102" indent="-464102" algn="l">
              <a:spcBef>
                <a:spcPts val="1200"/>
              </a:spcBef>
              <a:buSzPct val="52999"/>
              <a:buBlip>
                <a:blip r:embed="rId3"/>
              </a:buBlip>
              <a:defRPr sz="3200">
                <a:solidFill>
                  <a:srgbClr val="535353"/>
                </a:solidFill>
                <a:latin typeface="Century Gothic"/>
                <a:ea typeface="Century Gothic"/>
                <a:cs typeface="Century Gothic"/>
                <a:sym typeface="Century Gothic"/>
              </a:defRPr>
            </a:pPr>
            <a:r>
              <a:t>The importance of striving to GROW — 2 Pet 1:5-10</a:t>
            </a:r>
          </a:p>
          <a:p>
            <a:pPr marL="464102" indent="-464102" algn="l">
              <a:spcBef>
                <a:spcPts val="1200"/>
              </a:spcBef>
              <a:buSzPct val="52999"/>
              <a:buBlip>
                <a:blip r:embed="rId3"/>
              </a:buBlip>
              <a:defRPr sz="3200">
                <a:solidFill>
                  <a:srgbClr val="535353"/>
                </a:solidFill>
                <a:latin typeface="Century Gothic"/>
                <a:ea typeface="Century Gothic"/>
                <a:cs typeface="Century Gothic"/>
                <a:sym typeface="Century Gothic"/>
              </a:defRPr>
            </a:pPr>
            <a:r>
              <a:t>Walk by the same rule — lit., "keep in line with the truth revealed” — 1:27; 2 Tim. 1:13</a:t>
            </a:r>
          </a:p>
        </p:txBody>
      </p:sp>
      <p:sp>
        <p:nvSpPr>
          <p:cNvPr id="373" name="Philippians 3:15–16 (NKJV)…"/>
          <p:cNvSpPr txBox="1"/>
          <p:nvPr/>
        </p:nvSpPr>
        <p:spPr>
          <a:xfrm>
            <a:off x="484324" y="6478499"/>
            <a:ext cx="6476879" cy="27940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3:15–16 (NKJV)</a:t>
            </a:r>
          </a:p>
          <a:p>
            <a:pPr defTabSz="457200">
              <a:defRPr sz="35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16</a:t>
            </a:r>
            <a:r>
              <a:t> Nevertheless, to </a:t>
            </a:r>
            <a:r>
              <a:rPr i="1"/>
              <a:t>the degree</a:t>
            </a:r>
            <a:r>
              <a:t> that we have already attained, let us walk by the same rule, let us be of the same mind.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72">
                                            <p:bg/>
                                          </p:spTgt>
                                        </p:tgtEl>
                                        <p:attrNameLst>
                                          <p:attrName>style.visibility</p:attrName>
                                        </p:attrNameLst>
                                      </p:cBhvr>
                                      <p:to>
                                        <p:strVal val="visible"/>
                                      </p:to>
                                    </p:set>
                                    <p:animEffect filter="fade" transition="in">
                                      <p:cBhvr>
                                        <p:cTn id="7" dur="1500"/>
                                        <p:tgtEl>
                                          <p:spTgt spid="372">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72">
                                            <p:txEl>
                                              <p:pRg st="0" end="0"/>
                                            </p:txEl>
                                          </p:spTgt>
                                        </p:tgtEl>
                                        <p:attrNameLst>
                                          <p:attrName>style.visibility</p:attrName>
                                        </p:attrNameLst>
                                      </p:cBhvr>
                                      <p:to>
                                        <p:strVal val="visible"/>
                                      </p:to>
                                    </p:set>
                                    <p:animEffect filter="fade" transition="in">
                                      <p:cBhvr>
                                        <p:cTn id="10" dur="1500"/>
                                        <p:tgtEl>
                                          <p:spTgt spid="37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72">
                                            <p:txEl>
                                              <p:pRg st="1" end="1"/>
                                            </p:txEl>
                                          </p:spTgt>
                                        </p:tgtEl>
                                        <p:attrNameLst>
                                          <p:attrName>style.visibility</p:attrName>
                                        </p:attrNameLst>
                                      </p:cBhvr>
                                      <p:to>
                                        <p:strVal val="visible"/>
                                      </p:to>
                                    </p:set>
                                    <p:animEffect filter="fade" transition="in">
                                      <p:cBhvr>
                                        <p:cTn id="15" dur="1500"/>
                                        <p:tgtEl>
                                          <p:spTgt spid="37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372">
                                            <p:txEl>
                                              <p:pRg st="2" end="2"/>
                                            </p:txEl>
                                          </p:spTgt>
                                        </p:tgtEl>
                                        <p:attrNameLst>
                                          <p:attrName>style.visibility</p:attrName>
                                        </p:attrNameLst>
                                      </p:cBhvr>
                                      <p:to>
                                        <p:strVal val="visible"/>
                                      </p:to>
                                    </p:set>
                                    <p:animEffect filter="fade" transition="in">
                                      <p:cBhvr>
                                        <p:cTn id="20" dur="1500"/>
                                        <p:tgtEl>
                                          <p:spTgt spid="37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372">
                                            <p:txEl>
                                              <p:pRg st="3" end="3"/>
                                            </p:txEl>
                                          </p:spTgt>
                                        </p:tgtEl>
                                        <p:attrNameLst>
                                          <p:attrName>style.visibility</p:attrName>
                                        </p:attrNameLst>
                                      </p:cBhvr>
                                      <p:to>
                                        <p:strVal val="visible"/>
                                      </p:to>
                                    </p:set>
                                    <p:animEffect filter="fade" transition="in">
                                      <p:cBhvr>
                                        <p:cTn id="25" dur="1500"/>
                                        <p:tgtEl>
                                          <p:spTgt spid="372">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72" grpId="1"/>
    </p:bldLst>
  </p:timing>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75" name="Image" descr="Image"/>
          <p:cNvPicPr>
            <a:picLocks noChangeAspect="1"/>
          </p:cNvPicPr>
          <p:nvPr>
            <p:ph type="pic" idx="13"/>
          </p:nvPr>
        </p:nvPicPr>
        <p:blipFill>
          <a:blip r:embed="rId2">
            <a:extLst/>
          </a:blip>
          <a:srcRect l="0" t="73" r="0" b="73"/>
          <a:stretch>
            <a:fillRect/>
          </a:stretch>
        </p:blipFill>
        <p:spPr>
          <a:prstGeom prst="rect">
            <a:avLst/>
          </a:prstGeom>
        </p:spPr>
      </p:pic>
      <p:sp>
        <p:nvSpPr>
          <p:cNvPr id="376" name="Aware of YOUR current state &amp; need … 12a"/>
          <p:cNvSpPr txBox="1"/>
          <p:nvPr/>
        </p:nvSpPr>
        <p:spPr>
          <a:xfrm>
            <a:off x="545679" y="2722850"/>
            <a:ext cx="6451638" cy="1143001"/>
          </a:xfrm>
          <a:prstGeom prst="rect">
            <a:avLst/>
          </a:prstGeom>
          <a:solidFill>
            <a:srgbClr val="9A9671">
              <a:alpha val="63904"/>
            </a:srgbClr>
          </a:solidFill>
          <a:ln w="12700">
            <a:miter lim="400000"/>
          </a:ln>
          <a:effectLst>
            <a:outerShdw sx="100000" sy="100000" kx="0" ky="0" algn="b" rotWithShape="0" blurRad="127000" dist="143713" dir="1912283">
              <a:srgbClr val="000000">
                <a:alpha val="8656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400"/>
              </a:spcBef>
              <a:buSzPct val="52999"/>
              <a:buBlip>
                <a:blip r:embed="rId3"/>
              </a:buBlip>
              <a:defRPr sz="3400">
                <a:solidFill>
                  <a:srgbClr val="FFFFFF"/>
                </a:solidFill>
                <a:effectLst>
                  <a:outerShdw sx="100000" sy="100000" kx="0" ky="0" algn="b" rotWithShape="0" blurRad="50800" dist="63500" dir="1580544">
                    <a:srgbClr val="000000"/>
                  </a:outerShdw>
                </a:effectLst>
                <a:latin typeface="Century Gothic"/>
                <a:ea typeface="Century Gothic"/>
                <a:cs typeface="Century Gothic"/>
                <a:sym typeface="Century Gothic"/>
              </a:defRPr>
            </a:pPr>
            <a:r>
              <a:rPr b="1">
                <a:solidFill>
                  <a:schemeClr val="accent4">
                    <a:hueOff val="254533"/>
                    <a:satOff val="20019"/>
                    <a:lumOff val="9426"/>
                  </a:schemeClr>
                </a:solidFill>
              </a:rPr>
              <a:t>Aware</a:t>
            </a:r>
            <a:r>
              <a:t> of YOUR current state &amp; need … 12a</a:t>
            </a:r>
          </a:p>
        </p:txBody>
      </p:sp>
      <p:sp>
        <p:nvSpPr>
          <p:cNvPr id="377" name="“The Mind of Paul - Focussed &amp; Determined”"/>
          <p:cNvSpPr txBox="1"/>
          <p:nvPr/>
        </p:nvSpPr>
        <p:spPr>
          <a:xfrm>
            <a:off x="68237" y="131079"/>
            <a:ext cx="12868326" cy="901701"/>
          </a:xfrm>
          <a:prstGeom prst="rect">
            <a:avLst/>
          </a:prstGeom>
          <a:ln w="12700">
            <a:miter lim="400000"/>
          </a:ln>
          <a:effectLst>
            <a:outerShdw sx="100000" sy="100000" kx="0" ky="0" algn="b" rotWithShape="0" blurRad="63500" dist="76200" dir="5400000">
              <a:srgbClr val="000000">
                <a:alpha val="9759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600">
                <a:solidFill>
                  <a:srgbClr val="FFFFFF"/>
                </a:solidFill>
                <a:effectLst>
                  <a:outerShdw sx="100000" sy="100000" kx="0" ky="0" algn="b" rotWithShape="0" blurRad="63500" dist="63500" dir="3437431">
                    <a:srgbClr val="000000"/>
                  </a:outerShdw>
                </a:effectLst>
                <a:latin typeface="Gill Sans Light"/>
                <a:ea typeface="Gill Sans Light"/>
                <a:cs typeface="Gill Sans Light"/>
                <a:sym typeface="Gill Sans Light"/>
              </a:defRPr>
            </a:lvl1pPr>
          </a:lstStyle>
          <a:p>
            <a:pPr/>
            <a:r>
              <a:t>“The Mind of Paul - Focussed &amp; Determined”</a:t>
            </a:r>
          </a:p>
        </p:txBody>
      </p:sp>
      <p:sp>
        <p:nvSpPr>
          <p:cNvPr id="378" name="How would you describe YOUR frame of mind?"/>
          <p:cNvSpPr/>
          <p:nvPr/>
        </p:nvSpPr>
        <p:spPr>
          <a:xfrm>
            <a:off x="275204" y="1195166"/>
            <a:ext cx="12454392" cy="901701"/>
          </a:xfrm>
          <a:prstGeom prst="roundRect">
            <a:avLst>
              <a:gd name="adj" fmla="val 50000"/>
            </a:avLst>
          </a:prstGeom>
          <a:blipFill>
            <a:blip r:embed="rId4"/>
          </a:blipFill>
          <a:ln w="12700">
            <a:miter lim="400000"/>
          </a:ln>
          <a:effectLst>
            <a:outerShdw sx="100000" sy="100000" kx="0" ky="0" algn="b" rotWithShape="0" blurRad="228600" dist="212516" dir="3279029">
              <a:srgbClr val="000000">
                <a:alpha val="99278"/>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4200">
                <a:solidFill>
                  <a:srgbClr val="FFFFFF"/>
                </a:solidFill>
                <a:effectLst>
                  <a:outerShdw sx="100000" sy="100000" kx="0" ky="0" algn="b" rotWithShape="0" blurRad="25400" dist="33948" dir="2700000">
                    <a:srgbClr val="3B3936"/>
                  </a:outerShdw>
                </a:effectLst>
              </a:defRPr>
            </a:lvl1pPr>
          </a:lstStyle>
          <a:p>
            <a:pPr/>
            <a:r>
              <a:t>How would you describe YOUR frame of mind? </a:t>
            </a:r>
          </a:p>
        </p:txBody>
      </p:sp>
      <p:sp>
        <p:nvSpPr>
          <p:cNvPr id="379" name="Focussed on the task of progression …13"/>
          <p:cNvSpPr txBox="1"/>
          <p:nvPr/>
        </p:nvSpPr>
        <p:spPr>
          <a:xfrm>
            <a:off x="545679" y="5429602"/>
            <a:ext cx="6451638" cy="1143001"/>
          </a:xfrm>
          <a:prstGeom prst="rect">
            <a:avLst/>
          </a:prstGeom>
          <a:solidFill>
            <a:srgbClr val="9A9671">
              <a:alpha val="63904"/>
            </a:srgbClr>
          </a:solidFill>
          <a:ln w="12700">
            <a:miter lim="400000"/>
          </a:ln>
          <a:effectLst>
            <a:outerShdw sx="100000" sy="100000" kx="0" ky="0" algn="b" rotWithShape="0" blurRad="127000" dist="143713" dir="1912283">
              <a:srgbClr val="000000">
                <a:alpha val="8656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400"/>
              </a:spcBef>
              <a:buSzPct val="52999"/>
              <a:buBlip>
                <a:blip r:embed="rId3"/>
              </a:buBlip>
              <a:defRPr sz="3400">
                <a:solidFill>
                  <a:srgbClr val="FFFFFF"/>
                </a:solidFill>
                <a:effectLst>
                  <a:outerShdw sx="100000" sy="100000" kx="0" ky="0" algn="b" rotWithShape="0" blurRad="50800" dist="63500" dir="1580544">
                    <a:srgbClr val="000000"/>
                  </a:outerShdw>
                </a:effectLst>
                <a:latin typeface="Century Gothic"/>
                <a:ea typeface="Century Gothic"/>
                <a:cs typeface="Century Gothic"/>
                <a:sym typeface="Century Gothic"/>
              </a:defRPr>
            </a:pPr>
            <a:r>
              <a:rPr b="1">
                <a:solidFill>
                  <a:schemeClr val="accent4">
                    <a:hueOff val="254533"/>
                    <a:satOff val="20019"/>
                    <a:lumOff val="9426"/>
                  </a:schemeClr>
                </a:solidFill>
              </a:rPr>
              <a:t>Focussed</a:t>
            </a:r>
            <a:r>
              <a:t> on the task of progression …13</a:t>
            </a:r>
          </a:p>
        </p:txBody>
      </p:sp>
      <p:sp>
        <p:nvSpPr>
          <p:cNvPr id="380" name="Diligent, continuous effort to gain the prize … 14"/>
          <p:cNvSpPr txBox="1"/>
          <p:nvPr/>
        </p:nvSpPr>
        <p:spPr>
          <a:xfrm>
            <a:off x="545679" y="6782978"/>
            <a:ext cx="6451638" cy="1143001"/>
          </a:xfrm>
          <a:prstGeom prst="rect">
            <a:avLst/>
          </a:prstGeom>
          <a:solidFill>
            <a:srgbClr val="9A9671">
              <a:alpha val="63904"/>
            </a:srgbClr>
          </a:solidFill>
          <a:ln w="12700">
            <a:miter lim="400000"/>
          </a:ln>
          <a:effectLst>
            <a:outerShdw sx="100000" sy="100000" kx="0" ky="0" algn="b" rotWithShape="0" blurRad="127000" dist="143713" dir="1912283">
              <a:srgbClr val="000000">
                <a:alpha val="8656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400"/>
              </a:spcBef>
              <a:buSzPct val="52999"/>
              <a:buBlip>
                <a:blip r:embed="rId3"/>
              </a:buBlip>
              <a:defRPr sz="3400">
                <a:solidFill>
                  <a:srgbClr val="FFFFFF"/>
                </a:solidFill>
                <a:effectLst>
                  <a:outerShdw sx="100000" sy="100000" kx="0" ky="0" algn="b" rotWithShape="0" blurRad="50800" dist="63500" dir="1580544">
                    <a:srgbClr val="000000"/>
                  </a:outerShdw>
                </a:effectLst>
                <a:latin typeface="Century Gothic"/>
                <a:ea typeface="Century Gothic"/>
                <a:cs typeface="Century Gothic"/>
                <a:sym typeface="Century Gothic"/>
              </a:defRPr>
            </a:pPr>
            <a:r>
              <a:rPr b="1">
                <a:solidFill>
                  <a:schemeClr val="accent4">
                    <a:hueOff val="254533"/>
                    <a:satOff val="20019"/>
                    <a:lumOff val="9426"/>
                  </a:schemeClr>
                </a:solidFill>
              </a:rPr>
              <a:t>Diligent</a:t>
            </a:r>
            <a:r>
              <a:t>, continuous effort to gain the prize … 14</a:t>
            </a:r>
          </a:p>
        </p:txBody>
      </p:sp>
      <p:sp>
        <p:nvSpPr>
          <p:cNvPr id="381" name="His plea for them, (us) to be likeminded … 15,16"/>
          <p:cNvSpPr txBox="1"/>
          <p:nvPr/>
        </p:nvSpPr>
        <p:spPr>
          <a:xfrm>
            <a:off x="545679" y="8136354"/>
            <a:ext cx="6451638" cy="1143001"/>
          </a:xfrm>
          <a:prstGeom prst="rect">
            <a:avLst/>
          </a:prstGeom>
          <a:solidFill>
            <a:srgbClr val="9A9671">
              <a:alpha val="63904"/>
            </a:srgbClr>
          </a:solidFill>
          <a:ln w="12700">
            <a:miter lim="400000"/>
          </a:ln>
          <a:effectLst>
            <a:outerShdw sx="100000" sy="100000" kx="0" ky="0" algn="b" rotWithShape="0" blurRad="127000" dist="143713" dir="1912283">
              <a:srgbClr val="000000">
                <a:alpha val="8656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400"/>
              </a:spcBef>
              <a:buSzPct val="52999"/>
              <a:buBlip>
                <a:blip r:embed="rId3"/>
              </a:buBlip>
              <a:defRPr sz="3400">
                <a:solidFill>
                  <a:srgbClr val="FFFFFF"/>
                </a:solidFill>
                <a:effectLst>
                  <a:outerShdw sx="100000" sy="100000" kx="0" ky="0" algn="b" rotWithShape="0" blurRad="50800" dist="63500" dir="1580544">
                    <a:srgbClr val="000000"/>
                  </a:outerShdw>
                </a:effectLst>
                <a:latin typeface="Century Gothic"/>
                <a:ea typeface="Century Gothic"/>
                <a:cs typeface="Century Gothic"/>
                <a:sym typeface="Century Gothic"/>
              </a:defRPr>
            </a:pPr>
            <a:r>
              <a:rPr b="1">
                <a:solidFill>
                  <a:schemeClr val="accent4">
                    <a:hueOff val="254533"/>
                    <a:satOff val="20019"/>
                    <a:lumOff val="9426"/>
                  </a:schemeClr>
                </a:solidFill>
              </a:rPr>
              <a:t>His plea</a:t>
            </a:r>
            <a:r>
              <a:t> for them, (us) to be likeminded … 15,16</a:t>
            </a:r>
          </a:p>
        </p:txBody>
      </p:sp>
      <p:sp>
        <p:nvSpPr>
          <p:cNvPr id="382" name="Determined to faithfully serve Christ … 12b"/>
          <p:cNvSpPr txBox="1"/>
          <p:nvPr/>
        </p:nvSpPr>
        <p:spPr>
          <a:xfrm>
            <a:off x="545679" y="4076225"/>
            <a:ext cx="6451638" cy="1143001"/>
          </a:xfrm>
          <a:prstGeom prst="rect">
            <a:avLst/>
          </a:prstGeom>
          <a:solidFill>
            <a:srgbClr val="9A9671">
              <a:alpha val="63904"/>
            </a:srgbClr>
          </a:solidFill>
          <a:ln w="12700">
            <a:miter lim="400000"/>
          </a:ln>
          <a:effectLst>
            <a:outerShdw sx="100000" sy="100000" kx="0" ky="0" algn="b" rotWithShape="0" blurRad="127000" dist="143713" dir="1912283">
              <a:srgbClr val="000000">
                <a:alpha val="8656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400"/>
              </a:spcBef>
              <a:buSzPct val="52999"/>
              <a:buBlip>
                <a:blip r:embed="rId3"/>
              </a:buBlip>
              <a:defRPr sz="3400">
                <a:solidFill>
                  <a:srgbClr val="FFFFFF"/>
                </a:solidFill>
                <a:effectLst>
                  <a:outerShdw sx="100000" sy="100000" kx="0" ky="0" algn="b" rotWithShape="0" blurRad="50800" dist="63500" dir="1580544">
                    <a:srgbClr val="000000"/>
                  </a:outerShdw>
                </a:effectLst>
                <a:latin typeface="Century Gothic"/>
                <a:ea typeface="Century Gothic"/>
                <a:cs typeface="Century Gothic"/>
                <a:sym typeface="Century Gothic"/>
              </a:defRPr>
            </a:pPr>
            <a:r>
              <a:rPr b="1">
                <a:solidFill>
                  <a:schemeClr val="accent4">
                    <a:hueOff val="254533"/>
                    <a:satOff val="20019"/>
                    <a:lumOff val="9426"/>
                  </a:schemeClr>
                </a:solidFill>
              </a:rPr>
              <a:t>Determined</a:t>
            </a:r>
            <a:r>
              <a:t> to faithfully serve Christ … 12b</a:t>
            </a:r>
          </a:p>
        </p:txBody>
      </p:sp>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76"/>
                                        </p:tgtEl>
                                        <p:attrNameLst>
                                          <p:attrName>style.visibility</p:attrName>
                                        </p:attrNameLst>
                                      </p:cBhvr>
                                      <p:to>
                                        <p:strVal val="visible"/>
                                      </p:to>
                                    </p:set>
                                    <p:animEffect filter="wipe(left)" transition="in">
                                      <p:cBhvr>
                                        <p:cTn id="7" dur="1500"/>
                                        <p:tgtEl>
                                          <p:spTgt spid="37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382"/>
                                        </p:tgtEl>
                                        <p:attrNameLst>
                                          <p:attrName>style.visibility</p:attrName>
                                        </p:attrNameLst>
                                      </p:cBhvr>
                                      <p:to>
                                        <p:strVal val="visible"/>
                                      </p:to>
                                    </p:set>
                                    <p:animEffect filter="wipe(left)" transition="in">
                                      <p:cBhvr>
                                        <p:cTn id="12" dur="1500"/>
                                        <p:tgtEl>
                                          <p:spTgt spid="382"/>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379"/>
                                        </p:tgtEl>
                                        <p:attrNameLst>
                                          <p:attrName>style.visibility</p:attrName>
                                        </p:attrNameLst>
                                      </p:cBhvr>
                                      <p:to>
                                        <p:strVal val="visible"/>
                                      </p:to>
                                    </p:set>
                                    <p:animEffect filter="wipe(left)" transition="in">
                                      <p:cBhvr>
                                        <p:cTn id="17" dur="1500"/>
                                        <p:tgtEl>
                                          <p:spTgt spid="379"/>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4" fill="hold">
                                  <p:stCondLst>
                                    <p:cond delay="0"/>
                                  </p:stCondLst>
                                  <p:iterate type="el" backwards="0">
                                    <p:tmAbs val="0"/>
                                  </p:iterate>
                                  <p:childTnLst>
                                    <p:set>
                                      <p:cBhvr>
                                        <p:cTn id="21" fill="hold"/>
                                        <p:tgtEl>
                                          <p:spTgt spid="380"/>
                                        </p:tgtEl>
                                        <p:attrNameLst>
                                          <p:attrName>style.visibility</p:attrName>
                                        </p:attrNameLst>
                                      </p:cBhvr>
                                      <p:to>
                                        <p:strVal val="visible"/>
                                      </p:to>
                                    </p:set>
                                    <p:animEffect filter="wipe(left)" transition="in">
                                      <p:cBhvr>
                                        <p:cTn id="22" dur="1500"/>
                                        <p:tgtEl>
                                          <p:spTgt spid="380"/>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5" fill="hold">
                                  <p:stCondLst>
                                    <p:cond delay="0"/>
                                  </p:stCondLst>
                                  <p:iterate type="el" backwards="0">
                                    <p:tmAbs val="0"/>
                                  </p:iterate>
                                  <p:childTnLst>
                                    <p:set>
                                      <p:cBhvr>
                                        <p:cTn id="26" fill="hold"/>
                                        <p:tgtEl>
                                          <p:spTgt spid="381"/>
                                        </p:tgtEl>
                                        <p:attrNameLst>
                                          <p:attrName>style.visibility</p:attrName>
                                        </p:attrNameLst>
                                      </p:cBhvr>
                                      <p:to>
                                        <p:strVal val="visible"/>
                                      </p:to>
                                    </p:set>
                                    <p:animEffect filter="wipe(left)" transition="in">
                                      <p:cBhvr>
                                        <p:cTn id="27" dur="1500"/>
                                        <p:tgtEl>
                                          <p:spTgt spid="3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6" grpId="1"/>
      <p:bldP build="whole" bldLvl="1" animBg="1" rev="0" advAuto="0" spid="382" grpId="2"/>
      <p:bldP build="whole" bldLvl="1" animBg="1" rev="0" advAuto="0" spid="380" grpId="4"/>
      <p:bldP build="whole" bldLvl="1" animBg="1" rev="0" advAuto="0" spid="379" grpId="3"/>
      <p:bldP build="whole" bldLvl="1" animBg="1" rev="0" advAuto="0" spid="381" grpId="5"/>
    </p:bldLst>
  </p:timing>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4" name="ARE YOU SEEKING THE PRIZE?"/>
          <p:cNvSpPr txBox="1"/>
          <p:nvPr/>
        </p:nvSpPr>
        <p:spPr>
          <a:xfrm>
            <a:off x="427913" y="1073299"/>
            <a:ext cx="12148974" cy="10287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cap="all" sz="6500">
                <a:solidFill>
                  <a:srgbClr val="FFFFFF"/>
                </a:solidFill>
                <a:effectLst>
                  <a:outerShdw sx="100000" sy="100000" kx="0" ky="0" algn="b" rotWithShape="0" blurRad="50800" dist="63500" dir="1734141">
                    <a:srgbClr val="000000"/>
                  </a:outerShdw>
                </a:effectLst>
                <a:latin typeface="Gill Sans Light"/>
                <a:ea typeface="Gill Sans Light"/>
                <a:cs typeface="Gill Sans Light"/>
                <a:sym typeface="Gill Sans Light"/>
              </a:defRPr>
            </a:lvl1pPr>
          </a:lstStyle>
          <a:p>
            <a:pPr>
              <a:defRPr sz="8600"/>
            </a:pPr>
            <a:r>
              <a:rPr sz="6500"/>
              <a:t>ARE YOU SEEKING THE PRIZE?</a:t>
            </a:r>
          </a:p>
        </p:txBody>
      </p:sp>
      <p:sp>
        <p:nvSpPr>
          <p:cNvPr id="385" name="Are we PRESSING to fulfill our purpose in Christ?…"/>
          <p:cNvSpPr txBox="1"/>
          <p:nvPr/>
        </p:nvSpPr>
        <p:spPr>
          <a:xfrm>
            <a:off x="6662159" y="2395967"/>
            <a:ext cx="6254857" cy="695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200"/>
              </a:spcBef>
              <a:buSzPct val="52999"/>
              <a:buBlip>
                <a:blip r:embed="rId2"/>
              </a:buBlip>
              <a:defRPr sz="3400">
                <a:solidFill>
                  <a:srgbClr val="535353"/>
                </a:solidFill>
                <a:latin typeface="Century Gothic"/>
                <a:ea typeface="Century Gothic"/>
                <a:cs typeface="Century Gothic"/>
                <a:sym typeface="Century Gothic"/>
              </a:defRPr>
            </a:pPr>
            <a:r>
              <a:t>Are we PRESSING to fulfill our purpose in Christ? </a:t>
            </a:r>
          </a:p>
          <a:p>
            <a:pPr marL="464102" indent="-464102" algn="l">
              <a:spcBef>
                <a:spcPts val="1200"/>
              </a:spcBef>
              <a:buSzPct val="52999"/>
              <a:buBlip>
                <a:blip r:embed="rId2"/>
              </a:buBlip>
              <a:defRPr sz="3400">
                <a:solidFill>
                  <a:srgbClr val="535353"/>
                </a:solidFill>
                <a:latin typeface="Century Gothic"/>
                <a:ea typeface="Century Gothic"/>
                <a:cs typeface="Century Gothic"/>
                <a:sym typeface="Century Gothic"/>
              </a:defRPr>
            </a:pPr>
            <a:r>
              <a:t>or Are we RESTING on our past accomplishments? </a:t>
            </a:r>
          </a:p>
          <a:p>
            <a:pPr marL="464102" indent="-464102" algn="l">
              <a:spcBef>
                <a:spcPts val="1200"/>
              </a:spcBef>
              <a:buSzPct val="52999"/>
              <a:buBlip>
                <a:blip r:embed="rId2"/>
              </a:buBlip>
              <a:defRPr sz="3400">
                <a:solidFill>
                  <a:srgbClr val="535353"/>
                </a:solidFill>
                <a:latin typeface="Century Gothic"/>
                <a:ea typeface="Century Gothic"/>
                <a:cs typeface="Century Gothic"/>
                <a:sym typeface="Century Gothic"/>
              </a:defRPr>
            </a:pPr>
            <a:r>
              <a:t>Are we REACHING forward,  striving to grow in Christ?</a:t>
            </a:r>
          </a:p>
          <a:p>
            <a:pPr marL="464102" indent="-464102" algn="l">
              <a:spcBef>
                <a:spcPts val="1200"/>
              </a:spcBef>
              <a:buSzPct val="52999"/>
              <a:buBlip>
                <a:blip r:embed="rId2"/>
              </a:buBlip>
              <a:defRPr sz="3400">
                <a:solidFill>
                  <a:srgbClr val="535353"/>
                </a:solidFill>
                <a:latin typeface="Century Gothic"/>
                <a:ea typeface="Century Gothic"/>
                <a:cs typeface="Century Gothic"/>
                <a:sym typeface="Century Gothic"/>
              </a:defRPr>
            </a:pPr>
            <a:r>
              <a:t>Are we STRIVING to gain the prize that comes with our faithful service to Christ?</a:t>
            </a:r>
          </a:p>
          <a:p>
            <a:pPr marL="464102" indent="-464102" algn="l">
              <a:spcBef>
                <a:spcPts val="1200"/>
              </a:spcBef>
              <a:buSzPct val="52999"/>
              <a:buBlip>
                <a:blip r:embed="rId2"/>
              </a:buBlip>
              <a:defRPr sz="3400">
                <a:solidFill>
                  <a:srgbClr val="535353"/>
                </a:solidFill>
                <a:latin typeface="Century Gothic"/>
                <a:ea typeface="Century Gothic"/>
                <a:cs typeface="Century Gothic"/>
                <a:sym typeface="Century Gothic"/>
              </a:defRPr>
            </a:pPr>
            <a:r>
              <a:t>The TRUTH will be revealed! </a:t>
            </a:r>
          </a:p>
        </p:txBody>
      </p:sp>
      <p:pic>
        <p:nvPicPr>
          <p:cNvPr id="386" name="lose+religion+2-crop.tiff" descr="lose+religion+2-crop.tiff"/>
          <p:cNvPicPr>
            <a:picLocks noChangeAspect="1"/>
          </p:cNvPicPr>
          <p:nvPr/>
        </p:nvPicPr>
        <p:blipFill>
          <a:blip r:embed="rId3">
            <a:extLst/>
          </a:blip>
          <a:stretch>
            <a:fillRect/>
          </a:stretch>
        </p:blipFill>
        <p:spPr>
          <a:xfrm>
            <a:off x="381000" y="2277334"/>
            <a:ext cx="5988369" cy="7196866"/>
          </a:xfrm>
          <a:prstGeom prst="rect">
            <a:avLst/>
          </a:prstGeom>
          <a:ln w="12700">
            <a:miter lim="400000"/>
          </a:ln>
          <a:effectLst>
            <a:outerShdw sx="100000" sy="100000" kx="0" ky="0" algn="b" rotWithShape="0" blurRad="177800" dist="88900" dir="2460000">
              <a:srgbClr val="000000"/>
            </a:outerShdw>
          </a:effectLst>
        </p:spPr>
      </p:pic>
      <p:sp>
        <p:nvSpPr>
          <p:cNvPr id="387" name="“The Mind of Paul - Focussed &amp; Determined”"/>
          <p:cNvSpPr txBox="1"/>
          <p:nvPr/>
        </p:nvSpPr>
        <p:spPr>
          <a:xfrm>
            <a:off x="68237" y="131079"/>
            <a:ext cx="12868326" cy="901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600">
                <a:solidFill>
                  <a:srgbClr val="5F8C94"/>
                </a:solidFill>
                <a:latin typeface="Gill Sans Light"/>
                <a:ea typeface="Gill Sans Light"/>
                <a:cs typeface="Gill Sans Light"/>
                <a:sym typeface="Gill Sans Light"/>
              </a:defRPr>
            </a:lvl1pPr>
          </a:lstStyle>
          <a:p>
            <a:pPr/>
            <a:r>
              <a:t>“The Mind of Paul - Focussed &amp; Determined”</a:t>
            </a:r>
          </a:p>
        </p:txBody>
      </p:sp>
    </p:spTree>
  </p:cSld>
  <p:clrMapOvr>
    <a:masterClrMapping/>
  </p:clrMapOvr>
  <mc:AlternateContent xmlns:mc="http://schemas.openxmlformats.org/markup-compatibility/2006">
    <mc:Choice xmlns:p14="http://schemas.microsoft.com/office/powerpoint/2010/main" Requires="p14">
      <p:transition spd="slow" advClick="1" p14:dur="1500">
        <p:push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85">
                                            <p:bg/>
                                          </p:spTgt>
                                        </p:tgtEl>
                                        <p:attrNameLst>
                                          <p:attrName>style.visibility</p:attrName>
                                        </p:attrNameLst>
                                      </p:cBhvr>
                                      <p:to>
                                        <p:strVal val="visible"/>
                                      </p:to>
                                    </p:set>
                                    <p:animEffect filter="wipe(left)" transition="in">
                                      <p:cBhvr>
                                        <p:cTn id="7" dur="1500"/>
                                        <p:tgtEl>
                                          <p:spTgt spid="385">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385">
                                            <p:txEl>
                                              <p:pRg st="0" end="0"/>
                                            </p:txEl>
                                          </p:spTgt>
                                        </p:tgtEl>
                                        <p:attrNameLst>
                                          <p:attrName>style.visibility</p:attrName>
                                        </p:attrNameLst>
                                      </p:cBhvr>
                                      <p:to>
                                        <p:strVal val="visible"/>
                                      </p:to>
                                    </p:set>
                                    <p:animEffect filter="wipe(left)" transition="in">
                                      <p:cBhvr>
                                        <p:cTn id="10" dur="1500"/>
                                        <p:tgtEl>
                                          <p:spTgt spid="385">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8" presetID="22" grpId="1" fill="hold">
                                  <p:stCondLst>
                                    <p:cond delay="0"/>
                                  </p:stCondLst>
                                  <p:iterate type="el" backwards="0">
                                    <p:tmAbs val="0"/>
                                  </p:iterate>
                                  <p:childTnLst>
                                    <p:set>
                                      <p:cBhvr>
                                        <p:cTn id="14" fill="hold"/>
                                        <p:tgtEl>
                                          <p:spTgt spid="385">
                                            <p:txEl>
                                              <p:pRg st="1" end="1"/>
                                            </p:txEl>
                                          </p:spTgt>
                                        </p:tgtEl>
                                        <p:attrNameLst>
                                          <p:attrName>style.visibility</p:attrName>
                                        </p:attrNameLst>
                                      </p:cBhvr>
                                      <p:to>
                                        <p:strVal val="visible"/>
                                      </p:to>
                                    </p:set>
                                    <p:animEffect filter="wipe(left)" transition="in">
                                      <p:cBhvr>
                                        <p:cTn id="15" dur="1500"/>
                                        <p:tgtEl>
                                          <p:spTgt spid="385">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8" presetID="22" grpId="1" fill="hold">
                                  <p:stCondLst>
                                    <p:cond delay="0"/>
                                  </p:stCondLst>
                                  <p:iterate type="el" backwards="0">
                                    <p:tmAbs val="0"/>
                                  </p:iterate>
                                  <p:childTnLst>
                                    <p:set>
                                      <p:cBhvr>
                                        <p:cTn id="19" fill="hold"/>
                                        <p:tgtEl>
                                          <p:spTgt spid="385">
                                            <p:txEl>
                                              <p:pRg st="2" end="2"/>
                                            </p:txEl>
                                          </p:spTgt>
                                        </p:tgtEl>
                                        <p:attrNameLst>
                                          <p:attrName>style.visibility</p:attrName>
                                        </p:attrNameLst>
                                      </p:cBhvr>
                                      <p:to>
                                        <p:strVal val="visible"/>
                                      </p:to>
                                    </p:set>
                                    <p:animEffect filter="wipe(left)" transition="in">
                                      <p:cBhvr>
                                        <p:cTn id="20" dur="1500"/>
                                        <p:tgtEl>
                                          <p:spTgt spid="385">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8" presetID="22" grpId="1" fill="hold">
                                  <p:stCondLst>
                                    <p:cond delay="0"/>
                                  </p:stCondLst>
                                  <p:iterate type="el" backwards="0">
                                    <p:tmAbs val="0"/>
                                  </p:iterate>
                                  <p:childTnLst>
                                    <p:set>
                                      <p:cBhvr>
                                        <p:cTn id="24" fill="hold"/>
                                        <p:tgtEl>
                                          <p:spTgt spid="385">
                                            <p:txEl>
                                              <p:pRg st="3" end="3"/>
                                            </p:txEl>
                                          </p:spTgt>
                                        </p:tgtEl>
                                        <p:attrNameLst>
                                          <p:attrName>style.visibility</p:attrName>
                                        </p:attrNameLst>
                                      </p:cBhvr>
                                      <p:to>
                                        <p:strVal val="visible"/>
                                      </p:to>
                                    </p:set>
                                    <p:animEffect filter="wipe(left)" transition="in">
                                      <p:cBhvr>
                                        <p:cTn id="25" dur="1500"/>
                                        <p:tgtEl>
                                          <p:spTgt spid="385">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8" presetID="22" grpId="1" fill="hold">
                                  <p:stCondLst>
                                    <p:cond delay="0"/>
                                  </p:stCondLst>
                                  <p:iterate type="el" backwards="0">
                                    <p:tmAbs val="0"/>
                                  </p:iterate>
                                  <p:childTnLst>
                                    <p:set>
                                      <p:cBhvr>
                                        <p:cTn id="29" fill="hold"/>
                                        <p:tgtEl>
                                          <p:spTgt spid="385">
                                            <p:txEl>
                                              <p:pRg st="4" end="4"/>
                                            </p:txEl>
                                          </p:spTgt>
                                        </p:tgtEl>
                                        <p:attrNameLst>
                                          <p:attrName>style.visibility</p:attrName>
                                        </p:attrNameLst>
                                      </p:cBhvr>
                                      <p:to>
                                        <p:strVal val="visible"/>
                                      </p:to>
                                    </p:set>
                                    <p:animEffect filter="wipe(left)" transition="in">
                                      <p:cBhvr>
                                        <p:cTn id="30" dur="1500"/>
                                        <p:tgtEl>
                                          <p:spTgt spid="385">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5" grpId="1"/>
    </p:bldLst>
  </p:timing>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85" name="Image" descr="Image"/>
          <p:cNvPicPr>
            <a:picLocks noChangeAspect="1"/>
          </p:cNvPicPr>
          <p:nvPr>
            <p:ph type="pic" idx="13"/>
          </p:nvPr>
        </p:nvPicPr>
        <p:blipFill>
          <a:blip r:embed="rId2">
            <a:extLst/>
          </a:blip>
          <a:srcRect l="21631" t="0" r="21631" b="0"/>
          <a:stretch>
            <a:fillRect/>
          </a:stretch>
        </p:blipFill>
        <p:spPr>
          <a:prstGeom prst="rect">
            <a:avLst/>
          </a:prstGeom>
        </p:spPr>
      </p:pic>
      <p:sp>
        <p:nvSpPr>
          <p:cNvPr id="286" name="Philippians — Joy No Matter What"/>
          <p:cNvSpPr txBox="1"/>
          <p:nvPr/>
        </p:nvSpPr>
        <p:spPr>
          <a:xfrm>
            <a:off x="1893172" y="376495"/>
            <a:ext cx="10869811" cy="914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defRPr cap="all" sz="4400">
                <a:solidFill>
                  <a:srgbClr val="C0BD95"/>
                </a:solidFill>
                <a:effectLst>
                  <a:outerShdw sx="100000" sy="100000" kx="0" ky="0" algn="b" rotWithShape="0" blurRad="50800" dist="63500" dir="2012766">
                    <a:srgbClr val="000000"/>
                  </a:outerShdw>
                </a:effectLst>
                <a:latin typeface="Thames Nude Roman"/>
                <a:ea typeface="Thames Nude Roman"/>
                <a:cs typeface="Thames Nude Roman"/>
                <a:sym typeface="Thames Nude Roman"/>
              </a:defRPr>
            </a:pPr>
            <a:r>
              <a:t>Philippians — </a:t>
            </a:r>
            <a:r>
              <a:rPr cap="none" i="1">
                <a:solidFill>
                  <a:schemeClr val="accent2">
                    <a:hueOff val="-602737"/>
                    <a:satOff val="7170"/>
                    <a:lumOff val="14117"/>
                  </a:schemeClr>
                </a:solidFill>
                <a:latin typeface="Hoefler Text"/>
                <a:ea typeface="Hoefler Text"/>
                <a:cs typeface="Hoefler Text"/>
                <a:sym typeface="Hoefler Text"/>
              </a:rPr>
              <a:t>Joy No Matter What</a:t>
            </a:r>
          </a:p>
        </p:txBody>
      </p:sp>
      <p:sp>
        <p:nvSpPr>
          <p:cNvPr id="287" name="Regardless of our past - (our sins or what others have done to us)…"/>
          <p:cNvSpPr txBox="1"/>
          <p:nvPr/>
        </p:nvSpPr>
        <p:spPr>
          <a:xfrm>
            <a:off x="2980344" y="4778647"/>
            <a:ext cx="9601201" cy="4470401"/>
          </a:xfrm>
          <a:prstGeom prst="rect">
            <a:avLst/>
          </a:prstGeom>
          <a:ln w="12700">
            <a:miter lim="400000"/>
          </a:ln>
          <a:effectLst>
            <a:outerShdw sx="100000" sy="100000" kx="0" ky="0" algn="b" rotWithShape="0" blurRad="63500" dist="63500" dir="5400000">
              <a:srgbClr val="000000">
                <a:alpha val="98952"/>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57200" indent="-457200" algn="l">
              <a:spcBef>
                <a:spcPts val="1400"/>
              </a:spcBef>
              <a:buSzPct val="74000"/>
              <a:buBlip>
                <a:blip r:embed="rId3"/>
              </a:buBlip>
              <a:defRPr sz="4500">
                <a:solidFill>
                  <a:srgbClr val="B4B4B4"/>
                </a:solidFill>
                <a:effectLst>
                  <a:outerShdw sx="100000" sy="100000" kx="0" ky="0" algn="b" rotWithShape="0" blurRad="63500" dist="63500" dir="1860000">
                    <a:srgbClr val="000000"/>
                  </a:outerShdw>
                </a:effectLst>
                <a:latin typeface="Century Gothic"/>
                <a:ea typeface="Century Gothic"/>
                <a:cs typeface="Century Gothic"/>
                <a:sym typeface="Century Gothic"/>
              </a:defRPr>
            </a:pPr>
            <a:r>
              <a:rPr b="1">
                <a:solidFill>
                  <a:schemeClr val="accent4">
                    <a:hueOff val="254533"/>
                    <a:satOff val="20019"/>
                    <a:lumOff val="9426"/>
                  </a:schemeClr>
                </a:solidFill>
              </a:rPr>
              <a:t>Regardless</a:t>
            </a:r>
            <a:r>
              <a:rPr>
                <a:solidFill>
                  <a:schemeClr val="accent4">
                    <a:hueOff val="254533"/>
                    <a:satOff val="20019"/>
                    <a:lumOff val="9426"/>
                  </a:schemeClr>
                </a:solidFill>
              </a:rPr>
              <a:t> of our past</a:t>
            </a:r>
            <a:r>
              <a:t> - (our sins or what others have done to us)</a:t>
            </a:r>
          </a:p>
          <a:p>
            <a:pPr marL="457200" indent="-457200" algn="l">
              <a:spcBef>
                <a:spcPts val="1400"/>
              </a:spcBef>
              <a:buSzPct val="74000"/>
              <a:buBlip>
                <a:blip r:embed="rId3"/>
              </a:buBlip>
              <a:defRPr sz="4500">
                <a:solidFill>
                  <a:srgbClr val="B4B4B4"/>
                </a:solidFill>
                <a:effectLst>
                  <a:outerShdw sx="100000" sy="100000" kx="0" ky="0" algn="b" rotWithShape="0" blurRad="63500" dist="63500" dir="1860000">
                    <a:srgbClr val="000000"/>
                  </a:outerShdw>
                </a:effectLst>
                <a:latin typeface="Century Gothic"/>
                <a:ea typeface="Century Gothic"/>
                <a:cs typeface="Century Gothic"/>
                <a:sym typeface="Century Gothic"/>
              </a:defRPr>
            </a:pPr>
            <a:r>
              <a:rPr b="1">
                <a:solidFill>
                  <a:schemeClr val="accent4">
                    <a:hueOff val="254533"/>
                    <a:satOff val="20019"/>
                    <a:lumOff val="9426"/>
                  </a:schemeClr>
                </a:solidFill>
              </a:rPr>
              <a:t>Regardless</a:t>
            </a:r>
            <a:r>
              <a:rPr>
                <a:solidFill>
                  <a:schemeClr val="accent4">
                    <a:hueOff val="254533"/>
                    <a:satOff val="20019"/>
                    <a:lumOff val="9426"/>
                  </a:schemeClr>
                </a:solidFill>
              </a:rPr>
              <a:t> of our circumstances</a:t>
            </a:r>
            <a:r>
              <a:t> - (Our physical or material condition or how others are mistreating us)</a:t>
            </a:r>
          </a:p>
        </p:txBody>
      </p:sp>
      <p:pic>
        <p:nvPicPr>
          <p:cNvPr id="288" name="ALL those IN CHRIST can Have TRUE JOY &amp; PEACE:" descr="ALL those IN CHRIST can Have TRUE JOY &amp; PEACE:"/>
          <p:cNvPicPr>
            <a:picLocks noChangeAspect="0"/>
          </p:cNvPicPr>
          <p:nvPr/>
        </p:nvPicPr>
        <p:blipFill>
          <a:blip r:embed="rId4">
            <a:extLst/>
          </a:blip>
          <a:stretch>
            <a:fillRect/>
          </a:stretch>
        </p:blipFill>
        <p:spPr>
          <a:xfrm>
            <a:off x="2688244" y="2270086"/>
            <a:ext cx="10185401" cy="2667001"/>
          </a:xfrm>
          <a:prstGeom prst="rect">
            <a:avLst/>
          </a:prstGeom>
          <a:effectLst>
            <a:outerShdw sx="100000" sy="100000" kx="0" ky="0" algn="b" rotWithShape="0" blurRad="63500" dist="63500" dir="5400000">
              <a:srgbClr val="000000">
                <a:alpha val="98952"/>
              </a:srgbClr>
            </a:outerShdw>
          </a:effectLst>
        </p:spPr>
      </p:pic>
    </p:spTree>
  </p:cSld>
  <p:clrMapOvr>
    <a:masterClrMapping/>
  </p:clrMapOvr>
  <mc:AlternateContent xmlns:mc="http://schemas.openxmlformats.org/markup-compatibility/2006">
    <mc:Choice xmlns:p14="http://schemas.microsoft.com/office/powerpoint/2010/main" Requires="p14">
      <p:transition spd="slow" advClick="1" p14:dur="15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9" grpId="1" fill="hold">
                                  <p:stCondLst>
                                    <p:cond delay="0"/>
                                  </p:stCondLst>
                                  <p:iterate type="el" backwards="0">
                                    <p:tmAbs val="0"/>
                                  </p:iterate>
                                  <p:childTnLst>
                                    <p:set>
                                      <p:cBhvr>
                                        <p:cTn id="6" fill="hold"/>
                                        <p:tgtEl>
                                          <p:spTgt spid="287">
                                            <p:txEl>
                                              <p:pRg st="1" end="1"/>
                                            </p:txEl>
                                          </p:spTgt>
                                        </p:tgtEl>
                                        <p:attrNameLst>
                                          <p:attrName>style.visibility</p:attrName>
                                        </p:attrNameLst>
                                      </p:cBhvr>
                                      <p:to>
                                        <p:strVal val="visible"/>
                                      </p:to>
                                    </p:set>
                                    <p:animEffect filter="dissolve" transition="in">
                                      <p:cBhvr>
                                        <p:cTn id="7" dur="1500"/>
                                        <p:tgtEl>
                                          <p:spTgt spid="287">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287" grpId="1"/>
    </p:bldLst>
  </p:timing>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389" name="image1.png" descr="image1.png"/>
          <p:cNvPicPr>
            <a:picLocks noChangeAspect="1"/>
          </p:cNvPicPr>
          <p:nvPr/>
        </p:nvPicPr>
        <p:blipFill>
          <a:blip r:embed="rId2">
            <a:extLst/>
          </a:blip>
          <a:stretch>
            <a:fillRect/>
          </a:stretch>
        </p:blipFill>
        <p:spPr>
          <a:xfrm>
            <a:off x="0" y="0"/>
            <a:ext cx="13004800" cy="9753601"/>
          </a:xfrm>
          <a:prstGeom prst="rect">
            <a:avLst/>
          </a:prstGeom>
          <a:ln w="25400">
            <a:miter lim="400000"/>
          </a:ln>
        </p:spPr>
      </p:pic>
      <p:pic>
        <p:nvPicPr>
          <p:cNvPr id="390" name="image1.png" descr="image1.png"/>
          <p:cNvPicPr>
            <a:picLocks noChangeAspect="1"/>
          </p:cNvPicPr>
          <p:nvPr/>
        </p:nvPicPr>
        <p:blipFill>
          <a:blip r:embed="rId2">
            <a:extLst/>
          </a:blip>
          <a:stretch>
            <a:fillRect/>
          </a:stretch>
        </p:blipFill>
        <p:spPr>
          <a:xfrm>
            <a:off x="0" y="0"/>
            <a:ext cx="13004800" cy="9753601"/>
          </a:xfrm>
          <a:prstGeom prst="rect">
            <a:avLst/>
          </a:prstGeom>
          <a:ln w="25400">
            <a:miter lim="400000"/>
          </a:ln>
        </p:spPr>
      </p:pic>
      <p:sp>
        <p:nvSpPr>
          <p:cNvPr id="391" name="Don McClain"/>
          <p:cNvSpPr txBox="1"/>
          <p:nvPr/>
        </p:nvSpPr>
        <p:spPr>
          <a:xfrm>
            <a:off x="0" y="9323775"/>
            <a:ext cx="5003800" cy="431801"/>
          </a:xfrm>
          <a:prstGeom prst="rect">
            <a:avLst/>
          </a:prstGeom>
          <a:ln w="12700"/>
          <a:extLst>
            <a:ext uri="{C572A759-6A51-4108-AA02-DFA0A04FC94B}">
              <ma14:wrappingTextBoxFlag xmlns:ma14="http://schemas.microsoft.com/office/mac/drawingml/2011/main" val="1"/>
            </a:ext>
          </a:extLst>
        </p:spPr>
        <p:txBody>
          <a:bodyPr lIns="38100" tIns="38100" rIns="38100" bIns="38100" anchor="ctr">
            <a:spAutoFit/>
          </a:bodyPr>
          <a:lstStyle>
            <a:lvl1pPr algn="l" defTabSz="1295400">
              <a:defRPr sz="2200">
                <a:solidFill>
                  <a:srgbClr val="000000"/>
                </a:solidFill>
                <a:uFill>
                  <a:solidFill>
                    <a:srgbClr val="000000"/>
                  </a:solidFill>
                </a:uFill>
                <a:latin typeface="Mariah"/>
                <a:ea typeface="Mariah"/>
                <a:cs typeface="Mariah"/>
                <a:sym typeface="Mariah"/>
              </a:defRPr>
            </a:lvl1pPr>
          </a:lstStyle>
          <a:p>
            <a:pPr/>
            <a:r>
              <a:t>Don McClain</a:t>
            </a:r>
          </a:p>
        </p:txBody>
      </p:sp>
      <p:sp>
        <p:nvSpPr>
          <p:cNvPr id="392" name="W. 65th St church of Christ - 9/16/2007"/>
          <p:cNvSpPr txBox="1"/>
          <p:nvPr/>
        </p:nvSpPr>
        <p:spPr>
          <a:xfrm>
            <a:off x="5740400" y="9323775"/>
            <a:ext cx="7277100" cy="431801"/>
          </a:xfrm>
          <a:prstGeom prst="rect">
            <a:avLst/>
          </a:prstGeom>
          <a:ln w="12700"/>
          <a:extLst>
            <a:ext uri="{C572A759-6A51-4108-AA02-DFA0A04FC94B}">
              <ma14:wrappingTextBoxFlag xmlns:ma14="http://schemas.microsoft.com/office/mac/drawingml/2011/main" val="1"/>
            </a:ext>
          </a:extLst>
        </p:spPr>
        <p:txBody>
          <a:bodyPr lIns="38100" tIns="38100" rIns="38100" bIns="38100" anchor="ctr">
            <a:spAutoFit/>
          </a:bodyPr>
          <a:lstStyle>
            <a:lvl1pPr algn="r" defTabSz="1295400">
              <a:defRPr sz="2200">
                <a:solidFill>
                  <a:srgbClr val="000000"/>
                </a:solidFill>
                <a:uFill>
                  <a:solidFill>
                    <a:srgbClr val="000000"/>
                  </a:solidFill>
                </a:uFill>
                <a:latin typeface="Mariah"/>
                <a:ea typeface="Mariah"/>
                <a:cs typeface="Mariah"/>
                <a:sym typeface="Mariah"/>
              </a:defRPr>
            </a:lvl1pPr>
          </a:lstStyle>
          <a:p>
            <a:pPr/>
            <a:r>
              <a:t>W. 65th St church of Christ - 9/16/2007</a:t>
            </a:r>
          </a:p>
        </p:txBody>
      </p:sp>
      <p:pic>
        <p:nvPicPr>
          <p:cNvPr id="393" name="300_HQ_Stunning_Wallpapers-5.jpg_elephant-bleu-2560x1600.png" descr="300_HQ_Stunning_Wallpapers-5.jpg_elephant-bleu-2560x1600.png"/>
          <p:cNvPicPr>
            <a:picLocks noChangeAspect="0"/>
          </p:cNvPicPr>
          <p:nvPr/>
        </p:nvPicPr>
        <p:blipFill>
          <a:blip r:embed="rId3">
            <a:extLst/>
          </a:blip>
          <a:stretch>
            <a:fillRect/>
          </a:stretch>
        </p:blipFill>
        <p:spPr>
          <a:xfrm>
            <a:off x="0" y="2378"/>
            <a:ext cx="13017500" cy="9791701"/>
          </a:xfrm>
          <a:prstGeom prst="rect">
            <a:avLst/>
          </a:prstGeom>
          <a:ln w="25400">
            <a:miter lim="400000"/>
          </a:ln>
        </p:spPr>
      </p:pic>
      <p:sp>
        <p:nvSpPr>
          <p:cNvPr id="394" name="Slide Number"/>
          <p:cNvSpPr txBox="1"/>
          <p:nvPr>
            <p:ph type="sldNum" sz="quarter" idx="2"/>
          </p:nvPr>
        </p:nvSpPr>
        <p:spPr>
          <a:xfrm>
            <a:off x="12606932" y="495299"/>
            <a:ext cx="397868" cy="381001"/>
          </a:xfrm>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95" name="baptism.png" descr="baptism.png"/>
          <p:cNvPicPr>
            <a:picLocks noChangeAspect="0"/>
          </p:cNvPicPr>
          <p:nvPr/>
        </p:nvPicPr>
        <p:blipFill>
          <a:blip r:embed="rId4">
            <a:extLst/>
          </a:blip>
          <a:stretch>
            <a:fillRect/>
          </a:stretch>
        </p:blipFill>
        <p:spPr>
          <a:xfrm>
            <a:off x="139700" y="1693333"/>
            <a:ext cx="6717620" cy="8149167"/>
          </a:xfrm>
          <a:prstGeom prst="rect">
            <a:avLst/>
          </a:prstGeom>
        </p:spPr>
      </p:pic>
      <p:sp>
        <p:nvSpPr>
          <p:cNvPr id="396" name="It starts with doing what you know to be true - then growing in knowledge &amp; service?…"/>
          <p:cNvSpPr txBox="1"/>
          <p:nvPr/>
        </p:nvSpPr>
        <p:spPr>
          <a:xfrm>
            <a:off x="6357598" y="2180166"/>
            <a:ext cx="6289939" cy="7175501"/>
          </a:xfrm>
          <a:prstGeom prst="rect">
            <a:avLst/>
          </a:prstGeom>
          <a:ln w="12700">
            <a:miter lim="400000"/>
          </a:ln>
          <a:effectLst>
            <a:outerShdw sx="100000" sy="100000" kx="0" ky="0" algn="b" rotWithShape="0" blurRad="63500" dist="63500" dir="1657885">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lvl="1" marL="645583" indent="-264583" algn="l" defTabSz="457200">
              <a:spcBef>
                <a:spcPts val="800"/>
              </a:spcBef>
              <a:buClr>
                <a:srgbClr val="9A7865"/>
              </a:buClr>
              <a:buSzPct val="40000"/>
              <a:buFont typeface="Georgia"/>
              <a:buBlip>
                <a:blip r:embed="rId5"/>
              </a:buBlip>
              <a:defRPr i="1" sz="4800">
                <a:solidFill>
                  <a:srgbClr val="FFFFFF"/>
                </a:solidFill>
                <a:effectLst>
                  <a:outerShdw sx="100000" sy="100000" kx="0" ky="0" algn="b" rotWithShape="0" blurRad="63500" dist="63500" dir="3524400">
                    <a:srgbClr val="000000"/>
                  </a:outerShdw>
                </a:effectLst>
                <a:latin typeface="Hoefler Text"/>
                <a:ea typeface="Hoefler Text"/>
                <a:cs typeface="Hoefler Text"/>
                <a:sym typeface="Hoefler Text"/>
              </a:defRPr>
            </a:pPr>
            <a:r>
              <a:t>It starts with doing what you know to be true - then growing in knowledge &amp; service?</a:t>
            </a:r>
          </a:p>
          <a:p>
            <a:pPr lvl="2" marL="1026583" indent="-264583" algn="l" defTabSz="457200">
              <a:spcBef>
                <a:spcPts val="800"/>
              </a:spcBef>
              <a:buClr>
                <a:srgbClr val="9A7865"/>
              </a:buClr>
              <a:buSzPct val="40000"/>
              <a:buFont typeface="Georgia"/>
              <a:buBlip>
                <a:blip r:embed="rId5"/>
              </a:buBlip>
              <a:defRPr sz="3600">
                <a:solidFill>
                  <a:srgbClr val="FFFFFF"/>
                </a:solidFill>
                <a:effectLst>
                  <a:outerShdw sx="100000" sy="100000" kx="0" ky="0" algn="b" rotWithShape="0" blurRad="63500" dist="63500" dir="3524400">
                    <a:srgbClr val="000000"/>
                  </a:outerShdw>
                </a:effectLst>
                <a:latin typeface="Hoefler Text"/>
                <a:ea typeface="Hoefler Text"/>
                <a:cs typeface="Hoefler Text"/>
                <a:sym typeface="Hoefler Text"/>
              </a:defRPr>
            </a:pPr>
            <a:r>
              <a:t>First must obey the gospel — Heb 5:8,9; Mk 16:16</a:t>
            </a:r>
          </a:p>
          <a:p>
            <a:pPr lvl="2" marL="1026583" indent="-264583" algn="l" defTabSz="457200">
              <a:spcBef>
                <a:spcPts val="800"/>
              </a:spcBef>
              <a:buClr>
                <a:srgbClr val="9A7865"/>
              </a:buClr>
              <a:buSzPct val="40000"/>
              <a:buFont typeface="Georgia"/>
              <a:buBlip>
                <a:blip r:embed="rId5"/>
              </a:buBlip>
              <a:defRPr sz="3600">
                <a:solidFill>
                  <a:srgbClr val="FFFFFF"/>
                </a:solidFill>
                <a:effectLst>
                  <a:outerShdw sx="100000" sy="100000" kx="0" ky="0" algn="b" rotWithShape="0" blurRad="63500" dist="63500" dir="3524400">
                    <a:srgbClr val="000000"/>
                  </a:outerShdw>
                </a:effectLst>
                <a:latin typeface="Hoefler Text"/>
                <a:ea typeface="Hoefler Text"/>
                <a:cs typeface="Hoefler Text"/>
                <a:sym typeface="Hoefler Text"/>
              </a:defRPr>
            </a:pPr>
            <a:r>
              <a:t>Growing in faith, diligently serving the Lord — 2 Pet 1:5-10</a:t>
            </a:r>
          </a:p>
          <a:p>
            <a:pPr lvl="2" marL="1026583" indent="-264583" algn="l" defTabSz="457200">
              <a:spcBef>
                <a:spcPts val="800"/>
              </a:spcBef>
              <a:buClr>
                <a:srgbClr val="9A7865"/>
              </a:buClr>
              <a:buSzPct val="40000"/>
              <a:buFont typeface="Georgia"/>
              <a:buBlip>
                <a:blip r:embed="rId5"/>
              </a:buBlip>
              <a:defRPr sz="3600">
                <a:solidFill>
                  <a:srgbClr val="FFFFFF"/>
                </a:solidFill>
                <a:effectLst>
                  <a:outerShdw sx="100000" sy="100000" kx="0" ky="0" algn="b" rotWithShape="0" blurRad="63500" dist="63500" dir="3524400">
                    <a:srgbClr val="000000"/>
                  </a:outerShdw>
                </a:effectLst>
                <a:latin typeface="Hoefler Text"/>
                <a:ea typeface="Hoefler Text"/>
                <a:cs typeface="Hoefler Text"/>
                <a:sym typeface="Hoefler Text"/>
              </a:defRPr>
            </a:pPr>
            <a:r>
              <a:t>Eternal joy awaits — (Rom 8:18; 1 Cor 15:58)</a:t>
            </a:r>
          </a:p>
        </p:txBody>
      </p:sp>
      <p:sp>
        <p:nvSpPr>
          <p:cNvPr id="397" name="ARE YOU SEEKING THE PRIZE?"/>
          <p:cNvSpPr txBox="1"/>
          <p:nvPr/>
        </p:nvSpPr>
        <p:spPr>
          <a:xfrm>
            <a:off x="427913" y="1073299"/>
            <a:ext cx="12148974" cy="10287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defRPr cap="all" sz="6500">
                <a:solidFill>
                  <a:srgbClr val="FFFFFF"/>
                </a:solidFill>
                <a:effectLst>
                  <a:outerShdw sx="100000" sy="100000" kx="0" ky="0" algn="b" rotWithShape="0" blurRad="50800" dist="63500" dir="1734141">
                    <a:srgbClr val="000000"/>
                  </a:outerShdw>
                </a:effectLst>
                <a:latin typeface="Gill Sans Light"/>
                <a:ea typeface="Gill Sans Light"/>
                <a:cs typeface="Gill Sans Light"/>
                <a:sym typeface="Gill Sans Light"/>
              </a:defRPr>
            </a:lvl1pPr>
          </a:lstStyle>
          <a:p>
            <a:pPr>
              <a:defRPr sz="7000"/>
            </a:pPr>
            <a:r>
              <a:rPr sz="6500"/>
              <a:t>ARE YOU SEEKING THE PRIZE?</a:t>
            </a:r>
          </a:p>
        </p:txBody>
      </p:sp>
      <p:sp>
        <p:nvSpPr>
          <p:cNvPr id="398" name="“The Mind of Paul - Focussed &amp; Determined”"/>
          <p:cNvSpPr txBox="1"/>
          <p:nvPr/>
        </p:nvSpPr>
        <p:spPr>
          <a:xfrm>
            <a:off x="68237" y="131079"/>
            <a:ext cx="12868326" cy="901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600">
                <a:solidFill>
                  <a:srgbClr val="FFFFFF"/>
                </a:solidFill>
                <a:latin typeface="Gill Sans Light"/>
                <a:ea typeface="Gill Sans Light"/>
                <a:cs typeface="Gill Sans Light"/>
                <a:sym typeface="Gill Sans Light"/>
              </a:defRPr>
            </a:lvl1pPr>
          </a:lstStyle>
          <a:p>
            <a:pPr/>
            <a:r>
              <a:t>“The Mind of Paul - Focussed &amp; Determined”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96">
                                            <p:txEl>
                                              <p:pRg st="1" end="1"/>
                                            </p:txEl>
                                          </p:spTgt>
                                        </p:tgtEl>
                                        <p:attrNameLst>
                                          <p:attrName>style.visibility</p:attrName>
                                        </p:attrNameLst>
                                      </p:cBhvr>
                                      <p:to>
                                        <p:strVal val="visible"/>
                                      </p:to>
                                    </p:set>
                                    <p:animEffect filter="wipe(left)" transition="in">
                                      <p:cBhvr>
                                        <p:cTn id="7" dur="500"/>
                                        <p:tgtEl>
                                          <p:spTgt spid="39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1" fill="hold">
                                  <p:stCondLst>
                                    <p:cond delay="0"/>
                                  </p:stCondLst>
                                  <p:iterate type="el" backwards="0">
                                    <p:tmAbs val="0"/>
                                  </p:iterate>
                                  <p:childTnLst>
                                    <p:set>
                                      <p:cBhvr>
                                        <p:cTn id="11" fill="hold"/>
                                        <p:tgtEl>
                                          <p:spTgt spid="396">
                                            <p:txEl>
                                              <p:pRg st="2" end="2"/>
                                            </p:txEl>
                                          </p:spTgt>
                                        </p:tgtEl>
                                        <p:attrNameLst>
                                          <p:attrName>style.visibility</p:attrName>
                                        </p:attrNameLst>
                                      </p:cBhvr>
                                      <p:to>
                                        <p:strVal val="visible"/>
                                      </p:to>
                                    </p:set>
                                    <p:animEffect filter="wipe(left)" transition="in">
                                      <p:cBhvr>
                                        <p:cTn id="12" dur="500"/>
                                        <p:tgtEl>
                                          <p:spTgt spid="39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1" fill="hold">
                                  <p:stCondLst>
                                    <p:cond delay="0"/>
                                  </p:stCondLst>
                                  <p:iterate type="el" backwards="0">
                                    <p:tmAbs val="0"/>
                                  </p:iterate>
                                  <p:childTnLst>
                                    <p:set>
                                      <p:cBhvr>
                                        <p:cTn id="16" fill="hold"/>
                                        <p:tgtEl>
                                          <p:spTgt spid="396">
                                            <p:txEl>
                                              <p:pRg st="3" end="3"/>
                                            </p:txEl>
                                          </p:spTgt>
                                        </p:tgtEl>
                                        <p:attrNameLst>
                                          <p:attrName>style.visibility</p:attrName>
                                        </p:attrNameLst>
                                      </p:cBhvr>
                                      <p:to>
                                        <p:strVal val="visible"/>
                                      </p:to>
                                    </p:set>
                                    <p:animEffect filter="wipe(left)" transition="in">
                                      <p:cBhvr>
                                        <p:cTn id="17" dur="500"/>
                                        <p:tgtEl>
                                          <p:spTgt spid="39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6" grpId="1"/>
    </p:bldLst>
  </p:timing>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0" name="Rectangle 1"/>
          <p:cNvSpPr/>
          <p:nvPr/>
        </p:nvSpPr>
        <p:spPr>
          <a:xfrm>
            <a:off x="-1" y="-1"/>
            <a:ext cx="13004801" cy="9753601"/>
          </a:xfrm>
          <a:prstGeom prst="rect">
            <a:avLst/>
          </a:prstGeom>
          <a:solidFill>
            <a:srgbClr val="000000"/>
          </a:solidFill>
          <a:ln w="25400">
            <a:solidFill>
              <a:srgbClr val="000000"/>
            </a:solidFill>
          </a:ln>
        </p:spPr>
        <p:txBody>
          <a:bodyPr lIns="50800" tIns="50800" rIns="50800" bIns="50800" anchor="ctr"/>
          <a:lstStyle/>
          <a:p>
            <a:pPr>
              <a:defRPr sz="3000">
                <a:solidFill>
                  <a:srgbClr val="FFFFFF"/>
                </a:solidFill>
                <a:effectLst>
                  <a:outerShdw sx="100000" sy="100000" kx="0" ky="0" algn="b" rotWithShape="0" blurRad="38100" dist="12700" dir="5400000">
                    <a:srgbClr val="000000">
                      <a:alpha val="80000"/>
                    </a:srgbClr>
                  </a:outerShdw>
                </a:effectLst>
                <a:latin typeface="Helvetica Neue Medium"/>
                <a:ea typeface="Helvetica Neue Medium"/>
                <a:cs typeface="Helvetica Neue Medium"/>
                <a:sym typeface="Helvetica Neue Medium"/>
              </a:defRPr>
            </a:pP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402" name="Image" descr="Image"/>
          <p:cNvPicPr>
            <a:picLocks noChangeAspect="1"/>
          </p:cNvPicPr>
          <p:nvPr>
            <p:ph type="pic" idx="13"/>
          </p:nvPr>
        </p:nvPicPr>
        <p:blipFill>
          <a:blip r:embed="rId2">
            <a:extLst/>
          </a:blip>
          <a:srcRect l="0" t="73" r="0" b="73"/>
          <a:stretch>
            <a:fillRect/>
          </a:stretch>
        </p:blipFill>
        <p:spPr>
          <a:prstGeom prst="rect">
            <a:avLst/>
          </a:prstGeom>
        </p:spPr>
      </p:pic>
      <p:sp>
        <p:nvSpPr>
          <p:cNvPr id="403" name="“The Mind of Paul - Focussed &amp; Determined”"/>
          <p:cNvSpPr txBox="1"/>
          <p:nvPr/>
        </p:nvSpPr>
        <p:spPr>
          <a:xfrm>
            <a:off x="68237" y="131079"/>
            <a:ext cx="12868326" cy="901701"/>
          </a:xfrm>
          <a:prstGeom prst="rect">
            <a:avLst/>
          </a:prstGeom>
          <a:ln w="12700">
            <a:miter lim="400000"/>
          </a:ln>
          <a:effectLst>
            <a:outerShdw sx="100000" sy="100000" kx="0" ky="0" algn="b" rotWithShape="0" blurRad="63500" dist="76200" dir="5400000">
              <a:srgbClr val="000000">
                <a:alpha val="9759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600">
                <a:solidFill>
                  <a:srgbClr val="FFFFFF"/>
                </a:solidFill>
                <a:effectLst>
                  <a:outerShdw sx="100000" sy="100000" kx="0" ky="0" algn="b" rotWithShape="0" blurRad="63500" dist="63500" dir="3437431">
                    <a:srgbClr val="000000"/>
                  </a:outerShdw>
                </a:effectLst>
                <a:latin typeface="Gill Sans Light"/>
                <a:ea typeface="Gill Sans Light"/>
                <a:cs typeface="Gill Sans Light"/>
                <a:sym typeface="Gill Sans Light"/>
              </a:defRPr>
            </a:lvl1pPr>
          </a:lstStyle>
          <a:p>
            <a:pPr/>
            <a:r>
              <a:t>“The Mind of Paul - Focussed &amp; Determined”</a:t>
            </a:r>
          </a:p>
        </p:txBody>
      </p:sp>
      <p:sp>
        <p:nvSpPr>
          <p:cNvPr id="404" name="How would you describe Paul’s frame of mind?"/>
          <p:cNvSpPr/>
          <p:nvPr/>
        </p:nvSpPr>
        <p:spPr>
          <a:xfrm>
            <a:off x="275204" y="1195166"/>
            <a:ext cx="12454392" cy="901701"/>
          </a:xfrm>
          <a:prstGeom prst="roundRect">
            <a:avLst>
              <a:gd name="adj" fmla="val 50000"/>
            </a:avLst>
          </a:prstGeom>
          <a:blipFill>
            <a:blip r:embed="rId3"/>
          </a:blipFill>
          <a:ln w="12700">
            <a:miter lim="400000"/>
          </a:ln>
          <a:effectLst>
            <a:outerShdw sx="100000" sy="100000" kx="0" ky="0" algn="b" rotWithShape="0" blurRad="228600" dist="212516" dir="3279029">
              <a:srgbClr val="000000">
                <a:alpha val="99278"/>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4200">
                <a:solidFill>
                  <a:srgbClr val="FFFFFF"/>
                </a:solidFill>
                <a:effectLst>
                  <a:outerShdw sx="100000" sy="100000" kx="0" ky="0" algn="b" rotWithShape="0" blurRad="25400" dist="33948" dir="2700000">
                    <a:srgbClr val="3B3936"/>
                  </a:outerShdw>
                </a:effectLst>
              </a:defRPr>
            </a:lvl1pPr>
          </a:lstStyle>
          <a:p>
            <a:pPr/>
            <a:r>
              <a:t>How would you describe Paul’s frame of mind? </a:t>
            </a:r>
          </a:p>
        </p:txBody>
      </p:sp>
      <p:sp>
        <p:nvSpPr>
          <p:cNvPr id="405" name="Charts by Don McClain…"/>
          <p:cNvSpPr txBox="1"/>
          <p:nvPr/>
        </p:nvSpPr>
        <p:spPr>
          <a:xfrm>
            <a:off x="488999" y="6676103"/>
            <a:ext cx="12026802" cy="2751017"/>
          </a:xfrm>
          <a:prstGeom prst="rect">
            <a:avLst/>
          </a:prstGeom>
          <a:gradFill>
            <a:gsLst>
              <a:gs pos="0">
                <a:srgbClr val="212121">
                  <a:alpha val="43000"/>
                </a:srgbClr>
              </a:gs>
              <a:gs pos="100000">
                <a:srgbClr val="58596B">
                  <a:alpha val="39000"/>
                </a:srgbClr>
              </a:gs>
            </a:gsLst>
            <a:lin ang="5400000"/>
          </a:gradFill>
          <a:ln w="12700">
            <a:miter lim="400000"/>
          </a:ln>
          <a:effectLst>
            <a:outerShdw sx="100000" sy="100000" kx="0" ky="0" algn="b" rotWithShape="0" blurRad="152400" dist="76200" dir="246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sz="3600">
                <a:solidFill>
                  <a:srgbClr val="FFD9A8"/>
                </a:solidFill>
                <a:effectLst>
                  <a:outerShdw sx="100000" sy="100000" kx="0" ky="0" algn="b" rotWithShape="0" blurRad="152400" dist="76200" dir="2460000">
                    <a:srgbClr val="000000"/>
                  </a:outerShdw>
                </a:effectLst>
                <a:latin typeface="Charcoal CY"/>
                <a:ea typeface="Charcoal CY"/>
                <a:cs typeface="Charcoal CY"/>
                <a:sym typeface="Charcoal CY"/>
              </a:defRPr>
            </a:pPr>
            <a:r>
              <a:t>Charts by Don McClain</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Preached April 1, 2018</a:t>
            </a:r>
          </a:p>
          <a:p>
            <a:pPr defTabSz="457200">
              <a:defRPr sz="21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West 65th Street church of Christ / P.O. Box 190062 / Little Rock AR 72219 / 501-568-1062</a:t>
            </a:r>
          </a:p>
          <a:p>
            <a:pPr defTabSz="457200">
              <a:defRPr sz="25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Email – </a:t>
            </a:r>
            <a:r>
              <a:rPr>
                <a:hlinkClick r:id="rId4" invalidUrl="" action="" tgtFrame="" tooltip="" history="1" highlightClick="0" endSnd="0"/>
              </a:rPr>
              <a:t>donmcclain@sbcglobal.net</a:t>
            </a:r>
            <a:r>
              <a:t>  </a:t>
            </a:r>
          </a:p>
          <a:p>
            <a:pPr defTabSz="457200">
              <a:defRPr sz="23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t>More Keynote, PPT &amp; Audio Sermons:</a:t>
            </a:r>
          </a:p>
          <a:p>
            <a:pPr defTabSz="457200">
              <a:defRPr sz="2900">
                <a:solidFill>
                  <a:srgbClr val="FFFFFF"/>
                </a:solidFill>
                <a:effectLst>
                  <a:outerShdw sx="100000" sy="100000" kx="0" ky="0" algn="b" rotWithShape="0" blurRad="152400" dist="76200" dir="2460000">
                    <a:srgbClr val="000000"/>
                  </a:outerShdw>
                </a:effectLst>
                <a:latin typeface="Chalkboard"/>
                <a:ea typeface="Chalkboard"/>
                <a:cs typeface="Chalkboard"/>
                <a:sym typeface="Chalkboard"/>
              </a:defRPr>
            </a:pPr>
            <a:r>
              <a:rPr>
                <a:hlinkClick r:id="rId5" invalidUrl="" action="" tgtFrame="" tooltip="" history="1" highlightClick="0" endSnd="0"/>
              </a:rPr>
              <a:t>http://w65stchurchofchrist.org/coc/sermons/</a:t>
            </a:r>
            <a:r>
              <a:t>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7" name="2 Timothy 4:1–8 (NKJV)…"/>
          <p:cNvSpPr txBox="1"/>
          <p:nvPr/>
        </p:nvSpPr>
        <p:spPr>
          <a:xfrm>
            <a:off x="357297" y="343493"/>
            <a:ext cx="12290206" cy="9055101"/>
          </a:xfrm>
          <a:prstGeom prst="rect">
            <a:avLst/>
          </a:prstGeom>
          <a:ln w="12700">
            <a:miter lim="400000"/>
          </a:ln>
          <a:effectLst>
            <a:outerShdw sx="100000" sy="100000" kx="0" ky="0" algn="b" rotWithShape="0" blurRad="177800" dist="134475"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800"/>
              </a:spcBef>
              <a:defRPr sz="7300">
                <a:solidFill>
                  <a:srgbClr val="FFFFFF"/>
                </a:solidFill>
                <a:effectLst>
                  <a:outerShdw sx="100000" sy="100000" kx="0" ky="0" algn="b" rotWithShape="0" blurRad="63500" dist="63500" dir="1385108">
                    <a:srgbClr val="000000"/>
                  </a:outerShdw>
                </a:effectLst>
                <a:latin typeface="Century Gothic"/>
                <a:ea typeface="Century Gothic"/>
                <a:cs typeface="Century Gothic"/>
                <a:sym typeface="Century Gothic"/>
              </a:defRPr>
            </a:pPr>
            <a:r>
              <a:t>2 Timothy 4:1–8 (NKJV)</a:t>
            </a:r>
          </a:p>
          <a:p>
            <a:pPr defTabSz="457200">
              <a:spcBef>
                <a:spcPts val="800"/>
              </a:spcBef>
              <a:defRPr sz="6300">
                <a:solidFill>
                  <a:srgbClr val="FFFFFF"/>
                </a:solidFill>
                <a:effectLst>
                  <a:outerShdw sx="100000" sy="100000" kx="0" ky="0" algn="b" rotWithShape="0" blurRad="63500" dist="63500" dir="1385108">
                    <a:srgbClr val="000000"/>
                  </a:outerShdw>
                </a:effectLst>
                <a:latin typeface="Hoefler Text"/>
                <a:ea typeface="Hoefler Text"/>
                <a:cs typeface="Hoefler Text"/>
                <a:sym typeface="Hoefler Text"/>
              </a:defRPr>
            </a:pPr>
            <a:r>
              <a:rPr baseline="31999"/>
              <a:t>1</a:t>
            </a:r>
            <a:r>
              <a:t> I charge </a:t>
            </a:r>
            <a:r>
              <a:rPr i="1"/>
              <a:t>you</a:t>
            </a:r>
            <a:r>
              <a:t> therefore before God and the Lord Jesus Christ, who will judge the living and the dead at His appearing and His kingdom: </a:t>
            </a:r>
            <a:r>
              <a:rPr baseline="31999"/>
              <a:t>2</a:t>
            </a:r>
            <a:r>
              <a:t> Preach the word! Be ready in season </a:t>
            </a:r>
            <a:r>
              <a:rPr i="1"/>
              <a:t>and</a:t>
            </a:r>
            <a:r>
              <a:t> out of season. Convince, rebuke, exhort, with all longsuffering and teaching.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9" name="2 Timothy 4:1–8 (NKJV)…"/>
          <p:cNvSpPr txBox="1"/>
          <p:nvPr/>
        </p:nvSpPr>
        <p:spPr>
          <a:xfrm>
            <a:off x="357297" y="343493"/>
            <a:ext cx="12290206" cy="8420101"/>
          </a:xfrm>
          <a:prstGeom prst="rect">
            <a:avLst/>
          </a:prstGeom>
          <a:ln w="12700">
            <a:miter lim="400000"/>
          </a:ln>
          <a:effectLst>
            <a:outerShdw sx="100000" sy="100000" kx="0" ky="0" algn="b" rotWithShape="0" blurRad="177800" dist="134475"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800"/>
              </a:spcBef>
              <a:defRPr sz="7300">
                <a:solidFill>
                  <a:srgbClr val="FFFFFF"/>
                </a:solidFill>
                <a:effectLst>
                  <a:outerShdw sx="100000" sy="100000" kx="0" ky="0" algn="b" rotWithShape="0" blurRad="63500" dist="63500" dir="1385108">
                    <a:srgbClr val="000000"/>
                  </a:outerShdw>
                </a:effectLst>
                <a:latin typeface="Century Gothic"/>
                <a:ea typeface="Century Gothic"/>
                <a:cs typeface="Century Gothic"/>
                <a:sym typeface="Century Gothic"/>
              </a:defRPr>
            </a:pPr>
            <a:r>
              <a:t>2 Timothy 4:1–8 (NKJV)</a:t>
            </a:r>
          </a:p>
          <a:p>
            <a:pPr defTabSz="457200">
              <a:spcBef>
                <a:spcPts val="800"/>
              </a:spcBef>
              <a:defRPr sz="5200">
                <a:solidFill>
                  <a:srgbClr val="FFFFFF"/>
                </a:solidFill>
                <a:effectLst>
                  <a:outerShdw sx="100000" sy="100000" kx="0" ky="0" algn="b" rotWithShape="0" blurRad="63500" dist="63500" dir="1385108">
                    <a:srgbClr val="000000"/>
                  </a:outerShdw>
                </a:effectLst>
                <a:latin typeface="Hoefler Text"/>
                <a:ea typeface="Hoefler Text"/>
                <a:cs typeface="Hoefler Text"/>
                <a:sym typeface="Hoefler Text"/>
              </a:defRPr>
            </a:pPr>
            <a:r>
              <a:rPr baseline="31999"/>
              <a:t>3</a:t>
            </a:r>
            <a:r>
              <a:t> For the time will come when they will not endure sound doctrine, but according to their own desires, </a:t>
            </a:r>
            <a:r>
              <a:rPr i="1"/>
              <a:t>because</a:t>
            </a:r>
            <a:r>
              <a:t> they have itching ears, they will heap up for themselves teachers; </a:t>
            </a:r>
            <a:r>
              <a:rPr baseline="31999"/>
              <a:t>4</a:t>
            </a:r>
            <a:r>
              <a:t> and they will turn </a:t>
            </a:r>
            <a:r>
              <a:rPr i="1"/>
              <a:t>their</a:t>
            </a:r>
            <a:r>
              <a:t> ears away from the truth, and be turned aside to fables. </a:t>
            </a:r>
            <a:r>
              <a:rPr baseline="31999"/>
              <a:t>5</a:t>
            </a:r>
            <a:r>
              <a:t> But you be watchful in all things, endure afflictions, do the work of an evangelist, fulfill your ministry.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1" name="2 Timothy 4:1–8 (NKJV)…"/>
          <p:cNvSpPr txBox="1"/>
          <p:nvPr/>
        </p:nvSpPr>
        <p:spPr>
          <a:xfrm>
            <a:off x="357297" y="343493"/>
            <a:ext cx="12290206" cy="8648701"/>
          </a:xfrm>
          <a:prstGeom prst="rect">
            <a:avLst/>
          </a:prstGeom>
          <a:ln w="12700">
            <a:miter lim="400000"/>
          </a:ln>
          <a:effectLst>
            <a:outerShdw sx="100000" sy="100000" kx="0" ky="0" algn="b" rotWithShape="0" blurRad="177800" dist="134475"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800"/>
              </a:spcBef>
              <a:defRPr sz="7300">
                <a:solidFill>
                  <a:srgbClr val="FFFFFF"/>
                </a:solidFill>
                <a:effectLst>
                  <a:outerShdw sx="100000" sy="100000" kx="0" ky="0" algn="b" rotWithShape="0" blurRad="63500" dist="63500" dir="1385108">
                    <a:srgbClr val="000000"/>
                  </a:outerShdw>
                </a:effectLst>
                <a:latin typeface="Century Gothic"/>
                <a:ea typeface="Century Gothic"/>
                <a:cs typeface="Century Gothic"/>
                <a:sym typeface="Century Gothic"/>
              </a:defRPr>
            </a:pPr>
            <a:r>
              <a:t>2 Timothy 4:1–8 (NKJV)</a:t>
            </a:r>
          </a:p>
          <a:p>
            <a:pPr defTabSz="457200">
              <a:spcBef>
                <a:spcPts val="800"/>
              </a:spcBef>
              <a:defRPr sz="5300">
                <a:solidFill>
                  <a:srgbClr val="FFFFFF"/>
                </a:solidFill>
                <a:effectLst>
                  <a:outerShdw sx="100000" sy="100000" kx="0" ky="0" algn="b" rotWithShape="0" blurRad="63500" dist="63500" dir="1385108">
                    <a:srgbClr val="000000"/>
                  </a:outerShdw>
                </a:effectLst>
                <a:latin typeface="Hoefler Text"/>
                <a:ea typeface="Hoefler Text"/>
                <a:cs typeface="Hoefler Text"/>
                <a:sym typeface="Hoefler Text"/>
              </a:defRPr>
            </a:pPr>
            <a:r>
              <a:rPr baseline="31999"/>
              <a:t>6</a:t>
            </a:r>
            <a:r>
              <a:t> For I am already being poured out as a drink offering, and the time of my departure is at hand. </a:t>
            </a:r>
            <a:r>
              <a:rPr baseline="31999"/>
              <a:t>7</a:t>
            </a:r>
            <a:r>
              <a:t> I have fought the good fight, I have finished the race, I have kept the faith. </a:t>
            </a:r>
            <a:r>
              <a:rPr baseline="31999"/>
              <a:t>8</a:t>
            </a:r>
            <a:r>
              <a:t> Finally, there is laid up for me the crown of righteousness, which the Lord, the righteous Judge, will give to me on that Day, and not to me only but also to all who have loved His appearing.</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0" name="Image" descr="Image"/>
          <p:cNvPicPr>
            <a:picLocks noChangeAspect="1"/>
          </p:cNvPicPr>
          <p:nvPr>
            <p:ph type="pic" idx="13"/>
          </p:nvPr>
        </p:nvPicPr>
        <p:blipFill>
          <a:blip r:embed="rId2">
            <a:extLst/>
          </a:blip>
          <a:srcRect l="0" t="73" r="0" b="73"/>
          <a:stretch>
            <a:fillRect/>
          </a:stretch>
        </p:blipFill>
        <p:spPr>
          <a:prstGeom prst="rect">
            <a:avLst/>
          </a:prstGeom>
        </p:spPr>
      </p:pic>
      <p:sp>
        <p:nvSpPr>
          <p:cNvPr id="291" name="“Paul’s Prayer For The Brethren In Philippi” - (1:3-11)…"/>
          <p:cNvSpPr txBox="1"/>
          <p:nvPr/>
        </p:nvSpPr>
        <p:spPr>
          <a:xfrm>
            <a:off x="254871" y="2357502"/>
            <a:ext cx="7283432" cy="7251701"/>
          </a:xfrm>
          <a:prstGeom prst="rect">
            <a:avLst/>
          </a:prstGeom>
          <a:solidFill>
            <a:srgbClr val="9A9671">
              <a:alpha val="63904"/>
            </a:srgbClr>
          </a:solidFill>
          <a:ln w="12700">
            <a:miter lim="400000"/>
          </a:ln>
          <a:effectLst>
            <a:outerShdw sx="100000" sy="100000" kx="0" ky="0" algn="b" rotWithShape="0" blurRad="50800" dist="12700" dir="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800"/>
              </a:spcBef>
              <a:buSzPct val="52999"/>
              <a:buBlip>
                <a:blip r:embed="rId3"/>
              </a:buBlip>
              <a:defRPr sz="3400">
                <a:solidFill>
                  <a:srgbClr val="FFFFFF"/>
                </a:solidFill>
                <a:effectLst>
                  <a:outerShdw sx="100000" sy="100000" kx="0" ky="0" algn="b" rotWithShape="0" blurRad="50800" dist="63500" dir="1580544">
                    <a:srgbClr val="000000"/>
                  </a:outerShdw>
                </a:effectLst>
                <a:latin typeface="Gill Sans Light"/>
                <a:ea typeface="Gill Sans Light"/>
                <a:cs typeface="Gill Sans Light"/>
                <a:sym typeface="Gill Sans Light"/>
              </a:defRPr>
            </a:pPr>
            <a:r>
              <a:t>“Paul’s Prayer For The Brethren In Philippi” - (1:3-11)</a:t>
            </a:r>
          </a:p>
          <a:p>
            <a:pPr marL="464102" indent="-464102" algn="l">
              <a:spcBef>
                <a:spcPts val="800"/>
              </a:spcBef>
              <a:buSzPct val="52999"/>
              <a:buBlip>
                <a:blip r:embed="rId3"/>
              </a:buBlip>
              <a:defRPr sz="3400">
                <a:solidFill>
                  <a:srgbClr val="FFFFFF"/>
                </a:solidFill>
                <a:effectLst>
                  <a:outerShdw sx="100000" sy="100000" kx="0" ky="0" algn="b" rotWithShape="0" blurRad="50800" dist="63500" dir="1580544">
                    <a:srgbClr val="000000"/>
                  </a:outerShdw>
                </a:effectLst>
                <a:latin typeface="Gill Sans Light"/>
                <a:ea typeface="Gill Sans Light"/>
                <a:cs typeface="Gill Sans Light"/>
                <a:sym typeface="Gill Sans Light"/>
              </a:defRPr>
            </a:pPr>
            <a:r>
              <a:t>“Making The Most of Our Circumstances”  - (1:12-26)</a:t>
            </a:r>
          </a:p>
          <a:p>
            <a:pPr marL="464102" indent="-464102" algn="l">
              <a:spcBef>
                <a:spcPts val="800"/>
              </a:spcBef>
              <a:buSzPct val="52999"/>
              <a:buBlip>
                <a:blip r:embed="rId3"/>
              </a:buBlip>
              <a:defRPr sz="3400">
                <a:solidFill>
                  <a:srgbClr val="FFFFFF"/>
                </a:solidFill>
                <a:effectLst>
                  <a:outerShdw sx="100000" sy="100000" kx="0" ky="0" algn="b" rotWithShape="0" blurRad="50800" dist="63500" dir="1580544">
                    <a:srgbClr val="000000"/>
                  </a:outerShdw>
                </a:effectLst>
                <a:latin typeface="Gill Sans Light"/>
                <a:ea typeface="Gill Sans Light"/>
                <a:cs typeface="Gill Sans Light"/>
                <a:sym typeface="Gill Sans Light"/>
              </a:defRPr>
            </a:pPr>
            <a:r>
              <a:t>“Conduct Worthy of The Gospel” — (1:21-30)</a:t>
            </a:r>
          </a:p>
          <a:p>
            <a:pPr marL="464102" indent="-464102" algn="l">
              <a:spcBef>
                <a:spcPts val="800"/>
              </a:spcBef>
              <a:buSzPct val="52999"/>
              <a:buBlip>
                <a:blip r:embed="rId3"/>
              </a:buBlip>
              <a:defRPr sz="3400">
                <a:solidFill>
                  <a:srgbClr val="FFFFFF"/>
                </a:solidFill>
                <a:effectLst>
                  <a:outerShdw sx="100000" sy="100000" kx="0" ky="0" algn="b" rotWithShape="0" blurRad="50800" dist="63500" dir="1580544">
                    <a:srgbClr val="000000"/>
                  </a:outerShdw>
                </a:effectLst>
                <a:latin typeface="Gill Sans Light"/>
                <a:ea typeface="Gill Sans Light"/>
                <a:cs typeface="Gill Sans Light"/>
                <a:sym typeface="Gill Sans Light"/>
              </a:defRPr>
            </a:pPr>
            <a:r>
              <a:t>“Joyful Unity In Christ” — (2:1-5)</a:t>
            </a:r>
          </a:p>
          <a:p>
            <a:pPr marL="464102" indent="-464102" algn="l">
              <a:spcBef>
                <a:spcPts val="800"/>
              </a:spcBef>
              <a:buSzPct val="52999"/>
              <a:buBlip>
                <a:blip r:embed="rId3"/>
              </a:buBlip>
              <a:defRPr sz="3400">
                <a:solidFill>
                  <a:srgbClr val="FFFFFF"/>
                </a:solidFill>
                <a:effectLst>
                  <a:outerShdw sx="100000" sy="100000" kx="0" ky="0" algn="b" rotWithShape="0" blurRad="50800" dist="63500" dir="1580544">
                    <a:srgbClr val="000000"/>
                  </a:outerShdw>
                </a:effectLst>
                <a:latin typeface="Gill Sans Light"/>
                <a:ea typeface="Gill Sans Light"/>
                <a:cs typeface="Gill Sans Light"/>
                <a:sym typeface="Gill Sans Light"/>
              </a:defRPr>
            </a:pPr>
            <a:r>
              <a:t>“The Humbled &amp; Exalted Christ” — (2:5-11)</a:t>
            </a:r>
          </a:p>
          <a:p>
            <a:pPr marL="464102" indent="-464102" algn="l">
              <a:spcBef>
                <a:spcPts val="800"/>
              </a:spcBef>
              <a:buSzPct val="52999"/>
              <a:buBlip>
                <a:blip r:embed="rId3"/>
              </a:buBlip>
              <a:defRPr sz="3400">
                <a:solidFill>
                  <a:srgbClr val="FFFFFF"/>
                </a:solidFill>
                <a:effectLst>
                  <a:outerShdw sx="100000" sy="100000" kx="0" ky="0" algn="b" rotWithShape="0" blurRad="50800" dist="63500" dir="1580544">
                    <a:srgbClr val="000000"/>
                  </a:outerShdw>
                </a:effectLst>
                <a:latin typeface="Gill Sans Light"/>
                <a:ea typeface="Gill Sans Light"/>
                <a:cs typeface="Gill Sans Light"/>
                <a:sym typeface="Gill Sans Light"/>
              </a:defRPr>
            </a:pPr>
            <a:r>
              <a:t>“Working Out Our Own Salvation”  — (2:12-18) </a:t>
            </a:r>
          </a:p>
          <a:p>
            <a:pPr marL="464102" indent="-464102" algn="l">
              <a:spcBef>
                <a:spcPts val="800"/>
              </a:spcBef>
              <a:buSzPct val="52999"/>
              <a:buBlip>
                <a:blip r:embed="rId3"/>
              </a:buBlip>
              <a:defRPr sz="3400">
                <a:solidFill>
                  <a:srgbClr val="FFFFFF"/>
                </a:solidFill>
                <a:effectLst>
                  <a:outerShdw sx="100000" sy="100000" kx="0" ky="0" algn="b" rotWithShape="0" blurRad="50800" dist="63500" dir="1580544">
                    <a:srgbClr val="000000"/>
                  </a:outerShdw>
                </a:effectLst>
                <a:latin typeface="Gill Sans Light"/>
                <a:ea typeface="Gill Sans Light"/>
                <a:cs typeface="Gill Sans Light"/>
                <a:sym typeface="Gill Sans Light"/>
              </a:defRPr>
            </a:pPr>
            <a:r>
              <a:t>“Hold Such Men In Esteem” - (2:19-30)</a:t>
            </a:r>
          </a:p>
          <a:p>
            <a:pPr marL="464102" indent="-464102" algn="l">
              <a:spcBef>
                <a:spcPts val="800"/>
              </a:spcBef>
              <a:buSzPct val="52999"/>
              <a:buBlip>
                <a:blip r:embed="rId3"/>
              </a:buBlip>
              <a:defRPr sz="3400">
                <a:solidFill>
                  <a:srgbClr val="FFFFFF"/>
                </a:solidFill>
                <a:effectLst>
                  <a:outerShdw sx="100000" sy="100000" kx="0" ky="0" algn="b" rotWithShape="0" blurRad="50800" dist="63500" dir="1580544">
                    <a:srgbClr val="000000"/>
                  </a:outerShdw>
                </a:effectLst>
                <a:latin typeface="Gill Sans Light"/>
                <a:ea typeface="Gill Sans Light"/>
                <a:cs typeface="Gill Sans Light"/>
                <a:sym typeface="Gill Sans Light"/>
              </a:defRPr>
            </a:pPr>
            <a:r>
              <a:t>“That I May Gain Christ” —  (3:1-11)</a:t>
            </a:r>
          </a:p>
        </p:txBody>
      </p:sp>
      <p:sp>
        <p:nvSpPr>
          <p:cNvPr id="292" name="“The Mind of Paul - Focussed &amp; Determined”"/>
          <p:cNvSpPr txBox="1"/>
          <p:nvPr/>
        </p:nvSpPr>
        <p:spPr>
          <a:xfrm>
            <a:off x="68237" y="131079"/>
            <a:ext cx="12868326" cy="901701"/>
          </a:xfrm>
          <a:prstGeom prst="rect">
            <a:avLst/>
          </a:prstGeom>
          <a:ln w="12700">
            <a:miter lim="400000"/>
          </a:ln>
          <a:effectLst>
            <a:outerShdw sx="100000" sy="100000" kx="0" ky="0" algn="b" rotWithShape="0" blurRad="63500" dist="76200" dir="5400000">
              <a:srgbClr val="000000">
                <a:alpha val="9759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600">
                <a:solidFill>
                  <a:srgbClr val="FFFFFF"/>
                </a:solidFill>
                <a:effectLst>
                  <a:outerShdw sx="100000" sy="100000" kx="0" ky="0" algn="b" rotWithShape="0" blurRad="63500" dist="63500" dir="3437431">
                    <a:srgbClr val="000000"/>
                  </a:outerShdw>
                </a:effectLst>
                <a:latin typeface="Gill Sans Light"/>
                <a:ea typeface="Gill Sans Light"/>
                <a:cs typeface="Gill Sans Light"/>
                <a:sym typeface="Gill Sans Light"/>
              </a:defRPr>
            </a:lvl1pPr>
          </a:lstStyle>
          <a:p>
            <a:pPr/>
            <a:r>
              <a:t>“The Mind of Paul - Focussed &amp; Determined”</a:t>
            </a:r>
          </a:p>
        </p:txBody>
      </p:sp>
      <p:sp>
        <p:nvSpPr>
          <p:cNvPr id="293" name="How would you describe Paul’s frame of mind?"/>
          <p:cNvSpPr/>
          <p:nvPr/>
        </p:nvSpPr>
        <p:spPr>
          <a:xfrm>
            <a:off x="275204" y="1195166"/>
            <a:ext cx="12454392" cy="901701"/>
          </a:xfrm>
          <a:prstGeom prst="roundRect">
            <a:avLst>
              <a:gd name="adj" fmla="val 50000"/>
            </a:avLst>
          </a:prstGeom>
          <a:blipFill>
            <a:blip r:embed="rId4"/>
          </a:blipFill>
          <a:ln w="12700">
            <a:miter lim="400000"/>
          </a:ln>
          <a:effectLst>
            <a:outerShdw sx="100000" sy="100000" kx="0" ky="0" algn="b" rotWithShape="0" blurRad="228600" dist="212516" dir="3279029">
              <a:srgbClr val="000000">
                <a:alpha val="99278"/>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4200">
                <a:solidFill>
                  <a:srgbClr val="FFFFFF"/>
                </a:solidFill>
                <a:effectLst>
                  <a:outerShdw sx="100000" sy="100000" kx="0" ky="0" algn="b" rotWithShape="0" blurRad="25400" dist="33948" dir="2700000">
                    <a:srgbClr val="3B3936"/>
                  </a:outerShdw>
                </a:effectLst>
              </a:defRPr>
            </a:lvl1pPr>
          </a:lstStyle>
          <a:p>
            <a:pPr/>
            <a:r>
              <a:t>How would you describe Paul’s frame of mind? </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95" name="Image" descr="Image"/>
          <p:cNvPicPr>
            <a:picLocks noChangeAspect="1"/>
          </p:cNvPicPr>
          <p:nvPr>
            <p:ph type="pic" idx="13"/>
          </p:nvPr>
        </p:nvPicPr>
        <p:blipFill>
          <a:blip r:embed="rId2">
            <a:extLst/>
          </a:blip>
          <a:srcRect l="0" t="73" r="0" b="73"/>
          <a:stretch>
            <a:fillRect/>
          </a:stretch>
        </p:blipFill>
        <p:spPr>
          <a:prstGeom prst="rect">
            <a:avLst/>
          </a:prstGeom>
        </p:spPr>
      </p:pic>
      <p:sp>
        <p:nvSpPr>
          <p:cNvPr id="296" name="Aware of his current state &amp; his need … 12a"/>
          <p:cNvSpPr txBox="1"/>
          <p:nvPr/>
        </p:nvSpPr>
        <p:spPr>
          <a:xfrm>
            <a:off x="545679" y="2722850"/>
            <a:ext cx="6451638" cy="1143001"/>
          </a:xfrm>
          <a:prstGeom prst="rect">
            <a:avLst/>
          </a:prstGeom>
          <a:solidFill>
            <a:srgbClr val="9A9671">
              <a:alpha val="63904"/>
            </a:srgbClr>
          </a:solidFill>
          <a:ln w="12700">
            <a:miter lim="400000"/>
          </a:ln>
          <a:effectLst>
            <a:outerShdw sx="100000" sy="100000" kx="0" ky="0" algn="b" rotWithShape="0" blurRad="127000" dist="143713" dir="1912283">
              <a:srgbClr val="000000">
                <a:alpha val="8656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400"/>
              </a:spcBef>
              <a:buSzPct val="52999"/>
              <a:buBlip>
                <a:blip r:embed="rId3"/>
              </a:buBlip>
              <a:defRPr sz="3400">
                <a:solidFill>
                  <a:srgbClr val="FFFFFF"/>
                </a:solidFill>
                <a:effectLst>
                  <a:outerShdw sx="100000" sy="100000" kx="0" ky="0" algn="b" rotWithShape="0" blurRad="50800" dist="63500" dir="1580544">
                    <a:srgbClr val="000000"/>
                  </a:outerShdw>
                </a:effectLst>
                <a:latin typeface="Century Gothic"/>
                <a:ea typeface="Century Gothic"/>
                <a:cs typeface="Century Gothic"/>
                <a:sym typeface="Century Gothic"/>
              </a:defRPr>
            </a:pPr>
            <a:r>
              <a:rPr b="1">
                <a:solidFill>
                  <a:schemeClr val="accent4">
                    <a:hueOff val="254533"/>
                    <a:satOff val="20019"/>
                    <a:lumOff val="9426"/>
                  </a:schemeClr>
                </a:solidFill>
              </a:rPr>
              <a:t>Aware</a:t>
            </a:r>
            <a:r>
              <a:t> of his current state &amp; his need … 12a</a:t>
            </a:r>
          </a:p>
        </p:txBody>
      </p:sp>
      <p:sp>
        <p:nvSpPr>
          <p:cNvPr id="297" name="“The Mind of Paul - Focussed &amp; Determined”"/>
          <p:cNvSpPr txBox="1"/>
          <p:nvPr/>
        </p:nvSpPr>
        <p:spPr>
          <a:xfrm>
            <a:off x="68237" y="131079"/>
            <a:ext cx="12868326" cy="901701"/>
          </a:xfrm>
          <a:prstGeom prst="rect">
            <a:avLst/>
          </a:prstGeom>
          <a:ln w="12700">
            <a:miter lim="400000"/>
          </a:ln>
          <a:effectLst>
            <a:outerShdw sx="100000" sy="100000" kx="0" ky="0" algn="b" rotWithShape="0" blurRad="63500" dist="76200" dir="5400000">
              <a:srgbClr val="000000">
                <a:alpha val="97596"/>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600">
                <a:solidFill>
                  <a:srgbClr val="FFFFFF"/>
                </a:solidFill>
                <a:effectLst>
                  <a:outerShdw sx="100000" sy="100000" kx="0" ky="0" algn="b" rotWithShape="0" blurRad="63500" dist="63500" dir="3437431">
                    <a:srgbClr val="000000"/>
                  </a:outerShdw>
                </a:effectLst>
                <a:latin typeface="Gill Sans Light"/>
                <a:ea typeface="Gill Sans Light"/>
                <a:cs typeface="Gill Sans Light"/>
                <a:sym typeface="Gill Sans Light"/>
              </a:defRPr>
            </a:lvl1pPr>
          </a:lstStyle>
          <a:p>
            <a:pPr/>
            <a:r>
              <a:t>“The Mind of Paul - Focussed &amp; Determined”</a:t>
            </a:r>
          </a:p>
        </p:txBody>
      </p:sp>
      <p:sp>
        <p:nvSpPr>
          <p:cNvPr id="298" name="How would you describe Paul’s frame of mind?"/>
          <p:cNvSpPr/>
          <p:nvPr/>
        </p:nvSpPr>
        <p:spPr>
          <a:xfrm>
            <a:off x="275204" y="1195166"/>
            <a:ext cx="12454392" cy="901701"/>
          </a:xfrm>
          <a:prstGeom prst="roundRect">
            <a:avLst>
              <a:gd name="adj" fmla="val 50000"/>
            </a:avLst>
          </a:prstGeom>
          <a:blipFill>
            <a:blip r:embed="rId4"/>
          </a:blipFill>
          <a:ln w="12700">
            <a:miter lim="400000"/>
          </a:ln>
          <a:effectLst>
            <a:outerShdw sx="100000" sy="100000" kx="0" ky="0" algn="b" rotWithShape="0" blurRad="228600" dist="212516" dir="3279029">
              <a:srgbClr val="000000">
                <a:alpha val="99278"/>
              </a:srgbClr>
            </a:outerShdw>
          </a:effectLst>
          <a:extLst>
            <a:ext uri="{C572A759-6A51-4108-AA02-DFA0A04FC94B}">
              <ma14:wrappingTextBoxFlag xmlns:ma14="http://schemas.microsoft.com/office/mac/drawingml/2011/main" val="1"/>
            </a:ext>
          </a:extLst>
        </p:spPr>
        <p:txBody>
          <a:bodyPr lIns="50800" tIns="50800" rIns="50800" bIns="50800" anchor="ctr"/>
          <a:lstStyle>
            <a:lvl1pPr>
              <a:defRPr sz="4200">
                <a:solidFill>
                  <a:srgbClr val="FFFFFF"/>
                </a:solidFill>
                <a:effectLst>
                  <a:outerShdw sx="100000" sy="100000" kx="0" ky="0" algn="b" rotWithShape="0" blurRad="25400" dist="33948" dir="2700000">
                    <a:srgbClr val="3B3936"/>
                  </a:outerShdw>
                </a:effectLst>
              </a:defRPr>
            </a:lvl1pPr>
          </a:lstStyle>
          <a:p>
            <a:pPr/>
            <a:r>
              <a:t>How would you describe Paul’s frame of mind? </a:t>
            </a:r>
          </a:p>
        </p:txBody>
      </p:sp>
      <p:sp>
        <p:nvSpPr>
          <p:cNvPr id="299" name="Focussed on the task of progression …13"/>
          <p:cNvSpPr txBox="1"/>
          <p:nvPr/>
        </p:nvSpPr>
        <p:spPr>
          <a:xfrm>
            <a:off x="545679" y="5429602"/>
            <a:ext cx="6451638" cy="1143001"/>
          </a:xfrm>
          <a:prstGeom prst="rect">
            <a:avLst/>
          </a:prstGeom>
          <a:solidFill>
            <a:srgbClr val="9A9671">
              <a:alpha val="63904"/>
            </a:srgbClr>
          </a:solidFill>
          <a:ln w="12700">
            <a:miter lim="400000"/>
          </a:ln>
          <a:effectLst>
            <a:outerShdw sx="100000" sy="100000" kx="0" ky="0" algn="b" rotWithShape="0" blurRad="127000" dist="143713" dir="1912283">
              <a:srgbClr val="000000">
                <a:alpha val="8656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400"/>
              </a:spcBef>
              <a:buSzPct val="52999"/>
              <a:buBlip>
                <a:blip r:embed="rId3"/>
              </a:buBlip>
              <a:defRPr sz="3400">
                <a:solidFill>
                  <a:srgbClr val="FFFFFF"/>
                </a:solidFill>
                <a:effectLst>
                  <a:outerShdw sx="100000" sy="100000" kx="0" ky="0" algn="b" rotWithShape="0" blurRad="50800" dist="63500" dir="1580544">
                    <a:srgbClr val="000000"/>
                  </a:outerShdw>
                </a:effectLst>
                <a:latin typeface="Century Gothic"/>
                <a:ea typeface="Century Gothic"/>
                <a:cs typeface="Century Gothic"/>
                <a:sym typeface="Century Gothic"/>
              </a:defRPr>
            </a:pPr>
            <a:r>
              <a:rPr b="1">
                <a:solidFill>
                  <a:schemeClr val="accent4">
                    <a:hueOff val="254533"/>
                    <a:satOff val="20019"/>
                    <a:lumOff val="9426"/>
                  </a:schemeClr>
                </a:solidFill>
              </a:rPr>
              <a:t>Focussed</a:t>
            </a:r>
            <a:r>
              <a:t> on the task of progression …13</a:t>
            </a:r>
          </a:p>
        </p:txBody>
      </p:sp>
      <p:sp>
        <p:nvSpPr>
          <p:cNvPr id="300" name="Diligent, continuous effort to gain the prize … 14"/>
          <p:cNvSpPr txBox="1"/>
          <p:nvPr/>
        </p:nvSpPr>
        <p:spPr>
          <a:xfrm>
            <a:off x="545679" y="6782978"/>
            <a:ext cx="6451638" cy="1143001"/>
          </a:xfrm>
          <a:prstGeom prst="rect">
            <a:avLst/>
          </a:prstGeom>
          <a:solidFill>
            <a:srgbClr val="9A9671">
              <a:alpha val="63904"/>
            </a:srgbClr>
          </a:solidFill>
          <a:ln w="12700">
            <a:miter lim="400000"/>
          </a:ln>
          <a:effectLst>
            <a:outerShdw sx="100000" sy="100000" kx="0" ky="0" algn="b" rotWithShape="0" blurRad="127000" dist="143713" dir="1912283">
              <a:srgbClr val="000000">
                <a:alpha val="8656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400"/>
              </a:spcBef>
              <a:buSzPct val="52999"/>
              <a:buBlip>
                <a:blip r:embed="rId3"/>
              </a:buBlip>
              <a:defRPr sz="3400">
                <a:solidFill>
                  <a:srgbClr val="FFFFFF"/>
                </a:solidFill>
                <a:effectLst>
                  <a:outerShdw sx="100000" sy="100000" kx="0" ky="0" algn="b" rotWithShape="0" blurRad="50800" dist="63500" dir="1580544">
                    <a:srgbClr val="000000"/>
                  </a:outerShdw>
                </a:effectLst>
                <a:latin typeface="Century Gothic"/>
                <a:ea typeface="Century Gothic"/>
                <a:cs typeface="Century Gothic"/>
                <a:sym typeface="Century Gothic"/>
              </a:defRPr>
            </a:pPr>
            <a:r>
              <a:rPr b="1">
                <a:solidFill>
                  <a:schemeClr val="accent4">
                    <a:hueOff val="254533"/>
                    <a:satOff val="20019"/>
                    <a:lumOff val="9426"/>
                  </a:schemeClr>
                </a:solidFill>
              </a:rPr>
              <a:t>Diligent</a:t>
            </a:r>
            <a:r>
              <a:t>, continuous effort to gain the prize … 14</a:t>
            </a:r>
          </a:p>
        </p:txBody>
      </p:sp>
      <p:sp>
        <p:nvSpPr>
          <p:cNvPr id="301" name="His plea for them, (us) to be likeminded … 15,16"/>
          <p:cNvSpPr txBox="1"/>
          <p:nvPr/>
        </p:nvSpPr>
        <p:spPr>
          <a:xfrm>
            <a:off x="545679" y="8136354"/>
            <a:ext cx="6451638" cy="1143001"/>
          </a:xfrm>
          <a:prstGeom prst="rect">
            <a:avLst/>
          </a:prstGeom>
          <a:solidFill>
            <a:srgbClr val="9A9671">
              <a:alpha val="63904"/>
            </a:srgbClr>
          </a:solidFill>
          <a:ln w="12700">
            <a:miter lim="400000"/>
          </a:ln>
          <a:effectLst>
            <a:outerShdw sx="100000" sy="100000" kx="0" ky="0" algn="b" rotWithShape="0" blurRad="127000" dist="143713" dir="1912283">
              <a:srgbClr val="000000">
                <a:alpha val="8656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400"/>
              </a:spcBef>
              <a:buSzPct val="52999"/>
              <a:buBlip>
                <a:blip r:embed="rId3"/>
              </a:buBlip>
              <a:defRPr sz="3400">
                <a:solidFill>
                  <a:srgbClr val="FFFFFF"/>
                </a:solidFill>
                <a:effectLst>
                  <a:outerShdw sx="100000" sy="100000" kx="0" ky="0" algn="b" rotWithShape="0" blurRad="50800" dist="63500" dir="1580544">
                    <a:srgbClr val="000000"/>
                  </a:outerShdw>
                </a:effectLst>
                <a:latin typeface="Century Gothic"/>
                <a:ea typeface="Century Gothic"/>
                <a:cs typeface="Century Gothic"/>
                <a:sym typeface="Century Gothic"/>
              </a:defRPr>
            </a:pPr>
            <a:r>
              <a:rPr b="1">
                <a:solidFill>
                  <a:schemeClr val="accent4">
                    <a:hueOff val="254533"/>
                    <a:satOff val="20019"/>
                    <a:lumOff val="9426"/>
                  </a:schemeClr>
                </a:solidFill>
              </a:rPr>
              <a:t>His plea</a:t>
            </a:r>
            <a:r>
              <a:t> for them, (us) to be likeminded … 15,16</a:t>
            </a:r>
          </a:p>
        </p:txBody>
      </p:sp>
      <p:sp>
        <p:nvSpPr>
          <p:cNvPr id="302" name="Determined to faithfully serve Christ … 12b"/>
          <p:cNvSpPr txBox="1"/>
          <p:nvPr/>
        </p:nvSpPr>
        <p:spPr>
          <a:xfrm>
            <a:off x="545679" y="4076225"/>
            <a:ext cx="6451638" cy="1143001"/>
          </a:xfrm>
          <a:prstGeom prst="rect">
            <a:avLst/>
          </a:prstGeom>
          <a:solidFill>
            <a:srgbClr val="9A9671">
              <a:alpha val="63904"/>
            </a:srgbClr>
          </a:solidFill>
          <a:ln w="12700">
            <a:miter lim="400000"/>
          </a:ln>
          <a:effectLst>
            <a:outerShdw sx="100000" sy="100000" kx="0" ky="0" algn="b" rotWithShape="0" blurRad="127000" dist="143713" dir="1912283">
              <a:srgbClr val="000000">
                <a:alpha val="86567"/>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400"/>
              </a:spcBef>
              <a:buSzPct val="52999"/>
              <a:buBlip>
                <a:blip r:embed="rId3"/>
              </a:buBlip>
              <a:defRPr sz="3400">
                <a:solidFill>
                  <a:srgbClr val="FFFFFF"/>
                </a:solidFill>
                <a:effectLst>
                  <a:outerShdw sx="100000" sy="100000" kx="0" ky="0" algn="b" rotWithShape="0" blurRad="50800" dist="63500" dir="1580544">
                    <a:srgbClr val="000000"/>
                  </a:outerShdw>
                </a:effectLst>
                <a:latin typeface="Century Gothic"/>
                <a:ea typeface="Century Gothic"/>
                <a:cs typeface="Century Gothic"/>
                <a:sym typeface="Century Gothic"/>
              </a:defRPr>
            </a:pPr>
            <a:r>
              <a:rPr b="1">
                <a:solidFill>
                  <a:schemeClr val="accent4">
                    <a:hueOff val="254533"/>
                    <a:satOff val="20019"/>
                    <a:lumOff val="9426"/>
                  </a:schemeClr>
                </a:solidFill>
              </a:rPr>
              <a:t>Determined</a:t>
            </a:r>
            <a:r>
              <a:t> to faithfully serve Christ … 12b</a:t>
            </a:r>
          </a:p>
        </p:txBody>
      </p:sp>
      <p:sp>
        <p:nvSpPr>
          <p:cNvPr id="303" name="(Philippians 3:12-16)"/>
          <p:cNvSpPr txBox="1"/>
          <p:nvPr/>
        </p:nvSpPr>
        <p:spPr>
          <a:xfrm>
            <a:off x="7382715" y="8269704"/>
            <a:ext cx="5482996" cy="8763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300">
                <a:solidFill>
                  <a:srgbClr val="FFFFFF"/>
                </a:solidFill>
                <a:latin typeface="Gill Sans Light"/>
                <a:ea typeface="Gill Sans Light"/>
                <a:cs typeface="Gill Sans Light"/>
                <a:sym typeface="Gill Sans Light"/>
              </a:defRPr>
            </a:lvl1pPr>
          </a:lstStyle>
          <a:p>
            <a:pPr/>
            <a:r>
              <a:t>(Philippians 3:12-16)</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296"/>
                                        </p:tgtEl>
                                        <p:attrNameLst>
                                          <p:attrName>style.visibility</p:attrName>
                                        </p:attrNameLst>
                                      </p:cBhvr>
                                      <p:to>
                                        <p:strVal val="visible"/>
                                      </p:to>
                                    </p:set>
                                    <p:animEffect filter="wipe(left)" transition="in">
                                      <p:cBhvr>
                                        <p:cTn id="7" dur="1500"/>
                                        <p:tgtEl>
                                          <p:spTgt spid="29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302"/>
                                        </p:tgtEl>
                                        <p:attrNameLst>
                                          <p:attrName>style.visibility</p:attrName>
                                        </p:attrNameLst>
                                      </p:cBhvr>
                                      <p:to>
                                        <p:strVal val="visible"/>
                                      </p:to>
                                    </p:set>
                                    <p:animEffect filter="wipe(left)" transition="in">
                                      <p:cBhvr>
                                        <p:cTn id="12" dur="1500"/>
                                        <p:tgtEl>
                                          <p:spTgt spid="302"/>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299"/>
                                        </p:tgtEl>
                                        <p:attrNameLst>
                                          <p:attrName>style.visibility</p:attrName>
                                        </p:attrNameLst>
                                      </p:cBhvr>
                                      <p:to>
                                        <p:strVal val="visible"/>
                                      </p:to>
                                    </p:set>
                                    <p:animEffect filter="wipe(left)" transition="in">
                                      <p:cBhvr>
                                        <p:cTn id="17" dur="1500"/>
                                        <p:tgtEl>
                                          <p:spTgt spid="299"/>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8" presetID="22" grpId="4" fill="hold">
                                  <p:stCondLst>
                                    <p:cond delay="0"/>
                                  </p:stCondLst>
                                  <p:iterate type="el" backwards="0">
                                    <p:tmAbs val="0"/>
                                  </p:iterate>
                                  <p:childTnLst>
                                    <p:set>
                                      <p:cBhvr>
                                        <p:cTn id="21" fill="hold"/>
                                        <p:tgtEl>
                                          <p:spTgt spid="300"/>
                                        </p:tgtEl>
                                        <p:attrNameLst>
                                          <p:attrName>style.visibility</p:attrName>
                                        </p:attrNameLst>
                                      </p:cBhvr>
                                      <p:to>
                                        <p:strVal val="visible"/>
                                      </p:to>
                                    </p:set>
                                    <p:animEffect filter="wipe(left)" transition="in">
                                      <p:cBhvr>
                                        <p:cTn id="22" dur="1500"/>
                                        <p:tgtEl>
                                          <p:spTgt spid="300"/>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8" presetID="22" grpId="5" fill="hold">
                                  <p:stCondLst>
                                    <p:cond delay="0"/>
                                  </p:stCondLst>
                                  <p:iterate type="el" backwards="0">
                                    <p:tmAbs val="0"/>
                                  </p:iterate>
                                  <p:childTnLst>
                                    <p:set>
                                      <p:cBhvr>
                                        <p:cTn id="26" fill="hold"/>
                                        <p:tgtEl>
                                          <p:spTgt spid="301"/>
                                        </p:tgtEl>
                                        <p:attrNameLst>
                                          <p:attrName>style.visibility</p:attrName>
                                        </p:attrNameLst>
                                      </p:cBhvr>
                                      <p:to>
                                        <p:strVal val="visible"/>
                                      </p:to>
                                    </p:set>
                                    <p:animEffect filter="wipe(left)" transition="in">
                                      <p:cBhvr>
                                        <p:cTn id="27" dur="1500"/>
                                        <p:tgtEl>
                                          <p:spTgt spid="3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296" grpId="1"/>
      <p:bldP build="whole" bldLvl="1" animBg="1" rev="0" advAuto="0" spid="302" grpId="2"/>
      <p:bldP build="whole" bldLvl="1" animBg="1" rev="0" advAuto="0" spid="301" grpId="5"/>
      <p:bldP build="whole" bldLvl="1" animBg="1" rev="0" advAuto="0" spid="299" grpId="3"/>
      <p:bldP build="whole" bldLvl="1" animBg="1" rev="0" advAuto="0" spid="300" grpId="4"/>
    </p:bldLst>
  </p:timing>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5" name="Philippians 3:12–16 (NKJV)…"/>
          <p:cNvSpPr txBox="1"/>
          <p:nvPr/>
        </p:nvSpPr>
        <p:spPr>
          <a:xfrm>
            <a:off x="357297" y="343493"/>
            <a:ext cx="12290206" cy="9105901"/>
          </a:xfrm>
          <a:prstGeom prst="rect">
            <a:avLst/>
          </a:prstGeom>
          <a:ln w="12700">
            <a:miter lim="400000"/>
          </a:ln>
          <a:effectLst>
            <a:outerShdw sx="100000" sy="100000" kx="0" ky="0" algn="b" rotWithShape="0" blurRad="177800" dist="134475"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800"/>
              </a:spcBef>
              <a:defRPr sz="7300">
                <a:solidFill>
                  <a:srgbClr val="FFFFFF"/>
                </a:solidFill>
                <a:effectLst>
                  <a:outerShdw sx="100000" sy="100000" kx="0" ky="0" algn="b" rotWithShape="0" blurRad="63500" dist="63500" dir="1385108">
                    <a:srgbClr val="000000"/>
                  </a:outerShdw>
                </a:effectLst>
                <a:latin typeface="Century Gothic"/>
                <a:ea typeface="Century Gothic"/>
                <a:cs typeface="Century Gothic"/>
                <a:sym typeface="Century Gothic"/>
              </a:defRPr>
            </a:pPr>
            <a:r>
              <a:t>Philippians 3:12–16 (NKJV)</a:t>
            </a:r>
          </a:p>
          <a:p>
            <a:pPr defTabSz="457200">
              <a:spcBef>
                <a:spcPts val="800"/>
              </a:spcBef>
              <a:defRPr sz="5700">
                <a:solidFill>
                  <a:srgbClr val="FFFFFF"/>
                </a:solidFill>
                <a:effectLst>
                  <a:outerShdw sx="100000" sy="100000" kx="0" ky="0" algn="b" rotWithShape="0" blurRad="63500" dist="63500" dir="1385108">
                    <a:srgbClr val="000000"/>
                  </a:outerShdw>
                </a:effectLst>
                <a:latin typeface="Hoefler Text"/>
                <a:ea typeface="Hoefler Text"/>
                <a:cs typeface="Hoefler Text"/>
                <a:sym typeface="Hoefler Text"/>
              </a:defRPr>
            </a:pPr>
            <a:r>
              <a:rPr baseline="31999"/>
              <a:t>12</a:t>
            </a:r>
            <a:r>
              <a:t> Not that I have already attained, or am already perfected; but I press on, that I may lay hold of that for which Christ Jesus has also laid hold of me. </a:t>
            </a:r>
            <a:r>
              <a:rPr baseline="31999"/>
              <a:t>13</a:t>
            </a:r>
            <a:r>
              <a:t> Brethren, I do not count myself to have apprehended; but one thing </a:t>
            </a:r>
            <a:r>
              <a:rPr i="1"/>
              <a:t>I do,</a:t>
            </a:r>
            <a:r>
              <a:t> forgetting those things which are behind and reaching forward to those things which are ahead, </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d"/>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7" name="Philippians 3:12–16 (NKJV)…"/>
          <p:cNvSpPr txBox="1"/>
          <p:nvPr/>
        </p:nvSpPr>
        <p:spPr>
          <a:xfrm>
            <a:off x="357297" y="343493"/>
            <a:ext cx="12290206" cy="9105901"/>
          </a:xfrm>
          <a:prstGeom prst="rect">
            <a:avLst/>
          </a:prstGeom>
          <a:ln w="12700">
            <a:miter lim="400000"/>
          </a:ln>
          <a:effectLst>
            <a:outerShdw sx="100000" sy="100000" kx="0" ky="0" algn="b" rotWithShape="0" blurRad="177800" dist="134475"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spcBef>
                <a:spcPts val="800"/>
              </a:spcBef>
              <a:defRPr sz="7300">
                <a:solidFill>
                  <a:srgbClr val="FFFFFF"/>
                </a:solidFill>
                <a:effectLst>
                  <a:outerShdw sx="100000" sy="100000" kx="0" ky="0" algn="b" rotWithShape="0" blurRad="63500" dist="63500" dir="1385108">
                    <a:srgbClr val="000000"/>
                  </a:outerShdw>
                </a:effectLst>
                <a:latin typeface="Century Gothic"/>
                <a:ea typeface="Century Gothic"/>
                <a:cs typeface="Century Gothic"/>
                <a:sym typeface="Century Gothic"/>
              </a:defRPr>
            </a:pPr>
            <a:r>
              <a:t>Philippians 3:12–16 (NKJV)</a:t>
            </a:r>
          </a:p>
          <a:p>
            <a:pPr defTabSz="457200">
              <a:spcBef>
                <a:spcPts val="800"/>
              </a:spcBef>
              <a:defRPr sz="5700">
                <a:solidFill>
                  <a:srgbClr val="FFFFFF"/>
                </a:solidFill>
                <a:effectLst>
                  <a:outerShdw sx="100000" sy="100000" kx="0" ky="0" algn="b" rotWithShape="0" blurRad="63500" dist="63500" dir="1385108">
                    <a:srgbClr val="000000"/>
                  </a:outerShdw>
                </a:effectLst>
                <a:latin typeface="Hoefler Text"/>
                <a:ea typeface="Hoefler Text"/>
                <a:cs typeface="Hoefler Text"/>
                <a:sym typeface="Hoefler Text"/>
              </a:defRPr>
            </a:pPr>
            <a:r>
              <a:rPr baseline="31999"/>
              <a:t>14</a:t>
            </a:r>
            <a:r>
              <a:t> I press toward the goal for the prize of the upward call of God in Christ Jesus. </a:t>
            </a:r>
            <a:r>
              <a:rPr baseline="31999"/>
              <a:t>15</a:t>
            </a:r>
            <a:r>
              <a:t> Therefore let us, as many as are mature, have this mind; and if in anything you think otherwise, God will reveal even this to you. </a:t>
            </a:r>
            <a:r>
              <a:rPr baseline="31999"/>
              <a:t>16</a:t>
            </a:r>
            <a:r>
              <a:t> Nevertheless, to </a:t>
            </a:r>
            <a:r>
              <a:rPr i="1"/>
              <a:t>the degree</a:t>
            </a:r>
            <a:r>
              <a:t> that we have already attained, let us walk by the same rule, let us be of the same mind.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9" name="“The Mind of Paul - Focussed &amp; Determined”"/>
          <p:cNvSpPr txBox="1"/>
          <p:nvPr/>
        </p:nvSpPr>
        <p:spPr>
          <a:xfrm>
            <a:off x="68237" y="131079"/>
            <a:ext cx="12868326" cy="901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600">
                <a:solidFill>
                  <a:srgbClr val="5F8C94"/>
                </a:solidFill>
                <a:latin typeface="Gill Sans Light"/>
                <a:ea typeface="Gill Sans Light"/>
                <a:cs typeface="Gill Sans Light"/>
                <a:sym typeface="Gill Sans Light"/>
              </a:defRPr>
            </a:lvl1pPr>
          </a:lstStyle>
          <a:p>
            <a:pPr/>
            <a:r>
              <a:t>“The Mind of Paul - Focussed &amp; Determined”</a:t>
            </a:r>
          </a:p>
        </p:txBody>
      </p:sp>
      <p:sp>
        <p:nvSpPr>
          <p:cNvPr id="310" name="Aware of his current state &amp; need - 12a"/>
          <p:cNvSpPr txBox="1"/>
          <p:nvPr/>
        </p:nvSpPr>
        <p:spPr>
          <a:xfrm>
            <a:off x="427913" y="1187599"/>
            <a:ext cx="12148974" cy="8001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6600">
                <a:solidFill>
                  <a:srgbClr val="FFFFFF"/>
                </a:solidFill>
                <a:effectLst>
                  <a:outerShdw sx="100000" sy="100000" kx="0" ky="0" algn="b" rotWithShape="0" blurRad="50800" dist="63500" dir="1734141">
                    <a:srgbClr val="000000"/>
                  </a:outerShdw>
                </a:effectLst>
                <a:latin typeface="Century Gothic"/>
                <a:ea typeface="Century Gothic"/>
                <a:cs typeface="Century Gothic"/>
                <a:sym typeface="Century Gothic"/>
              </a:defRPr>
            </a:pPr>
            <a:r>
              <a:rPr b="1" sz="4500">
                <a:solidFill>
                  <a:schemeClr val="accent4">
                    <a:hueOff val="254533"/>
                    <a:satOff val="20019"/>
                    <a:lumOff val="9426"/>
                  </a:schemeClr>
                </a:solidFill>
              </a:rPr>
              <a:t>Aware</a:t>
            </a:r>
            <a:r>
              <a:rPr sz="4500"/>
              <a:t> of his current state &amp; need - 12a</a:t>
            </a:r>
          </a:p>
        </p:txBody>
      </p:sp>
      <p:pic>
        <p:nvPicPr>
          <p:cNvPr id="311"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312" name="Paul understood his RACE was not yet complete / his goal not yet reached — (cf. 1 Cor. 9:24-27; 2 Tim 4:7)…"/>
          <p:cNvSpPr txBox="1"/>
          <p:nvPr/>
        </p:nvSpPr>
        <p:spPr>
          <a:xfrm>
            <a:off x="7122803" y="2344925"/>
            <a:ext cx="5738324" cy="695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200"/>
              </a:spcBef>
              <a:buSzPct val="52999"/>
              <a:buBlip>
                <a:blip r:embed="rId3"/>
              </a:buBlip>
              <a:defRPr sz="3500">
                <a:solidFill>
                  <a:srgbClr val="535353"/>
                </a:solidFill>
                <a:latin typeface="Century Gothic"/>
                <a:ea typeface="Century Gothic"/>
                <a:cs typeface="Century Gothic"/>
                <a:sym typeface="Century Gothic"/>
              </a:defRPr>
            </a:pPr>
            <a:r>
              <a:t>Paul understood his RACE was not yet complete / his goal not yet reached — (cf. 1 Cor. 9:24-27; 2 Tim 4:7)</a:t>
            </a:r>
          </a:p>
          <a:p>
            <a:pPr marL="464102" indent="-464102" algn="l">
              <a:spcBef>
                <a:spcPts val="1200"/>
              </a:spcBef>
              <a:buSzPct val="52999"/>
              <a:buBlip>
                <a:blip r:embed="rId3"/>
              </a:buBlip>
              <a:defRPr sz="3500">
                <a:solidFill>
                  <a:srgbClr val="535353"/>
                </a:solidFill>
                <a:latin typeface="Century Gothic"/>
                <a:ea typeface="Century Gothic"/>
                <a:cs typeface="Century Gothic"/>
                <a:sym typeface="Century Gothic"/>
              </a:defRPr>
            </a:pPr>
            <a:r>
              <a:t>The Christian life is like running a race — must endure - Heb. 12:1-3</a:t>
            </a:r>
          </a:p>
          <a:p>
            <a:pPr marL="464102" indent="-464102" algn="l">
              <a:spcBef>
                <a:spcPts val="1200"/>
              </a:spcBef>
              <a:buSzPct val="52999"/>
              <a:buBlip>
                <a:blip r:embed="rId3"/>
              </a:buBlip>
              <a:defRPr sz="3500">
                <a:solidFill>
                  <a:srgbClr val="535353"/>
                </a:solidFill>
                <a:latin typeface="Century Gothic"/>
                <a:ea typeface="Century Gothic"/>
                <a:cs typeface="Century Gothic"/>
                <a:sym typeface="Century Gothic"/>
              </a:defRPr>
            </a:pPr>
            <a:r>
              <a:t>The crown will only be GIVEN to those who run according to the rules — 2 Tim. 2:5</a:t>
            </a:r>
          </a:p>
        </p:txBody>
      </p:sp>
      <p:sp>
        <p:nvSpPr>
          <p:cNvPr id="313" name="Philippians 3:12 (NKJV)…"/>
          <p:cNvSpPr txBox="1"/>
          <p:nvPr/>
        </p:nvSpPr>
        <p:spPr>
          <a:xfrm>
            <a:off x="484324" y="5959189"/>
            <a:ext cx="6476879" cy="33274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3:12 (NKJV)</a:t>
            </a:r>
          </a:p>
          <a:p>
            <a:pPr defTabSz="457200">
              <a:defRPr sz="35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12</a:t>
            </a:r>
            <a:r>
              <a:t> Not that I have already attained, or am already perfected; but I press on, </a:t>
            </a:r>
            <a:r>
              <a:rPr>
                <a:solidFill>
                  <a:srgbClr val="C9C3BA"/>
                </a:solidFill>
              </a:rPr>
              <a:t>that I may lay hold of that for which Christ Jesus has also laid hold of me.</a:t>
            </a: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advClick="1" p14:dur="1500">
        <p15:prstTrans prst="pageCurlDouble"/>
      </p:transition>
    </mc:Choice>
    <mc:Choice xmlns:p14="http://schemas.microsoft.com/office/powerpoint/2010/main" Requires="p14">
      <p:transition spd="slow" advClick="1" p14:dur="1500">
        <p14:prism dir="l"/>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12">
                                            <p:bg/>
                                          </p:spTgt>
                                        </p:tgtEl>
                                        <p:attrNameLst>
                                          <p:attrName>style.visibility</p:attrName>
                                        </p:attrNameLst>
                                      </p:cBhvr>
                                      <p:to>
                                        <p:strVal val="visible"/>
                                      </p:to>
                                    </p:set>
                                    <p:animEffect filter="fade" transition="in">
                                      <p:cBhvr>
                                        <p:cTn id="7" dur="1500"/>
                                        <p:tgtEl>
                                          <p:spTgt spid="312">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12">
                                            <p:txEl>
                                              <p:pRg st="0" end="0"/>
                                            </p:txEl>
                                          </p:spTgt>
                                        </p:tgtEl>
                                        <p:attrNameLst>
                                          <p:attrName>style.visibility</p:attrName>
                                        </p:attrNameLst>
                                      </p:cBhvr>
                                      <p:to>
                                        <p:strVal val="visible"/>
                                      </p:to>
                                    </p:set>
                                    <p:animEffect filter="fade" transition="in">
                                      <p:cBhvr>
                                        <p:cTn id="10" dur="1500"/>
                                        <p:tgtEl>
                                          <p:spTgt spid="31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12">
                                            <p:txEl>
                                              <p:pRg st="1" end="1"/>
                                            </p:txEl>
                                          </p:spTgt>
                                        </p:tgtEl>
                                        <p:attrNameLst>
                                          <p:attrName>style.visibility</p:attrName>
                                        </p:attrNameLst>
                                      </p:cBhvr>
                                      <p:to>
                                        <p:strVal val="visible"/>
                                      </p:to>
                                    </p:set>
                                    <p:animEffect filter="fade" transition="in">
                                      <p:cBhvr>
                                        <p:cTn id="15" dur="1500"/>
                                        <p:tgtEl>
                                          <p:spTgt spid="31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312">
                                            <p:txEl>
                                              <p:pRg st="2" end="2"/>
                                            </p:txEl>
                                          </p:spTgt>
                                        </p:tgtEl>
                                        <p:attrNameLst>
                                          <p:attrName>style.visibility</p:attrName>
                                        </p:attrNameLst>
                                      </p:cBhvr>
                                      <p:to>
                                        <p:strVal val="visible"/>
                                      </p:to>
                                    </p:set>
                                    <p:animEffect filter="fade" transition="in">
                                      <p:cBhvr>
                                        <p:cTn id="20" dur="1500"/>
                                        <p:tgtEl>
                                          <p:spTgt spid="312">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2" grpId="1"/>
    </p:bldLst>
  </p:timing>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5" name="“The Mind of Paul - Focussed &amp; Determined”"/>
          <p:cNvSpPr txBox="1"/>
          <p:nvPr/>
        </p:nvSpPr>
        <p:spPr>
          <a:xfrm>
            <a:off x="68237" y="131079"/>
            <a:ext cx="12868326" cy="901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600">
                <a:solidFill>
                  <a:srgbClr val="5F8C94"/>
                </a:solidFill>
                <a:latin typeface="Gill Sans Light"/>
                <a:ea typeface="Gill Sans Light"/>
                <a:cs typeface="Gill Sans Light"/>
                <a:sym typeface="Gill Sans Light"/>
              </a:defRPr>
            </a:lvl1pPr>
          </a:lstStyle>
          <a:p>
            <a:pPr/>
            <a:r>
              <a:t>“The Mind of Paul - Focussed &amp; Determined”</a:t>
            </a:r>
          </a:p>
        </p:txBody>
      </p:sp>
      <p:sp>
        <p:nvSpPr>
          <p:cNvPr id="316" name="Determined to faithfully serve Christ -  12b"/>
          <p:cNvSpPr txBox="1"/>
          <p:nvPr/>
        </p:nvSpPr>
        <p:spPr>
          <a:xfrm>
            <a:off x="427913" y="1212999"/>
            <a:ext cx="12148974" cy="7493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6300">
                <a:solidFill>
                  <a:srgbClr val="FFFFFF"/>
                </a:solidFill>
                <a:effectLst>
                  <a:outerShdw sx="100000" sy="100000" kx="0" ky="0" algn="b" rotWithShape="0" blurRad="50800" dist="63500" dir="1734141">
                    <a:srgbClr val="000000"/>
                  </a:outerShdw>
                </a:effectLst>
                <a:latin typeface="Century Gothic"/>
                <a:ea typeface="Century Gothic"/>
                <a:cs typeface="Century Gothic"/>
                <a:sym typeface="Century Gothic"/>
              </a:defRPr>
            </a:pPr>
            <a:r>
              <a:rPr b="1" sz="4200">
                <a:solidFill>
                  <a:schemeClr val="accent4">
                    <a:hueOff val="254533"/>
                    <a:satOff val="20019"/>
                    <a:lumOff val="9426"/>
                  </a:schemeClr>
                </a:solidFill>
              </a:rPr>
              <a:t>Determined</a:t>
            </a:r>
            <a:r>
              <a:rPr sz="4200"/>
              <a:t> to faithfully serve Christ -  12b</a:t>
            </a:r>
          </a:p>
        </p:txBody>
      </p:sp>
      <p:pic>
        <p:nvPicPr>
          <p:cNvPr id="317"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318" name="Paul is determined to PRESS on in hot pursuit of the objective assigned to him. — Acts 9:1-19, esp. vs 15; also 22:15, 21; 26:15-18;…"/>
          <p:cNvSpPr txBox="1"/>
          <p:nvPr/>
        </p:nvSpPr>
        <p:spPr>
          <a:xfrm>
            <a:off x="7122803" y="2344925"/>
            <a:ext cx="5738324" cy="69596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200"/>
              </a:spcBef>
              <a:buSzPct val="52999"/>
              <a:buBlip>
                <a:blip r:embed="rId3"/>
              </a:buBlip>
              <a:defRPr sz="3500">
                <a:solidFill>
                  <a:srgbClr val="535353"/>
                </a:solidFill>
                <a:latin typeface="Century Gothic"/>
                <a:ea typeface="Century Gothic"/>
                <a:cs typeface="Century Gothic"/>
                <a:sym typeface="Century Gothic"/>
              </a:defRPr>
            </a:pPr>
            <a:r>
              <a:t>Paul is determined to </a:t>
            </a:r>
            <a:r>
              <a:rPr b="1"/>
              <a:t>PRESS</a:t>
            </a:r>
            <a:r>
              <a:t> on in hot pursuit of the objective assigned to him. — Acts 9:1-19, esp. vs 15; also 22:15, 21; 26:15-18; </a:t>
            </a:r>
          </a:p>
          <a:p>
            <a:pPr marL="464102" indent="-464102" algn="l">
              <a:spcBef>
                <a:spcPts val="1200"/>
              </a:spcBef>
              <a:buSzPct val="52999"/>
              <a:buBlip>
                <a:blip r:embed="rId3"/>
              </a:buBlip>
              <a:defRPr sz="3500">
                <a:solidFill>
                  <a:srgbClr val="535353"/>
                </a:solidFill>
                <a:latin typeface="Century Gothic"/>
                <a:ea typeface="Century Gothic"/>
                <a:cs typeface="Century Gothic"/>
                <a:sym typeface="Century Gothic"/>
              </a:defRPr>
            </a:pPr>
            <a:r>
              <a:t>Paul took his calling seriously —  1 Cor. 9:16; Phil. 2:12,13; 4:13; </a:t>
            </a:r>
          </a:p>
          <a:p>
            <a:pPr marL="464102" indent="-464102" algn="l">
              <a:spcBef>
                <a:spcPts val="1200"/>
              </a:spcBef>
              <a:buSzPct val="52999"/>
              <a:buBlip>
                <a:blip r:embed="rId3"/>
              </a:buBlip>
              <a:defRPr sz="3500">
                <a:solidFill>
                  <a:srgbClr val="535353"/>
                </a:solidFill>
                <a:latin typeface="Century Gothic"/>
                <a:ea typeface="Century Gothic"/>
                <a:cs typeface="Century Gothic"/>
                <a:sym typeface="Century Gothic"/>
              </a:defRPr>
            </a:pPr>
            <a:r>
              <a:t>So MUST we — 2 Thes. 2:13-15; Lk 9:62; 14:33; 17:32; Mat 25:14-39</a:t>
            </a:r>
          </a:p>
        </p:txBody>
      </p:sp>
      <p:sp>
        <p:nvSpPr>
          <p:cNvPr id="319" name="Philippians 3:12 (NKJV)…"/>
          <p:cNvSpPr txBox="1"/>
          <p:nvPr/>
        </p:nvSpPr>
        <p:spPr>
          <a:xfrm>
            <a:off x="484324" y="5959189"/>
            <a:ext cx="6476879" cy="33274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3:12 (NKJV)</a:t>
            </a:r>
          </a:p>
          <a:p>
            <a:pPr defTabSz="457200">
              <a:defRPr sz="35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12</a:t>
            </a:r>
            <a:r>
              <a:t> </a:t>
            </a:r>
            <a:r>
              <a:rPr>
                <a:solidFill>
                  <a:srgbClr val="C9C3BA"/>
                </a:solidFill>
              </a:rPr>
              <a:t>Not that I have already attained, or am already perfected; but </a:t>
            </a:r>
            <a:r>
              <a:t>I press on, that I may lay hold of that for which Christ Jesus has also laid hold of me.</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18">
                                            <p:bg/>
                                          </p:spTgt>
                                        </p:tgtEl>
                                        <p:attrNameLst>
                                          <p:attrName>style.visibility</p:attrName>
                                        </p:attrNameLst>
                                      </p:cBhvr>
                                      <p:to>
                                        <p:strVal val="visible"/>
                                      </p:to>
                                    </p:set>
                                    <p:animEffect filter="fade" transition="in">
                                      <p:cBhvr>
                                        <p:cTn id="7" dur="1500"/>
                                        <p:tgtEl>
                                          <p:spTgt spid="318">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18">
                                            <p:txEl>
                                              <p:pRg st="0" end="0"/>
                                            </p:txEl>
                                          </p:spTgt>
                                        </p:tgtEl>
                                        <p:attrNameLst>
                                          <p:attrName>style.visibility</p:attrName>
                                        </p:attrNameLst>
                                      </p:cBhvr>
                                      <p:to>
                                        <p:strVal val="visible"/>
                                      </p:to>
                                    </p:set>
                                    <p:animEffect filter="fade" transition="in">
                                      <p:cBhvr>
                                        <p:cTn id="10" dur="1500"/>
                                        <p:tgtEl>
                                          <p:spTgt spid="31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18">
                                            <p:txEl>
                                              <p:pRg st="1" end="1"/>
                                            </p:txEl>
                                          </p:spTgt>
                                        </p:tgtEl>
                                        <p:attrNameLst>
                                          <p:attrName>style.visibility</p:attrName>
                                        </p:attrNameLst>
                                      </p:cBhvr>
                                      <p:to>
                                        <p:strVal val="visible"/>
                                      </p:to>
                                    </p:set>
                                    <p:animEffect filter="fade" transition="in">
                                      <p:cBhvr>
                                        <p:cTn id="15" dur="1500"/>
                                        <p:tgtEl>
                                          <p:spTgt spid="31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318">
                                            <p:txEl>
                                              <p:pRg st="2" end="2"/>
                                            </p:txEl>
                                          </p:spTgt>
                                        </p:tgtEl>
                                        <p:attrNameLst>
                                          <p:attrName>style.visibility</p:attrName>
                                        </p:attrNameLst>
                                      </p:cBhvr>
                                      <p:to>
                                        <p:strVal val="visible"/>
                                      </p:to>
                                    </p:set>
                                    <p:animEffect filter="fade" transition="in">
                                      <p:cBhvr>
                                        <p:cTn id="20" dur="1500"/>
                                        <p:tgtEl>
                                          <p:spTgt spid="31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18" grpId="1"/>
    </p:bldLst>
  </p:timing>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1" name="“The Mind of Paul - Focussed &amp; Determined”"/>
          <p:cNvSpPr txBox="1"/>
          <p:nvPr/>
        </p:nvSpPr>
        <p:spPr>
          <a:xfrm>
            <a:off x="68237" y="131079"/>
            <a:ext cx="12868326" cy="9017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5600">
                <a:solidFill>
                  <a:srgbClr val="5F8C94"/>
                </a:solidFill>
                <a:latin typeface="Gill Sans Light"/>
                <a:ea typeface="Gill Sans Light"/>
                <a:cs typeface="Gill Sans Light"/>
                <a:sym typeface="Gill Sans Light"/>
              </a:defRPr>
            </a:lvl1pPr>
          </a:lstStyle>
          <a:p>
            <a:pPr/>
            <a:r>
              <a:t>“The Mind of Paul - Focussed &amp; Determined”</a:t>
            </a:r>
          </a:p>
        </p:txBody>
      </p:sp>
      <p:sp>
        <p:nvSpPr>
          <p:cNvPr id="322" name="Focussed on the task OF progression —13"/>
          <p:cNvSpPr txBox="1"/>
          <p:nvPr/>
        </p:nvSpPr>
        <p:spPr>
          <a:xfrm>
            <a:off x="427913" y="1212999"/>
            <a:ext cx="12148974" cy="749301"/>
          </a:xfrm>
          <a:prstGeom prst="rect">
            <a:avLst/>
          </a:prstGeom>
          <a:solidFill>
            <a:srgbClr val="7888A0"/>
          </a:solidFill>
          <a:ln w="12700">
            <a:miter lim="400000"/>
          </a:ln>
          <a:effectLst>
            <a:outerShdw sx="100000" sy="100000" kx="0" ky="0" algn="b" rotWithShape="0" blurRad="635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defRPr cap="all" sz="6300">
                <a:solidFill>
                  <a:srgbClr val="FFFFFF"/>
                </a:solidFill>
                <a:effectLst>
                  <a:outerShdw sx="100000" sy="100000" kx="0" ky="0" algn="b" rotWithShape="0" blurRad="50800" dist="63500" dir="1734141">
                    <a:srgbClr val="000000"/>
                  </a:outerShdw>
                </a:effectLst>
                <a:latin typeface="Century Gothic"/>
                <a:ea typeface="Century Gothic"/>
                <a:cs typeface="Century Gothic"/>
                <a:sym typeface="Century Gothic"/>
              </a:defRPr>
            </a:pPr>
            <a:r>
              <a:rPr b="1" sz="4200">
                <a:solidFill>
                  <a:schemeClr val="accent4">
                    <a:hueOff val="254533"/>
                    <a:satOff val="20019"/>
                    <a:lumOff val="9426"/>
                  </a:schemeClr>
                </a:solidFill>
              </a:rPr>
              <a:t>Focussed</a:t>
            </a:r>
            <a:r>
              <a:rPr sz="4200"/>
              <a:t> on the task OF progression —13</a:t>
            </a:r>
          </a:p>
        </p:txBody>
      </p:sp>
      <p:pic>
        <p:nvPicPr>
          <p:cNvPr id="323" name="Image" descr="Image"/>
          <p:cNvPicPr>
            <a:picLocks noChangeAspect="1"/>
          </p:cNvPicPr>
          <p:nvPr/>
        </p:nvPicPr>
        <p:blipFill>
          <a:blip r:embed="rId2">
            <a:extLst/>
          </a:blip>
          <a:srcRect l="21554" t="0" r="10212" b="0"/>
          <a:stretch>
            <a:fillRect/>
          </a:stretch>
        </p:blipFill>
        <p:spPr>
          <a:xfrm>
            <a:off x="401515" y="2174269"/>
            <a:ext cx="6642305" cy="7301091"/>
          </a:xfrm>
          <a:prstGeom prst="rect">
            <a:avLst/>
          </a:prstGeom>
          <a:ln w="12700">
            <a:miter lim="400000"/>
          </a:ln>
        </p:spPr>
      </p:pic>
      <p:sp>
        <p:nvSpPr>
          <p:cNvPr id="324" name="“I do not count myself to have apprehended.” — Paul was not content with “how far he had come.” He took no pride in how much he had sacrificed - or how much he had suffered - (cf. vv. 2-11)…"/>
          <p:cNvSpPr txBox="1"/>
          <p:nvPr/>
        </p:nvSpPr>
        <p:spPr>
          <a:xfrm>
            <a:off x="7122803" y="2344925"/>
            <a:ext cx="5738324" cy="66929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464102" indent="-464102" algn="l">
              <a:spcBef>
                <a:spcPts val="1200"/>
              </a:spcBef>
              <a:buSzPct val="52999"/>
              <a:buBlip>
                <a:blip r:embed="rId3"/>
              </a:buBlip>
              <a:defRPr sz="3200">
                <a:solidFill>
                  <a:srgbClr val="535353"/>
                </a:solidFill>
                <a:latin typeface="Century Gothic"/>
                <a:ea typeface="Century Gothic"/>
                <a:cs typeface="Century Gothic"/>
                <a:sym typeface="Century Gothic"/>
              </a:defRPr>
            </a:pPr>
            <a:r>
              <a:rPr b="1"/>
              <a:t>“I do not count myself to have apprehended.”</a:t>
            </a:r>
            <a:r>
              <a:t> — Paul was not content with “how far he had come.” He took no pride in how much he had sacrificed - or how much he had suffered - (cf. vv. 2-11) </a:t>
            </a:r>
          </a:p>
          <a:p>
            <a:pPr marL="464102" indent="-464102" algn="l">
              <a:spcBef>
                <a:spcPts val="1200"/>
              </a:spcBef>
              <a:buSzPct val="52999"/>
              <a:buBlip>
                <a:blip r:embed="rId3"/>
              </a:buBlip>
              <a:defRPr sz="3200">
                <a:solidFill>
                  <a:srgbClr val="535353"/>
                </a:solidFill>
                <a:latin typeface="Century Gothic"/>
                <a:ea typeface="Century Gothic"/>
                <a:cs typeface="Century Gothic"/>
                <a:sym typeface="Century Gothic"/>
              </a:defRPr>
            </a:pPr>
            <a:r>
              <a:t>"</a:t>
            </a:r>
            <a:r>
              <a:rPr b="1"/>
              <a:t>But one thing I do</a:t>
            </a:r>
            <a:r>
              <a:t>,” — Paul refused to be controlled or absorbed by his past heritage (vv. 5–7) or his attainments (v. 8).</a:t>
            </a:r>
          </a:p>
        </p:txBody>
      </p:sp>
      <p:sp>
        <p:nvSpPr>
          <p:cNvPr id="325" name="Philippians 3:13 (NKJV)…"/>
          <p:cNvSpPr txBox="1"/>
          <p:nvPr/>
        </p:nvSpPr>
        <p:spPr>
          <a:xfrm>
            <a:off x="484324" y="5959189"/>
            <a:ext cx="6476879" cy="3200401"/>
          </a:xfrm>
          <a:prstGeom prst="rect">
            <a:avLst/>
          </a:prstGeom>
          <a:ln w="12700">
            <a:miter lim="400000"/>
          </a:ln>
          <a:effectLst>
            <a:outerShdw sx="100000" sy="100000" kx="0" ky="0" algn="b" rotWithShape="0" blurRad="177800" dist="98979" dir="3085310">
              <a:srgbClr val="000000">
                <a:alpha val="99563"/>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defTabSz="457200">
              <a:defRPr b="1" sz="37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t>Philippians 3:13 (NKJV)</a:t>
            </a:r>
          </a:p>
          <a:p>
            <a:pPr defTabSz="457200">
              <a:defRPr sz="3300">
                <a:solidFill>
                  <a:srgbClr val="FFFFFF"/>
                </a:solidFill>
                <a:effectLst>
                  <a:outerShdw sx="100000" sy="100000" kx="0" ky="0" algn="b" rotWithShape="0" blurRad="63500" dist="63500" dir="2083827">
                    <a:srgbClr val="000000"/>
                  </a:outerShdw>
                </a:effectLst>
                <a:latin typeface="Hoefler Text"/>
                <a:ea typeface="Hoefler Text"/>
                <a:cs typeface="Hoefler Text"/>
                <a:sym typeface="Hoefler Text"/>
              </a:defRPr>
            </a:pPr>
            <a:r>
              <a:rPr baseline="31999"/>
              <a:t>13</a:t>
            </a:r>
            <a:r>
              <a:t> Brethren, I do not count myself to have apprehended; but one thing </a:t>
            </a:r>
            <a:r>
              <a:rPr i="1"/>
              <a:t>I do,</a:t>
            </a:r>
            <a:r>
              <a:t> forgetting those things which are behind and reaching forward to those things which are ahead,</a:t>
            </a:r>
          </a:p>
        </p:txBody>
      </p:sp>
    </p:spTree>
  </p:cSld>
  <p:clrMapOvr>
    <a:masterClrMapping/>
  </p:clrMapOvr>
  <mc:AlternateContent xmlns:mc="http://schemas.openxmlformats.org/markup-compatibility/2006">
    <mc:Choice xmlns:p14="http://schemas.microsoft.com/office/powerpoint/2010/main" Requires="p14">
      <p:transition spd="slow" advClick="1" p14:dur="1500">
        <p:dissolv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24">
                                            <p:bg/>
                                          </p:spTgt>
                                        </p:tgtEl>
                                        <p:attrNameLst>
                                          <p:attrName>style.visibility</p:attrName>
                                        </p:attrNameLst>
                                      </p:cBhvr>
                                      <p:to>
                                        <p:strVal val="visible"/>
                                      </p:to>
                                    </p:set>
                                    <p:animEffect filter="fade" transition="in">
                                      <p:cBhvr>
                                        <p:cTn id="7" dur="1500"/>
                                        <p:tgtEl>
                                          <p:spTgt spid="324">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324">
                                            <p:txEl>
                                              <p:pRg st="0" end="0"/>
                                            </p:txEl>
                                          </p:spTgt>
                                        </p:tgtEl>
                                        <p:attrNameLst>
                                          <p:attrName>style.visibility</p:attrName>
                                        </p:attrNameLst>
                                      </p:cBhvr>
                                      <p:to>
                                        <p:strVal val="visible"/>
                                      </p:to>
                                    </p:set>
                                    <p:animEffect filter="fade" transition="in">
                                      <p:cBhvr>
                                        <p:cTn id="10" dur="1500"/>
                                        <p:tgtEl>
                                          <p:spTgt spid="32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324">
                                            <p:txEl>
                                              <p:pRg st="1" end="1"/>
                                            </p:txEl>
                                          </p:spTgt>
                                        </p:tgtEl>
                                        <p:attrNameLst>
                                          <p:attrName>style.visibility</p:attrName>
                                        </p:attrNameLst>
                                      </p:cBhvr>
                                      <p:to>
                                        <p:strVal val="visible"/>
                                      </p:to>
                                    </p:set>
                                    <p:animEffect filter="fade" transition="in">
                                      <p:cBhvr>
                                        <p:cTn id="15" dur="1500"/>
                                        <p:tgtEl>
                                          <p:spTgt spid="324">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24" grpId="1"/>
    </p:bldLst>
  </p:timing>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New_Template4">
  <a:themeElements>
    <a:clrScheme name="New_Template4">
      <a:dk1>
        <a:srgbClr val="414141"/>
      </a:dk1>
      <a:lt1>
        <a:srgbClr val="004141"/>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Bodoni SvtyTwo ITC TT-Book"/>
        <a:ea typeface="Bodoni SvtyTwo ITC TT-Book"/>
        <a:cs typeface="Bodoni SvtyTwo ITC TT-Book"/>
      </a:majorFont>
      <a:minorFont>
        <a:latin typeface="Bodoni SvtyTwo ITC TT-Book"/>
        <a:ea typeface="Bodoni SvtyTwo ITC TT-Book"/>
        <a:cs typeface="Bodoni SvtyTwo ITC TT-Book"/>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outerShdw sx="100000" sy="100000" kx="0" ky="0" algn="b" rotWithShape="0" blurRad="25400" dist="33948" dir="2700000">
                <a:srgbClr val="3B3936"/>
              </a:outerShdw>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414141"/>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414141"/>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4">
  <a:themeElements>
    <a:clrScheme name="New_Template4">
      <a:dk1>
        <a:srgbClr val="000000"/>
      </a:dk1>
      <a:lt1>
        <a:srgbClr val="FFFFFF"/>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Bodoni SvtyTwo ITC TT-Book"/>
        <a:ea typeface="Bodoni SvtyTwo ITC TT-Book"/>
        <a:cs typeface="Bodoni SvtyTwo ITC TT-Book"/>
      </a:majorFont>
      <a:minorFont>
        <a:latin typeface="Bodoni SvtyTwo ITC TT-Book"/>
        <a:ea typeface="Bodoni SvtyTwo ITC TT-Book"/>
        <a:cs typeface="Bodoni SvtyTwo ITC TT-Book"/>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outerShdw sx="100000" sy="100000" kx="0" ky="0" algn="b" rotWithShape="0" blurRad="25400" dist="33948" dir="2700000">
                <a:srgbClr val="3B3936"/>
              </a:outerShdw>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414141"/>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400" u="none" kumimoji="0" normalizeH="0">
            <a:ln>
              <a:noFill/>
            </a:ln>
            <a:solidFill>
              <a:srgbClr val="414141"/>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