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b="def" i="def"/>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b="def" i="def"/>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p:nvPr>
            <p:ph type="sldImg"/>
          </p:nvPr>
        </p:nvSpPr>
        <p:spPr>
          <a:xfrm>
            <a:off x="1143000" y="685800"/>
            <a:ext cx="4572000" cy="3429000"/>
          </a:xfrm>
          <a:prstGeom prst="rect">
            <a:avLst/>
          </a:prstGeom>
        </p:spPr>
        <p:txBody>
          <a:bodyPr/>
          <a:lstStyle/>
          <a:p>
            <a:pPr/>
          </a:p>
        </p:txBody>
      </p:sp>
      <p:sp>
        <p:nvSpPr>
          <p:cNvPr id="279" name="Shape 27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7.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 name="Date"/>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16" name="Title Text"/>
          <p:cNvSpPr txBox="1"/>
          <p:nvPr>
            <p:ph type="title"/>
          </p:nvPr>
        </p:nvSpPr>
        <p:spPr>
          <a:xfrm>
            <a:off x="355600" y="5905500"/>
            <a:ext cx="12293600" cy="2108200"/>
          </a:xfrm>
          <a:prstGeom prst="rect">
            <a:avLst/>
          </a:prstGeom>
        </p:spPr>
        <p:txBody>
          <a:bodyPr anchor="b"/>
          <a:lstStyle/>
          <a:p>
            <a:pPr/>
            <a:r>
              <a:t>Title Text</a:t>
            </a:r>
          </a:p>
        </p:txBody>
      </p:sp>
      <p:sp>
        <p:nvSpPr>
          <p:cNvPr id="17"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107" name="“Type a quote here.”"/>
          <p:cNvSpPr txBox="1"/>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pPr/>
            <a:r>
              <a:t>“Type a quote here.” </a:t>
            </a:r>
          </a:p>
        </p:txBody>
      </p:sp>
      <p:sp>
        <p:nvSpPr>
          <p:cNvPr id="108" name="–Johnny Appleseed"/>
          <p:cNvSpPr txBox="1"/>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i="1" sz="3000">
                <a:solidFill>
                  <a:srgbClr val="5C86B9"/>
                </a:solidFill>
              </a:defRPr>
            </a:lvl1pPr>
          </a:lstStyle>
          <a:p>
            <a:pPr/>
            <a:r>
              <a:t>–Johnny Appleseed</a:t>
            </a:r>
          </a:p>
        </p:txBody>
      </p:sp>
      <p:sp>
        <p:nvSpPr>
          <p:cNvPr id="109"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
        <p:nvSpPr>
          <p:cNvPr id="116"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7"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124"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131" name="Title Text"/>
          <p:cNvSpPr txBox="1"/>
          <p:nvPr>
            <p:ph type="title"/>
          </p:nvPr>
        </p:nvSpPr>
        <p:spPr>
          <a:xfrm>
            <a:off x="975359" y="3029937"/>
            <a:ext cx="11054082" cy="2090703"/>
          </a:xfrm>
          <a:prstGeom prst="rect">
            <a:avLst/>
          </a:prstGeom>
        </p:spPr>
        <p:txBody>
          <a:bodyPr lIns="65023" tIns="65023" rIns="65023" bIns="65023"/>
          <a:lstStyle>
            <a:lvl1pPr algn="ctr" defTabSz="1300480">
              <a:defRPr spc="0" sz="6200">
                <a:solidFill>
                  <a:srgbClr val="000000"/>
                </a:solidFill>
                <a:latin typeface="Arial"/>
                <a:ea typeface="Arial"/>
                <a:cs typeface="Arial"/>
                <a:sym typeface="Arial"/>
              </a:defRPr>
            </a:lvl1pPr>
          </a:lstStyle>
          <a:p>
            <a:pPr/>
            <a:r>
              <a:t>Title Text</a:t>
            </a:r>
          </a:p>
        </p:txBody>
      </p:sp>
      <p:sp>
        <p:nvSpPr>
          <p:cNvPr id="132"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ClrTx/>
              <a:buSzTx/>
              <a:buFontTx/>
              <a:buNone/>
              <a:defRPr sz="4400">
                <a:latin typeface="Arial"/>
                <a:ea typeface="Arial"/>
                <a:cs typeface="Arial"/>
                <a:sym typeface="Arial"/>
              </a:defRPr>
            </a:lvl1pPr>
            <a:lvl2pPr marL="0" indent="457200" algn="ctr" defTabSz="1300480">
              <a:spcBef>
                <a:spcPts val="1000"/>
              </a:spcBef>
              <a:buClrTx/>
              <a:buSzTx/>
              <a:buFontTx/>
              <a:buNone/>
              <a:defRPr sz="4400">
                <a:latin typeface="Arial"/>
                <a:ea typeface="Arial"/>
                <a:cs typeface="Arial"/>
                <a:sym typeface="Arial"/>
              </a:defRPr>
            </a:lvl2pPr>
            <a:lvl3pPr marL="0" indent="914400" algn="ctr" defTabSz="1300480">
              <a:spcBef>
                <a:spcPts val="1000"/>
              </a:spcBef>
              <a:buClrTx/>
              <a:buSzTx/>
              <a:buFontTx/>
              <a:buNone/>
              <a:defRPr sz="4400">
                <a:latin typeface="Arial"/>
                <a:ea typeface="Arial"/>
                <a:cs typeface="Arial"/>
                <a:sym typeface="Arial"/>
              </a:defRPr>
            </a:lvl3pPr>
            <a:lvl4pPr marL="0" indent="1371600" algn="ctr" defTabSz="1300480">
              <a:spcBef>
                <a:spcPts val="1000"/>
              </a:spcBef>
              <a:buClrTx/>
              <a:buSzTx/>
              <a:buFontTx/>
              <a:buNone/>
              <a:defRPr sz="4400">
                <a:latin typeface="Arial"/>
                <a:ea typeface="Arial"/>
                <a:cs typeface="Arial"/>
                <a:sym typeface="Arial"/>
              </a:defRPr>
            </a:lvl4pPr>
            <a:lvl5pPr marL="0" indent="1828800" algn="ctr" defTabSz="1300480">
              <a:spcBef>
                <a:spcPts val="1000"/>
              </a:spcBef>
              <a:buClrTx/>
              <a:buSzTx/>
              <a:buFont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3"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140"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147" name="Title Text"/>
          <p:cNvSpPr txBox="1"/>
          <p:nvPr>
            <p:ph type="title"/>
          </p:nvPr>
        </p:nvSpPr>
        <p:spPr>
          <a:xfrm>
            <a:off x="650239" y="390595"/>
            <a:ext cx="11704322" cy="1625601"/>
          </a:xfrm>
          <a:prstGeom prst="rect">
            <a:avLst/>
          </a:prstGeom>
        </p:spPr>
        <p:txBody>
          <a:bodyPr lIns="65023" tIns="65023" rIns="65023" bIns="65023"/>
          <a:lstStyle>
            <a:lvl1pPr algn="ctr" defTabSz="1300480">
              <a:defRPr spc="0" sz="6200">
                <a:solidFill>
                  <a:srgbClr val="000000"/>
                </a:solidFill>
                <a:latin typeface="Arial"/>
                <a:ea typeface="Arial"/>
                <a:cs typeface="Arial"/>
                <a:sym typeface="Arial"/>
              </a:defRPr>
            </a:lvl1pPr>
          </a:lstStyle>
          <a:p>
            <a:pPr/>
            <a:r>
              <a:t>Title Text</a:t>
            </a:r>
          </a:p>
        </p:txBody>
      </p:sp>
      <p:sp>
        <p:nvSpPr>
          <p:cNvPr id="148"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ClrTx/>
              <a:buSzPct val="100000"/>
              <a:buFontTx/>
              <a:buChar char="»"/>
              <a:defRPr sz="4400">
                <a:latin typeface="Arial"/>
                <a:ea typeface="Arial"/>
                <a:cs typeface="Arial"/>
                <a:sym typeface="Arial"/>
              </a:defRPr>
            </a:lvl1pPr>
            <a:lvl2pPr marL="906235" indent="-449035" defTabSz="1300480">
              <a:spcBef>
                <a:spcPts val="1000"/>
              </a:spcBef>
              <a:buClrTx/>
              <a:buSzPct val="100000"/>
              <a:buFontTx/>
              <a:buChar char="–"/>
              <a:defRPr sz="4400">
                <a:latin typeface="Arial"/>
                <a:ea typeface="Arial"/>
                <a:cs typeface="Arial"/>
                <a:sym typeface="Arial"/>
              </a:defRPr>
            </a:lvl2pPr>
            <a:lvl3pPr marL="1333500" indent="-419100" defTabSz="1300480">
              <a:spcBef>
                <a:spcPts val="1000"/>
              </a:spcBef>
              <a:buClrTx/>
              <a:buSzPct val="100000"/>
              <a:buFontTx/>
              <a:buChar char="•"/>
              <a:defRPr sz="4400">
                <a:latin typeface="Arial"/>
                <a:ea typeface="Arial"/>
                <a:cs typeface="Arial"/>
                <a:sym typeface="Arial"/>
              </a:defRPr>
            </a:lvl3pPr>
            <a:lvl4pPr marL="1874520" indent="-502920" defTabSz="1300480">
              <a:spcBef>
                <a:spcPts val="1000"/>
              </a:spcBef>
              <a:buClrTx/>
              <a:buSzPct val="100000"/>
              <a:buFontTx/>
              <a:buChar char="–"/>
              <a:defRPr sz="4400">
                <a:latin typeface="Arial"/>
                <a:ea typeface="Arial"/>
                <a:cs typeface="Arial"/>
                <a:sym typeface="Arial"/>
              </a:defRPr>
            </a:lvl4pPr>
            <a:lvl5pPr marL="2387600" indent="-558800" defTabSz="1300480">
              <a:spcBef>
                <a:spcPts val="1000"/>
              </a:spcBef>
              <a:buClrTx/>
              <a:buSzPct val="100000"/>
              <a:buFontTx/>
              <a:buChar char="»"/>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gradFill flip="none" rotWithShape="1">
          <a:gsLst>
            <a:gs pos="0">
              <a:srgbClr val="BEDBFE"/>
            </a:gs>
            <a:gs pos="52000">
              <a:srgbClr val="D8D8D8"/>
            </a:gs>
            <a:gs pos="100000">
              <a:srgbClr val="02326D"/>
            </a:gs>
          </a:gsLst>
          <a:path path="circle">
            <a:fillToRect l="50000" t="50000" r="50000" b="50000"/>
          </a:path>
        </a:gradFill>
      </p:bgPr>
    </p:bg>
    <p:spTree>
      <p:nvGrpSpPr>
        <p:cNvPr id="1" name=""/>
        <p:cNvGrpSpPr/>
        <p:nvPr/>
      </p:nvGrpSpPr>
      <p:grpSpPr>
        <a:xfrm>
          <a:off x="0" y="0"/>
          <a:ext cx="0" cy="0"/>
          <a:chOff x="0" y="0"/>
          <a:chExt cx="0" cy="0"/>
        </a:xfrm>
      </p:grpSpPr>
      <p:sp>
        <p:nvSpPr>
          <p:cNvPr id="156" name="Slide Number"/>
          <p:cNvSpPr txBox="1"/>
          <p:nvPr>
            <p:ph type="sldNum" sz="quarter" idx="2"/>
          </p:nvPr>
        </p:nvSpPr>
        <p:spPr>
          <a:xfrm>
            <a:off x="12642158" y="89928"/>
            <a:ext cx="362643" cy="362010"/>
          </a:xfrm>
          <a:prstGeom prst="rect">
            <a:avLst/>
          </a:prstGeom>
        </p:spPr>
        <p:txBody>
          <a:bodyPr lIns="65023" tIns="65023" rIns="65023" bIns="65023"/>
          <a:lstStyle>
            <a:lvl1pPr algn="r" defTabSz="1300480">
              <a:defRPr sz="1800">
                <a:solidFill>
                  <a:srgbClr val="C0D6EF"/>
                </a:solidFill>
                <a:effectLst>
                  <a:outerShdw sx="100000" sy="100000" kx="0" ky="0" algn="b" rotWithShape="0" blurRad="63500" dist="310007" dir="7680000">
                    <a:srgbClr val="000000">
                      <a:alpha val="32000"/>
                    </a:srgbClr>
                  </a:outerShdw>
                </a:effectLst>
                <a:latin typeface="Corbel"/>
                <a:ea typeface="Corbel"/>
                <a:cs typeface="Corbel"/>
                <a:sym typeface="Corbel"/>
              </a:defRPr>
            </a:lvl1pPr>
          </a:lstStyle>
          <a:p>
            <a:pPr/>
            <a:fld id="{86CB4B4D-7CA3-9044-876B-883B54F8677D}" type="slidenum"/>
          </a:p>
        </p:txBody>
      </p:sp>
      <p:pic>
        <p:nvPicPr>
          <p:cNvPr id="157" name="Picture 4" descr="Picture 4"/>
          <p:cNvPicPr>
            <a:picLocks noChangeAspect="1"/>
          </p:cNvPicPr>
          <p:nvPr/>
        </p:nvPicPr>
        <p:blipFill>
          <a:blip r:embed="rId2">
            <a:extLst/>
          </a:blip>
          <a:srcRect l="42293" t="29512" r="38656" b="34962"/>
          <a:stretch>
            <a:fillRect/>
          </a:stretch>
        </p:blipFill>
        <p:spPr>
          <a:xfrm>
            <a:off x="0" y="0"/>
            <a:ext cx="2099030" cy="5087830"/>
          </a:xfrm>
          <a:prstGeom prst="rect">
            <a:avLst/>
          </a:prstGeom>
          <a:ln w="12700">
            <a:miter lim="400000"/>
          </a:ln>
        </p:spPr>
      </p:pic>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gradFill flip="none" rotWithShape="1">
          <a:gsLst>
            <a:gs pos="0">
              <a:srgbClr val="F4E7ED"/>
            </a:gs>
            <a:gs pos="52000">
              <a:srgbClr val="D8D8D8"/>
            </a:gs>
            <a:gs pos="100000">
              <a:srgbClr val="51253A"/>
            </a:gs>
          </a:gsLst>
          <a:path path="circle">
            <a:fillToRect l="50000" t="50000" r="50000" b="50000"/>
          </a:path>
        </a:gradFill>
      </p:bgPr>
    </p:bg>
    <p:spTree>
      <p:nvGrpSpPr>
        <p:cNvPr id="1" name=""/>
        <p:cNvGrpSpPr/>
        <p:nvPr/>
      </p:nvGrpSpPr>
      <p:grpSpPr>
        <a:xfrm>
          <a:off x="0" y="0"/>
          <a:ext cx="0" cy="0"/>
          <a:chOff x="0" y="0"/>
          <a:chExt cx="0" cy="0"/>
        </a:xfrm>
      </p:grpSpPr>
      <p:pic>
        <p:nvPicPr>
          <p:cNvPr id="164" name="Picture 7" descr="Picture 7"/>
          <p:cNvPicPr>
            <a:picLocks noChangeAspect="1"/>
          </p:cNvPicPr>
          <p:nvPr/>
        </p:nvPicPr>
        <p:blipFill>
          <a:blip r:embed="rId2">
            <a:extLst/>
          </a:blip>
          <a:srcRect l="0" t="0" r="19766" b="19999"/>
          <a:stretch>
            <a:fillRect/>
          </a:stretch>
        </p:blipFill>
        <p:spPr>
          <a:xfrm>
            <a:off x="11054080" y="4551679"/>
            <a:ext cx="1950721" cy="5201921"/>
          </a:xfrm>
          <a:prstGeom prst="rect">
            <a:avLst/>
          </a:prstGeom>
          <a:ln w="12700">
            <a:miter lim="400000"/>
          </a:ln>
        </p:spPr>
      </p:pic>
      <p:pic>
        <p:nvPicPr>
          <p:cNvPr id="165" name="Picture 9" descr="Picture 9"/>
          <p:cNvPicPr>
            <a:picLocks noChangeAspect="1"/>
          </p:cNvPicPr>
          <p:nvPr/>
        </p:nvPicPr>
        <p:blipFill>
          <a:blip r:embed="rId3">
            <a:extLst/>
          </a:blip>
          <a:srcRect l="42293" t="29512" r="38656" b="34962"/>
          <a:stretch>
            <a:fillRect/>
          </a:stretch>
        </p:blipFill>
        <p:spPr>
          <a:xfrm>
            <a:off x="0" y="0"/>
            <a:ext cx="2099030" cy="5087830"/>
          </a:xfrm>
          <a:prstGeom prst="rect">
            <a:avLst/>
          </a:prstGeom>
          <a:ln w="12700">
            <a:miter lim="400000"/>
          </a:ln>
        </p:spPr>
      </p:pic>
      <p:sp>
        <p:nvSpPr>
          <p:cNvPr id="166" name="Title Text"/>
          <p:cNvSpPr txBox="1"/>
          <p:nvPr>
            <p:ph type="title"/>
          </p:nvPr>
        </p:nvSpPr>
        <p:spPr>
          <a:xfrm>
            <a:off x="650239" y="216746"/>
            <a:ext cx="11704322" cy="1885245"/>
          </a:xfrm>
          <a:prstGeom prst="rect">
            <a:avLst/>
          </a:prstGeom>
        </p:spPr>
        <p:txBody>
          <a:bodyPr lIns="65023" tIns="65023" rIns="65023" bIns="65023"/>
          <a:lstStyle>
            <a:lvl1pPr defTabSz="1300480">
              <a:defRPr spc="138" sz="5000">
                <a:solidFill>
                  <a:srgbClr val="B13F9A"/>
                </a:solidFill>
                <a:effectLst>
                  <a:outerShdw sx="100000" sy="100000" kx="0" ky="0" algn="b" rotWithShape="0" blurRad="127000" dist="0" dir="0">
                    <a:srgbClr val="FFFFFF">
                      <a:alpha val="50000"/>
                    </a:srgbClr>
                  </a:outerShdw>
                </a:effectLst>
                <a:latin typeface="Corbel"/>
                <a:ea typeface="Corbel"/>
                <a:cs typeface="Corbel"/>
                <a:sym typeface="Corbel"/>
              </a:defRPr>
            </a:lvl1pPr>
          </a:lstStyle>
          <a:p>
            <a:pPr/>
            <a:r>
              <a:t>Title Text</a:t>
            </a:r>
          </a:p>
        </p:txBody>
      </p:sp>
      <p:sp>
        <p:nvSpPr>
          <p:cNvPr id="167" name="Body Level One…"/>
          <p:cNvSpPr txBox="1"/>
          <p:nvPr>
            <p:ph type="body" sz="half" idx="1"/>
          </p:nvPr>
        </p:nvSpPr>
        <p:spPr>
          <a:xfrm>
            <a:off x="2275839" y="2753958"/>
            <a:ext cx="8453122" cy="5527041"/>
          </a:xfrm>
          <a:prstGeom prst="rect">
            <a:avLst/>
          </a:prstGeom>
        </p:spPr>
        <p:txBody>
          <a:bodyPr lIns="65023" tIns="65023" rIns="65023" bIns="65023" anchor="t"/>
          <a:lstStyle>
            <a:lvl1pPr marL="480059" indent="-480059" defTabSz="1300480">
              <a:spcBef>
                <a:spcPts val="2200"/>
              </a:spcBef>
              <a:buClrTx/>
              <a:buSzPct val="80000"/>
              <a:buFontTx/>
              <a:buChar char="✹"/>
              <a:defRPr sz="2800">
                <a:solidFill>
                  <a:srgbClr val="B13F9A"/>
                </a:solidFill>
                <a:latin typeface="Corbel"/>
                <a:ea typeface="Corbel"/>
                <a:cs typeface="Corbel"/>
                <a:sym typeface="Corbel"/>
              </a:defRPr>
            </a:lvl1pPr>
            <a:lvl2pPr marL="788811" indent="-439561" defTabSz="1300480">
              <a:spcBef>
                <a:spcPts val="2200"/>
              </a:spcBef>
              <a:buClrTx/>
              <a:buSzPct val="60000"/>
              <a:buFontTx/>
              <a:buChar char="Ë"/>
              <a:defRPr sz="2800">
                <a:solidFill>
                  <a:srgbClr val="B13F9A"/>
                </a:solidFill>
                <a:latin typeface="Corbel"/>
                <a:ea typeface="Corbel"/>
                <a:cs typeface="Corbel"/>
                <a:sym typeface="Corbel"/>
              </a:defRPr>
            </a:lvl2pPr>
            <a:lvl3pPr marL="1071386" indent="-439561" defTabSz="1300480">
              <a:spcBef>
                <a:spcPts val="2200"/>
              </a:spcBef>
              <a:buClrTx/>
              <a:buFontTx/>
              <a:buChar char="✹"/>
              <a:defRPr sz="2800">
                <a:solidFill>
                  <a:srgbClr val="B13F9A"/>
                </a:solidFill>
                <a:latin typeface="Corbel"/>
                <a:ea typeface="Corbel"/>
                <a:cs typeface="Corbel"/>
                <a:sym typeface="Corbel"/>
              </a:defRPr>
            </a:lvl3pPr>
            <a:lvl4pPr marL="1353961" indent="-439561" defTabSz="1300480">
              <a:spcBef>
                <a:spcPts val="2200"/>
              </a:spcBef>
              <a:buClrTx/>
              <a:buSzPct val="60000"/>
              <a:buFontTx/>
              <a:buChar char="Ë"/>
              <a:defRPr sz="2800">
                <a:solidFill>
                  <a:srgbClr val="B13F9A"/>
                </a:solidFill>
                <a:latin typeface="Corbel"/>
                <a:ea typeface="Corbel"/>
                <a:cs typeface="Corbel"/>
                <a:sym typeface="Corbel"/>
              </a:defRPr>
            </a:lvl4pPr>
            <a:lvl5pPr marL="1656291" indent="-459316" defTabSz="1300480">
              <a:spcBef>
                <a:spcPts val="2200"/>
              </a:spcBef>
              <a:buClrTx/>
              <a:buFontTx/>
              <a:buChar char="✹"/>
              <a:defRPr sz="2800">
                <a:solidFill>
                  <a:srgbClr val="B13F9A"/>
                </a:solidFill>
                <a:latin typeface="Corbel"/>
                <a:ea typeface="Corbel"/>
                <a:cs typeface="Corbel"/>
                <a:sym typeface="Corbel"/>
              </a:defRPr>
            </a:lvl5pPr>
          </a:lstStyle>
          <a:p>
            <a:pPr/>
            <a:r>
              <a:t>Body Level One</a:t>
            </a:r>
          </a:p>
          <a:p>
            <a:pPr lvl="1"/>
            <a:r>
              <a:t>Body Level Two</a:t>
            </a:r>
          </a:p>
          <a:p>
            <a:pPr lvl="2"/>
            <a:r>
              <a:t>Body Level Three</a:t>
            </a:r>
          </a:p>
          <a:p>
            <a:pPr lvl="3"/>
            <a:r>
              <a:t>Body Level Four</a:t>
            </a:r>
          </a:p>
          <a:p>
            <a:pPr lvl="4"/>
            <a:r>
              <a:t>Body Level Five</a:t>
            </a:r>
          </a:p>
        </p:txBody>
      </p:sp>
      <p:sp>
        <p:nvSpPr>
          <p:cNvPr id="168" name="Slide Number"/>
          <p:cNvSpPr txBox="1"/>
          <p:nvPr>
            <p:ph type="sldNum" sz="quarter" idx="2"/>
          </p:nvPr>
        </p:nvSpPr>
        <p:spPr>
          <a:xfrm>
            <a:off x="12633451" y="174582"/>
            <a:ext cx="371349" cy="409449"/>
          </a:xfrm>
          <a:prstGeom prst="rect">
            <a:avLst/>
          </a:prstGeom>
        </p:spPr>
        <p:txBody>
          <a:bodyPr lIns="65023" tIns="65023" rIns="65023" bIns="65023"/>
          <a:lstStyle>
            <a:lvl1pPr algn="r" defTabSz="1300480">
              <a:defRPr i="1" sz="1800">
                <a:ln w="23676">
                  <a:solidFill>
                    <a:srgbClr val="FFFFFF"/>
                  </a:solidFill>
                </a:ln>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pic>
        <p:nvPicPr>
          <p:cNvPr id="175"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76" name="Title Text"/>
          <p:cNvSpPr txBox="1"/>
          <p:nvPr>
            <p:ph type="title"/>
          </p:nvPr>
        </p:nvSpPr>
        <p:spPr>
          <a:xfrm>
            <a:off x="650239" y="390596"/>
            <a:ext cx="11704322" cy="1625601"/>
          </a:xfrm>
          <a:prstGeom prst="rect">
            <a:avLst/>
          </a:prstGeom>
        </p:spPr>
        <p:txBody>
          <a:bodyPr lIns="65023" tIns="65023" rIns="65023" bIns="65023"/>
          <a:lstStyle>
            <a:lvl1pPr algn="ctr" defTabSz="1300480">
              <a:defRPr spc="0" sz="6200">
                <a:solidFill>
                  <a:srgbClr val="000000"/>
                </a:solidFill>
                <a:latin typeface="Book Antiqua"/>
                <a:ea typeface="Book Antiqua"/>
                <a:cs typeface="Book Antiqua"/>
                <a:sym typeface="Book Antiqua"/>
              </a:defRPr>
            </a:lvl1pPr>
          </a:lstStyle>
          <a:p>
            <a:pPr/>
            <a:r>
              <a:t>Title Text</a:t>
            </a:r>
          </a:p>
        </p:txBody>
      </p:sp>
      <p:sp>
        <p:nvSpPr>
          <p:cNvPr id="177"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ClrTx/>
              <a:buSzPct val="100000"/>
              <a:buFont typeface="Arial"/>
              <a:buChar char="•"/>
              <a:defRPr sz="4400">
                <a:latin typeface="Berlin Sans FB Demi"/>
                <a:ea typeface="Berlin Sans FB Demi"/>
                <a:cs typeface="Berlin Sans FB Demi"/>
                <a:sym typeface="Berlin Sans FB Demi"/>
              </a:defRPr>
            </a:lvl1pPr>
            <a:lvl2pPr marL="906235" indent="-449035" defTabSz="1300480">
              <a:spcBef>
                <a:spcPts val="1000"/>
              </a:spcBef>
              <a:buClrTx/>
              <a:buSzPct val="100000"/>
              <a:buFont typeface="Arial"/>
              <a:buChar char="–"/>
              <a:defRPr sz="4400">
                <a:latin typeface="Berlin Sans FB Demi"/>
                <a:ea typeface="Berlin Sans FB Demi"/>
                <a:cs typeface="Berlin Sans FB Demi"/>
                <a:sym typeface="Berlin Sans FB Demi"/>
              </a:defRPr>
            </a:lvl2pPr>
            <a:lvl3pPr marL="1333500" indent="-419100" defTabSz="1300480">
              <a:spcBef>
                <a:spcPts val="1000"/>
              </a:spcBef>
              <a:buClrTx/>
              <a:buSzPct val="100000"/>
              <a:buFont typeface="Arial"/>
              <a:buChar char="•"/>
              <a:defRPr sz="4400">
                <a:latin typeface="Berlin Sans FB Demi"/>
                <a:ea typeface="Berlin Sans FB Demi"/>
                <a:cs typeface="Berlin Sans FB Demi"/>
                <a:sym typeface="Berlin Sans FB Demi"/>
              </a:defRPr>
            </a:lvl3pPr>
            <a:lvl4pPr marL="1874520" indent="-502920" defTabSz="1300480">
              <a:spcBef>
                <a:spcPts val="1000"/>
              </a:spcBef>
              <a:buClrTx/>
              <a:buSzPct val="100000"/>
              <a:buFont typeface="Arial"/>
              <a:buChar char="–"/>
              <a:defRPr sz="4400">
                <a:latin typeface="Berlin Sans FB Demi"/>
                <a:ea typeface="Berlin Sans FB Demi"/>
                <a:cs typeface="Berlin Sans FB Demi"/>
                <a:sym typeface="Berlin Sans FB Demi"/>
              </a:defRPr>
            </a:lvl4pPr>
            <a:lvl5pPr marL="2331720" indent="-502920" defTabSz="1300480">
              <a:spcBef>
                <a:spcPts val="1000"/>
              </a:spcBef>
              <a:buClrTx/>
              <a:buSzPct val="100000"/>
              <a:buFont typeface="Arial"/>
              <a:buChar char="»"/>
              <a:defRPr sz="4400">
                <a:latin typeface="Berlin Sans FB Demi"/>
                <a:ea typeface="Berlin Sans FB Demi"/>
                <a:cs typeface="Berlin Sans FB Demi"/>
                <a:sym typeface="Berlin Sans FB Demi"/>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2403244" y="91609"/>
            <a:ext cx="336126" cy="358649"/>
          </a:xfrm>
          <a:prstGeom prst="rect">
            <a:avLst/>
          </a:prstGeom>
        </p:spPr>
        <p:txBody>
          <a:bodyPr lIns="65023" tIns="65023" rIns="65023" bIns="65023"/>
          <a:lstStyle>
            <a:lvl1pPr defTabSz="1300480">
              <a:defRPr>
                <a:solidFill>
                  <a:srgbClr val="888888"/>
                </a:solidFill>
                <a:latin typeface="Berlin Sans FB Demi"/>
                <a:ea typeface="Berlin Sans FB Demi"/>
                <a:cs typeface="Berlin Sans FB Demi"/>
                <a:sym typeface="Berlin Sans FB D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Title Only">
    <p:bg>
      <p:bgPr>
        <a:solidFill>
          <a:srgbClr val="FFFFFF"/>
        </a:solidFill>
      </p:bgPr>
    </p:bg>
    <p:spTree>
      <p:nvGrpSpPr>
        <p:cNvPr id="1" name=""/>
        <p:cNvGrpSpPr/>
        <p:nvPr/>
      </p:nvGrpSpPr>
      <p:grpSpPr>
        <a:xfrm>
          <a:off x="0" y="0"/>
          <a:ext cx="0" cy="0"/>
          <a:chOff x="0" y="0"/>
          <a:chExt cx="0" cy="0"/>
        </a:xfrm>
      </p:grpSpPr>
      <p:pic>
        <p:nvPicPr>
          <p:cNvPr id="185"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86" name="Title Text"/>
          <p:cNvSpPr txBox="1"/>
          <p:nvPr>
            <p:ph type="title"/>
          </p:nvPr>
        </p:nvSpPr>
        <p:spPr>
          <a:xfrm>
            <a:off x="650239" y="390596"/>
            <a:ext cx="11704322" cy="1625601"/>
          </a:xfrm>
          <a:prstGeom prst="rect">
            <a:avLst/>
          </a:prstGeom>
        </p:spPr>
        <p:txBody>
          <a:bodyPr lIns="65023" tIns="65023" rIns="65023" bIns="65023"/>
          <a:lstStyle>
            <a:lvl1pPr algn="ctr" defTabSz="1300480">
              <a:defRPr spc="0" sz="6200">
                <a:solidFill>
                  <a:srgbClr val="000000"/>
                </a:solidFill>
                <a:latin typeface="Book Antiqua"/>
                <a:ea typeface="Book Antiqua"/>
                <a:cs typeface="Book Antiqua"/>
                <a:sym typeface="Book Antiqua"/>
              </a:defRPr>
            </a:lvl1pPr>
          </a:lstStyle>
          <a:p>
            <a:pPr/>
            <a:r>
              <a:t>Title Text</a:t>
            </a:r>
          </a:p>
        </p:txBody>
      </p:sp>
      <p:sp>
        <p:nvSpPr>
          <p:cNvPr id="187" name="Slide Number"/>
          <p:cNvSpPr txBox="1"/>
          <p:nvPr>
            <p:ph type="sldNum" sz="quarter" idx="2"/>
          </p:nvPr>
        </p:nvSpPr>
        <p:spPr>
          <a:xfrm>
            <a:off x="12403244" y="91609"/>
            <a:ext cx="336126" cy="358649"/>
          </a:xfrm>
          <a:prstGeom prst="rect">
            <a:avLst/>
          </a:prstGeom>
        </p:spPr>
        <p:txBody>
          <a:bodyPr lIns="65023" tIns="65023" rIns="65023" bIns="65023"/>
          <a:lstStyle>
            <a:lvl1pPr defTabSz="1300480">
              <a:defRPr>
                <a:solidFill>
                  <a:srgbClr val="888888"/>
                </a:solidFill>
                <a:latin typeface="Berlin Sans FB Demi"/>
                <a:ea typeface="Berlin Sans FB Demi"/>
                <a:cs typeface="Berlin Sans FB Demi"/>
                <a:sym typeface="Berlin Sans FB D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25"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6"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 name="Date"/>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28" name="108352003_2880x2057.jpeg"/>
          <p:cNvSpPr/>
          <p:nvPr>
            <p:ph type="pic" idx="14"/>
          </p:nvPr>
        </p:nvSpPr>
        <p:spPr>
          <a:xfrm>
            <a:off x="368300" y="444500"/>
            <a:ext cx="12268200" cy="6324600"/>
          </a:xfrm>
          <a:prstGeom prst="rect">
            <a:avLst/>
          </a:prstGeom>
        </p:spPr>
        <p:txBody>
          <a:bodyPr lIns="91439" tIns="45719" rIns="91439" bIns="45719" anchor="t">
            <a:noAutofit/>
          </a:bodyPr>
          <a:lstStyle/>
          <a:p>
            <a:pPr/>
          </a:p>
        </p:txBody>
      </p:sp>
      <p:sp>
        <p:nvSpPr>
          <p:cNvPr id="29" name="Title Text"/>
          <p:cNvSpPr txBox="1"/>
          <p:nvPr>
            <p:ph type="title"/>
          </p:nvPr>
        </p:nvSpPr>
        <p:spPr>
          <a:xfrm>
            <a:off x="355600" y="6908800"/>
            <a:ext cx="12293600" cy="1104900"/>
          </a:xfrm>
          <a:prstGeom prst="rect">
            <a:avLst/>
          </a:prstGeom>
        </p:spPr>
        <p:txBody>
          <a:bodyPr anchor="b"/>
          <a:lstStyle/>
          <a:p>
            <a:pPr/>
            <a:r>
              <a:t>Title Text</a:t>
            </a:r>
          </a:p>
        </p:txBody>
      </p:sp>
      <p:sp>
        <p:nvSpPr>
          <p:cNvPr id="30"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FFFFFF"/>
        </a:solidFill>
      </p:bgPr>
    </p:bg>
    <p:spTree>
      <p:nvGrpSpPr>
        <p:cNvPr id="1" name=""/>
        <p:cNvGrpSpPr/>
        <p:nvPr/>
      </p:nvGrpSpPr>
      <p:grpSpPr>
        <a:xfrm>
          <a:off x="0" y="0"/>
          <a:ext cx="0" cy="0"/>
          <a:chOff x="0" y="0"/>
          <a:chExt cx="0" cy="0"/>
        </a:xfrm>
      </p:grpSpPr>
      <p:pic>
        <p:nvPicPr>
          <p:cNvPr id="194"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95" name="Slide Number"/>
          <p:cNvSpPr txBox="1"/>
          <p:nvPr>
            <p:ph type="sldNum" sz="quarter" idx="2"/>
          </p:nvPr>
        </p:nvSpPr>
        <p:spPr>
          <a:xfrm>
            <a:off x="12403244" y="91609"/>
            <a:ext cx="336126" cy="358649"/>
          </a:xfrm>
          <a:prstGeom prst="rect">
            <a:avLst/>
          </a:prstGeom>
        </p:spPr>
        <p:txBody>
          <a:bodyPr lIns="65023" tIns="65023" rIns="65023" bIns="65023"/>
          <a:lstStyle>
            <a:lvl1pPr defTabSz="1300480">
              <a:defRPr>
                <a:solidFill>
                  <a:srgbClr val="888888"/>
                </a:solidFill>
                <a:latin typeface="Berlin Sans FB Demi"/>
                <a:ea typeface="Berlin Sans FB Demi"/>
                <a:cs typeface="Berlin Sans FB Demi"/>
                <a:sym typeface="Berlin Sans FB D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pic>
        <p:nvPicPr>
          <p:cNvPr id="202"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203" name="Title Text"/>
          <p:cNvSpPr txBox="1"/>
          <p:nvPr>
            <p:ph type="title"/>
          </p:nvPr>
        </p:nvSpPr>
        <p:spPr>
          <a:xfrm>
            <a:off x="650239" y="390596"/>
            <a:ext cx="11704322" cy="1625601"/>
          </a:xfrm>
          <a:prstGeom prst="rect">
            <a:avLst/>
          </a:prstGeom>
        </p:spPr>
        <p:txBody>
          <a:bodyPr lIns="65023" tIns="65023" rIns="65023" bIns="65023"/>
          <a:lstStyle>
            <a:lvl1pPr algn="ctr" defTabSz="1300480">
              <a:defRPr spc="0" sz="6200">
                <a:solidFill>
                  <a:srgbClr val="000000"/>
                </a:solidFill>
                <a:latin typeface="Book Antiqua"/>
                <a:ea typeface="Book Antiqua"/>
                <a:cs typeface="Book Antiqua"/>
                <a:sym typeface="Book Antiqua"/>
              </a:defRPr>
            </a:lvl1pPr>
          </a:lstStyle>
          <a:p>
            <a:pPr/>
            <a:r>
              <a:t>Title Text</a:t>
            </a:r>
          </a:p>
        </p:txBody>
      </p:sp>
      <p:sp>
        <p:nvSpPr>
          <p:cNvPr id="204"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ClrTx/>
              <a:buSzPct val="100000"/>
              <a:buFont typeface="Arial"/>
              <a:buChar char="•"/>
              <a:defRPr sz="4400">
                <a:latin typeface="Berlin Sans FB Demi"/>
                <a:ea typeface="Berlin Sans FB Demi"/>
                <a:cs typeface="Berlin Sans FB Demi"/>
                <a:sym typeface="Berlin Sans FB Demi"/>
              </a:defRPr>
            </a:lvl1pPr>
            <a:lvl2pPr marL="906235" indent="-449035" defTabSz="1300480">
              <a:spcBef>
                <a:spcPts val="1000"/>
              </a:spcBef>
              <a:buClrTx/>
              <a:buSzPct val="100000"/>
              <a:buFont typeface="Arial"/>
              <a:buChar char="–"/>
              <a:defRPr sz="4400">
                <a:latin typeface="Berlin Sans FB Demi"/>
                <a:ea typeface="Berlin Sans FB Demi"/>
                <a:cs typeface="Berlin Sans FB Demi"/>
                <a:sym typeface="Berlin Sans FB Demi"/>
              </a:defRPr>
            </a:lvl2pPr>
            <a:lvl3pPr marL="1333500" indent="-419100" defTabSz="1300480">
              <a:spcBef>
                <a:spcPts val="1000"/>
              </a:spcBef>
              <a:buClrTx/>
              <a:buSzPct val="100000"/>
              <a:buFont typeface="Arial"/>
              <a:buChar char="•"/>
              <a:defRPr sz="4400">
                <a:latin typeface="Berlin Sans FB Demi"/>
                <a:ea typeface="Berlin Sans FB Demi"/>
                <a:cs typeface="Berlin Sans FB Demi"/>
                <a:sym typeface="Berlin Sans FB Demi"/>
              </a:defRPr>
            </a:lvl3pPr>
            <a:lvl4pPr marL="1874520" indent="-502920" defTabSz="1300480">
              <a:spcBef>
                <a:spcPts val="1000"/>
              </a:spcBef>
              <a:buClrTx/>
              <a:buSzPct val="100000"/>
              <a:buFont typeface="Arial"/>
              <a:buChar char="–"/>
              <a:defRPr sz="4400">
                <a:latin typeface="Berlin Sans FB Demi"/>
                <a:ea typeface="Berlin Sans FB Demi"/>
                <a:cs typeface="Berlin Sans FB Demi"/>
                <a:sym typeface="Berlin Sans FB Demi"/>
              </a:defRPr>
            </a:lvl4pPr>
            <a:lvl5pPr marL="2331720" indent="-502920" defTabSz="1300480">
              <a:spcBef>
                <a:spcPts val="1000"/>
              </a:spcBef>
              <a:buClrTx/>
              <a:buSzPct val="100000"/>
              <a:buFont typeface="Arial"/>
              <a:buChar char="»"/>
              <a:defRPr sz="4400">
                <a:latin typeface="Berlin Sans FB Demi"/>
                <a:ea typeface="Berlin Sans FB Demi"/>
                <a:cs typeface="Berlin Sans FB Demi"/>
                <a:sym typeface="Berlin Sans FB Demi"/>
              </a:defRPr>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12668674" y="80320"/>
            <a:ext cx="336126" cy="358649"/>
          </a:xfrm>
          <a:prstGeom prst="rect">
            <a:avLst/>
          </a:prstGeom>
        </p:spPr>
        <p:txBody>
          <a:bodyPr lIns="65023" tIns="65023" rIns="65023" bIns="65023"/>
          <a:lstStyle>
            <a:lvl1pPr algn="r" defTabSz="1300480">
              <a:defRPr>
                <a:solidFill>
                  <a:srgbClr val="888888"/>
                </a:solidFill>
                <a:latin typeface="Berlin Sans FB Demi"/>
                <a:ea typeface="Berlin Sans FB Demi"/>
                <a:cs typeface="Berlin Sans FB Demi"/>
                <a:sym typeface="Berlin Sans FB D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FFFFFF"/>
        </a:solidFill>
      </p:bgPr>
    </p:bg>
    <p:spTree>
      <p:nvGrpSpPr>
        <p:cNvPr id="1" name=""/>
        <p:cNvGrpSpPr/>
        <p:nvPr/>
      </p:nvGrpSpPr>
      <p:grpSpPr>
        <a:xfrm>
          <a:off x="0" y="0"/>
          <a:ext cx="0" cy="0"/>
          <a:chOff x="0" y="0"/>
          <a:chExt cx="0" cy="0"/>
        </a:xfrm>
      </p:grpSpPr>
      <p:pic>
        <p:nvPicPr>
          <p:cNvPr id="212"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213" name="Slide Number"/>
          <p:cNvSpPr txBox="1"/>
          <p:nvPr>
            <p:ph type="sldNum" sz="quarter" idx="2"/>
          </p:nvPr>
        </p:nvSpPr>
        <p:spPr>
          <a:xfrm>
            <a:off x="12668674" y="80320"/>
            <a:ext cx="336126" cy="358649"/>
          </a:xfrm>
          <a:prstGeom prst="rect">
            <a:avLst/>
          </a:prstGeom>
        </p:spPr>
        <p:txBody>
          <a:bodyPr lIns="65023" tIns="65023" rIns="65023" bIns="65023"/>
          <a:lstStyle>
            <a:lvl1pPr algn="r" defTabSz="1300480">
              <a:defRPr>
                <a:solidFill>
                  <a:srgbClr val="888888"/>
                </a:solidFill>
                <a:latin typeface="Berlin Sans FB Demi"/>
                <a:ea typeface="Berlin Sans FB Demi"/>
                <a:cs typeface="Berlin Sans FB Demi"/>
                <a:sym typeface="Berlin Sans FB D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0"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21" name="Title Text"/>
          <p:cNvSpPr txBox="1"/>
          <p:nvPr>
            <p:ph type="title"/>
          </p:nvPr>
        </p:nvSpPr>
        <p:spPr>
          <a:xfrm>
            <a:off x="1270000" y="254000"/>
            <a:ext cx="10464800" cy="1714500"/>
          </a:xfrm>
          <a:prstGeom prst="rect">
            <a:avLst/>
          </a:prstGeom>
        </p:spPr>
        <p:txBody>
          <a:bodyPr anchor="b"/>
          <a:lstStyle>
            <a:lvl1pPr algn="ctr">
              <a:defRPr spc="0">
                <a:solidFill>
                  <a:srgbClr val="000000"/>
                </a:solidFill>
                <a:latin typeface="Copperplate"/>
                <a:ea typeface="Copperplate"/>
                <a:cs typeface="Copperplate"/>
                <a:sym typeface="Copperplate"/>
              </a:defRPr>
            </a:lvl1pPr>
          </a:lstStyle>
          <a:p>
            <a:pPr/>
            <a:r>
              <a:t>Title Text</a:t>
            </a:r>
          </a:p>
        </p:txBody>
      </p:sp>
      <p:sp>
        <p:nvSpPr>
          <p:cNvPr id="222"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sz="1800">
                <a:solidFill>
                  <a:srgbClr val="51515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9" name="Slide Number"/>
          <p:cNvSpPr txBox="1"/>
          <p:nvPr>
            <p:ph type="sldNum" sz="quarter" idx="2"/>
          </p:nvPr>
        </p:nvSpPr>
        <p:spPr>
          <a:xfrm>
            <a:off x="6324599" y="9004300"/>
            <a:ext cx="342901" cy="368300"/>
          </a:xfrm>
          <a:prstGeom prst="rect">
            <a:avLst/>
          </a:prstGeom>
        </p:spPr>
        <p:txBody>
          <a:bodyPr anchor="t"/>
          <a:lstStyle>
            <a:lvl1pPr>
              <a:defRPr sz="1800">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44" name="Title Text"/>
          <p:cNvSpPr txBox="1"/>
          <p:nvPr>
            <p:ph type="title"/>
          </p:nvPr>
        </p:nvSpPr>
        <p:spPr>
          <a:xfrm>
            <a:off x="1270000" y="635000"/>
            <a:ext cx="10464800" cy="2108200"/>
          </a:xfrm>
          <a:prstGeom prst="rect">
            <a:avLst/>
          </a:prstGeom>
        </p:spPr>
        <p:txBody>
          <a:bodyPr/>
          <a:lstStyle>
            <a:lvl1pPr>
              <a:defRPr spc="0" sz="7200">
                <a:solidFill>
                  <a:srgbClr val="3E231A"/>
                </a:solidFill>
                <a:latin typeface="Papyrus"/>
                <a:ea typeface="Papyrus"/>
                <a:cs typeface="Papyrus"/>
                <a:sym typeface="Papyrus"/>
              </a:defRPr>
            </a:lvl1pPr>
          </a:lstStyle>
          <a:p>
            <a:pPr/>
            <a:r>
              <a:t>Title Text</a:t>
            </a:r>
          </a:p>
        </p:txBody>
      </p:sp>
      <p:sp>
        <p:nvSpPr>
          <p:cNvPr id="245"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4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5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54" name="Title Text"/>
          <p:cNvSpPr txBox="1"/>
          <p:nvPr>
            <p:ph type="title"/>
          </p:nvPr>
        </p:nvSpPr>
        <p:spPr>
          <a:xfrm>
            <a:off x="1079500" y="152400"/>
            <a:ext cx="10845800" cy="2095500"/>
          </a:xfrm>
          <a:prstGeom prst="rect">
            <a:avLst/>
          </a:prstGeom>
        </p:spPr>
        <p:txBody>
          <a:bodyPr/>
          <a:lstStyle>
            <a:lvl1pPr algn="ctr">
              <a:defRPr spc="0" sz="7000">
                <a:solidFill>
                  <a:srgbClr val="FFFFFF"/>
                </a:solidFill>
                <a:latin typeface="American Typewriter"/>
                <a:ea typeface="American Typewriter"/>
                <a:cs typeface="American Typewriter"/>
                <a:sym typeface="American Typewriter"/>
              </a:defRPr>
            </a:lvl1pPr>
          </a:lstStyle>
          <a:p>
            <a:pPr/>
            <a:r>
              <a:t>Title Text</a:t>
            </a:r>
          </a:p>
        </p:txBody>
      </p:sp>
      <p:sp>
        <p:nvSpPr>
          <p:cNvPr id="255"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5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sz="18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solidFill>
          <a:srgbClr val="000000"/>
        </a:solidFill>
      </p:bgPr>
    </p:bg>
    <p:spTree>
      <p:nvGrpSpPr>
        <p:cNvPr id="1" name=""/>
        <p:cNvGrpSpPr/>
        <p:nvPr/>
      </p:nvGrpSpPr>
      <p:grpSpPr>
        <a:xfrm>
          <a:off x="0" y="0"/>
          <a:ext cx="0" cy="0"/>
          <a:chOff x="0" y="0"/>
          <a:chExt cx="0" cy="0"/>
        </a:xfrm>
      </p:grpSpPr>
      <p:sp>
        <p:nvSpPr>
          <p:cNvPr id="263"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buFontTx/>
              <a:buChar char="•"/>
              <a:defRPr sz="4200">
                <a:solidFill>
                  <a:srgbClr val="FFFFFF"/>
                </a:solidFill>
                <a:latin typeface="Gill Sans"/>
                <a:ea typeface="Gill Sans"/>
                <a:cs typeface="Gill Sans"/>
                <a:sym typeface="Gill Sans"/>
              </a:defRPr>
            </a:lvl1pPr>
            <a:lvl2pPr marL="1333500" indent="-571500">
              <a:spcBef>
                <a:spcPts val="4800"/>
              </a:spcBef>
              <a:buClrTx/>
              <a:buSzPct val="171000"/>
              <a:buFontTx/>
              <a:buChar char="•"/>
              <a:defRPr sz="4200">
                <a:solidFill>
                  <a:srgbClr val="FFFFFF"/>
                </a:solidFill>
                <a:latin typeface="Gill Sans"/>
                <a:ea typeface="Gill Sans"/>
                <a:cs typeface="Gill Sans"/>
                <a:sym typeface="Gill Sans"/>
              </a:defRPr>
            </a:lvl2pPr>
            <a:lvl3pPr marL="1778000" indent="-571500">
              <a:spcBef>
                <a:spcPts val="4800"/>
              </a:spcBef>
              <a:buClrTx/>
              <a:buSzPct val="171000"/>
              <a:buFontTx/>
              <a:buChar char="•"/>
              <a:defRPr sz="4200">
                <a:solidFill>
                  <a:srgbClr val="FFFFFF"/>
                </a:solidFill>
                <a:latin typeface="Gill Sans"/>
                <a:ea typeface="Gill Sans"/>
                <a:cs typeface="Gill Sans"/>
                <a:sym typeface="Gill Sans"/>
              </a:defRPr>
            </a:lvl3pPr>
            <a:lvl4pPr marL="2222500" indent="-571500">
              <a:spcBef>
                <a:spcPts val="4800"/>
              </a:spcBef>
              <a:buClrTx/>
              <a:buSzPct val="171000"/>
              <a:buFontTx/>
              <a:buChar char="•"/>
              <a:defRPr sz="4200">
                <a:solidFill>
                  <a:srgbClr val="FFFFFF"/>
                </a:solidFill>
                <a:latin typeface="Gill Sans"/>
                <a:ea typeface="Gill Sans"/>
                <a:cs typeface="Gill Sans"/>
                <a:sym typeface="Gill Sans"/>
              </a:defRPr>
            </a:lvl4pPr>
            <a:lvl5pPr marL="2667000" indent="-571500">
              <a:spcBef>
                <a:spcPts val="4800"/>
              </a:spcBef>
              <a:buClrTx/>
              <a:buSzPct val="171000"/>
              <a:buFontTx/>
              <a:buChar char="•"/>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6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sz="1800">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8" name="Line"/>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9" name="Line"/>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0" name="Title Text"/>
          <p:cNvSpPr txBox="1"/>
          <p:nvPr>
            <p:ph type="title"/>
          </p:nvPr>
        </p:nvSpPr>
        <p:spPr>
          <a:xfrm>
            <a:off x="355600" y="2628900"/>
            <a:ext cx="12293600" cy="2108200"/>
          </a:xfrm>
          <a:prstGeom prst="rect">
            <a:avLst/>
          </a:prstGeom>
        </p:spPr>
        <p:txBody>
          <a:bodyPr anchor="b"/>
          <a:lstStyle/>
          <a:p>
            <a:pPr/>
            <a:r>
              <a:t>Title Text</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48" name="Line"/>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9" name="Line"/>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0" name="108177208_1914x1620.jpeg"/>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51" name="Title Text"/>
          <p:cNvSpPr txBox="1"/>
          <p:nvPr>
            <p:ph type="title"/>
          </p:nvPr>
        </p:nvSpPr>
        <p:spPr>
          <a:xfrm>
            <a:off x="355600" y="1930400"/>
            <a:ext cx="5816600" cy="3238500"/>
          </a:xfrm>
          <a:prstGeom prst="rect">
            <a:avLst/>
          </a:prstGeom>
        </p:spPr>
        <p:txBody>
          <a:bodyPr anchor="b"/>
          <a:lstStyle/>
          <a:p>
            <a:pPr/>
            <a:r>
              <a:t>Title Text</a:t>
            </a:r>
          </a:p>
        </p:txBody>
      </p:sp>
      <p:sp>
        <p:nvSpPr>
          <p:cNvPr id="52" name="Body Level One…"/>
          <p:cNvSpPr txBox="1"/>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77" name="Line"/>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8" name="Line"/>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9" name="117356722_2160x1620.jpeg"/>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80" name="Title Text"/>
          <p:cNvSpPr txBox="1"/>
          <p:nvPr>
            <p:ph type="title"/>
          </p:nvPr>
        </p:nvSpPr>
        <p:spPr>
          <a:xfrm>
            <a:off x="355600" y="444500"/>
            <a:ext cx="5816600" cy="2044700"/>
          </a:xfrm>
          <a:prstGeom prst="rect">
            <a:avLst/>
          </a:prstGeom>
        </p:spPr>
        <p:txBody>
          <a:bodyPr/>
          <a:lstStyle/>
          <a:p>
            <a:pPr/>
            <a:r>
              <a:t>Title Text</a:t>
            </a:r>
          </a:p>
        </p:txBody>
      </p:sp>
      <p:sp>
        <p:nvSpPr>
          <p:cNvPr id="81" name="Body Level One…"/>
          <p:cNvSpPr txBox="1"/>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89" name="Body Level One…"/>
          <p:cNvSpPr txBox="1"/>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97" name="Image"/>
          <p:cNvSpPr/>
          <p:nvPr>
            <p:ph type="pic" sz="half" idx="13"/>
          </p:nvPr>
        </p:nvSpPr>
        <p:spPr>
          <a:xfrm>
            <a:off x="6502400" y="4813300"/>
            <a:ext cx="6121400" cy="4356100"/>
          </a:xfrm>
          <a:prstGeom prst="rect">
            <a:avLst/>
          </a:prstGeom>
        </p:spPr>
        <p:txBody>
          <a:bodyPr lIns="91439" tIns="45719" rIns="91439" bIns="45719" anchor="t">
            <a:noAutofit/>
          </a:bodyPr>
          <a:lstStyle/>
          <a:p>
            <a:pPr/>
          </a:p>
        </p:txBody>
      </p:sp>
      <p:sp>
        <p:nvSpPr>
          <p:cNvPr id="98" name="Image"/>
          <p:cNvSpPr/>
          <p:nvPr>
            <p:ph type="pic" sz="half" idx="14"/>
          </p:nvPr>
        </p:nvSpPr>
        <p:spPr>
          <a:xfrm>
            <a:off x="6502400" y="444500"/>
            <a:ext cx="6121400" cy="4368800"/>
          </a:xfrm>
          <a:prstGeom prst="rect">
            <a:avLst/>
          </a:prstGeom>
        </p:spPr>
        <p:txBody>
          <a:bodyPr lIns="91439" tIns="45719" rIns="91439" bIns="45719" anchor="t">
            <a:noAutofit/>
          </a:bodyPr>
          <a:lstStyle/>
          <a:p>
            <a:pPr/>
          </a:p>
        </p:txBody>
      </p:sp>
      <p:sp>
        <p:nvSpPr>
          <p:cNvPr id="99" name="Image"/>
          <p:cNvSpPr/>
          <p:nvPr>
            <p:ph type="pic" idx="15"/>
          </p:nvPr>
        </p:nvSpPr>
        <p:spPr>
          <a:xfrm>
            <a:off x="368300" y="444500"/>
            <a:ext cx="6121400" cy="8724900"/>
          </a:xfrm>
          <a:prstGeom prst="rect">
            <a:avLst/>
          </a:prstGeom>
        </p:spPr>
        <p:txBody>
          <a:bodyPr lIns="91439" tIns="45719" rIns="91439" bIns="45719" anchor="t">
            <a:noAutofit/>
          </a:bodyPr>
          <a:lstStyle/>
          <a:p>
            <a:pPr/>
          </a:p>
        </p:txBody>
      </p:sp>
      <p:sp>
        <p:nvSpPr>
          <p:cNvPr id="10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Title Text"/>
          <p:cNvSpPr txBox="1"/>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2331700" y="9220199"/>
            <a:ext cx="317500" cy="355601"/>
          </a:xfrm>
          <a:prstGeom prst="rect">
            <a:avLst/>
          </a:prstGeom>
          <a:ln w="12700">
            <a:miter lim="400000"/>
          </a:ln>
        </p:spPr>
        <p:txBody>
          <a:bodyPr wrap="none" lIns="50800" tIns="50800" rIns="50800" bIns="50800" anchor="ctr">
            <a:spAutoFit/>
          </a:bodyPr>
          <a:lstStyle>
            <a:lvl1pPr>
              <a:defRPr sz="1600">
                <a:solidFill>
                  <a:schemeClr val="accent1">
                    <a:hueOff val="54750"/>
                    <a:satOff val="-1697"/>
                    <a:lumOff val="-18038"/>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1pPr>
      <a:lvl2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2pPr>
      <a:lvl3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3pPr>
      <a:lvl4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4pPr>
      <a:lvl5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5pPr>
      <a:lvl6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6pPr>
      <a:lvl7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7pPr>
      <a:lvl8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8pPr>
      <a:lvl9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1pPr>
      <a:lvl2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2pPr>
      <a:lvl3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3pPr>
      <a:lvl4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4pPr>
      <a:lvl5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5pPr>
      <a:lvl6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6pPr>
      <a:lvl7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7pPr>
      <a:lvl8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8pPr>
      <a:lvl9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13.png"/><Relationship Id="rId5"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3.png"/><Relationship Id="rId4" Type="http://schemas.openxmlformats.org/officeDocument/2006/relationships/image" Target="../media/image1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3.png"/><Relationship Id="rId4" Type="http://schemas.openxmlformats.org/officeDocument/2006/relationships/image" Target="../media/image2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7.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Image" descr="Image"/>
          <p:cNvPicPr>
            <a:picLocks noChangeAspect="1"/>
          </p:cNvPicPr>
          <p:nvPr>
            <p:ph type="pic" idx="13"/>
          </p:nvPr>
        </p:nvPicPr>
        <p:blipFill>
          <a:blip r:embed="rId2">
            <a:extLst/>
          </a:blip>
          <a:srcRect l="12474" t="0" r="12474" b="0"/>
          <a:stretch>
            <a:fillRect/>
          </a:stretch>
        </p:blipFill>
        <p:spPr>
          <a:prstGeom prst="rect">
            <a:avLst/>
          </a:prstGeom>
        </p:spPr>
      </p:pic>
      <p:sp>
        <p:nvSpPr>
          <p:cNvPr id="282" name="Always Verify The Source"/>
          <p:cNvSpPr txBox="1"/>
          <p:nvPr/>
        </p:nvSpPr>
        <p:spPr>
          <a:xfrm>
            <a:off x="675258" y="672919"/>
            <a:ext cx="11654285" cy="12827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rgbClr val="FFFFFF"/>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283" name="Matthew 21:23-27; Mark 11:27–33; Luke 20:1–8"/>
          <p:cNvSpPr txBox="1"/>
          <p:nvPr/>
        </p:nvSpPr>
        <p:spPr>
          <a:xfrm>
            <a:off x="1648162" y="1812217"/>
            <a:ext cx="9708475" cy="711201"/>
          </a:xfrm>
          <a:prstGeom prst="rect">
            <a:avLst/>
          </a:prstGeom>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70000"/>
              </a:lnSpc>
              <a:defRPr sz="3700">
                <a:solidFill>
                  <a:srgbClr val="D6D3CB"/>
                </a:solidFill>
                <a:effectLst>
                  <a:outerShdw sx="100000" sy="100000" kx="0" ky="0" algn="b" rotWithShape="0" blurRad="63500" dist="63500" dir="2558132">
                    <a:srgbClr val="000000"/>
                  </a:outerShdw>
                </a:effectLst>
              </a:defRPr>
            </a:lvl1pPr>
          </a:lstStyle>
          <a:p>
            <a:pPr/>
            <a:r>
              <a:t>Matthew 21:23-27; Mark 11:27–33; Luke 20:1–8</a:t>
            </a:r>
          </a:p>
        </p:txBody>
      </p:sp>
      <p:sp>
        <p:nvSpPr>
          <p:cNvPr id="284" name="Is It From Heaven or Men?"/>
          <p:cNvSpPr txBox="1"/>
          <p:nvPr/>
        </p:nvSpPr>
        <p:spPr>
          <a:xfrm>
            <a:off x="3058413" y="-162646"/>
            <a:ext cx="688797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70000"/>
              </a:lnSpc>
              <a:defRPr sz="3200">
                <a:solidFill>
                  <a:schemeClr val="accent3">
                    <a:satOff val="9363"/>
                    <a:lumOff val="10544"/>
                  </a:schemeClr>
                </a:solidFill>
                <a:effectLst>
                  <a:outerShdw sx="100000" sy="100000" kx="0" ky="0" algn="b" rotWithShape="0" blurRad="63500" dist="63500" dir="2558132">
                    <a:srgbClr val="000000"/>
                  </a:outerShdw>
                </a:effectLst>
                <a:latin typeface="Zapfino"/>
                <a:ea typeface="Zapfino"/>
                <a:cs typeface="Zapfino"/>
                <a:sym typeface="Zapfino"/>
              </a:defRPr>
            </a:lvl1pPr>
          </a:lstStyle>
          <a:p>
            <a:pPr/>
            <a:r>
              <a:t>Is It From Heaven or Men?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3" name="Image" descr="Image"/>
          <p:cNvPicPr>
            <a:picLocks noChangeAspect="1"/>
          </p:cNvPicPr>
          <p:nvPr/>
        </p:nvPicPr>
        <p:blipFill>
          <a:blip r:embed="rId2">
            <a:extLst/>
          </a:blip>
          <a:stretch>
            <a:fillRect/>
          </a:stretch>
        </p:blipFill>
        <p:spPr>
          <a:xfrm>
            <a:off x="375760" y="133917"/>
            <a:ext cx="12253280" cy="6126641"/>
          </a:xfrm>
          <a:prstGeom prst="rect">
            <a:avLst/>
          </a:prstGeom>
          <a:ln w="12700">
            <a:miter lim="400000"/>
          </a:ln>
          <a:effectLst>
            <a:outerShdw sx="100000" sy="100000" kx="0" ky="0" algn="b" rotWithShape="0" blurRad="152400" dist="87415" dir="5400000">
              <a:srgbClr val="000000"/>
            </a:outerShdw>
          </a:effectLst>
        </p:spPr>
      </p:pic>
      <p:grpSp>
        <p:nvGrpSpPr>
          <p:cNvPr id="326" name="2 Timothy 2:16–18 (NKJV)…"/>
          <p:cNvGrpSpPr/>
          <p:nvPr/>
        </p:nvGrpSpPr>
        <p:grpSpPr>
          <a:xfrm>
            <a:off x="501288" y="5519885"/>
            <a:ext cx="12276970" cy="4191001"/>
            <a:chOff x="0" y="0"/>
            <a:chExt cx="12276968" cy="4191000"/>
          </a:xfrm>
        </p:grpSpPr>
        <p:sp>
          <p:nvSpPr>
            <p:cNvPr id="325" name="2 Timothy 2:16–18 (NKJV)…"/>
            <p:cNvSpPr txBox="1"/>
            <p:nvPr/>
          </p:nvSpPr>
          <p:spPr>
            <a:xfrm>
              <a:off x="215900" y="139700"/>
              <a:ext cx="11845169" cy="3632201"/>
            </a:xfrm>
            <a:prstGeom prst="rect">
              <a:avLst/>
            </a:prstGeom>
            <a:gradFill flip="none" rotWithShape="1">
              <a:gsLst>
                <a:gs pos="0">
                  <a:srgbClr val="B1321E"/>
                </a:gs>
                <a:gs pos="100000">
                  <a:srgbClr val="9E6626"/>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sz="4200">
                  <a:solidFill>
                    <a:srgbClr val="FFFFFF"/>
                  </a:solidFill>
                  <a:effectLst>
                    <a:outerShdw sx="100000" sy="100000" kx="0" ky="0" algn="b" rotWithShape="0" blurRad="50800" dist="63500" dir="1975310">
                      <a:srgbClr val="000000"/>
                    </a:outerShdw>
                  </a:effectLst>
                </a:defRPr>
              </a:pPr>
              <a:r>
                <a:t>2 Timothy 2:16–18 (NKJV)</a:t>
              </a:r>
            </a:p>
            <a:p>
              <a:pPr>
                <a:defRPr sz="3400">
                  <a:solidFill>
                    <a:srgbClr val="FFFFFF"/>
                  </a:solidFill>
                  <a:effectLst>
                    <a:outerShdw sx="100000" sy="100000" kx="0" ky="0" algn="b" rotWithShape="0" blurRad="50800" dist="63500" dir="1975310">
                      <a:srgbClr val="000000"/>
                    </a:outerShdw>
                  </a:effectLst>
                </a:defRPr>
              </a:pPr>
              <a:r>
                <a:rPr baseline="31999"/>
                <a:t>16</a:t>
              </a:r>
              <a:r>
                <a:t> But shun profane </a:t>
              </a:r>
              <a:r>
                <a:rPr i="1"/>
                <a:t>and</a:t>
              </a:r>
              <a:r>
                <a:t> idle babblings, for they will increase to more ungodliness. </a:t>
              </a:r>
              <a:r>
                <a:rPr baseline="31999"/>
                <a:t>17</a:t>
              </a:r>
              <a:r>
                <a:t> And their message will spread like cancer. Hymenaeus and Philetus are of this sort, </a:t>
              </a:r>
              <a:r>
                <a:rPr baseline="31999"/>
                <a:t>18</a:t>
              </a:r>
              <a:r>
                <a:t> who have strayed concerning the truth, saying that the resurrection is already past; and they overthrow the faith of some.</a:t>
              </a:r>
            </a:p>
          </p:txBody>
        </p:sp>
        <p:pic>
          <p:nvPicPr>
            <p:cNvPr id="324" name="2 Timothy 2:16–18 (NKJV)…" descr="2 Timothy 2:16–18 (NKJV)…"/>
            <p:cNvPicPr>
              <a:picLocks noChangeAspect="0"/>
            </p:cNvPicPr>
            <p:nvPr/>
          </p:nvPicPr>
          <p:blipFill>
            <a:blip r:embed="rId3">
              <a:extLst/>
            </a:blip>
            <a:stretch>
              <a:fillRect/>
            </a:stretch>
          </p:blipFill>
          <p:spPr>
            <a:xfrm>
              <a:off x="0" y="-1"/>
              <a:ext cx="12276969" cy="4191001"/>
            </a:xfrm>
            <a:prstGeom prst="rect">
              <a:avLst/>
            </a:prstGeom>
            <a:effectLst/>
          </p:spPr>
        </p:pic>
      </p:grpSp>
      <p:grpSp>
        <p:nvGrpSpPr>
          <p:cNvPr id="329" name="Never believe a statement as the truth of God unless you can verify that the Bible indeed teaches it!"/>
          <p:cNvGrpSpPr/>
          <p:nvPr/>
        </p:nvGrpSpPr>
        <p:grpSpPr>
          <a:xfrm>
            <a:off x="43456" y="1991046"/>
            <a:ext cx="12917888" cy="3403601"/>
            <a:chOff x="0" y="0"/>
            <a:chExt cx="12917887" cy="3403600"/>
          </a:xfrm>
        </p:grpSpPr>
        <p:sp>
          <p:nvSpPr>
            <p:cNvPr id="328" name="Never believe a statement as the truth of God unless you can verify that the Bible indeed teaches it!"/>
            <p:cNvSpPr txBox="1"/>
            <p:nvPr/>
          </p:nvSpPr>
          <p:spPr>
            <a:xfrm>
              <a:off x="196850" y="196850"/>
              <a:ext cx="12524188" cy="3009900"/>
            </a:xfrm>
            <a:prstGeom prst="rect">
              <a:avLst/>
            </a:prstGeom>
            <a:solidFill>
              <a:srgbClr val="D6D3CB">
                <a:alpha val="90951"/>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400">
                  <a:solidFill>
                    <a:srgbClr val="000000"/>
                  </a:solidFill>
                  <a:latin typeface="Century Gothic"/>
                  <a:ea typeface="Century Gothic"/>
                  <a:cs typeface="Century Gothic"/>
                  <a:sym typeface="Century Gothic"/>
                </a:defRPr>
              </a:lvl1pPr>
            </a:lstStyle>
            <a:p>
              <a:pPr/>
              <a:r>
                <a:t>Never believe a statement as the truth of God unless you can verify that the Bible indeed teaches it!</a:t>
              </a:r>
            </a:p>
          </p:txBody>
        </p:sp>
        <p:pic>
          <p:nvPicPr>
            <p:cNvPr id="327" name="Never believe a statement as the truth of God unless you can verify that the Bible indeed teaches it!" descr="Never believe a statement as the truth of God unless you can verify that the Bible indeed teaches it!"/>
            <p:cNvPicPr>
              <a:picLocks noChangeAspect="0"/>
            </p:cNvPicPr>
            <p:nvPr/>
          </p:nvPicPr>
          <p:blipFill>
            <a:blip r:embed="rId4">
              <a:extLst/>
            </a:blip>
            <a:stretch>
              <a:fillRect/>
            </a:stretch>
          </p:blipFill>
          <p:spPr>
            <a:xfrm>
              <a:off x="-1" y="-1"/>
              <a:ext cx="12917889" cy="3403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1" name="Image" descr="Image"/>
          <p:cNvPicPr>
            <a:picLocks noChangeAspect="1"/>
          </p:cNvPicPr>
          <p:nvPr>
            <p:ph type="pic" idx="13"/>
          </p:nvPr>
        </p:nvPicPr>
        <p:blipFill>
          <a:blip r:embed="rId2">
            <a:extLst/>
          </a:blip>
          <a:srcRect l="19934" t="0" r="19934" b="0"/>
          <a:stretch>
            <a:fillRect/>
          </a:stretch>
        </p:blipFill>
        <p:spPr>
          <a:prstGeom prst="rect">
            <a:avLst/>
          </a:prstGeom>
        </p:spPr>
      </p:pic>
      <p:pic>
        <p:nvPicPr>
          <p:cNvPr id="332" name="Image" descr="Image"/>
          <p:cNvPicPr>
            <a:picLocks noChangeAspect="1"/>
          </p:cNvPicPr>
          <p:nvPr/>
        </p:nvPicPr>
        <p:blipFill>
          <a:blip r:embed="rId3">
            <a:extLst/>
          </a:blip>
          <a:stretch>
            <a:fillRect/>
          </a:stretch>
        </p:blipFill>
        <p:spPr>
          <a:xfrm>
            <a:off x="3512893" y="106384"/>
            <a:ext cx="5979014" cy="2989507"/>
          </a:xfrm>
          <a:prstGeom prst="rect">
            <a:avLst/>
          </a:prstGeom>
          <a:ln w="12700">
            <a:miter lim="400000"/>
          </a:ln>
          <a:effectLst>
            <a:outerShdw sx="100000" sy="100000" kx="0" ky="0" algn="b" rotWithShape="0" blurRad="152400" dist="87415" dir="5400000">
              <a:srgbClr val="000000"/>
            </a:outerShdw>
          </a:effectLst>
        </p:spPr>
      </p:pic>
      <p:grpSp>
        <p:nvGrpSpPr>
          <p:cNvPr id="335" name="MANY PEOPLE TODAY MISHANDLE the Word of God…"/>
          <p:cNvGrpSpPr/>
          <p:nvPr/>
        </p:nvGrpSpPr>
        <p:grpSpPr>
          <a:xfrm>
            <a:off x="43456" y="5269909"/>
            <a:ext cx="12917888" cy="4114801"/>
            <a:chOff x="0" y="0"/>
            <a:chExt cx="12917887" cy="4114800"/>
          </a:xfrm>
        </p:grpSpPr>
        <p:sp>
          <p:nvSpPr>
            <p:cNvPr id="334" name="MANY PEOPLE TODAY MISHANDLE the Word of God…"/>
            <p:cNvSpPr txBox="1"/>
            <p:nvPr/>
          </p:nvSpPr>
          <p:spPr>
            <a:xfrm>
              <a:off x="196850" y="196850"/>
              <a:ext cx="12524188" cy="3721100"/>
            </a:xfrm>
            <a:prstGeom prst="rect">
              <a:avLst/>
            </a:prstGeom>
            <a:solidFill>
              <a:srgbClr val="D6D3CB">
                <a:alpha val="90951"/>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900"/>
                </a:spcBef>
                <a:defRPr b="1" sz="3800">
                  <a:solidFill>
                    <a:srgbClr val="000000"/>
                  </a:solidFill>
                  <a:effectLst>
                    <a:outerShdw sx="100000" sy="100000" kx="0" ky="0" algn="b" rotWithShape="0" blurRad="101600" dist="101600" dir="18900000">
                      <a:srgbClr val="000000">
                        <a:alpha val="32000"/>
                      </a:srgbClr>
                    </a:outerShdw>
                  </a:effectLst>
                  <a:latin typeface="Century Gothic"/>
                  <a:ea typeface="Century Gothic"/>
                  <a:cs typeface="Century Gothic"/>
                  <a:sym typeface="Century Gothic"/>
                </a:defRPr>
              </a:pPr>
              <a:r>
                <a:t>MANY PEOPLE </a:t>
              </a:r>
              <a:r>
                <a:rPr u="sng"/>
                <a:t>TODAY</a:t>
              </a:r>
              <a:r>
                <a:t> </a:t>
              </a:r>
              <a:r>
                <a:rPr u="sng">
                  <a:solidFill>
                    <a:schemeClr val="accent5">
                      <a:satOff val="8112"/>
                      <a:lumOff val="-14630"/>
                    </a:schemeClr>
                  </a:solidFill>
                </a:rPr>
                <a:t>MISHANDLE</a:t>
              </a:r>
              <a:r>
                <a:t> the Word of God</a:t>
              </a:r>
            </a:p>
            <a:p>
              <a:pPr marL="721894" indent="-721894" algn="l">
                <a:spcBef>
                  <a:spcPts val="900"/>
                </a:spcBef>
                <a:buSzPct val="45000"/>
                <a:buBlip>
                  <a:blip r:embed="rId4"/>
                </a:buBlip>
                <a:defRPr sz="3500">
                  <a:solidFill>
                    <a:srgbClr val="000000"/>
                  </a:solidFill>
                  <a:effectLst>
                    <a:outerShdw sx="100000" sy="100000" kx="0" ky="0" algn="b" rotWithShape="0" blurRad="101600" dist="101600" dir="18900000">
                      <a:srgbClr val="000000">
                        <a:alpha val="32000"/>
                      </a:srgbClr>
                    </a:outerShdw>
                  </a:effectLst>
                  <a:latin typeface="Century Gothic"/>
                  <a:ea typeface="Century Gothic"/>
                  <a:cs typeface="Century Gothic"/>
                  <a:sym typeface="Century Gothic"/>
                </a:defRPr>
              </a:pPr>
              <a:r>
                <a:t>They </a:t>
              </a:r>
              <a:r>
                <a:rPr b="1"/>
                <a:t>ADD</a:t>
              </a:r>
              <a:r>
                <a:t> to God’s words - Prov 30:6; Rev 22:18</a:t>
              </a:r>
            </a:p>
            <a:p>
              <a:pPr marL="721894" indent="-721894" algn="l">
                <a:spcBef>
                  <a:spcPts val="900"/>
                </a:spcBef>
                <a:buSzPct val="45000"/>
                <a:buBlip>
                  <a:blip r:embed="rId4"/>
                </a:buBlip>
                <a:defRPr sz="3500">
                  <a:solidFill>
                    <a:srgbClr val="000000"/>
                  </a:solidFill>
                  <a:effectLst>
                    <a:outerShdw sx="100000" sy="100000" kx="0" ky="0" algn="b" rotWithShape="0" blurRad="101600" dist="101600" dir="18900000">
                      <a:srgbClr val="000000">
                        <a:alpha val="32000"/>
                      </a:srgbClr>
                    </a:outerShdw>
                  </a:effectLst>
                  <a:latin typeface="Century Gothic"/>
                  <a:ea typeface="Century Gothic"/>
                  <a:cs typeface="Century Gothic"/>
                  <a:sym typeface="Century Gothic"/>
                </a:defRPr>
              </a:pPr>
              <a:r>
                <a:t>They </a:t>
              </a:r>
              <a:r>
                <a:rPr b="1"/>
                <a:t>SUBTRACT</a:t>
              </a:r>
              <a:r>
                <a:t> from God’s words - Rev 22:19</a:t>
              </a:r>
            </a:p>
            <a:p>
              <a:pPr marL="721894" indent="-721894" algn="l">
                <a:spcBef>
                  <a:spcPts val="900"/>
                </a:spcBef>
                <a:buSzPct val="45000"/>
                <a:buBlip>
                  <a:blip r:embed="rId4"/>
                </a:buBlip>
                <a:defRPr sz="3500">
                  <a:solidFill>
                    <a:srgbClr val="000000"/>
                  </a:solidFill>
                  <a:effectLst>
                    <a:outerShdw sx="100000" sy="100000" kx="0" ky="0" algn="b" rotWithShape="0" blurRad="101600" dist="101600" dir="18900000">
                      <a:srgbClr val="000000">
                        <a:alpha val="32000"/>
                      </a:srgbClr>
                    </a:outerShdw>
                  </a:effectLst>
                  <a:latin typeface="Century Gothic"/>
                  <a:ea typeface="Century Gothic"/>
                  <a:cs typeface="Century Gothic"/>
                  <a:sym typeface="Century Gothic"/>
                </a:defRPr>
              </a:pPr>
              <a:r>
                <a:t>They </a:t>
              </a:r>
              <a:r>
                <a:rPr b="1"/>
                <a:t>TWIST</a:t>
              </a:r>
              <a:r>
                <a:t> God’s words - 2 Pet. 3:16</a:t>
              </a:r>
            </a:p>
            <a:p>
              <a:pPr marL="721894" indent="-721894" algn="l">
                <a:spcBef>
                  <a:spcPts val="900"/>
                </a:spcBef>
                <a:buSzPct val="45000"/>
                <a:buBlip>
                  <a:blip r:embed="rId4"/>
                </a:buBlip>
                <a:defRPr sz="3500">
                  <a:solidFill>
                    <a:srgbClr val="000000"/>
                  </a:solidFill>
                  <a:effectLst>
                    <a:outerShdw sx="100000" sy="100000" kx="0" ky="0" algn="b" rotWithShape="0" blurRad="101600" dist="101600" dir="18900000">
                      <a:srgbClr val="000000">
                        <a:alpha val="32000"/>
                      </a:srgbClr>
                    </a:outerShdw>
                  </a:effectLst>
                  <a:latin typeface="Century Gothic"/>
                  <a:ea typeface="Century Gothic"/>
                  <a:cs typeface="Century Gothic"/>
                  <a:sym typeface="Century Gothic"/>
                </a:defRPr>
              </a:pPr>
              <a:r>
                <a:t>They </a:t>
              </a:r>
              <a:r>
                <a:rPr b="1"/>
                <a:t>REARRANGE</a:t>
              </a:r>
              <a:r>
                <a:t> God’s words - Mat. 15:1-9; 23:23,24</a:t>
              </a:r>
            </a:p>
          </p:txBody>
        </p:sp>
        <p:pic>
          <p:nvPicPr>
            <p:cNvPr id="333" name="MANY PEOPLE TODAY MISHANDLE the Word of God…" descr="MANY PEOPLE TODAY MISHANDLE the Word of God…"/>
            <p:cNvPicPr>
              <a:picLocks noChangeAspect="0"/>
            </p:cNvPicPr>
            <p:nvPr/>
          </p:nvPicPr>
          <p:blipFill>
            <a:blip r:embed="rId5">
              <a:extLst/>
            </a:blip>
            <a:stretch>
              <a:fillRect/>
            </a:stretch>
          </p:blipFill>
          <p:spPr>
            <a:xfrm>
              <a:off x="-1" y="0"/>
              <a:ext cx="12917889" cy="41148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5"/>
                                        </p:tgtEl>
                                        <p:attrNameLst>
                                          <p:attrName>style.visibility</p:attrName>
                                        </p:attrNameLst>
                                      </p:cBhvr>
                                      <p:to>
                                        <p:strVal val="visible"/>
                                      </p:to>
                                    </p:set>
                                    <p:animEffect filter="fade" transition="in">
                                      <p:cBhvr>
                                        <p:cTn id="7" dur="15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7" name="Image" descr="Image"/>
          <p:cNvPicPr>
            <a:picLocks noChangeAspect="1"/>
          </p:cNvPicPr>
          <p:nvPr>
            <p:ph type="pic" idx="13"/>
          </p:nvPr>
        </p:nvPicPr>
        <p:blipFill>
          <a:blip r:embed="rId2">
            <a:extLst/>
          </a:blip>
          <a:srcRect l="0" t="1117" r="0" b="1117"/>
          <a:stretch>
            <a:fillRect/>
          </a:stretch>
        </p:blipFill>
        <p:spPr>
          <a:prstGeom prst="rect">
            <a:avLst/>
          </a:prstGeom>
        </p:spPr>
      </p:pic>
      <p:sp>
        <p:nvSpPr>
          <p:cNvPr id="338"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rgbClr val="FFFFFF"/>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39" name="Matthew 21:23-27; Mark 11:27–33; Luke 20:1–8"/>
          <p:cNvSpPr txBox="1"/>
          <p:nvPr/>
        </p:nvSpPr>
        <p:spPr>
          <a:xfrm>
            <a:off x="1648162" y="1633247"/>
            <a:ext cx="9708475" cy="711201"/>
          </a:xfrm>
          <a:prstGeom prst="rect">
            <a:avLst/>
          </a:prstGeom>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D6D3CB"/>
                </a:solidFill>
                <a:effectLst>
                  <a:outerShdw sx="100000" sy="100000" kx="0" ky="0" algn="b" rotWithShape="0" blurRad="63500" dist="63500" dir="2558132">
                    <a:srgbClr val="000000"/>
                  </a:outerShdw>
                </a:effectLst>
              </a:defRPr>
            </a:lvl1pPr>
          </a:lstStyle>
          <a:p>
            <a:pPr/>
            <a:r>
              <a:t>Matthew 21:23-27; Mark 11:27–33; Luke 20:1–8</a:t>
            </a:r>
          </a:p>
        </p:txBody>
      </p:sp>
      <p:sp>
        <p:nvSpPr>
          <p:cNvPr id="340" name="Psalm 119:160 (NKJV)…"/>
          <p:cNvSpPr txBox="1"/>
          <p:nvPr/>
        </p:nvSpPr>
        <p:spPr>
          <a:xfrm>
            <a:off x="435547" y="5892363"/>
            <a:ext cx="12133706" cy="36195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6600">
                <a:solidFill>
                  <a:srgbClr val="FFFFFF"/>
                </a:solidFill>
                <a:effectLst>
                  <a:outerShdw sx="100000" sy="100000" kx="0" ky="0" algn="b" rotWithShape="0" blurRad="76200" dist="63500" dir="3226378">
                    <a:srgbClr val="000000"/>
                  </a:outerShdw>
                </a:effectLst>
                <a:latin typeface="Hoefler Text"/>
                <a:ea typeface="Hoefler Text"/>
                <a:cs typeface="Hoefler Text"/>
                <a:sym typeface="Hoefler Text"/>
              </a:defRPr>
            </a:pPr>
            <a:r>
              <a:t>Psalm 119:160 (NKJV)</a:t>
            </a:r>
          </a:p>
          <a:p>
            <a:pPr defTabSz="457200">
              <a:defRPr sz="5500">
                <a:solidFill>
                  <a:srgbClr val="FFFFFF"/>
                </a:solidFill>
                <a:effectLst>
                  <a:outerShdw sx="100000" sy="100000" kx="0" ky="0" algn="b" rotWithShape="0" blurRad="76200" dist="63500" dir="3226378">
                    <a:srgbClr val="000000"/>
                  </a:outerShdw>
                </a:effectLst>
                <a:latin typeface="Hoefler Text"/>
                <a:ea typeface="Hoefler Text"/>
                <a:cs typeface="Hoefler Text"/>
                <a:sym typeface="Hoefler Text"/>
              </a:defRPr>
            </a:pPr>
            <a:r>
              <a:rPr baseline="31999"/>
              <a:t>160</a:t>
            </a:r>
            <a:r>
              <a:t> The entirety of Your word </a:t>
            </a:r>
            <a:r>
              <a:rPr i="1"/>
              <a:t>is</a:t>
            </a:r>
            <a:r>
              <a:t> truth, And every one of Your righteous judgments </a:t>
            </a:r>
            <a:r>
              <a:rPr i="1"/>
              <a:t>endures</a:t>
            </a:r>
            <a:r>
              <a:t> forever.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2" name="Image" descr="Image"/>
          <p:cNvPicPr>
            <a:picLocks noChangeAspect="1"/>
          </p:cNvPicPr>
          <p:nvPr>
            <p:ph type="pic" idx="13"/>
          </p:nvPr>
        </p:nvPicPr>
        <p:blipFill>
          <a:blip r:embed="rId2">
            <a:extLst/>
          </a:blip>
          <a:srcRect l="0" t="1117" r="0" b="1117"/>
          <a:stretch>
            <a:fillRect/>
          </a:stretch>
        </p:blipFill>
        <p:spPr>
          <a:prstGeom prst="rect">
            <a:avLst/>
          </a:prstGeom>
        </p:spPr>
      </p:pic>
      <p:sp>
        <p:nvSpPr>
          <p:cNvPr id="343"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rgbClr val="FFFFFF"/>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44" name="Matthew 21:23-27; Mark 11:27–33; Luke 20:1–8"/>
          <p:cNvSpPr txBox="1"/>
          <p:nvPr/>
        </p:nvSpPr>
        <p:spPr>
          <a:xfrm>
            <a:off x="1648162" y="1633247"/>
            <a:ext cx="9708475" cy="711201"/>
          </a:xfrm>
          <a:prstGeom prst="rect">
            <a:avLst/>
          </a:prstGeom>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D6D3CB"/>
                </a:solidFill>
                <a:effectLst>
                  <a:outerShdw sx="100000" sy="100000" kx="0" ky="0" algn="b" rotWithShape="0" blurRad="63500" dist="63500" dir="2558132">
                    <a:srgbClr val="000000"/>
                  </a:outerShdw>
                </a:effectLst>
              </a:defRPr>
            </a:lvl1pPr>
          </a:lstStyle>
          <a:p>
            <a:pPr/>
            <a:r>
              <a:t>Matthew 21:23-27; Mark 11:27–33; Luke 20:1–8</a:t>
            </a:r>
          </a:p>
        </p:txBody>
      </p:sp>
      <p:sp>
        <p:nvSpPr>
          <p:cNvPr id="345" name="The totality of information revealed in the Bible is the totality of God’s revealed truth.…"/>
          <p:cNvSpPr txBox="1"/>
          <p:nvPr/>
        </p:nvSpPr>
        <p:spPr>
          <a:xfrm>
            <a:off x="435547" y="6070214"/>
            <a:ext cx="12133706" cy="34290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3000"/>
              </a:spcBef>
              <a:defRPr sz="5100">
                <a:solidFill>
                  <a:srgbClr val="FFFFFF"/>
                </a:solidFill>
                <a:effectLst>
                  <a:outerShdw sx="100000" sy="100000" kx="0" ky="0" algn="b" rotWithShape="0" blurRad="76200" dist="63500" dir="3226378">
                    <a:srgbClr val="000000"/>
                  </a:outerShdw>
                </a:effectLst>
                <a:latin typeface="Hoefler Text"/>
                <a:ea typeface="Hoefler Text"/>
                <a:cs typeface="Hoefler Text"/>
                <a:sym typeface="Hoefler Text"/>
              </a:defRPr>
            </a:pPr>
            <a:r>
              <a:t>The totality of information revealed in the Bible is the totality of God’s revealed truth. </a:t>
            </a:r>
          </a:p>
          <a:p>
            <a:pPr defTabSz="457200">
              <a:spcBef>
                <a:spcPts val="3000"/>
              </a:spcBef>
              <a:defRPr sz="4600">
                <a:solidFill>
                  <a:srgbClr val="FFFFFF"/>
                </a:solidFill>
                <a:effectLst>
                  <a:outerShdw sx="100000" sy="100000" kx="0" ky="0" algn="b" rotWithShape="0" blurRad="76200" dist="63500" dir="3226378">
                    <a:srgbClr val="000000"/>
                  </a:outerShdw>
                </a:effectLst>
                <a:latin typeface="Hoefler Text"/>
                <a:ea typeface="Hoefler Text"/>
                <a:cs typeface="Hoefler Text"/>
                <a:sym typeface="Hoefler Text"/>
              </a:defRPr>
            </a:pPr>
            <a:r>
              <a:t>ABOUT HIMSELF / ABOUT US / FOR US - Deut 29:29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7" name="Image" descr="Image"/>
          <p:cNvPicPr>
            <a:picLocks noChangeAspect="1"/>
          </p:cNvPicPr>
          <p:nvPr>
            <p:ph type="pic" idx="13"/>
          </p:nvPr>
        </p:nvPicPr>
        <p:blipFill>
          <a:blip r:embed="rId2">
            <a:extLst/>
          </a:blip>
          <a:srcRect l="0" t="1117" r="0" b="1117"/>
          <a:stretch>
            <a:fillRect/>
          </a:stretch>
        </p:blipFill>
        <p:spPr>
          <a:prstGeom prst="rect">
            <a:avLst/>
          </a:prstGeom>
        </p:spPr>
      </p:pic>
      <p:sp>
        <p:nvSpPr>
          <p:cNvPr id="348"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rgbClr val="FFFFFF"/>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49" name="Matthew 21:23-27; Mark 11:27–33; Luke 20:1–8"/>
          <p:cNvSpPr txBox="1"/>
          <p:nvPr/>
        </p:nvSpPr>
        <p:spPr>
          <a:xfrm>
            <a:off x="1648162" y="1633247"/>
            <a:ext cx="9708475" cy="711201"/>
          </a:xfrm>
          <a:prstGeom prst="rect">
            <a:avLst/>
          </a:prstGeom>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D6D3CB"/>
                </a:solidFill>
                <a:effectLst>
                  <a:outerShdw sx="100000" sy="100000" kx="0" ky="0" algn="b" rotWithShape="0" blurRad="63500" dist="63500" dir="2558132">
                    <a:srgbClr val="000000"/>
                  </a:outerShdw>
                </a:effectLst>
              </a:defRPr>
            </a:lvl1pPr>
          </a:lstStyle>
          <a:p>
            <a:pPr/>
            <a:r>
              <a:t>Matthew 21:23-27; Mark 11:27–33; Luke 20:1–8</a:t>
            </a:r>
          </a:p>
        </p:txBody>
      </p:sp>
      <p:sp>
        <p:nvSpPr>
          <p:cNvPr id="350" name="John 17:17 (NKJV)…"/>
          <p:cNvSpPr txBox="1"/>
          <p:nvPr/>
        </p:nvSpPr>
        <p:spPr>
          <a:xfrm>
            <a:off x="435547" y="6222665"/>
            <a:ext cx="12133706" cy="32893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6600">
                <a:solidFill>
                  <a:srgbClr val="FFFFFF"/>
                </a:solidFill>
                <a:effectLst>
                  <a:outerShdw sx="100000" sy="100000" kx="0" ky="0" algn="b" rotWithShape="0" blurRad="76200" dist="63500" dir="3226378">
                    <a:srgbClr val="000000"/>
                  </a:outerShdw>
                </a:effectLst>
                <a:latin typeface="Hoefler Text"/>
                <a:ea typeface="Hoefler Text"/>
                <a:cs typeface="Hoefler Text"/>
                <a:sym typeface="Hoefler Text"/>
              </a:defRPr>
            </a:pPr>
            <a:r>
              <a:t>John 17:17 (NKJV)</a:t>
            </a:r>
          </a:p>
          <a:p>
            <a:pPr defTabSz="457200">
              <a:defRPr sz="7200">
                <a:solidFill>
                  <a:srgbClr val="FFFFFF"/>
                </a:solidFill>
                <a:effectLst>
                  <a:outerShdw sx="100000" sy="100000" kx="0" ky="0" algn="b" rotWithShape="0" blurRad="76200" dist="63500" dir="3226378">
                    <a:srgbClr val="000000"/>
                  </a:outerShdw>
                </a:effectLst>
                <a:latin typeface="Hoefler Text"/>
                <a:ea typeface="Hoefler Text"/>
                <a:cs typeface="Hoefler Text"/>
                <a:sym typeface="Hoefler Text"/>
              </a:defRPr>
            </a:pPr>
            <a:r>
              <a:rPr baseline="31999"/>
              <a:t>17</a:t>
            </a:r>
            <a:r>
              <a:t> Sanctify them by Your truth. Your word is truth.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2" name="Image" descr="Image"/>
          <p:cNvPicPr>
            <a:picLocks noChangeAspect="1"/>
          </p:cNvPicPr>
          <p:nvPr>
            <p:ph type="pic" idx="13"/>
          </p:nvPr>
        </p:nvPicPr>
        <p:blipFill>
          <a:blip r:embed="rId2">
            <a:extLst/>
          </a:blip>
          <a:srcRect l="0" t="1117" r="0" b="1117"/>
          <a:stretch>
            <a:fillRect/>
          </a:stretch>
        </p:blipFill>
        <p:spPr>
          <a:prstGeom prst="rect">
            <a:avLst/>
          </a:prstGeom>
        </p:spPr>
      </p:pic>
      <p:sp>
        <p:nvSpPr>
          <p:cNvPr id="353"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rgbClr val="FFFFFF"/>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54" name="Matthew 21:23-27; Mark 11:27–33; Luke 20:1–8"/>
          <p:cNvSpPr txBox="1"/>
          <p:nvPr/>
        </p:nvSpPr>
        <p:spPr>
          <a:xfrm>
            <a:off x="1648162" y="1633247"/>
            <a:ext cx="9708475" cy="711201"/>
          </a:xfrm>
          <a:prstGeom prst="rect">
            <a:avLst/>
          </a:prstGeom>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D6D3CB"/>
                </a:solidFill>
                <a:effectLst>
                  <a:outerShdw sx="100000" sy="100000" kx="0" ky="0" algn="b" rotWithShape="0" blurRad="63500" dist="63500" dir="2558132">
                    <a:srgbClr val="000000"/>
                  </a:outerShdw>
                </a:effectLst>
              </a:defRPr>
            </a:lvl1pPr>
          </a:lstStyle>
          <a:p>
            <a:pPr/>
            <a:r>
              <a:t>Matthew 21:23-27; Mark 11:27–33; Luke 20:1–8</a:t>
            </a:r>
          </a:p>
        </p:txBody>
      </p:sp>
      <p:sp>
        <p:nvSpPr>
          <p:cNvPr id="355" name="2 Timothy 3:16–17 (NKJV)…"/>
          <p:cNvSpPr txBox="1"/>
          <p:nvPr/>
        </p:nvSpPr>
        <p:spPr>
          <a:xfrm>
            <a:off x="435547" y="4885553"/>
            <a:ext cx="12133706" cy="45593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7200">
                <a:solidFill>
                  <a:srgbClr val="FFFFFF"/>
                </a:solidFill>
                <a:effectLst>
                  <a:outerShdw sx="100000" sy="100000" kx="0" ky="0" algn="b" rotWithShape="0" blurRad="76200" dist="63500" dir="3226378">
                    <a:srgbClr val="000000"/>
                  </a:outerShdw>
                </a:effectLst>
                <a:latin typeface="Hoefler Text"/>
                <a:ea typeface="Hoefler Text"/>
                <a:cs typeface="Hoefler Text"/>
                <a:sym typeface="Hoefler Text"/>
              </a:defRPr>
            </a:pPr>
            <a:r>
              <a:t>2 Timothy 3:16–17 (NKJV)</a:t>
            </a:r>
          </a:p>
          <a:p>
            <a:pPr defTabSz="457200">
              <a:defRPr sz="4400">
                <a:solidFill>
                  <a:srgbClr val="FFFFFF"/>
                </a:solidFill>
                <a:effectLst>
                  <a:outerShdw sx="100000" sy="100000" kx="0" ky="0" algn="b" rotWithShape="0" blurRad="76200" dist="63500" dir="3226378">
                    <a:srgbClr val="000000"/>
                  </a:outerShdw>
                </a:effectLst>
                <a:latin typeface="Hoefler Text"/>
                <a:ea typeface="Hoefler Text"/>
                <a:cs typeface="Hoefler Text"/>
                <a:sym typeface="Hoefler Text"/>
              </a:defRPr>
            </a:pPr>
            <a:r>
              <a:rPr baseline="31999"/>
              <a:t>16</a:t>
            </a:r>
            <a:r>
              <a:t> All Scripture </a:t>
            </a:r>
            <a:r>
              <a:rPr i="1"/>
              <a:t>is</a:t>
            </a:r>
            <a:r>
              <a:t> given by inspiration of God, and </a:t>
            </a:r>
            <a:r>
              <a:rPr i="1"/>
              <a:t>is</a:t>
            </a:r>
            <a:r>
              <a:t> profitable for doctrine, for reproof, for correction, for instruction in righteousness, </a:t>
            </a:r>
            <a:r>
              <a:rPr baseline="31999"/>
              <a:t>17</a:t>
            </a:r>
            <a:r>
              <a:t> that the man of God may be complete, thoroughly equipped for every good work.</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58" name="From Heaven or Men?"/>
          <p:cNvSpPr txBox="1"/>
          <p:nvPr/>
        </p:nvSpPr>
        <p:spPr>
          <a:xfrm>
            <a:off x="1085416" y="1837823"/>
            <a:ext cx="10833969" cy="1320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300">
                <a:solidFill>
                  <a:srgbClr val="D6D3CB"/>
                </a:solidFill>
                <a:effectLst>
                  <a:outerShdw sx="100000" sy="100000" kx="0" ky="0" algn="b" rotWithShape="0" blurRad="63500" dist="63500" dir="2558132">
                    <a:srgbClr val="000000"/>
                  </a:outerShdw>
                </a:effectLst>
              </a:defRPr>
            </a:lvl1pPr>
          </a:lstStyle>
          <a:p>
            <a:pPr/>
            <a:r>
              <a:t>From Heaven or Men?</a:t>
            </a:r>
          </a:p>
        </p:txBody>
      </p:sp>
      <p:sp>
        <p:nvSpPr>
          <p:cNvPr id="359" name="Rectangle 3"/>
          <p:cNvSpPr txBox="1"/>
          <p:nvPr/>
        </p:nvSpPr>
        <p:spPr>
          <a:xfrm>
            <a:off x="4469927" y="4451063"/>
            <a:ext cx="4064946" cy="529356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6350" defTabSz="1300480">
              <a:spcBef>
                <a:spcPts val="600"/>
              </a:spcBef>
              <a:defRPr b="1" i="1" sz="2800">
                <a:solidFill>
                  <a:srgbClr val="E13F3B"/>
                </a:soli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Matthew 21:25-26</a:t>
            </a:r>
            <a:endParaRPr sz="1600"/>
          </a:p>
          <a:p>
            <a:pPr lvl="1" indent="6350" defTabSz="1300480">
              <a:spcBef>
                <a:spcPts val="2400"/>
              </a:spcBef>
              <a:defRPr b="1" sz="9700">
                <a:solidFill>
                  <a:srgbClr val="E13F3B"/>
                </a:solidFill>
                <a:effectLst>
                  <a:outerShdw sx="100000" sy="100000" kx="0" ky="0" algn="b" rotWithShape="0" blurRad="165100" dist="139700" dir="2700000">
                    <a:srgbClr val="000000">
                      <a:alpha val="40000"/>
                    </a:srgbClr>
                  </a:outerShdw>
                </a:effectLst>
                <a:latin typeface="Agency FB"/>
                <a:ea typeface="Agency FB"/>
                <a:cs typeface="Agency FB"/>
                <a:sym typeface="Agency FB"/>
              </a:defRPr>
            </a:pPr>
            <a:r>
              <a:t>Only Two Possible Sources</a:t>
            </a:r>
          </a:p>
        </p:txBody>
      </p:sp>
      <p:sp>
        <p:nvSpPr>
          <p:cNvPr id="360" name="Rectangle 7"/>
          <p:cNvSpPr txBox="1"/>
          <p:nvPr/>
        </p:nvSpPr>
        <p:spPr>
          <a:xfrm>
            <a:off x="8605823" y="4622276"/>
            <a:ext cx="4206241" cy="4951138"/>
          </a:xfrm>
          <a:prstGeom prst="rect">
            <a:avLst/>
          </a:prstGeom>
          <a:gradFill>
            <a:gsLst>
              <a:gs pos="0">
                <a:srgbClr val="8B5857"/>
              </a:gs>
              <a:gs pos="100000">
                <a:schemeClr val="accent5">
                  <a:lumOff val="-6018"/>
                </a:schemeClr>
              </a:gs>
            </a:gsLst>
            <a:lin ang="5400000"/>
          </a:gra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solidFill>
                  <a:schemeClr val="accent4">
                    <a:lumOff val="7689"/>
                  </a:schemeClr>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From Men</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Mt. 15:1-9</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1 Cor. 4:6</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Gal. 1:10-17</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Col. 2:8</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2 Thess. 2:2-4</a:t>
            </a:r>
          </a:p>
        </p:txBody>
      </p:sp>
      <p:sp>
        <p:nvSpPr>
          <p:cNvPr id="361" name="Rectangle 8"/>
          <p:cNvSpPr txBox="1"/>
          <p:nvPr/>
        </p:nvSpPr>
        <p:spPr>
          <a:xfrm>
            <a:off x="192736" y="4622276"/>
            <a:ext cx="4206241" cy="4951138"/>
          </a:xfrm>
          <a:prstGeom prst="rect">
            <a:avLst/>
          </a:prstGeom>
          <a:solidFill>
            <a:srgbClr val="FFFFFF"/>
          </a:soli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solidFill>
                  <a:schemeClr val="accent1"/>
                </a:solidFill>
                <a:latin typeface="Century Gothic"/>
                <a:ea typeface="Century Gothic"/>
                <a:cs typeface="Century Gothic"/>
                <a:sym typeface="Century Gothic"/>
              </a:defRPr>
            </a:pPr>
            <a:r>
              <a:t>From Heaven</a:t>
            </a:r>
            <a:endParaRPr sz="5000"/>
          </a:p>
          <a:p>
            <a:pPr marL="487680" indent="-487680" defTabSz="1300480">
              <a:spcBef>
                <a:spcPts val="1000"/>
              </a:spcBef>
              <a:defRPr sz="4400">
                <a:solidFill>
                  <a:srgbClr val="000000"/>
                </a:solidFill>
                <a:latin typeface="Century Gothic"/>
                <a:ea typeface="Century Gothic"/>
                <a:cs typeface="Century Gothic"/>
                <a:sym typeface="Century Gothic"/>
              </a:defRPr>
            </a:pPr>
            <a:r>
              <a:t>Mt. 21:23-27</a:t>
            </a:r>
          </a:p>
          <a:p>
            <a:pPr marL="487680" indent="-487680" defTabSz="1300480">
              <a:spcBef>
                <a:spcPts val="1000"/>
              </a:spcBef>
              <a:defRPr sz="4400">
                <a:solidFill>
                  <a:srgbClr val="000000"/>
                </a:solidFill>
                <a:latin typeface="Century Gothic"/>
                <a:ea typeface="Century Gothic"/>
                <a:cs typeface="Century Gothic"/>
                <a:sym typeface="Century Gothic"/>
              </a:defRPr>
            </a:pPr>
            <a:r>
              <a:t>1 John 4:4-6</a:t>
            </a:r>
          </a:p>
          <a:p>
            <a:pPr marL="487680" indent="-487680" defTabSz="1300480">
              <a:spcBef>
                <a:spcPts val="1000"/>
              </a:spcBef>
              <a:defRPr sz="4400">
                <a:solidFill>
                  <a:srgbClr val="000000"/>
                </a:solidFill>
                <a:latin typeface="Century Gothic"/>
                <a:ea typeface="Century Gothic"/>
                <a:cs typeface="Century Gothic"/>
                <a:sym typeface="Century Gothic"/>
              </a:defRPr>
            </a:pPr>
            <a:r>
              <a:t>Gal. 1:6-9</a:t>
            </a:r>
          </a:p>
          <a:p>
            <a:pPr marL="487680" indent="-487680" defTabSz="1300480">
              <a:spcBef>
                <a:spcPts val="1000"/>
              </a:spcBef>
              <a:defRPr sz="4400">
                <a:solidFill>
                  <a:srgbClr val="000000"/>
                </a:solidFill>
                <a:latin typeface="Century Gothic"/>
                <a:ea typeface="Century Gothic"/>
                <a:cs typeface="Century Gothic"/>
                <a:sym typeface="Century Gothic"/>
              </a:defRPr>
            </a:pPr>
            <a:r>
              <a:t>Col. 2:6-10</a:t>
            </a:r>
          </a:p>
          <a:p>
            <a:pPr marL="487680" indent="-487680" defTabSz="1300480">
              <a:spcBef>
                <a:spcPts val="1000"/>
              </a:spcBef>
              <a:defRPr sz="4400">
                <a:solidFill>
                  <a:srgbClr val="000000"/>
                </a:solidFill>
                <a:latin typeface="Century Gothic"/>
                <a:ea typeface="Century Gothic"/>
                <a:cs typeface="Century Gothic"/>
                <a:sym typeface="Century Gothic"/>
              </a:defRPr>
            </a:pPr>
            <a:r>
              <a:t>2 Thess. 2:15</a:t>
            </a:r>
          </a:p>
        </p:txBody>
      </p:sp>
      <p:pic>
        <p:nvPicPr>
          <p:cNvPr id="362" name="Picture 5" descr="Picture 5"/>
          <p:cNvPicPr>
            <a:picLocks noChangeAspect="1"/>
          </p:cNvPicPr>
          <p:nvPr/>
        </p:nvPicPr>
        <p:blipFill>
          <a:blip r:embed="rId2">
            <a:extLst/>
          </a:blip>
          <a:stretch>
            <a:fillRect/>
          </a:stretch>
        </p:blipFill>
        <p:spPr>
          <a:xfrm rot="4429752">
            <a:off x="8187760" y="3187037"/>
            <a:ext cx="1444702" cy="1989573"/>
          </a:xfrm>
          <a:prstGeom prst="rect">
            <a:avLst/>
          </a:prstGeom>
          <a:ln w="12700">
            <a:miter lim="400000"/>
          </a:ln>
        </p:spPr>
      </p:pic>
      <p:pic>
        <p:nvPicPr>
          <p:cNvPr id="363" name="Picture 6" descr="Picture 6"/>
          <p:cNvPicPr>
            <a:picLocks noChangeAspect="1"/>
          </p:cNvPicPr>
          <p:nvPr/>
        </p:nvPicPr>
        <p:blipFill>
          <a:blip r:embed="rId3">
            <a:extLst/>
          </a:blip>
          <a:stretch>
            <a:fillRect/>
          </a:stretch>
        </p:blipFill>
        <p:spPr>
          <a:xfrm rot="17186021">
            <a:off x="3228218" y="3187037"/>
            <a:ext cx="1651087" cy="1989572"/>
          </a:xfrm>
          <a:prstGeom prst="rect">
            <a:avLst/>
          </a:prstGeom>
          <a:ln w="12700">
            <a:miter lim="400000"/>
          </a:ln>
        </p:spPr>
      </p:pic>
      <p:pic>
        <p:nvPicPr>
          <p:cNvPr id="364" name="Picture 2" descr="Picture 2"/>
          <p:cNvPicPr>
            <a:picLocks noChangeAspect="1"/>
          </p:cNvPicPr>
          <p:nvPr/>
        </p:nvPicPr>
        <p:blipFill>
          <a:blip r:embed="rId4">
            <a:extLst/>
          </a:blip>
          <a:stretch>
            <a:fillRect/>
          </a:stretch>
        </p:blipFill>
        <p:spPr>
          <a:xfrm>
            <a:off x="605743" y="3086325"/>
            <a:ext cx="2430506" cy="1673385"/>
          </a:xfrm>
          <a:prstGeom prst="rect">
            <a:avLst/>
          </a:prstGeom>
          <a:ln w="12700">
            <a:miter lim="400000"/>
          </a:ln>
        </p:spPr>
      </p:pic>
      <p:pic>
        <p:nvPicPr>
          <p:cNvPr id="365" name="Picture 2" descr="Picture 2"/>
          <p:cNvPicPr>
            <a:picLocks noChangeAspect="1"/>
          </p:cNvPicPr>
          <p:nvPr/>
        </p:nvPicPr>
        <p:blipFill>
          <a:blip r:embed="rId5">
            <a:extLst/>
          </a:blip>
          <a:srcRect l="0" t="0" r="7" b="1"/>
          <a:stretch>
            <a:fillRect/>
          </a:stretch>
        </p:blipFill>
        <p:spPr>
          <a:xfrm>
            <a:off x="9968551" y="2834127"/>
            <a:ext cx="2043113" cy="1932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a:effectLst>
            <a:outerShdw sx="100000" sy="100000" kx="0" ky="0" algn="b" rotWithShape="0" blurRad="266700" dist="342900" dir="11520000">
              <a:srgbClr val="000000">
                <a:alpha val="18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61">
                                            <p:bg/>
                                          </p:spTgt>
                                        </p:tgtEl>
                                        <p:attrNameLst>
                                          <p:attrName>style.visibility</p:attrName>
                                        </p:attrNameLst>
                                      </p:cBhvr>
                                      <p:to>
                                        <p:strVal val="visible"/>
                                      </p:to>
                                    </p:set>
                                    <p:animEffect filter="fade" transition="in">
                                      <p:cBhvr>
                                        <p:cTn id="7" dur="2500"/>
                                        <p:tgtEl>
                                          <p:spTgt spid="36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61">
                                            <p:txEl>
                                              <p:pRg st="0" end="0"/>
                                            </p:txEl>
                                          </p:spTgt>
                                        </p:tgtEl>
                                        <p:attrNameLst>
                                          <p:attrName>style.visibility</p:attrName>
                                        </p:attrNameLst>
                                      </p:cBhvr>
                                      <p:to>
                                        <p:strVal val="visible"/>
                                      </p:to>
                                    </p:set>
                                    <p:animEffect filter="fade" transition="in">
                                      <p:cBhvr>
                                        <p:cTn id="10" dur="2500"/>
                                        <p:tgtEl>
                                          <p:spTgt spid="361">
                                            <p:txEl>
                                              <p:pRg st="0" end="0"/>
                                            </p:txEl>
                                          </p:spTgt>
                                        </p:tgtEl>
                                      </p:cBhvr>
                                    </p:animEffect>
                                  </p:childTnLst>
                                </p:cTn>
                              </p:par>
                            </p:childTnLst>
                          </p:cTn>
                        </p:par>
                        <p:par>
                          <p:cTn id="11" fill="hold">
                            <p:stCondLst>
                              <p:cond delay="2500"/>
                            </p:stCondLst>
                            <p:childTnLst>
                              <p:par>
                                <p:cTn id="12" presetClass="entr" nodeType="afterEffect" presetID="10" grpId="1" fill="hold">
                                  <p:stCondLst>
                                    <p:cond delay="0"/>
                                  </p:stCondLst>
                                  <p:iterate type="el" backwards="0">
                                    <p:tmAbs val="0"/>
                                  </p:iterate>
                                  <p:childTnLst>
                                    <p:set>
                                      <p:cBhvr>
                                        <p:cTn id="13" fill="hold"/>
                                        <p:tgtEl>
                                          <p:spTgt spid="361">
                                            <p:txEl>
                                              <p:pRg st="1" end="1"/>
                                            </p:txEl>
                                          </p:spTgt>
                                        </p:tgtEl>
                                        <p:attrNameLst>
                                          <p:attrName>style.visibility</p:attrName>
                                        </p:attrNameLst>
                                      </p:cBhvr>
                                      <p:to>
                                        <p:strVal val="visible"/>
                                      </p:to>
                                    </p:set>
                                    <p:animEffect filter="fade" transition="in">
                                      <p:cBhvr>
                                        <p:cTn id="14" dur="2500"/>
                                        <p:tgtEl>
                                          <p:spTgt spid="36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1" fill="hold">
                                  <p:stCondLst>
                                    <p:cond delay="0"/>
                                  </p:stCondLst>
                                  <p:iterate type="el" backwards="0">
                                    <p:tmAbs val="0"/>
                                  </p:iterate>
                                  <p:childTnLst>
                                    <p:set>
                                      <p:cBhvr>
                                        <p:cTn id="18" fill="hold"/>
                                        <p:tgtEl>
                                          <p:spTgt spid="361">
                                            <p:txEl>
                                              <p:pRg st="2" end="2"/>
                                            </p:txEl>
                                          </p:spTgt>
                                        </p:tgtEl>
                                        <p:attrNameLst>
                                          <p:attrName>style.visibility</p:attrName>
                                        </p:attrNameLst>
                                      </p:cBhvr>
                                      <p:to>
                                        <p:strVal val="visible"/>
                                      </p:to>
                                    </p:set>
                                    <p:animEffect filter="fade" transition="in">
                                      <p:cBhvr>
                                        <p:cTn id="19" dur="2500"/>
                                        <p:tgtEl>
                                          <p:spTgt spid="36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1" fill="hold">
                                  <p:stCondLst>
                                    <p:cond delay="0"/>
                                  </p:stCondLst>
                                  <p:iterate type="el" backwards="0">
                                    <p:tmAbs val="0"/>
                                  </p:iterate>
                                  <p:childTnLst>
                                    <p:set>
                                      <p:cBhvr>
                                        <p:cTn id="23" fill="hold"/>
                                        <p:tgtEl>
                                          <p:spTgt spid="361">
                                            <p:txEl>
                                              <p:pRg st="3" end="3"/>
                                            </p:txEl>
                                          </p:spTgt>
                                        </p:tgtEl>
                                        <p:attrNameLst>
                                          <p:attrName>style.visibility</p:attrName>
                                        </p:attrNameLst>
                                      </p:cBhvr>
                                      <p:to>
                                        <p:strVal val="visible"/>
                                      </p:to>
                                    </p:set>
                                    <p:animEffect filter="fade" transition="in">
                                      <p:cBhvr>
                                        <p:cTn id="24" dur="2500"/>
                                        <p:tgtEl>
                                          <p:spTgt spid="36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1" fill="hold">
                                  <p:stCondLst>
                                    <p:cond delay="0"/>
                                  </p:stCondLst>
                                  <p:iterate type="el" backwards="0">
                                    <p:tmAbs val="0"/>
                                  </p:iterate>
                                  <p:childTnLst>
                                    <p:set>
                                      <p:cBhvr>
                                        <p:cTn id="28" fill="hold"/>
                                        <p:tgtEl>
                                          <p:spTgt spid="361">
                                            <p:txEl>
                                              <p:pRg st="4" end="4"/>
                                            </p:txEl>
                                          </p:spTgt>
                                        </p:tgtEl>
                                        <p:attrNameLst>
                                          <p:attrName>style.visibility</p:attrName>
                                        </p:attrNameLst>
                                      </p:cBhvr>
                                      <p:to>
                                        <p:strVal val="visible"/>
                                      </p:to>
                                    </p:set>
                                    <p:animEffect filter="fade" transition="in">
                                      <p:cBhvr>
                                        <p:cTn id="29" dur="2500"/>
                                        <p:tgtEl>
                                          <p:spTgt spid="36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1" fill="hold">
                                  <p:stCondLst>
                                    <p:cond delay="0"/>
                                  </p:stCondLst>
                                  <p:iterate type="el" backwards="0">
                                    <p:tmAbs val="0"/>
                                  </p:iterate>
                                  <p:childTnLst>
                                    <p:set>
                                      <p:cBhvr>
                                        <p:cTn id="33" fill="hold"/>
                                        <p:tgtEl>
                                          <p:spTgt spid="361">
                                            <p:txEl>
                                              <p:pRg st="5" end="5"/>
                                            </p:txEl>
                                          </p:spTgt>
                                        </p:tgtEl>
                                        <p:attrNameLst>
                                          <p:attrName>style.visibility</p:attrName>
                                        </p:attrNameLst>
                                      </p:cBhvr>
                                      <p:to>
                                        <p:strVal val="visible"/>
                                      </p:to>
                                    </p:set>
                                    <p:animEffect filter="fade" transition="in">
                                      <p:cBhvr>
                                        <p:cTn id="34" dur="2500"/>
                                        <p:tgtEl>
                                          <p:spTgt spid="361">
                                            <p:txEl>
                                              <p:pRg st="5" end="5"/>
                                            </p:txEl>
                                          </p:spTgt>
                                        </p:tgtEl>
                                      </p:cBhvr>
                                    </p:animEffect>
                                  </p:childTnLst>
                                </p:cTn>
                              </p:par>
                            </p:childTnLst>
                          </p:cTn>
                        </p:par>
                        <p:par>
                          <p:cTn id="35" fill="hold">
                            <p:stCondLst>
                              <p:cond delay="2500"/>
                            </p:stCondLst>
                            <p:childTnLst>
                              <p:par>
                                <p:cTn id="36" presetClass="entr" nodeType="afterEffect" presetID="10" grpId="2" fill="hold">
                                  <p:stCondLst>
                                    <p:cond delay="0"/>
                                  </p:stCondLst>
                                  <p:iterate type="el" backwards="0">
                                    <p:tmAbs val="0"/>
                                  </p:iterate>
                                  <p:childTnLst>
                                    <p:set>
                                      <p:cBhvr>
                                        <p:cTn id="37" fill="hold"/>
                                        <p:tgtEl>
                                          <p:spTgt spid="360">
                                            <p:bg/>
                                          </p:spTgt>
                                        </p:tgtEl>
                                        <p:attrNameLst>
                                          <p:attrName>style.visibility</p:attrName>
                                        </p:attrNameLst>
                                      </p:cBhvr>
                                      <p:to>
                                        <p:strVal val="visible"/>
                                      </p:to>
                                    </p:set>
                                    <p:animEffect filter="fade" transition="in">
                                      <p:cBhvr>
                                        <p:cTn id="38" dur="2000"/>
                                        <p:tgtEl>
                                          <p:spTgt spid="360">
                                            <p:bg/>
                                          </p:spTgt>
                                        </p:tgtEl>
                                      </p:cBhvr>
                                    </p:animEffect>
                                  </p:childTnLst>
                                </p:cTn>
                              </p:par>
                              <p:par>
                                <p:cTn id="39" presetClass="entr" nodeType="withEffect" presetSubtype="0" presetID="10" grpId="2" fill="hold">
                                  <p:stCondLst>
                                    <p:cond delay="0"/>
                                  </p:stCondLst>
                                  <p:iterate type="el" backwards="0">
                                    <p:tmAbs val="0"/>
                                  </p:iterate>
                                  <p:childTnLst>
                                    <p:set>
                                      <p:cBhvr>
                                        <p:cTn id="40" fill="hold"/>
                                        <p:tgtEl>
                                          <p:spTgt spid="360">
                                            <p:txEl>
                                              <p:pRg st="0" end="0"/>
                                            </p:txEl>
                                          </p:spTgt>
                                        </p:tgtEl>
                                        <p:attrNameLst>
                                          <p:attrName>style.visibility</p:attrName>
                                        </p:attrNameLst>
                                      </p:cBhvr>
                                      <p:to>
                                        <p:strVal val="visible"/>
                                      </p:to>
                                    </p:set>
                                    <p:animEffect filter="fade" transition="in">
                                      <p:cBhvr>
                                        <p:cTn id="41" dur="2000"/>
                                        <p:tgtEl>
                                          <p:spTgt spid="36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ID="10" grpId="2" fill="hold">
                                  <p:stCondLst>
                                    <p:cond delay="0"/>
                                  </p:stCondLst>
                                  <p:iterate type="el" backwards="0">
                                    <p:tmAbs val="0"/>
                                  </p:iterate>
                                  <p:childTnLst>
                                    <p:set>
                                      <p:cBhvr>
                                        <p:cTn id="45" fill="hold"/>
                                        <p:tgtEl>
                                          <p:spTgt spid="360">
                                            <p:txEl>
                                              <p:pRg st="1" end="1"/>
                                            </p:txEl>
                                          </p:spTgt>
                                        </p:tgtEl>
                                        <p:attrNameLst>
                                          <p:attrName>style.visibility</p:attrName>
                                        </p:attrNameLst>
                                      </p:cBhvr>
                                      <p:to>
                                        <p:strVal val="visible"/>
                                      </p:to>
                                    </p:set>
                                    <p:animEffect filter="fade" transition="in">
                                      <p:cBhvr>
                                        <p:cTn id="46" dur="2000"/>
                                        <p:tgtEl>
                                          <p:spTgt spid="36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ID="10" grpId="2" fill="hold">
                                  <p:stCondLst>
                                    <p:cond delay="0"/>
                                  </p:stCondLst>
                                  <p:iterate type="el" backwards="0">
                                    <p:tmAbs val="0"/>
                                  </p:iterate>
                                  <p:childTnLst>
                                    <p:set>
                                      <p:cBhvr>
                                        <p:cTn id="50" fill="hold"/>
                                        <p:tgtEl>
                                          <p:spTgt spid="360">
                                            <p:txEl>
                                              <p:pRg st="2" end="2"/>
                                            </p:txEl>
                                          </p:spTgt>
                                        </p:tgtEl>
                                        <p:attrNameLst>
                                          <p:attrName>style.visibility</p:attrName>
                                        </p:attrNameLst>
                                      </p:cBhvr>
                                      <p:to>
                                        <p:strVal val="visible"/>
                                      </p:to>
                                    </p:set>
                                    <p:animEffect filter="fade" transition="in">
                                      <p:cBhvr>
                                        <p:cTn id="51" dur="2000"/>
                                        <p:tgtEl>
                                          <p:spTgt spid="360">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ID="10" grpId="2" fill="hold">
                                  <p:stCondLst>
                                    <p:cond delay="0"/>
                                  </p:stCondLst>
                                  <p:iterate type="el" backwards="0">
                                    <p:tmAbs val="0"/>
                                  </p:iterate>
                                  <p:childTnLst>
                                    <p:set>
                                      <p:cBhvr>
                                        <p:cTn id="55" fill="hold"/>
                                        <p:tgtEl>
                                          <p:spTgt spid="360">
                                            <p:txEl>
                                              <p:pRg st="3" end="3"/>
                                            </p:txEl>
                                          </p:spTgt>
                                        </p:tgtEl>
                                        <p:attrNameLst>
                                          <p:attrName>style.visibility</p:attrName>
                                        </p:attrNameLst>
                                      </p:cBhvr>
                                      <p:to>
                                        <p:strVal val="visible"/>
                                      </p:to>
                                    </p:set>
                                    <p:animEffect filter="fade" transition="in">
                                      <p:cBhvr>
                                        <p:cTn id="56" dur="2000"/>
                                        <p:tgtEl>
                                          <p:spTgt spid="360">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ID="10" grpId="2" fill="hold">
                                  <p:stCondLst>
                                    <p:cond delay="0"/>
                                  </p:stCondLst>
                                  <p:iterate type="el" backwards="0">
                                    <p:tmAbs val="0"/>
                                  </p:iterate>
                                  <p:childTnLst>
                                    <p:set>
                                      <p:cBhvr>
                                        <p:cTn id="60" fill="hold"/>
                                        <p:tgtEl>
                                          <p:spTgt spid="360">
                                            <p:txEl>
                                              <p:pRg st="4" end="4"/>
                                            </p:txEl>
                                          </p:spTgt>
                                        </p:tgtEl>
                                        <p:attrNameLst>
                                          <p:attrName>style.visibility</p:attrName>
                                        </p:attrNameLst>
                                      </p:cBhvr>
                                      <p:to>
                                        <p:strVal val="visible"/>
                                      </p:to>
                                    </p:set>
                                    <p:animEffect filter="fade" transition="in">
                                      <p:cBhvr>
                                        <p:cTn id="61" dur="2000"/>
                                        <p:tgtEl>
                                          <p:spTgt spid="360">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Class="entr" nodeType="clickEffect" presetID="10" grpId="2" fill="hold">
                                  <p:stCondLst>
                                    <p:cond delay="0"/>
                                  </p:stCondLst>
                                  <p:iterate type="el" backwards="0">
                                    <p:tmAbs val="0"/>
                                  </p:iterate>
                                  <p:childTnLst>
                                    <p:set>
                                      <p:cBhvr>
                                        <p:cTn id="65" fill="hold"/>
                                        <p:tgtEl>
                                          <p:spTgt spid="360">
                                            <p:txEl>
                                              <p:pRg st="5" end="5"/>
                                            </p:txEl>
                                          </p:spTgt>
                                        </p:tgtEl>
                                        <p:attrNameLst>
                                          <p:attrName>style.visibility</p:attrName>
                                        </p:attrNameLst>
                                      </p:cBhvr>
                                      <p:to>
                                        <p:strVal val="visible"/>
                                      </p:to>
                                    </p:set>
                                    <p:animEffect filter="fade" transition="in">
                                      <p:cBhvr>
                                        <p:cTn id="66" dur="2000"/>
                                        <p:tgtEl>
                                          <p:spTgt spid="36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1" grpId="1"/>
      <p:bldP build="p" bldLvl="5" animBg="1" rev="0" advAuto="0" spid="360"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68"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sp>
        <p:nvSpPr>
          <p:cNvPr id="369" name="Hebrews 1:1–2 (NKJV)…"/>
          <p:cNvSpPr txBox="1"/>
          <p:nvPr/>
        </p:nvSpPr>
        <p:spPr>
          <a:xfrm>
            <a:off x="4877868" y="4730801"/>
            <a:ext cx="7865710" cy="397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Hebrews 1:1–2 (NKJV)</a:t>
            </a:r>
          </a:p>
          <a:p>
            <a:pPr defTabSz="457200">
              <a:defRPr sz="3500">
                <a:solidFill>
                  <a:srgbClr val="000000"/>
                </a:solidFill>
                <a:latin typeface="Hoefler Text"/>
                <a:ea typeface="Hoefler Text"/>
                <a:cs typeface="Hoefler Text"/>
                <a:sym typeface="Hoefler Text"/>
              </a:defRPr>
            </a:pPr>
            <a:r>
              <a:rPr baseline="31999"/>
              <a:t>1</a:t>
            </a:r>
            <a:r>
              <a:t> God, who at various times and in various ways spoke in time past to the fathers by the prophets, </a:t>
            </a:r>
            <a:r>
              <a:rPr baseline="31999"/>
              <a:t>2</a:t>
            </a:r>
            <a:r>
              <a:t> has in these last days spoken to us by </a:t>
            </a:r>
            <a:r>
              <a:rPr i="1"/>
              <a:t>His</a:t>
            </a:r>
            <a:r>
              <a:t> Son, whom He has appointed heir of all things, through whom also He made the worlds;</a:t>
            </a:r>
          </a:p>
        </p:txBody>
      </p:sp>
      <p:pic>
        <p:nvPicPr>
          <p:cNvPr id="370"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371" name="God’s FINAL Spokesman - HIS OWN SON"/>
          <p:cNvSpPr txBox="1"/>
          <p:nvPr/>
        </p:nvSpPr>
        <p:spPr>
          <a:xfrm>
            <a:off x="5051706" y="3137767"/>
            <a:ext cx="7518033"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000000"/>
                </a:solidFill>
              </a:defRPr>
            </a:pPr>
            <a:r>
              <a:t>God’s </a:t>
            </a:r>
            <a:r>
              <a:rPr b="1"/>
              <a:t>FINAL</a:t>
            </a:r>
            <a:r>
              <a:t> Spokesman - </a:t>
            </a:r>
            <a:r>
              <a:rPr b="1"/>
              <a:t>HIS OWN SON</a:t>
            </a:r>
          </a:p>
        </p:txBody>
      </p:sp>
      <p:sp>
        <p:nvSpPr>
          <p:cNvPr id="372" name="Mat. 17:5; Heb 12:1-3; Rev 2,3"/>
          <p:cNvSpPr txBox="1"/>
          <p:nvPr/>
        </p:nvSpPr>
        <p:spPr>
          <a:xfrm>
            <a:off x="5051707" y="8806787"/>
            <a:ext cx="7518032" cy="762001"/>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900">
                <a:solidFill>
                  <a:srgbClr val="FFFFFF"/>
                </a:solidFill>
              </a:defRPr>
            </a:lvl1pPr>
          </a:lstStyle>
          <a:p>
            <a:pPr/>
            <a:r>
              <a:t>Mat. 17:5; Heb 12:1-3; Rev 2,3</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75"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sp>
        <p:nvSpPr>
          <p:cNvPr id="376" name="Philippians 2:9–11 (NKJV)…"/>
          <p:cNvSpPr txBox="1"/>
          <p:nvPr/>
        </p:nvSpPr>
        <p:spPr>
          <a:xfrm>
            <a:off x="4800591" y="4730801"/>
            <a:ext cx="8020264" cy="415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Philippians 2:9–11 (NKJV)</a:t>
            </a:r>
          </a:p>
          <a:p>
            <a:pPr defTabSz="457200">
              <a:defRPr sz="3200">
                <a:solidFill>
                  <a:srgbClr val="000000"/>
                </a:solidFill>
                <a:latin typeface="Hoefler Text"/>
                <a:ea typeface="Hoefler Text"/>
                <a:cs typeface="Hoefler Text"/>
                <a:sym typeface="Hoefler Text"/>
              </a:defRPr>
            </a:pPr>
            <a:r>
              <a:rPr baseline="31999"/>
              <a:t>9</a:t>
            </a:r>
            <a:r>
              <a:t> Therefore God also has highly exalted Him and given Him the name which is above every name, </a:t>
            </a:r>
            <a:r>
              <a:rPr baseline="31999"/>
              <a:t>10</a:t>
            </a:r>
            <a:r>
              <a:t> that at the name of Jesus every knee should bow, of those in heaven, and of those on earth, and of those under the earth, </a:t>
            </a:r>
            <a:r>
              <a:rPr baseline="31999"/>
              <a:t>11</a:t>
            </a:r>
            <a:r>
              <a:t> and </a:t>
            </a:r>
            <a:r>
              <a:rPr i="1"/>
              <a:t>that</a:t>
            </a:r>
            <a:r>
              <a:t> every tongue should confess that Jesus Christ </a:t>
            </a:r>
            <a:r>
              <a:rPr i="1"/>
              <a:t>is</a:t>
            </a:r>
            <a:r>
              <a:t> Lord, to the glory of God the Father.</a:t>
            </a:r>
          </a:p>
        </p:txBody>
      </p:sp>
      <p:pic>
        <p:nvPicPr>
          <p:cNvPr id="377"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378" name="All should BOW to THE NAME OF JESUS"/>
          <p:cNvSpPr txBox="1"/>
          <p:nvPr/>
        </p:nvSpPr>
        <p:spPr>
          <a:xfrm>
            <a:off x="5051706" y="2996171"/>
            <a:ext cx="7518033"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000000"/>
                </a:solidFill>
              </a:defRPr>
            </a:pPr>
            <a:r>
              <a:rPr b="1"/>
              <a:t>All</a:t>
            </a:r>
            <a:r>
              <a:t> should </a:t>
            </a:r>
            <a:r>
              <a:rPr b="1"/>
              <a:t>BOW</a:t>
            </a:r>
            <a:r>
              <a:t> to THE </a:t>
            </a:r>
            <a:r>
              <a:rPr b="1"/>
              <a:t>NAME</a:t>
            </a:r>
            <a:r>
              <a:t> OF JESUS</a:t>
            </a:r>
          </a:p>
        </p:txBody>
      </p:sp>
      <p:sp>
        <p:nvSpPr>
          <p:cNvPr id="379" name="Mat. 28:18-20; Eph 1:21,22; 1 Pet 3:22"/>
          <p:cNvSpPr txBox="1"/>
          <p:nvPr/>
        </p:nvSpPr>
        <p:spPr>
          <a:xfrm>
            <a:off x="5051707" y="8941930"/>
            <a:ext cx="7518032" cy="660401"/>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FFFFFF"/>
                </a:solidFill>
              </a:defRPr>
            </a:lvl1pPr>
          </a:lstStyle>
          <a:p>
            <a:pPr/>
            <a:r>
              <a:t>Mat. 28:18-20; Eph 1:21,22; 1 Pet 3:22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82"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sp>
        <p:nvSpPr>
          <p:cNvPr id="383" name="Colossians 3:17 (NKJV)…"/>
          <p:cNvSpPr txBox="1"/>
          <p:nvPr/>
        </p:nvSpPr>
        <p:spPr>
          <a:xfrm>
            <a:off x="4877868" y="4992372"/>
            <a:ext cx="7865710"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Colossians 3:17 (NKJV)</a:t>
            </a:r>
          </a:p>
          <a:p>
            <a:pPr defTabSz="457200">
              <a:defRPr sz="4400">
                <a:solidFill>
                  <a:srgbClr val="000000"/>
                </a:solidFill>
                <a:latin typeface="Hoefler Text"/>
                <a:ea typeface="Hoefler Text"/>
                <a:cs typeface="Hoefler Text"/>
                <a:sym typeface="Hoefler Text"/>
              </a:defRPr>
            </a:pPr>
            <a:r>
              <a:rPr baseline="31999"/>
              <a:t>17</a:t>
            </a:r>
            <a:r>
              <a:t> And </a:t>
            </a:r>
            <a:r>
              <a:rPr i="1"/>
              <a:t>whatever</a:t>
            </a:r>
            <a:r>
              <a:t> you do in word or deed, </a:t>
            </a:r>
            <a:r>
              <a:rPr i="1"/>
              <a:t>do</a:t>
            </a:r>
            <a:r>
              <a:t> all in the name of the Lord Jesus, giving thanks to God the Father through Him.</a:t>
            </a:r>
          </a:p>
        </p:txBody>
      </p:sp>
      <p:pic>
        <p:nvPicPr>
          <p:cNvPr id="384"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385" name="Do ALL In The NAME of the LORD Jesus"/>
          <p:cNvSpPr txBox="1"/>
          <p:nvPr/>
        </p:nvSpPr>
        <p:spPr>
          <a:xfrm>
            <a:off x="5051706" y="3142208"/>
            <a:ext cx="7518033"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900">
                <a:solidFill>
                  <a:srgbClr val="000000"/>
                </a:solidFill>
              </a:defRPr>
            </a:pPr>
            <a:r>
              <a:t>Do </a:t>
            </a:r>
            <a:r>
              <a:rPr b="1"/>
              <a:t>ALL</a:t>
            </a:r>
            <a:r>
              <a:t> In The </a:t>
            </a:r>
            <a:r>
              <a:rPr b="1"/>
              <a:t>NAME</a:t>
            </a:r>
            <a:r>
              <a:t> of the </a:t>
            </a:r>
            <a:r>
              <a:rPr b="1"/>
              <a:t>LORD</a:t>
            </a:r>
            <a:r>
              <a:t> Jesus</a:t>
            </a:r>
          </a:p>
        </p:txBody>
      </p:sp>
      <p:sp>
        <p:nvSpPr>
          <p:cNvPr id="386" name="Mat. 17:5; Luke 6:46; Acts 2:36"/>
          <p:cNvSpPr txBox="1"/>
          <p:nvPr/>
        </p:nvSpPr>
        <p:spPr>
          <a:xfrm>
            <a:off x="5051706" y="8859908"/>
            <a:ext cx="7518033" cy="762001"/>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900">
                <a:solidFill>
                  <a:srgbClr val="FFFFFF"/>
                </a:solidFill>
              </a:defRPr>
            </a:lvl1pPr>
          </a:lstStyle>
          <a:p>
            <a:pPr/>
            <a:r>
              <a:t>Mat. 17:5; Luke 6:46; Acts 2:36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Luke 20:1–8 (NKJV)…"/>
          <p:cNvSpPr txBox="1"/>
          <p:nvPr/>
        </p:nvSpPr>
        <p:spPr>
          <a:xfrm>
            <a:off x="478498" y="259462"/>
            <a:ext cx="12047805" cy="9169401"/>
          </a:xfrm>
          <a:prstGeom prst="rect">
            <a:avLst/>
          </a:prstGeom>
          <a:ln w="12700">
            <a:miter lim="400000"/>
          </a:ln>
          <a:effectLst>
            <a:outerShdw sx="100000" sy="100000" kx="0" ky="0" algn="b" rotWithShape="0" blurRad="266700" dist="98825" dir="5400000">
              <a:srgbClr val="000000">
                <a:alpha val="3648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5500">
                <a:solidFill>
                  <a:srgbClr val="000000"/>
                </a:solidFill>
                <a:latin typeface="Thames Nude Roman"/>
                <a:ea typeface="Thames Nude Roman"/>
                <a:cs typeface="Thames Nude Roman"/>
                <a:sym typeface="Thames Nude Roman"/>
              </a:defRPr>
            </a:pPr>
            <a:r>
              <a:t>Luke 20:1–8 (NKJV)</a:t>
            </a:r>
          </a:p>
          <a:p>
            <a:pPr defTabSz="457200">
              <a:defRPr sz="5200">
                <a:solidFill>
                  <a:srgbClr val="000000"/>
                </a:solidFill>
                <a:latin typeface="Hoefler Text"/>
                <a:ea typeface="Hoefler Text"/>
                <a:cs typeface="Hoefler Text"/>
                <a:sym typeface="Hoefler Text"/>
              </a:defRPr>
            </a:pPr>
            <a:r>
              <a:rPr baseline="31999"/>
              <a:t>1</a:t>
            </a:r>
            <a:r>
              <a:t> Now it happened on one of those days, as He taught the people in the temple and preached the gospel, </a:t>
            </a:r>
            <a:r>
              <a:rPr i="1"/>
              <a:t>that</a:t>
            </a:r>
            <a:r>
              <a:t> the chief priests and the scribes, together with the elders, confronted </a:t>
            </a:r>
            <a:r>
              <a:rPr i="1"/>
              <a:t>Him</a:t>
            </a:r>
            <a:r>
              <a:t> </a:t>
            </a:r>
            <a:r>
              <a:rPr baseline="31999"/>
              <a:t>2</a:t>
            </a:r>
            <a:r>
              <a:t> and spoke to Him, saying, “Tell us, by what authority are You doing these things? Or who is he who gave You this authority?” </a:t>
            </a:r>
            <a:r>
              <a:rPr baseline="31999"/>
              <a:t>3</a:t>
            </a:r>
            <a:r>
              <a:t> But He answered and said to them, “</a:t>
            </a:r>
            <a:r>
              <a:rPr>
                <a:solidFill>
                  <a:schemeClr val="accent5">
                    <a:satOff val="8112"/>
                    <a:lumOff val="-14630"/>
                  </a:schemeClr>
                </a:solidFill>
              </a:rPr>
              <a:t>I also will ask you one thing, and answer Me</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89"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sp>
        <p:nvSpPr>
          <p:cNvPr id="390" name="Acts 4:12 (NKJV)…"/>
          <p:cNvSpPr txBox="1"/>
          <p:nvPr/>
        </p:nvSpPr>
        <p:spPr>
          <a:xfrm>
            <a:off x="4877868" y="5081857"/>
            <a:ext cx="7865710"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Acts 4:12 (NKJV)</a:t>
            </a:r>
          </a:p>
          <a:p>
            <a:pPr defTabSz="457200">
              <a:defRPr sz="4400">
                <a:solidFill>
                  <a:srgbClr val="000000"/>
                </a:solidFill>
                <a:latin typeface="Hoefler Text"/>
                <a:ea typeface="Hoefler Text"/>
                <a:cs typeface="Hoefler Text"/>
                <a:sym typeface="Hoefler Text"/>
              </a:defRPr>
            </a:pPr>
            <a:r>
              <a:rPr baseline="31999"/>
              <a:t>12</a:t>
            </a:r>
            <a:r>
              <a:t> Nor is there salvation in any other, for there is no other name under heaven given among men by which we must be saved.”</a:t>
            </a:r>
          </a:p>
        </p:txBody>
      </p:sp>
      <p:pic>
        <p:nvPicPr>
          <p:cNvPr id="391"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392" name="No Other NAME by which we must be SAVED.”"/>
          <p:cNvSpPr txBox="1"/>
          <p:nvPr/>
        </p:nvSpPr>
        <p:spPr>
          <a:xfrm>
            <a:off x="5051706" y="3141674"/>
            <a:ext cx="7518033" cy="16823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000000"/>
                </a:solidFill>
              </a:defRPr>
            </a:pPr>
            <a:r>
              <a:t>No Other </a:t>
            </a:r>
            <a:r>
              <a:rPr b="1"/>
              <a:t>NAME</a:t>
            </a:r>
            <a:r>
              <a:t> </a:t>
            </a:r>
            <a:r>
              <a:rPr>
                <a:latin typeface="Book Antiqua"/>
                <a:ea typeface="Book Antiqua"/>
                <a:cs typeface="Book Antiqua"/>
                <a:sym typeface="Book Antiqua"/>
              </a:rPr>
              <a:t>by which we must be </a:t>
            </a:r>
            <a:r>
              <a:rPr b="1">
                <a:latin typeface="Book Antiqua"/>
                <a:ea typeface="Book Antiqua"/>
                <a:cs typeface="Book Antiqua"/>
                <a:sym typeface="Book Antiqua"/>
              </a:rPr>
              <a:t>SAVED</a:t>
            </a:r>
            <a:r>
              <a:rPr>
                <a:latin typeface="Book Antiqua"/>
                <a:ea typeface="Book Antiqua"/>
                <a:cs typeface="Book Antiqua"/>
                <a:sym typeface="Book Antiqua"/>
              </a:rPr>
              <a:t>.</a:t>
            </a:r>
            <a:r>
              <a:t>”</a:t>
            </a:r>
          </a:p>
        </p:txBody>
      </p:sp>
      <p:sp>
        <p:nvSpPr>
          <p:cNvPr id="393" name="Acts 2:38; 10:43, 47,48; 19:5"/>
          <p:cNvSpPr txBox="1"/>
          <p:nvPr/>
        </p:nvSpPr>
        <p:spPr>
          <a:xfrm>
            <a:off x="5051707" y="8806787"/>
            <a:ext cx="7518032" cy="762001"/>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900">
                <a:solidFill>
                  <a:srgbClr val="FFFFFF"/>
                </a:solidFill>
              </a:defRPr>
            </a:lvl1pPr>
          </a:lstStyle>
          <a:p>
            <a:pPr/>
            <a:r>
              <a:t>Acts 2:38; 10:43, 47,48; 19:5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396"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pic>
        <p:nvPicPr>
          <p:cNvPr id="397"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398" name="A Matter of Humility – (Mat 5:3; cf. Deut. 8:2; James 4:6-10 )…"/>
          <p:cNvSpPr txBox="1"/>
          <p:nvPr/>
        </p:nvSpPr>
        <p:spPr>
          <a:xfrm>
            <a:off x="4992942" y="3250377"/>
            <a:ext cx="7717248" cy="6159501"/>
          </a:xfrm>
          <a:prstGeom prst="rect">
            <a:avLst/>
          </a:prstGeom>
          <a:ln w="12700">
            <a:miter lim="400000"/>
          </a:ln>
          <a:effectLst>
            <a:outerShdw sx="100000" sy="100000" kx="0" ky="0" algn="b" rotWithShape="0" blurRad="266700" dist="98825" dir="2494917">
              <a:srgbClr val="000000">
                <a:alpha val="3738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500"/>
              </a:spcBef>
              <a:buSzPct val="80000"/>
              <a:buBlip>
                <a:blip r:embed="rId3"/>
              </a:buBlip>
              <a:defRPr sz="4100">
                <a:solidFill>
                  <a:srgbClr val="000000"/>
                </a:solidFill>
              </a:defRPr>
            </a:pPr>
            <a:r>
              <a:rPr b="1">
                <a:latin typeface="Century Gothic"/>
                <a:ea typeface="Century Gothic"/>
                <a:cs typeface="Century Gothic"/>
                <a:sym typeface="Century Gothic"/>
              </a:rPr>
              <a:t>A Matter of Humility</a:t>
            </a:r>
            <a:r>
              <a:t> – (Mat 5:3; cf. Deut. 8:2; James 4:6-10 )</a:t>
            </a:r>
          </a:p>
          <a:p>
            <a:pPr marL="457200" indent="-457200" algn="l">
              <a:spcBef>
                <a:spcPts val="1500"/>
              </a:spcBef>
              <a:buSzPct val="80000"/>
              <a:buBlip>
                <a:blip r:embed="rId3"/>
              </a:buBlip>
              <a:defRPr sz="4100">
                <a:solidFill>
                  <a:srgbClr val="000000"/>
                </a:solidFill>
              </a:defRPr>
            </a:pPr>
            <a:r>
              <a:rPr b="1">
                <a:latin typeface="Century Gothic"/>
                <a:ea typeface="Century Gothic"/>
                <a:cs typeface="Century Gothic"/>
                <a:sym typeface="Century Gothic"/>
              </a:rPr>
              <a:t>A Matter of Respect </a:t>
            </a:r>
            <a:r>
              <a:t> - (Isaiah 66:2; Luke 6:46-47) </a:t>
            </a:r>
          </a:p>
          <a:p>
            <a:pPr marL="457200" indent="-457200" algn="l">
              <a:spcBef>
                <a:spcPts val="1500"/>
              </a:spcBef>
              <a:buSzPct val="80000"/>
              <a:buBlip>
                <a:blip r:embed="rId3"/>
              </a:buBlip>
              <a:defRPr sz="4100">
                <a:solidFill>
                  <a:srgbClr val="000000"/>
                </a:solidFill>
              </a:defRPr>
            </a:pPr>
            <a:r>
              <a:rPr b="1">
                <a:latin typeface="Century Gothic"/>
                <a:ea typeface="Century Gothic"/>
                <a:cs typeface="Century Gothic"/>
                <a:sym typeface="Century Gothic"/>
              </a:rPr>
              <a:t>A Matter of Desire</a:t>
            </a:r>
            <a:r>
              <a:t> – (Psalm 112:1; 2 Cor. 5:9; Ephes. 5:8-15)</a:t>
            </a:r>
          </a:p>
          <a:p>
            <a:pPr marL="457200" indent="-457200" algn="l">
              <a:spcBef>
                <a:spcPts val="1500"/>
              </a:spcBef>
              <a:buSzPct val="80000"/>
              <a:buBlip>
                <a:blip r:embed="rId3"/>
              </a:buBlip>
              <a:defRPr sz="4100">
                <a:solidFill>
                  <a:srgbClr val="000000"/>
                </a:solidFill>
              </a:defRPr>
            </a:pPr>
            <a:r>
              <a:rPr b="1">
                <a:latin typeface="Century Gothic"/>
                <a:ea typeface="Century Gothic"/>
                <a:cs typeface="Century Gothic"/>
                <a:sym typeface="Century Gothic"/>
              </a:rPr>
              <a:t>A Matter of Love</a:t>
            </a:r>
            <a:r>
              <a:t> – (John 14:15, 21, 23-24;  1 John 5:2,3)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8">
                                            <p:txEl>
                                              <p:pRg st="1" end="1"/>
                                            </p:txEl>
                                          </p:spTgt>
                                        </p:tgtEl>
                                        <p:attrNameLst>
                                          <p:attrName>style.visibility</p:attrName>
                                        </p:attrNameLst>
                                      </p:cBhvr>
                                      <p:to>
                                        <p:strVal val="visible"/>
                                      </p:to>
                                    </p:set>
                                    <p:animEffect filter="wipe(left)" transition="in">
                                      <p:cBhvr>
                                        <p:cTn id="7" dur="1500"/>
                                        <p:tgtEl>
                                          <p:spTgt spid="3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8">
                                            <p:txEl>
                                              <p:pRg st="2" end="2"/>
                                            </p:txEl>
                                          </p:spTgt>
                                        </p:tgtEl>
                                        <p:attrNameLst>
                                          <p:attrName>style.visibility</p:attrName>
                                        </p:attrNameLst>
                                      </p:cBhvr>
                                      <p:to>
                                        <p:strVal val="visible"/>
                                      </p:to>
                                    </p:set>
                                    <p:animEffect filter="wipe(left)" transition="in">
                                      <p:cBhvr>
                                        <p:cTn id="12" dur="1500"/>
                                        <p:tgtEl>
                                          <p:spTgt spid="3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8">
                                            <p:txEl>
                                              <p:pRg st="3" end="3"/>
                                            </p:txEl>
                                          </p:spTgt>
                                        </p:tgtEl>
                                        <p:attrNameLst>
                                          <p:attrName>style.visibility</p:attrName>
                                        </p:attrNameLst>
                                      </p:cBhvr>
                                      <p:to>
                                        <p:strVal val="visible"/>
                                      </p:to>
                                    </p:set>
                                    <p:animEffect filter="wipe(left)" transition="in">
                                      <p:cBhvr>
                                        <p:cTn id="17" dur="1500"/>
                                        <p:tgtEl>
                                          <p:spTgt spid="39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01"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pic>
        <p:nvPicPr>
          <p:cNvPr id="402"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403" name="2 John 9–11 (NKJV)…"/>
          <p:cNvSpPr txBox="1"/>
          <p:nvPr/>
        </p:nvSpPr>
        <p:spPr>
          <a:xfrm>
            <a:off x="4960470" y="4593132"/>
            <a:ext cx="7865709" cy="494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2 John 9–11 (NKJV)</a:t>
            </a:r>
          </a:p>
          <a:p>
            <a:pPr defTabSz="457200">
              <a:defRPr sz="3400">
                <a:solidFill>
                  <a:srgbClr val="000000"/>
                </a:solidFill>
                <a:latin typeface="Hoefler Text"/>
                <a:ea typeface="Hoefler Text"/>
                <a:cs typeface="Hoefler Text"/>
                <a:sym typeface="Hoefler Text"/>
              </a:defRPr>
            </a:pPr>
            <a:r>
              <a:rPr baseline="31999"/>
              <a:t>9</a:t>
            </a:r>
            <a:r>
              <a:t> Whoever transgresses and does not abide in the doctrine of Christ does not have God. He who abides in the doctrine of Christ has both the Father and the Son. </a:t>
            </a:r>
            <a:r>
              <a:rPr baseline="31999"/>
              <a:t>10</a:t>
            </a:r>
            <a:r>
              <a:t> If anyone comes to you and does not bring this doctrine, do not receive him into your house nor greet him; </a:t>
            </a:r>
            <a:r>
              <a:rPr baseline="31999"/>
              <a:t>11</a:t>
            </a:r>
            <a:r>
              <a:t> for he who greets him shares in his evil deeds.</a:t>
            </a:r>
          </a:p>
        </p:txBody>
      </p:sp>
      <p:sp>
        <p:nvSpPr>
          <p:cNvPr id="404" name="Stay In Bounds"/>
          <p:cNvSpPr txBox="1"/>
          <p:nvPr/>
        </p:nvSpPr>
        <p:spPr>
          <a:xfrm>
            <a:off x="5134308" y="3103729"/>
            <a:ext cx="751803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600">
                <a:solidFill>
                  <a:schemeClr val="accent5">
                    <a:satOff val="8112"/>
                    <a:lumOff val="-14630"/>
                  </a:schemeClr>
                </a:solidFill>
              </a:defRPr>
            </a:lvl1pPr>
          </a:lstStyle>
          <a:p>
            <a:pPr/>
            <a:r>
              <a:t>Stay In Bounds</a:t>
            </a:r>
          </a:p>
        </p:txBody>
      </p:sp>
      <p:sp>
        <p:nvSpPr>
          <p:cNvPr id="405" name="We cannot “go beyond” or fail to “walk” according to the teaching of Christ &amp; still have God…"/>
          <p:cNvSpPr/>
          <p:nvPr/>
        </p:nvSpPr>
        <p:spPr>
          <a:xfrm>
            <a:off x="401938" y="5500091"/>
            <a:ext cx="5445523" cy="3987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4" y="0"/>
                </a:moveTo>
                <a:cubicBezTo>
                  <a:pt x="253" y="0"/>
                  <a:pt x="0" y="345"/>
                  <a:pt x="0" y="770"/>
                </a:cubicBezTo>
                <a:lnTo>
                  <a:pt x="0" y="20830"/>
                </a:lnTo>
                <a:cubicBezTo>
                  <a:pt x="0" y="21255"/>
                  <a:pt x="253" y="21600"/>
                  <a:pt x="564" y="21600"/>
                </a:cubicBezTo>
                <a:lnTo>
                  <a:pt x="15615" y="21600"/>
                </a:lnTo>
                <a:cubicBezTo>
                  <a:pt x="15926" y="21600"/>
                  <a:pt x="16177" y="21255"/>
                  <a:pt x="16177" y="20830"/>
                </a:cubicBezTo>
                <a:lnTo>
                  <a:pt x="16177" y="3356"/>
                </a:lnTo>
                <a:lnTo>
                  <a:pt x="21600" y="1849"/>
                </a:lnTo>
                <a:lnTo>
                  <a:pt x="16052" y="307"/>
                </a:lnTo>
                <a:cubicBezTo>
                  <a:pt x="15949" y="125"/>
                  <a:pt x="15796" y="0"/>
                  <a:pt x="15615" y="0"/>
                </a:cubicBezTo>
                <a:lnTo>
                  <a:pt x="564" y="0"/>
                </a:lnTo>
                <a:close/>
              </a:path>
            </a:pathLst>
          </a:custGeom>
          <a:solidFill>
            <a:srgbClr val="3C3B3A">
              <a:alpha val="85463"/>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defRPr>
            </a:pPr>
            <a:r>
              <a:t>We </a:t>
            </a:r>
            <a:r>
              <a:rPr b="1"/>
              <a:t>cannot</a:t>
            </a:r>
            <a:r>
              <a:t> “</a:t>
            </a:r>
            <a:r>
              <a:rPr b="1" i="1">
                <a:solidFill>
                  <a:schemeClr val="accent3">
                    <a:satOff val="9363"/>
                    <a:lumOff val="10544"/>
                  </a:schemeClr>
                </a:solidFill>
              </a:rPr>
              <a:t>go beyond</a:t>
            </a:r>
            <a:r>
              <a:t>” or fail to “</a:t>
            </a:r>
            <a:r>
              <a:rPr b="1" i="1">
                <a:solidFill>
                  <a:schemeClr val="accent3">
                    <a:satOff val="9363"/>
                    <a:lumOff val="10544"/>
                  </a:schemeClr>
                </a:solidFill>
              </a:rPr>
              <a:t>walk</a:t>
            </a:r>
            <a:r>
              <a:t>” according to the teaching of Christ &amp; still have God </a:t>
            </a:r>
          </a:p>
          <a:p>
            <a:pPr>
              <a:defRPr sz="3100">
                <a:solidFill>
                  <a:srgbClr val="FFFFFF"/>
                </a:solidFill>
              </a:defRPr>
            </a:pPr>
            <a:r>
              <a:t>(</a:t>
            </a:r>
            <a:r>
              <a:rPr i="1"/>
              <a:t>If He hasn’t authorized it, can we do it?</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05"/>
                                        </p:tgtEl>
                                        <p:attrNameLst>
                                          <p:attrName>style.visibility</p:attrName>
                                        </p:attrNameLst>
                                      </p:cBhvr>
                                      <p:to>
                                        <p:strVal val="visible"/>
                                      </p:to>
                                    </p:set>
                                    <p:animEffect filter="wipe(right)" transition="in">
                                      <p:cBhvr>
                                        <p:cTn id="7" dur="10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5"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08"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pic>
        <p:nvPicPr>
          <p:cNvPr id="409"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410" name="1 Corinthians 4:6 (NKJV)…"/>
          <p:cNvSpPr txBox="1"/>
          <p:nvPr/>
        </p:nvSpPr>
        <p:spPr>
          <a:xfrm>
            <a:off x="4960470" y="4400395"/>
            <a:ext cx="7865709" cy="504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1 Corinthians 4:6 (NKJV)</a:t>
            </a:r>
          </a:p>
          <a:p>
            <a:pPr defTabSz="457200">
              <a:defRPr sz="4000">
                <a:solidFill>
                  <a:srgbClr val="000000"/>
                </a:solidFill>
                <a:latin typeface="Hoefler Text"/>
                <a:ea typeface="Hoefler Text"/>
                <a:cs typeface="Hoefler Text"/>
                <a:sym typeface="Hoefler Text"/>
              </a:defRPr>
            </a:pPr>
            <a:r>
              <a:rPr baseline="31999"/>
              <a:t>6</a:t>
            </a:r>
            <a:r>
              <a:t> Now these things, brethren, I have figuratively transferred to myself and Apollos for your sakes, that you may learn in us not to think beyond what is written, that none of you may be puffed up on behalf of one against the other.</a:t>
            </a:r>
          </a:p>
        </p:txBody>
      </p:sp>
      <p:sp>
        <p:nvSpPr>
          <p:cNvPr id="411" name="Stay In Bounds"/>
          <p:cNvSpPr txBox="1"/>
          <p:nvPr/>
        </p:nvSpPr>
        <p:spPr>
          <a:xfrm>
            <a:off x="5134308" y="3103729"/>
            <a:ext cx="751803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600">
                <a:solidFill>
                  <a:schemeClr val="accent5">
                    <a:satOff val="8112"/>
                    <a:lumOff val="-14630"/>
                  </a:schemeClr>
                </a:solidFill>
              </a:defRPr>
            </a:lvl1pPr>
          </a:lstStyle>
          <a:p>
            <a:pPr/>
            <a:r>
              <a:t>Stay In Bounds</a:t>
            </a:r>
          </a:p>
        </p:txBody>
      </p:sp>
      <p:sp>
        <p:nvSpPr>
          <p:cNvPr id="412" name="Cannot go beyond that which is written -(If God has NOT authorized it WITHIN what He has revealed, can we do it by faith?)…"/>
          <p:cNvSpPr/>
          <p:nvPr/>
        </p:nvSpPr>
        <p:spPr>
          <a:xfrm>
            <a:off x="401938" y="5500091"/>
            <a:ext cx="4811714" cy="3987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8" y="0"/>
                </a:moveTo>
                <a:cubicBezTo>
                  <a:pt x="286" y="0"/>
                  <a:pt x="0" y="345"/>
                  <a:pt x="0" y="770"/>
                </a:cubicBezTo>
                <a:lnTo>
                  <a:pt x="0" y="20830"/>
                </a:lnTo>
                <a:cubicBezTo>
                  <a:pt x="0" y="21255"/>
                  <a:pt x="286" y="21600"/>
                  <a:pt x="638" y="21600"/>
                </a:cubicBezTo>
                <a:lnTo>
                  <a:pt x="17672" y="21600"/>
                </a:lnTo>
                <a:cubicBezTo>
                  <a:pt x="18023" y="21600"/>
                  <a:pt x="18308" y="21255"/>
                  <a:pt x="18308" y="20830"/>
                </a:cubicBezTo>
                <a:lnTo>
                  <a:pt x="18308" y="14972"/>
                </a:lnTo>
                <a:lnTo>
                  <a:pt x="21600" y="13435"/>
                </a:lnTo>
                <a:lnTo>
                  <a:pt x="18308" y="11898"/>
                </a:lnTo>
                <a:lnTo>
                  <a:pt x="18308" y="770"/>
                </a:lnTo>
                <a:cubicBezTo>
                  <a:pt x="18308" y="345"/>
                  <a:pt x="18023" y="0"/>
                  <a:pt x="17672" y="0"/>
                </a:cubicBezTo>
                <a:lnTo>
                  <a:pt x="638" y="0"/>
                </a:lnTo>
                <a:close/>
              </a:path>
            </a:pathLst>
          </a:custGeom>
          <a:solidFill>
            <a:srgbClr val="3C3B3A">
              <a:alpha val="85463"/>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defRPr>
            </a:pPr>
            <a:r>
              <a:t>Cannot go beyond that which is written -(</a:t>
            </a:r>
            <a:r>
              <a:rPr i="1"/>
              <a:t>If God has NOT authorized it WITHIN what He has revealed, can we do it by faith?</a:t>
            </a:r>
            <a:r>
              <a:t>)</a:t>
            </a:r>
          </a:p>
          <a:p>
            <a:pPr>
              <a:defRPr i="1" sz="2900">
                <a:solidFill>
                  <a:srgbClr val="FFFFFF"/>
                </a:solidFill>
              </a:defRPr>
            </a:pPr>
            <a:r>
              <a:t>2 Cor. 5:7; Rom 10:17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12"/>
                                        </p:tgtEl>
                                        <p:attrNameLst>
                                          <p:attrName>style.visibility</p:attrName>
                                        </p:attrNameLst>
                                      </p:cBhvr>
                                      <p:to>
                                        <p:strVal val="visible"/>
                                      </p:to>
                                    </p:set>
                                    <p:animEffect filter="wipe(right)" transition="in">
                                      <p:cBhvr>
                                        <p:cTn id="7" dur="1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2"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4"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15"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pic>
        <p:nvPicPr>
          <p:cNvPr id="416"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417" name="Revelation 22:18–19 (NKJV)…"/>
          <p:cNvSpPr txBox="1"/>
          <p:nvPr/>
        </p:nvSpPr>
        <p:spPr>
          <a:xfrm>
            <a:off x="4960470" y="4400395"/>
            <a:ext cx="7865709" cy="511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Revelation 22:18–19 (NKJV)</a:t>
            </a:r>
          </a:p>
          <a:p>
            <a:pPr defTabSz="457200">
              <a:defRPr sz="3200">
                <a:solidFill>
                  <a:srgbClr val="000000"/>
                </a:solidFill>
                <a:latin typeface="Hoefler Text"/>
                <a:ea typeface="Hoefler Text"/>
                <a:cs typeface="Hoefler Text"/>
                <a:sym typeface="Hoefler Text"/>
              </a:defRPr>
            </a:pPr>
            <a:r>
              <a:rPr baseline="31999"/>
              <a:t>18</a:t>
            </a:r>
            <a:r>
              <a:t> For I testify to everyone who hears the words of the prophecy of this book: If anyone adds to these things, God will add to him the plagues that are written in this book; </a:t>
            </a:r>
            <a:r>
              <a:rPr baseline="31999"/>
              <a:t>19</a:t>
            </a:r>
            <a:r>
              <a:t> and if anyone takes away from the words of the book of this prophecy, God shall take away his part from the Book of Life, from the holy city, and </a:t>
            </a:r>
            <a:r>
              <a:rPr i="1"/>
              <a:t>from</a:t>
            </a:r>
            <a:r>
              <a:t> the things which are written in this book.</a:t>
            </a:r>
          </a:p>
        </p:txBody>
      </p:sp>
      <p:sp>
        <p:nvSpPr>
          <p:cNvPr id="418" name="Stay In Bounds"/>
          <p:cNvSpPr txBox="1"/>
          <p:nvPr/>
        </p:nvSpPr>
        <p:spPr>
          <a:xfrm>
            <a:off x="5134308" y="3103729"/>
            <a:ext cx="751803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600">
                <a:solidFill>
                  <a:schemeClr val="accent5">
                    <a:satOff val="8112"/>
                    <a:lumOff val="-14630"/>
                  </a:schemeClr>
                </a:solidFill>
              </a:defRPr>
            </a:lvl1pPr>
          </a:lstStyle>
          <a:p>
            <a:pPr/>
            <a:r>
              <a:t>Stay In Bounds</a:t>
            </a:r>
          </a:p>
        </p:txBody>
      </p:sp>
      <p:sp>
        <p:nvSpPr>
          <p:cNvPr id="419" name="Cannot go beyond that which is written -(If God has NOT authorized it WITHIN what He has revealed, can we do it by faith?)…"/>
          <p:cNvSpPr/>
          <p:nvPr/>
        </p:nvSpPr>
        <p:spPr>
          <a:xfrm>
            <a:off x="401938" y="5500091"/>
            <a:ext cx="4707733" cy="3987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2" y="0"/>
                </a:moveTo>
                <a:cubicBezTo>
                  <a:pt x="292" y="0"/>
                  <a:pt x="0" y="345"/>
                  <a:pt x="0" y="770"/>
                </a:cubicBezTo>
                <a:lnTo>
                  <a:pt x="0" y="20830"/>
                </a:lnTo>
                <a:cubicBezTo>
                  <a:pt x="0" y="21255"/>
                  <a:pt x="292" y="21600"/>
                  <a:pt x="652" y="21600"/>
                </a:cubicBezTo>
                <a:lnTo>
                  <a:pt x="18062" y="21600"/>
                </a:lnTo>
                <a:cubicBezTo>
                  <a:pt x="18422" y="21600"/>
                  <a:pt x="18712" y="21255"/>
                  <a:pt x="18712" y="20830"/>
                </a:cubicBezTo>
                <a:lnTo>
                  <a:pt x="18712" y="6396"/>
                </a:lnTo>
                <a:lnTo>
                  <a:pt x="21600" y="4857"/>
                </a:lnTo>
                <a:lnTo>
                  <a:pt x="18712" y="3319"/>
                </a:lnTo>
                <a:lnTo>
                  <a:pt x="18712" y="770"/>
                </a:lnTo>
                <a:cubicBezTo>
                  <a:pt x="18712" y="345"/>
                  <a:pt x="18422" y="0"/>
                  <a:pt x="18062" y="0"/>
                </a:cubicBezTo>
                <a:lnTo>
                  <a:pt x="652" y="0"/>
                </a:lnTo>
                <a:close/>
              </a:path>
            </a:pathLst>
          </a:custGeom>
          <a:solidFill>
            <a:srgbClr val="3C3B3A">
              <a:alpha val="85463"/>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defRPr>
            </a:pPr>
            <a:r>
              <a:t>Cannot go beyond that which is written -(</a:t>
            </a:r>
            <a:r>
              <a:rPr i="1"/>
              <a:t>If God has NOT authorized it WITHIN what He has revealed, can we do it by faith?</a:t>
            </a:r>
            <a:r>
              <a:t>)</a:t>
            </a:r>
          </a:p>
          <a:p>
            <a:pPr>
              <a:defRPr i="1" sz="2900">
                <a:solidFill>
                  <a:srgbClr val="FFFFFF"/>
                </a:solidFill>
              </a:defRPr>
            </a:pPr>
            <a:r>
              <a:t>2 Cor. 5:7; Rom 10:17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22"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pic>
        <p:nvPicPr>
          <p:cNvPr id="423"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424" name="Revelation 22:18–19 (NKJV)…"/>
          <p:cNvSpPr txBox="1"/>
          <p:nvPr/>
        </p:nvSpPr>
        <p:spPr>
          <a:xfrm>
            <a:off x="4960470" y="4400395"/>
            <a:ext cx="7865709" cy="511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Revelation 22:18–19 (NKJV)</a:t>
            </a:r>
          </a:p>
          <a:p>
            <a:pPr defTabSz="457200">
              <a:defRPr sz="3200">
                <a:solidFill>
                  <a:srgbClr val="000000"/>
                </a:solidFill>
                <a:latin typeface="Hoefler Text"/>
                <a:ea typeface="Hoefler Text"/>
                <a:cs typeface="Hoefler Text"/>
                <a:sym typeface="Hoefler Text"/>
              </a:defRPr>
            </a:pPr>
            <a:r>
              <a:rPr baseline="31999"/>
              <a:t>18</a:t>
            </a:r>
            <a:r>
              <a:t> For I testify to everyone who hears the words of the prophecy of this book: If anyone adds to these things, God will add to him the plagues that are written in this book; </a:t>
            </a:r>
            <a:r>
              <a:rPr baseline="31999"/>
              <a:t>19</a:t>
            </a:r>
            <a:r>
              <a:t> and if anyone takes away from the words of the book of this prophecy, God shall take away his part from the Book of Life, from the holy city, and </a:t>
            </a:r>
            <a:r>
              <a:rPr i="1"/>
              <a:t>from</a:t>
            </a:r>
            <a:r>
              <a:t> the things which are written in this book.</a:t>
            </a:r>
          </a:p>
        </p:txBody>
      </p:sp>
      <p:sp>
        <p:nvSpPr>
          <p:cNvPr id="425" name="Stay In Bounds"/>
          <p:cNvSpPr txBox="1"/>
          <p:nvPr/>
        </p:nvSpPr>
        <p:spPr>
          <a:xfrm>
            <a:off x="5134308" y="3103729"/>
            <a:ext cx="751803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600">
                <a:solidFill>
                  <a:schemeClr val="accent5">
                    <a:satOff val="8112"/>
                    <a:lumOff val="-14630"/>
                  </a:schemeClr>
                </a:solidFill>
              </a:defRPr>
            </a:lvl1pPr>
          </a:lstStyle>
          <a:p>
            <a:pPr/>
            <a:r>
              <a:t>Stay In Bounds</a:t>
            </a:r>
          </a:p>
        </p:txBody>
      </p:sp>
      <p:sp>
        <p:nvSpPr>
          <p:cNvPr id="426" name="We can’t do less than what Jesus requires of us through His word"/>
          <p:cNvSpPr/>
          <p:nvPr/>
        </p:nvSpPr>
        <p:spPr>
          <a:xfrm>
            <a:off x="401938" y="7593468"/>
            <a:ext cx="4958161" cy="1893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9" y="0"/>
                </a:moveTo>
                <a:cubicBezTo>
                  <a:pt x="278" y="0"/>
                  <a:pt x="0" y="726"/>
                  <a:pt x="0" y="1620"/>
                </a:cubicBezTo>
                <a:lnTo>
                  <a:pt x="0" y="19984"/>
                </a:lnTo>
                <a:cubicBezTo>
                  <a:pt x="0" y="20878"/>
                  <a:pt x="278" y="21600"/>
                  <a:pt x="619" y="21600"/>
                </a:cubicBezTo>
                <a:lnTo>
                  <a:pt x="17150" y="21600"/>
                </a:lnTo>
                <a:cubicBezTo>
                  <a:pt x="17491" y="21600"/>
                  <a:pt x="17767" y="20878"/>
                  <a:pt x="17767" y="19984"/>
                </a:cubicBezTo>
                <a:lnTo>
                  <a:pt x="17767" y="6731"/>
                </a:lnTo>
                <a:lnTo>
                  <a:pt x="21600" y="3793"/>
                </a:lnTo>
                <a:lnTo>
                  <a:pt x="17665" y="774"/>
                </a:lnTo>
                <a:cubicBezTo>
                  <a:pt x="17555" y="318"/>
                  <a:pt x="17370" y="0"/>
                  <a:pt x="17150" y="0"/>
                </a:cubicBezTo>
                <a:lnTo>
                  <a:pt x="619" y="0"/>
                </a:lnTo>
                <a:close/>
              </a:path>
            </a:pathLst>
          </a:custGeom>
          <a:solidFill>
            <a:srgbClr val="3C3B3A">
              <a:alpha val="85463"/>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defRPr>
            </a:lvl1pPr>
          </a:lstStyle>
          <a:p>
            <a:pPr/>
            <a:r>
              <a:t>We can’t do less than what Jesus requires of us through His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26"/>
                                        </p:tgtEl>
                                        <p:attrNameLst>
                                          <p:attrName>style.visibility</p:attrName>
                                        </p:attrNameLst>
                                      </p:cBhvr>
                                      <p:to>
                                        <p:strVal val="visible"/>
                                      </p:to>
                                    </p:set>
                                    <p:animEffect filter="wipe(right)" transition="in">
                                      <p:cBhvr>
                                        <p:cTn id="7"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6"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29"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pic>
        <p:nvPicPr>
          <p:cNvPr id="430"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431" name="We can’t do less than what Jesus requires of us through His word"/>
          <p:cNvSpPr/>
          <p:nvPr/>
        </p:nvSpPr>
        <p:spPr>
          <a:xfrm>
            <a:off x="401938" y="4207330"/>
            <a:ext cx="4876801" cy="5280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276" y="13852"/>
                </a:lnTo>
                <a:lnTo>
                  <a:pt x="629" y="13852"/>
                </a:lnTo>
                <a:cubicBezTo>
                  <a:pt x="282" y="13852"/>
                  <a:pt x="0" y="14113"/>
                  <a:pt x="0" y="14434"/>
                </a:cubicBezTo>
                <a:lnTo>
                  <a:pt x="0" y="21020"/>
                </a:lnTo>
                <a:cubicBezTo>
                  <a:pt x="0" y="21341"/>
                  <a:pt x="282" y="21600"/>
                  <a:pt x="629" y="21600"/>
                </a:cubicBezTo>
                <a:lnTo>
                  <a:pt x="17436" y="21600"/>
                </a:lnTo>
                <a:cubicBezTo>
                  <a:pt x="17783" y="21600"/>
                  <a:pt x="18063" y="21341"/>
                  <a:pt x="18063" y="21020"/>
                </a:cubicBezTo>
                <a:lnTo>
                  <a:pt x="18063" y="17979"/>
                </a:lnTo>
                <a:lnTo>
                  <a:pt x="21600" y="0"/>
                </a:lnTo>
                <a:close/>
              </a:path>
            </a:pathLst>
          </a:custGeom>
          <a:solidFill>
            <a:srgbClr val="3C3B3A">
              <a:alpha val="85463"/>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defRPr>
            </a:lvl1pPr>
          </a:lstStyle>
          <a:p>
            <a:pPr/>
            <a:r>
              <a:t>We can’t do less than what Jesus requires of us through His word</a:t>
            </a:r>
          </a:p>
        </p:txBody>
      </p:sp>
      <p:sp>
        <p:nvSpPr>
          <p:cNvPr id="432" name="To observe “ALL THINGS” that Jesus commands — (Mat 28:19,20; Acts 2:42)"/>
          <p:cNvSpPr txBox="1"/>
          <p:nvPr/>
        </p:nvSpPr>
        <p:spPr>
          <a:xfrm>
            <a:off x="5075543" y="3131012"/>
            <a:ext cx="7542582"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1500"/>
              </a:spcBef>
              <a:buSzPct val="80000"/>
              <a:buBlip>
                <a:blip r:embed="rId3"/>
              </a:buBlip>
              <a:defRPr sz="4000">
                <a:solidFill>
                  <a:srgbClr val="000000"/>
                </a:solidFill>
              </a:defRPr>
            </a:lvl1pPr>
          </a:lstStyle>
          <a:p>
            <a:pPr/>
            <a:r>
              <a:t>To observe “ALL THINGS” that Jesus commands — (Mat 28:19,20; Acts 2:42)</a:t>
            </a:r>
          </a:p>
        </p:txBody>
      </p:sp>
      <p:sp>
        <p:nvSpPr>
          <p:cNvPr id="433" name="King Agrippa – (Acts 26:28)…"/>
          <p:cNvSpPr txBox="1"/>
          <p:nvPr/>
        </p:nvSpPr>
        <p:spPr>
          <a:xfrm>
            <a:off x="5740742" y="5574799"/>
            <a:ext cx="6898271"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457200" algn="l">
              <a:spcBef>
                <a:spcPts val="1500"/>
              </a:spcBef>
              <a:buSzPct val="80000"/>
              <a:buBlip>
                <a:blip r:embed="rId4"/>
              </a:buBlip>
              <a:defRPr i="1" sz="4000">
                <a:solidFill>
                  <a:srgbClr val="000000"/>
                </a:solidFill>
              </a:defRPr>
            </a:pPr>
            <a:r>
              <a:t>King Agrippa – (Acts 26:28)</a:t>
            </a:r>
          </a:p>
          <a:p>
            <a:pPr marL="457200" indent="-457200" algn="l">
              <a:spcBef>
                <a:spcPts val="1500"/>
              </a:spcBef>
              <a:buSzPct val="80000"/>
              <a:buBlip>
                <a:blip r:embed="rId4"/>
              </a:buBlip>
              <a:defRPr i="1" sz="4000">
                <a:solidFill>
                  <a:srgbClr val="000000"/>
                </a:solidFill>
              </a:defRPr>
            </a:pPr>
            <a:r>
              <a:t>The unprofitable servant – (Matt. 25:14-30)</a:t>
            </a:r>
          </a:p>
          <a:p>
            <a:pPr marL="457200" indent="-457200" algn="l">
              <a:spcBef>
                <a:spcPts val="1500"/>
              </a:spcBef>
              <a:buSzPct val="80000"/>
              <a:buBlip>
                <a:blip r:embed="rId4"/>
              </a:buBlip>
              <a:defRPr i="1" sz="4000">
                <a:solidFill>
                  <a:srgbClr val="000000"/>
                </a:solidFill>
              </a:defRPr>
            </a:pPr>
            <a:r>
              <a:t>The church of Christ in Laodicea – (Rev. 3:14-22)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3">
                                            <p:bg/>
                                          </p:spTgt>
                                        </p:tgtEl>
                                        <p:attrNameLst>
                                          <p:attrName>style.visibility</p:attrName>
                                        </p:attrNameLst>
                                      </p:cBhvr>
                                      <p:to>
                                        <p:strVal val="visible"/>
                                      </p:to>
                                    </p:set>
                                    <p:animEffect filter="wipe(left)" transition="in">
                                      <p:cBhvr>
                                        <p:cTn id="7" dur="1500"/>
                                        <p:tgtEl>
                                          <p:spTgt spid="43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33">
                                            <p:txEl>
                                              <p:pRg st="0" end="0"/>
                                            </p:txEl>
                                          </p:spTgt>
                                        </p:tgtEl>
                                        <p:attrNameLst>
                                          <p:attrName>style.visibility</p:attrName>
                                        </p:attrNameLst>
                                      </p:cBhvr>
                                      <p:to>
                                        <p:strVal val="visible"/>
                                      </p:to>
                                    </p:set>
                                    <p:animEffect filter="wipe(left)" transition="in">
                                      <p:cBhvr>
                                        <p:cTn id="10" dur="1500"/>
                                        <p:tgtEl>
                                          <p:spTgt spid="4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33">
                                            <p:txEl>
                                              <p:pRg st="1" end="1"/>
                                            </p:txEl>
                                          </p:spTgt>
                                        </p:tgtEl>
                                        <p:attrNameLst>
                                          <p:attrName>style.visibility</p:attrName>
                                        </p:attrNameLst>
                                      </p:cBhvr>
                                      <p:to>
                                        <p:strVal val="visible"/>
                                      </p:to>
                                    </p:set>
                                    <p:animEffect filter="wipe(left)" transition="in">
                                      <p:cBhvr>
                                        <p:cTn id="15" dur="1500"/>
                                        <p:tgtEl>
                                          <p:spTgt spid="4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33">
                                            <p:txEl>
                                              <p:pRg st="2" end="2"/>
                                            </p:txEl>
                                          </p:spTgt>
                                        </p:tgtEl>
                                        <p:attrNameLst>
                                          <p:attrName>style.visibility</p:attrName>
                                        </p:attrNameLst>
                                      </p:cBhvr>
                                      <p:to>
                                        <p:strVal val="visible"/>
                                      </p:to>
                                    </p:set>
                                    <p:animEffect filter="wipe(left)" transition="in">
                                      <p:cBhvr>
                                        <p:cTn id="20" dur="1500"/>
                                        <p:tgtEl>
                                          <p:spTgt spid="4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36"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pic>
        <p:nvPicPr>
          <p:cNvPr id="437"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438" name="To observe “ALL THINGS” that Jesus commands — (Mat 28:19,20; Acts 2:42)"/>
          <p:cNvSpPr txBox="1"/>
          <p:nvPr/>
        </p:nvSpPr>
        <p:spPr>
          <a:xfrm>
            <a:off x="5075543" y="3131012"/>
            <a:ext cx="7542582"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1500"/>
              </a:spcBef>
              <a:buSzPct val="80000"/>
              <a:buBlip>
                <a:blip r:embed="rId3"/>
              </a:buBlip>
              <a:defRPr sz="4000">
                <a:solidFill>
                  <a:srgbClr val="000000"/>
                </a:solidFill>
              </a:defRPr>
            </a:lvl1pPr>
          </a:lstStyle>
          <a:p>
            <a:pPr/>
            <a:r>
              <a:t>To observe “ALL THINGS” that Jesus commands — (Mat 28:19,20; Acts 2:42)</a:t>
            </a:r>
          </a:p>
        </p:txBody>
      </p:sp>
      <p:pic>
        <p:nvPicPr>
          <p:cNvPr id="439" name="The totality of information revealed regarding any act of righteousness forms the pattern for that act – 2 Tim. 3:16,17…" descr="The totality of information revealed regarding any act of righteousness forms the pattern for that act – 2 Tim. 3:16,17…"/>
          <p:cNvPicPr>
            <a:picLocks noChangeAspect="0"/>
          </p:cNvPicPr>
          <p:nvPr/>
        </p:nvPicPr>
        <p:blipFill>
          <a:blip r:embed="rId4">
            <a:extLst/>
          </a:blip>
          <a:stretch>
            <a:fillRect/>
          </a:stretch>
        </p:blipFill>
        <p:spPr>
          <a:xfrm>
            <a:off x="4495038" y="5264625"/>
            <a:ext cx="8703592" cy="4127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42" name="From Heaven or Men?"/>
          <p:cNvSpPr txBox="1"/>
          <p:nvPr/>
        </p:nvSpPr>
        <p:spPr>
          <a:xfrm>
            <a:off x="1085416" y="1837823"/>
            <a:ext cx="10833969" cy="1320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300">
                <a:solidFill>
                  <a:srgbClr val="D6D3CB"/>
                </a:solidFill>
                <a:effectLst>
                  <a:outerShdw sx="100000" sy="100000" kx="0" ky="0" algn="b" rotWithShape="0" blurRad="63500" dist="63500" dir="2558132">
                    <a:srgbClr val="000000"/>
                  </a:outerShdw>
                </a:effectLst>
              </a:defRPr>
            </a:lvl1pPr>
          </a:lstStyle>
          <a:p>
            <a:pPr/>
            <a:r>
              <a:t>From Heaven or Men?</a:t>
            </a:r>
          </a:p>
        </p:txBody>
      </p:sp>
      <p:sp>
        <p:nvSpPr>
          <p:cNvPr id="443" name="Rectangle 3"/>
          <p:cNvSpPr txBox="1"/>
          <p:nvPr/>
        </p:nvSpPr>
        <p:spPr>
          <a:xfrm>
            <a:off x="4469927" y="4451063"/>
            <a:ext cx="4064946" cy="529356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6350" defTabSz="1300480">
              <a:spcBef>
                <a:spcPts val="600"/>
              </a:spcBef>
              <a:defRPr b="1" i="1" sz="2800">
                <a:solidFill>
                  <a:srgbClr val="E13F3B"/>
                </a:soli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Matthew 21:25-26</a:t>
            </a:r>
            <a:endParaRPr sz="1600"/>
          </a:p>
          <a:p>
            <a:pPr lvl="1" indent="6350" defTabSz="1300480">
              <a:spcBef>
                <a:spcPts val="2400"/>
              </a:spcBef>
              <a:defRPr b="1" sz="9700">
                <a:solidFill>
                  <a:srgbClr val="E13F3B"/>
                </a:solidFill>
                <a:effectLst>
                  <a:outerShdw sx="100000" sy="100000" kx="0" ky="0" algn="b" rotWithShape="0" blurRad="165100" dist="139700" dir="2700000">
                    <a:srgbClr val="000000">
                      <a:alpha val="40000"/>
                    </a:srgbClr>
                  </a:outerShdw>
                </a:effectLst>
                <a:latin typeface="Agency FB"/>
                <a:ea typeface="Agency FB"/>
                <a:cs typeface="Agency FB"/>
                <a:sym typeface="Agency FB"/>
              </a:defRPr>
            </a:pPr>
            <a:r>
              <a:t>Only Two Possible Sources</a:t>
            </a:r>
          </a:p>
        </p:txBody>
      </p:sp>
      <p:sp>
        <p:nvSpPr>
          <p:cNvPr id="444" name="Rectangle 7"/>
          <p:cNvSpPr txBox="1"/>
          <p:nvPr/>
        </p:nvSpPr>
        <p:spPr>
          <a:xfrm>
            <a:off x="8605823" y="4622276"/>
            <a:ext cx="4206241" cy="4951138"/>
          </a:xfrm>
          <a:prstGeom prst="rect">
            <a:avLst/>
          </a:prstGeom>
          <a:gradFill>
            <a:gsLst>
              <a:gs pos="0">
                <a:srgbClr val="8B5857"/>
              </a:gs>
              <a:gs pos="100000">
                <a:schemeClr val="accent5">
                  <a:lumOff val="-6018"/>
                </a:schemeClr>
              </a:gs>
            </a:gsLst>
            <a:lin ang="5400000"/>
          </a:gra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solidFill>
                  <a:schemeClr val="accent4">
                    <a:lumOff val="7689"/>
                  </a:schemeClr>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From Men</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Mt. 15:1-9</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1 Cor. 4:6</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Gal. 1:10-17</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Col. 2:8</a:t>
            </a:r>
          </a:p>
          <a:p>
            <a:pPr marL="487680" indent="-487680" defTabSz="1300480">
              <a:spcBef>
                <a:spcPts val="1000"/>
              </a:spcBef>
              <a:defRPr sz="4400">
                <a:solidFill>
                  <a:srgbClr val="FFFFFF"/>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2 Thess. 2:2-4</a:t>
            </a:r>
          </a:p>
        </p:txBody>
      </p:sp>
      <p:sp>
        <p:nvSpPr>
          <p:cNvPr id="445" name="Rectangle 8"/>
          <p:cNvSpPr txBox="1"/>
          <p:nvPr/>
        </p:nvSpPr>
        <p:spPr>
          <a:xfrm>
            <a:off x="192736" y="4622276"/>
            <a:ext cx="4206241" cy="4951138"/>
          </a:xfrm>
          <a:prstGeom prst="rect">
            <a:avLst/>
          </a:prstGeom>
          <a:solidFill>
            <a:srgbClr val="FFFFFF"/>
          </a:soli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solidFill>
                  <a:schemeClr val="accent1"/>
                </a:solidFill>
                <a:latin typeface="Century Gothic"/>
                <a:ea typeface="Century Gothic"/>
                <a:cs typeface="Century Gothic"/>
                <a:sym typeface="Century Gothic"/>
              </a:defRPr>
            </a:pPr>
            <a:r>
              <a:t>From Heaven</a:t>
            </a:r>
            <a:endParaRPr sz="5000"/>
          </a:p>
          <a:p>
            <a:pPr marL="487680" indent="-487680" defTabSz="1300480">
              <a:spcBef>
                <a:spcPts val="1000"/>
              </a:spcBef>
              <a:defRPr sz="4400">
                <a:solidFill>
                  <a:srgbClr val="000000"/>
                </a:solidFill>
                <a:latin typeface="Century Gothic"/>
                <a:ea typeface="Century Gothic"/>
                <a:cs typeface="Century Gothic"/>
                <a:sym typeface="Century Gothic"/>
              </a:defRPr>
            </a:pPr>
            <a:r>
              <a:t>Mt. 21:23-27</a:t>
            </a:r>
          </a:p>
          <a:p>
            <a:pPr marL="487680" indent="-487680" defTabSz="1300480">
              <a:spcBef>
                <a:spcPts val="1000"/>
              </a:spcBef>
              <a:defRPr sz="4400">
                <a:solidFill>
                  <a:srgbClr val="000000"/>
                </a:solidFill>
                <a:latin typeface="Century Gothic"/>
                <a:ea typeface="Century Gothic"/>
                <a:cs typeface="Century Gothic"/>
                <a:sym typeface="Century Gothic"/>
              </a:defRPr>
            </a:pPr>
            <a:r>
              <a:t>1 John 4:4-6</a:t>
            </a:r>
          </a:p>
          <a:p>
            <a:pPr marL="487680" indent="-487680" defTabSz="1300480">
              <a:spcBef>
                <a:spcPts val="1000"/>
              </a:spcBef>
              <a:defRPr sz="4400">
                <a:solidFill>
                  <a:srgbClr val="000000"/>
                </a:solidFill>
                <a:latin typeface="Century Gothic"/>
                <a:ea typeface="Century Gothic"/>
                <a:cs typeface="Century Gothic"/>
                <a:sym typeface="Century Gothic"/>
              </a:defRPr>
            </a:pPr>
            <a:r>
              <a:t>Gal. 1:6-9</a:t>
            </a:r>
          </a:p>
          <a:p>
            <a:pPr marL="487680" indent="-487680" defTabSz="1300480">
              <a:spcBef>
                <a:spcPts val="1000"/>
              </a:spcBef>
              <a:defRPr sz="4400">
                <a:solidFill>
                  <a:srgbClr val="000000"/>
                </a:solidFill>
                <a:latin typeface="Century Gothic"/>
                <a:ea typeface="Century Gothic"/>
                <a:cs typeface="Century Gothic"/>
                <a:sym typeface="Century Gothic"/>
              </a:defRPr>
            </a:pPr>
            <a:r>
              <a:t>Col. 2:6-10</a:t>
            </a:r>
          </a:p>
          <a:p>
            <a:pPr marL="487680" indent="-487680" defTabSz="1300480">
              <a:spcBef>
                <a:spcPts val="1000"/>
              </a:spcBef>
              <a:defRPr sz="4400">
                <a:solidFill>
                  <a:srgbClr val="000000"/>
                </a:solidFill>
                <a:latin typeface="Century Gothic"/>
                <a:ea typeface="Century Gothic"/>
                <a:cs typeface="Century Gothic"/>
                <a:sym typeface="Century Gothic"/>
              </a:defRPr>
            </a:pPr>
            <a:r>
              <a:t>2 Thess. 2:15</a:t>
            </a:r>
          </a:p>
        </p:txBody>
      </p:sp>
      <p:pic>
        <p:nvPicPr>
          <p:cNvPr id="446" name="Picture 5" descr="Picture 5"/>
          <p:cNvPicPr>
            <a:picLocks noChangeAspect="1"/>
          </p:cNvPicPr>
          <p:nvPr/>
        </p:nvPicPr>
        <p:blipFill>
          <a:blip r:embed="rId2">
            <a:extLst/>
          </a:blip>
          <a:stretch>
            <a:fillRect/>
          </a:stretch>
        </p:blipFill>
        <p:spPr>
          <a:xfrm rot="4429752">
            <a:off x="8187760" y="3187037"/>
            <a:ext cx="1444702" cy="1989573"/>
          </a:xfrm>
          <a:prstGeom prst="rect">
            <a:avLst/>
          </a:prstGeom>
          <a:ln w="12700">
            <a:miter lim="400000"/>
          </a:ln>
        </p:spPr>
      </p:pic>
      <p:pic>
        <p:nvPicPr>
          <p:cNvPr id="447" name="Picture 6" descr="Picture 6"/>
          <p:cNvPicPr>
            <a:picLocks noChangeAspect="1"/>
          </p:cNvPicPr>
          <p:nvPr/>
        </p:nvPicPr>
        <p:blipFill>
          <a:blip r:embed="rId3">
            <a:extLst/>
          </a:blip>
          <a:stretch>
            <a:fillRect/>
          </a:stretch>
        </p:blipFill>
        <p:spPr>
          <a:xfrm rot="17186021">
            <a:off x="3228218" y="3187037"/>
            <a:ext cx="1651087" cy="1989572"/>
          </a:xfrm>
          <a:prstGeom prst="rect">
            <a:avLst/>
          </a:prstGeom>
          <a:ln w="12700">
            <a:miter lim="400000"/>
          </a:ln>
        </p:spPr>
      </p:pic>
      <p:pic>
        <p:nvPicPr>
          <p:cNvPr id="448" name="Picture 2" descr="Picture 2"/>
          <p:cNvPicPr>
            <a:picLocks noChangeAspect="1"/>
          </p:cNvPicPr>
          <p:nvPr/>
        </p:nvPicPr>
        <p:blipFill>
          <a:blip r:embed="rId4">
            <a:extLst/>
          </a:blip>
          <a:stretch>
            <a:fillRect/>
          </a:stretch>
        </p:blipFill>
        <p:spPr>
          <a:xfrm>
            <a:off x="605743" y="3086325"/>
            <a:ext cx="2430506" cy="1673385"/>
          </a:xfrm>
          <a:prstGeom prst="rect">
            <a:avLst/>
          </a:prstGeom>
          <a:ln w="12700">
            <a:miter lim="400000"/>
          </a:ln>
        </p:spPr>
      </p:pic>
      <p:pic>
        <p:nvPicPr>
          <p:cNvPr id="449" name="Picture 2" descr="Picture 2"/>
          <p:cNvPicPr>
            <a:picLocks noChangeAspect="1"/>
          </p:cNvPicPr>
          <p:nvPr/>
        </p:nvPicPr>
        <p:blipFill>
          <a:blip r:embed="rId5">
            <a:extLst/>
          </a:blip>
          <a:srcRect l="0" t="0" r="7" b="1"/>
          <a:stretch>
            <a:fillRect/>
          </a:stretch>
        </p:blipFill>
        <p:spPr>
          <a:xfrm>
            <a:off x="9968551" y="2834127"/>
            <a:ext cx="2043113" cy="1932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a:effectLst>
            <a:outerShdw sx="100000" sy="100000" kx="0" ky="0" algn="b" rotWithShape="0" blurRad="266700" dist="342900" dir="11520000">
              <a:srgbClr val="000000">
                <a:alpha val="18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Rectangle"/>
          <p:cNvSpPr/>
          <p:nvPr/>
        </p:nvSpPr>
        <p:spPr>
          <a:xfrm>
            <a:off x="4469927" y="4613506"/>
            <a:ext cx="4064946" cy="5087467"/>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p:spPr>
        <p:txBody>
          <a:bodyPr lIns="50800" tIns="50800" rIns="50800" bIns="50800" anchor="ctr"/>
          <a:lstStyle/>
          <a:p>
            <a:pPr>
              <a:defRPr>
                <a:solidFill>
                  <a:srgbClr val="FFFFFF"/>
                </a:solidFill>
              </a:defRPr>
            </a:pPr>
          </a:p>
        </p:txBody>
      </p:sp>
      <p:sp>
        <p:nvSpPr>
          <p:cNvPr id="452"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53" name="From Heaven or Men?"/>
          <p:cNvSpPr txBox="1"/>
          <p:nvPr/>
        </p:nvSpPr>
        <p:spPr>
          <a:xfrm>
            <a:off x="1085416" y="1837823"/>
            <a:ext cx="10833969" cy="1320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300">
                <a:solidFill>
                  <a:srgbClr val="D6D3CB"/>
                </a:solidFill>
                <a:effectLst>
                  <a:outerShdw sx="100000" sy="100000" kx="0" ky="0" algn="b" rotWithShape="0" blurRad="63500" dist="63500" dir="2558132">
                    <a:srgbClr val="000000"/>
                  </a:outerShdw>
                </a:effectLst>
              </a:defRPr>
            </a:lvl1pPr>
          </a:lstStyle>
          <a:p>
            <a:pPr/>
            <a:r>
              <a:t>From Heaven or Men?</a:t>
            </a:r>
          </a:p>
        </p:txBody>
      </p:sp>
      <p:sp>
        <p:nvSpPr>
          <p:cNvPr id="454" name="Rectangle 3"/>
          <p:cNvSpPr txBox="1"/>
          <p:nvPr/>
        </p:nvSpPr>
        <p:spPr>
          <a:xfrm>
            <a:off x="4469927" y="4595876"/>
            <a:ext cx="4064946" cy="56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6350" defTabSz="1300480">
              <a:spcBef>
                <a:spcPts val="600"/>
              </a:spcBef>
              <a:defRPr b="1" i="1" sz="2800">
                <a:solidFill>
                  <a:schemeClr val="accent3">
                    <a:satOff val="9363"/>
                    <a:lumOff val="10544"/>
                  </a:schemeClr>
                </a:soli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Matthew 21:25-26</a:t>
            </a:r>
          </a:p>
        </p:txBody>
      </p:sp>
      <p:sp>
        <p:nvSpPr>
          <p:cNvPr id="455" name="Rectangle 7"/>
          <p:cNvSpPr txBox="1"/>
          <p:nvPr/>
        </p:nvSpPr>
        <p:spPr>
          <a:xfrm>
            <a:off x="8605823" y="4622276"/>
            <a:ext cx="4206241" cy="1895349"/>
          </a:xfrm>
          <a:prstGeom prst="rect">
            <a:avLst/>
          </a:prstGeom>
          <a:gradFill>
            <a:gsLst>
              <a:gs pos="0">
                <a:srgbClr val="8B5857"/>
              </a:gs>
              <a:gs pos="100000">
                <a:schemeClr val="accent5">
                  <a:lumOff val="-6018"/>
                </a:schemeClr>
              </a:gs>
            </a:gsLst>
            <a:lin ang="5400000"/>
          </a:gra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solidFill>
                  <a:schemeClr val="accent4">
                    <a:lumOff val="7689"/>
                  </a:schemeClr>
                </a:solidFill>
                <a:effectLst>
                  <a:outerShdw sx="100000" sy="100000" kx="0" ky="0" algn="b" rotWithShape="0" blurRad="63500" dist="63500" dir="2071387">
                    <a:srgbClr val="000000"/>
                  </a:outerShdw>
                </a:effectLst>
                <a:latin typeface="Century Gothic"/>
                <a:ea typeface="Century Gothic"/>
                <a:cs typeface="Century Gothic"/>
                <a:sym typeface="Century Gothic"/>
              </a:defRPr>
            </a:pPr>
            <a:r>
              <a:t>From Men</a:t>
            </a:r>
          </a:p>
          <a:p>
            <a:pPr>
              <a:spcBef>
                <a:spcPts val="1000"/>
              </a:spcBef>
              <a:defRPr sz="3200">
                <a:solidFill>
                  <a:schemeClr val="accent3"/>
                </a:solidFill>
                <a:effectLst>
                  <a:outerShdw sx="100000" sy="100000" kx="0" ky="0" algn="b" rotWithShape="0" blurRad="63500" dist="63500" dir="2936441">
                    <a:srgbClr val="000000"/>
                  </a:outerShdw>
                </a:effectLst>
              </a:defRPr>
            </a:pPr>
            <a:r>
              <a:t>By faith ONLY - no action required!</a:t>
            </a:r>
          </a:p>
        </p:txBody>
      </p:sp>
      <p:sp>
        <p:nvSpPr>
          <p:cNvPr id="456" name="Rectangle 8"/>
          <p:cNvSpPr txBox="1"/>
          <p:nvPr/>
        </p:nvSpPr>
        <p:spPr>
          <a:xfrm>
            <a:off x="192736" y="4622276"/>
            <a:ext cx="4206241" cy="1895349"/>
          </a:xfrm>
          <a:prstGeom prst="rect">
            <a:avLst/>
          </a:prstGeom>
          <a:solidFill>
            <a:srgbClr val="FFFFFF"/>
          </a:soli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solidFill>
                  <a:schemeClr val="accent1"/>
                </a:solidFill>
                <a:latin typeface="Century Gothic"/>
                <a:ea typeface="Century Gothic"/>
                <a:cs typeface="Century Gothic"/>
                <a:sym typeface="Century Gothic"/>
              </a:defRPr>
            </a:pPr>
            <a:r>
              <a:t>From Heaven</a:t>
            </a:r>
          </a:p>
          <a:p>
            <a:pPr>
              <a:spcBef>
                <a:spcPts val="1000"/>
              </a:spcBef>
              <a:defRPr sz="3200"/>
            </a:pPr>
            <a:r>
              <a:t>Hear, believe, repent, confess &amp; be baptized</a:t>
            </a:r>
          </a:p>
        </p:txBody>
      </p:sp>
      <p:pic>
        <p:nvPicPr>
          <p:cNvPr id="457" name="Picture 5" descr="Picture 5"/>
          <p:cNvPicPr>
            <a:picLocks noChangeAspect="1"/>
          </p:cNvPicPr>
          <p:nvPr/>
        </p:nvPicPr>
        <p:blipFill>
          <a:blip r:embed="rId2">
            <a:extLst/>
          </a:blip>
          <a:stretch>
            <a:fillRect/>
          </a:stretch>
        </p:blipFill>
        <p:spPr>
          <a:xfrm rot="4429752">
            <a:off x="8187760" y="3187037"/>
            <a:ext cx="1444702" cy="1989573"/>
          </a:xfrm>
          <a:prstGeom prst="rect">
            <a:avLst/>
          </a:prstGeom>
          <a:ln w="12700">
            <a:miter lim="400000"/>
          </a:ln>
        </p:spPr>
      </p:pic>
      <p:pic>
        <p:nvPicPr>
          <p:cNvPr id="458" name="Picture 6" descr="Picture 6"/>
          <p:cNvPicPr>
            <a:picLocks noChangeAspect="1"/>
          </p:cNvPicPr>
          <p:nvPr/>
        </p:nvPicPr>
        <p:blipFill>
          <a:blip r:embed="rId3">
            <a:extLst/>
          </a:blip>
          <a:stretch>
            <a:fillRect/>
          </a:stretch>
        </p:blipFill>
        <p:spPr>
          <a:xfrm rot="17186021">
            <a:off x="3228218" y="3187037"/>
            <a:ext cx="1651087" cy="1989572"/>
          </a:xfrm>
          <a:prstGeom prst="rect">
            <a:avLst/>
          </a:prstGeom>
          <a:ln w="12700">
            <a:miter lim="400000"/>
          </a:ln>
        </p:spPr>
      </p:pic>
      <p:pic>
        <p:nvPicPr>
          <p:cNvPr id="459" name="Picture 2" descr="Picture 2"/>
          <p:cNvPicPr>
            <a:picLocks noChangeAspect="1"/>
          </p:cNvPicPr>
          <p:nvPr/>
        </p:nvPicPr>
        <p:blipFill>
          <a:blip r:embed="rId4">
            <a:extLst/>
          </a:blip>
          <a:stretch>
            <a:fillRect/>
          </a:stretch>
        </p:blipFill>
        <p:spPr>
          <a:xfrm>
            <a:off x="605743" y="3086325"/>
            <a:ext cx="2430506" cy="1673385"/>
          </a:xfrm>
          <a:prstGeom prst="rect">
            <a:avLst/>
          </a:prstGeom>
          <a:ln w="12700">
            <a:miter lim="400000"/>
          </a:ln>
        </p:spPr>
      </p:pic>
      <p:pic>
        <p:nvPicPr>
          <p:cNvPr id="460" name="Picture 2" descr="Picture 2"/>
          <p:cNvPicPr>
            <a:picLocks noChangeAspect="1"/>
          </p:cNvPicPr>
          <p:nvPr/>
        </p:nvPicPr>
        <p:blipFill>
          <a:blip r:embed="rId5">
            <a:extLst/>
          </a:blip>
          <a:srcRect l="0" t="0" r="7" b="1"/>
          <a:stretch>
            <a:fillRect/>
          </a:stretch>
        </p:blipFill>
        <p:spPr>
          <a:xfrm>
            <a:off x="9968551" y="2834127"/>
            <a:ext cx="2043113" cy="1932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a:effectLst>
            <a:outerShdw sx="100000" sy="100000" kx="0" ky="0" algn="b" rotWithShape="0" blurRad="266700" dist="342900" dir="11520000">
              <a:srgbClr val="000000">
                <a:alpha val="18000"/>
              </a:srgbClr>
            </a:outerShdw>
          </a:effectLst>
        </p:spPr>
      </p:pic>
      <p:sp>
        <p:nvSpPr>
          <p:cNvPr id="461" name="What MUST I DO TO BE SAVED?"/>
          <p:cNvSpPr txBox="1"/>
          <p:nvPr/>
        </p:nvSpPr>
        <p:spPr>
          <a:xfrm>
            <a:off x="4469927" y="5205022"/>
            <a:ext cx="4064946"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spcBef>
                <a:spcPts val="1500"/>
              </a:spcBef>
              <a:defRPr sz="3200">
                <a:solidFill>
                  <a:srgbClr val="FFFFFF"/>
                </a:solidFill>
                <a:effectLst>
                  <a:outerShdw sx="100000" sy="100000" kx="0" ky="0" algn="b" rotWithShape="0" blurRad="76200" dist="63500" dir="1967515">
                    <a:srgbClr val="000000"/>
                  </a:outerShdw>
                </a:effectLst>
              </a:defRPr>
            </a:lvl1pPr>
          </a:lstStyle>
          <a:p>
            <a:pPr/>
            <a:r>
              <a:t>What MUST I DO TO BE SAVED?</a:t>
            </a:r>
          </a:p>
        </p:txBody>
      </p:sp>
      <p:sp>
        <p:nvSpPr>
          <p:cNvPr id="462" name="H. — Romans 10:17;…"/>
          <p:cNvSpPr txBox="1"/>
          <p:nvPr/>
        </p:nvSpPr>
        <p:spPr>
          <a:xfrm>
            <a:off x="463413" y="6683364"/>
            <a:ext cx="4203304" cy="297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3" algn="l">
              <a:spcBef>
                <a:spcPts val="400"/>
              </a:spcBef>
              <a:defRPr sz="3200"/>
            </a:pPr>
            <a:r>
              <a:t>H. — Romans 10:17; </a:t>
            </a:r>
          </a:p>
          <a:p>
            <a:pPr lvl="3" algn="l">
              <a:spcBef>
                <a:spcPts val="400"/>
              </a:spcBef>
              <a:defRPr sz="3200"/>
            </a:pPr>
            <a:r>
              <a:t>B. — John 8:24</a:t>
            </a:r>
          </a:p>
          <a:p>
            <a:pPr lvl="3" algn="l">
              <a:spcBef>
                <a:spcPts val="400"/>
              </a:spcBef>
              <a:defRPr sz="3200"/>
            </a:pPr>
            <a:r>
              <a:t>R. — Acts 17:30;</a:t>
            </a:r>
          </a:p>
          <a:p>
            <a:pPr lvl="3" algn="l">
              <a:spcBef>
                <a:spcPts val="400"/>
              </a:spcBef>
              <a:defRPr sz="3200"/>
            </a:pPr>
            <a:r>
              <a:t>C. — Romans 10:9,10; </a:t>
            </a:r>
          </a:p>
          <a:p>
            <a:pPr lvl="3" algn="l">
              <a:spcBef>
                <a:spcPts val="400"/>
              </a:spcBef>
              <a:defRPr sz="3200"/>
            </a:pPr>
            <a:r>
              <a:t>B. — Mark 16:16;</a:t>
            </a:r>
          </a:p>
        </p:txBody>
      </p:sp>
      <p:sp>
        <p:nvSpPr>
          <p:cNvPr id="463" name="Nothing ……"/>
          <p:cNvSpPr txBox="1"/>
          <p:nvPr/>
        </p:nvSpPr>
        <p:spPr>
          <a:xfrm>
            <a:off x="8676471" y="6683364"/>
            <a:ext cx="4064945" cy="297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spcBef>
                <a:spcPts val="400"/>
              </a:spcBef>
              <a:defRPr sz="3200"/>
            </a:pPr>
            <a:r>
              <a:t>Nothing …</a:t>
            </a:r>
          </a:p>
          <a:p>
            <a:pPr lvl="3">
              <a:spcBef>
                <a:spcPts val="400"/>
              </a:spcBef>
              <a:defRPr sz="3200"/>
            </a:pPr>
            <a:r>
              <a:t>Only believe …</a:t>
            </a:r>
          </a:p>
          <a:p>
            <a:pPr lvl="3">
              <a:spcBef>
                <a:spcPts val="400"/>
              </a:spcBef>
              <a:defRPr sz="3200"/>
            </a:pPr>
            <a:r>
              <a:t>Pray …</a:t>
            </a:r>
          </a:p>
          <a:p>
            <a:pPr lvl="3">
              <a:spcBef>
                <a:spcPts val="400"/>
              </a:spcBef>
              <a:defRPr sz="3200"/>
            </a:pPr>
            <a:r>
              <a:t>Just receive …</a:t>
            </a:r>
          </a:p>
          <a:p>
            <a:pPr lvl="3">
              <a:spcBef>
                <a:spcPts val="400"/>
              </a:spcBef>
              <a:defRPr sz="3200"/>
            </a:pPr>
            <a:r>
              <a:t>No baptism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Luke 20:1–8 (NKJV)…"/>
          <p:cNvSpPr txBox="1"/>
          <p:nvPr/>
        </p:nvSpPr>
        <p:spPr>
          <a:xfrm>
            <a:off x="478498" y="259462"/>
            <a:ext cx="12047805" cy="8788401"/>
          </a:xfrm>
          <a:prstGeom prst="rect">
            <a:avLst/>
          </a:prstGeom>
          <a:ln w="12700">
            <a:miter lim="400000"/>
          </a:ln>
          <a:effectLst>
            <a:outerShdw sx="100000" sy="100000" kx="0" ky="0" algn="b" rotWithShape="0" blurRad="266700" dist="98825" dir="5400000">
              <a:srgbClr val="000000">
                <a:alpha val="3648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5500">
                <a:solidFill>
                  <a:srgbClr val="000000"/>
                </a:solidFill>
                <a:latin typeface="Thames Nude Roman"/>
                <a:ea typeface="Thames Nude Roman"/>
                <a:cs typeface="Thames Nude Roman"/>
                <a:sym typeface="Thames Nude Roman"/>
              </a:defRPr>
            </a:pPr>
            <a:r>
              <a:t>Luke 20:1–8 (NKJV)</a:t>
            </a:r>
          </a:p>
          <a:p>
            <a:pPr defTabSz="457200">
              <a:defRPr sz="4900">
                <a:solidFill>
                  <a:srgbClr val="000000"/>
                </a:solidFill>
                <a:latin typeface="Hoefler Text"/>
                <a:ea typeface="Hoefler Text"/>
                <a:cs typeface="Hoefler Text"/>
                <a:sym typeface="Hoefler Text"/>
              </a:defRPr>
            </a:pPr>
            <a:r>
              <a:rPr baseline="31999"/>
              <a:t>4</a:t>
            </a:r>
            <a:r>
              <a:t> </a:t>
            </a:r>
            <a:r>
              <a:rPr>
                <a:solidFill>
                  <a:schemeClr val="accent5">
                    <a:satOff val="8112"/>
                    <a:lumOff val="-14630"/>
                  </a:schemeClr>
                </a:solidFill>
              </a:rPr>
              <a:t>The baptism of John—was it from heaven or from men</a:t>
            </a:r>
            <a:r>
              <a:t>?” </a:t>
            </a:r>
            <a:r>
              <a:rPr baseline="31999"/>
              <a:t>5</a:t>
            </a:r>
            <a:r>
              <a:t> And they reasoned among themselves, saying, “If we say, ‘From heaven,’ He will say, ‘Why then did you not believe him?’ </a:t>
            </a:r>
            <a:r>
              <a:rPr baseline="31999"/>
              <a:t>6</a:t>
            </a:r>
            <a:r>
              <a:t> But if we say, ‘From men,’ all the people will stone us, for they are persuaded that John was a prophet.” </a:t>
            </a:r>
            <a:r>
              <a:rPr baseline="31999"/>
              <a:t>7</a:t>
            </a:r>
            <a:r>
              <a:t> So they answered that they did not know where </a:t>
            </a:r>
            <a:r>
              <a:rPr i="1"/>
              <a:t>it was</a:t>
            </a:r>
            <a:r>
              <a:t> from. </a:t>
            </a:r>
            <a:r>
              <a:rPr baseline="31999"/>
              <a:t>8</a:t>
            </a:r>
            <a:r>
              <a:t> And Jesus said to them, “</a:t>
            </a:r>
            <a:r>
              <a:rPr>
                <a:solidFill>
                  <a:schemeClr val="accent5">
                    <a:satOff val="8112"/>
                    <a:lumOff val="-14630"/>
                  </a:schemeClr>
                </a:solidFill>
              </a:rPr>
              <a:t>Neither will I tell you by what authority I do these things</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5" name="Rectangle"/>
          <p:cNvSpPr/>
          <p:nvPr/>
        </p:nvSpPr>
        <p:spPr>
          <a:xfrm>
            <a:off x="4469927" y="4613506"/>
            <a:ext cx="4064946" cy="5087467"/>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p:spPr>
        <p:txBody>
          <a:bodyPr lIns="50800" tIns="50800" rIns="50800" bIns="50800" anchor="ctr"/>
          <a:lstStyle/>
          <a:p>
            <a:pPr>
              <a:defRPr>
                <a:solidFill>
                  <a:srgbClr val="FFFFFF"/>
                </a:solidFill>
              </a:defRPr>
            </a:pPr>
          </a:p>
        </p:txBody>
      </p:sp>
      <p:sp>
        <p:nvSpPr>
          <p:cNvPr id="466"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67" name="From Heaven or Men?"/>
          <p:cNvSpPr txBox="1"/>
          <p:nvPr/>
        </p:nvSpPr>
        <p:spPr>
          <a:xfrm>
            <a:off x="1085416" y="1837823"/>
            <a:ext cx="10833969" cy="1320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300">
                <a:solidFill>
                  <a:srgbClr val="D6D3CB"/>
                </a:solidFill>
                <a:effectLst>
                  <a:outerShdw sx="100000" sy="100000" kx="0" ky="0" algn="b" rotWithShape="0" blurRad="63500" dist="63500" dir="2558132">
                    <a:srgbClr val="000000"/>
                  </a:outerShdw>
                </a:effectLst>
              </a:defRPr>
            </a:lvl1pPr>
          </a:lstStyle>
          <a:p>
            <a:pPr/>
            <a:r>
              <a:t>From Heaven or Men?</a:t>
            </a:r>
          </a:p>
        </p:txBody>
      </p:sp>
      <p:sp>
        <p:nvSpPr>
          <p:cNvPr id="468" name="Rectangle 3"/>
          <p:cNvSpPr txBox="1"/>
          <p:nvPr/>
        </p:nvSpPr>
        <p:spPr>
          <a:xfrm>
            <a:off x="4469927" y="4595876"/>
            <a:ext cx="4064946" cy="56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6350" defTabSz="1300480">
              <a:spcBef>
                <a:spcPts val="600"/>
              </a:spcBef>
              <a:defRPr b="1" i="1" sz="2800">
                <a:solidFill>
                  <a:schemeClr val="accent3">
                    <a:satOff val="9363"/>
                    <a:lumOff val="10544"/>
                  </a:schemeClr>
                </a:soli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Matthew 21:25-26</a:t>
            </a:r>
          </a:p>
        </p:txBody>
      </p:sp>
      <p:sp>
        <p:nvSpPr>
          <p:cNvPr id="469" name="Rectangle 7"/>
          <p:cNvSpPr txBox="1"/>
          <p:nvPr/>
        </p:nvSpPr>
        <p:spPr>
          <a:xfrm>
            <a:off x="8605823" y="4622276"/>
            <a:ext cx="4206241" cy="828549"/>
          </a:xfrm>
          <a:prstGeom prst="rect">
            <a:avLst/>
          </a:prstGeom>
          <a:gradFill>
            <a:gsLst>
              <a:gs pos="0">
                <a:srgbClr val="8B5857"/>
              </a:gs>
              <a:gs pos="100000">
                <a:schemeClr val="accent5">
                  <a:lumOff val="-6018"/>
                </a:schemeClr>
              </a:gs>
            </a:gsLst>
            <a:lin ang="5400000"/>
          </a:gra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marL="487680" indent="-487680" defTabSz="1300480">
              <a:spcBef>
                <a:spcPts val="1000"/>
              </a:spcBef>
              <a:defRPr b="1" sz="4400" u="sng">
                <a:solidFill>
                  <a:schemeClr val="accent4">
                    <a:lumOff val="7689"/>
                  </a:schemeClr>
                </a:solidFill>
                <a:effectLst>
                  <a:outerShdw sx="100000" sy="100000" kx="0" ky="0" algn="b" rotWithShape="0" blurRad="63500" dist="63500" dir="2071387">
                    <a:srgbClr val="000000"/>
                  </a:outerShdw>
                </a:effectLst>
                <a:latin typeface="Century Gothic"/>
                <a:ea typeface="Century Gothic"/>
                <a:cs typeface="Century Gothic"/>
                <a:sym typeface="Century Gothic"/>
              </a:defRPr>
            </a:lvl1pPr>
          </a:lstStyle>
          <a:p>
            <a:pPr/>
            <a:r>
              <a:t>From Men</a:t>
            </a:r>
          </a:p>
        </p:txBody>
      </p:sp>
      <p:sp>
        <p:nvSpPr>
          <p:cNvPr id="470" name="Rectangle 8"/>
          <p:cNvSpPr txBox="1"/>
          <p:nvPr/>
        </p:nvSpPr>
        <p:spPr>
          <a:xfrm>
            <a:off x="192736" y="4622276"/>
            <a:ext cx="4206241" cy="828549"/>
          </a:xfrm>
          <a:prstGeom prst="rect">
            <a:avLst/>
          </a:prstGeom>
          <a:solidFill>
            <a:srgbClr val="FFFFFF"/>
          </a:soli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marL="487680" indent="-487680" defTabSz="1300480">
              <a:spcBef>
                <a:spcPts val="1000"/>
              </a:spcBef>
              <a:defRPr b="1" sz="4400" u="sng">
                <a:solidFill>
                  <a:schemeClr val="accent1"/>
                </a:solidFill>
                <a:latin typeface="Century Gothic"/>
                <a:ea typeface="Century Gothic"/>
                <a:cs typeface="Century Gothic"/>
                <a:sym typeface="Century Gothic"/>
              </a:defRPr>
            </a:lvl1pPr>
          </a:lstStyle>
          <a:p>
            <a:pPr/>
            <a:r>
              <a:t>From Heaven</a:t>
            </a:r>
          </a:p>
        </p:txBody>
      </p:sp>
      <p:pic>
        <p:nvPicPr>
          <p:cNvPr id="471" name="Picture 5" descr="Picture 5"/>
          <p:cNvPicPr>
            <a:picLocks noChangeAspect="1"/>
          </p:cNvPicPr>
          <p:nvPr/>
        </p:nvPicPr>
        <p:blipFill>
          <a:blip r:embed="rId2">
            <a:extLst/>
          </a:blip>
          <a:stretch>
            <a:fillRect/>
          </a:stretch>
        </p:blipFill>
        <p:spPr>
          <a:xfrm rot="4429752">
            <a:off x="8187760" y="3187037"/>
            <a:ext cx="1444702" cy="1989573"/>
          </a:xfrm>
          <a:prstGeom prst="rect">
            <a:avLst/>
          </a:prstGeom>
          <a:ln w="12700">
            <a:miter lim="400000"/>
          </a:ln>
        </p:spPr>
      </p:pic>
      <p:pic>
        <p:nvPicPr>
          <p:cNvPr id="472" name="Picture 6" descr="Picture 6"/>
          <p:cNvPicPr>
            <a:picLocks noChangeAspect="1"/>
          </p:cNvPicPr>
          <p:nvPr/>
        </p:nvPicPr>
        <p:blipFill>
          <a:blip r:embed="rId3">
            <a:extLst/>
          </a:blip>
          <a:stretch>
            <a:fillRect/>
          </a:stretch>
        </p:blipFill>
        <p:spPr>
          <a:xfrm rot="17186021">
            <a:off x="3228218" y="3187037"/>
            <a:ext cx="1651087" cy="1989572"/>
          </a:xfrm>
          <a:prstGeom prst="rect">
            <a:avLst/>
          </a:prstGeom>
          <a:ln w="12700">
            <a:miter lim="400000"/>
          </a:ln>
        </p:spPr>
      </p:pic>
      <p:pic>
        <p:nvPicPr>
          <p:cNvPr id="473" name="Picture 2" descr="Picture 2"/>
          <p:cNvPicPr>
            <a:picLocks noChangeAspect="1"/>
          </p:cNvPicPr>
          <p:nvPr/>
        </p:nvPicPr>
        <p:blipFill>
          <a:blip r:embed="rId4">
            <a:extLst/>
          </a:blip>
          <a:stretch>
            <a:fillRect/>
          </a:stretch>
        </p:blipFill>
        <p:spPr>
          <a:xfrm>
            <a:off x="605743" y="3086325"/>
            <a:ext cx="2430506" cy="1673385"/>
          </a:xfrm>
          <a:prstGeom prst="rect">
            <a:avLst/>
          </a:prstGeom>
          <a:ln w="12700">
            <a:miter lim="400000"/>
          </a:ln>
        </p:spPr>
      </p:pic>
      <p:pic>
        <p:nvPicPr>
          <p:cNvPr id="474" name="Picture 2" descr="Picture 2"/>
          <p:cNvPicPr>
            <a:picLocks noChangeAspect="1"/>
          </p:cNvPicPr>
          <p:nvPr/>
        </p:nvPicPr>
        <p:blipFill>
          <a:blip r:embed="rId5">
            <a:extLst/>
          </a:blip>
          <a:srcRect l="0" t="0" r="7" b="1"/>
          <a:stretch>
            <a:fillRect/>
          </a:stretch>
        </p:blipFill>
        <p:spPr>
          <a:xfrm>
            <a:off x="9968551" y="2834127"/>
            <a:ext cx="2043113" cy="1932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a:effectLst>
            <a:outerShdw sx="100000" sy="100000" kx="0" ky="0" algn="b" rotWithShape="0" blurRad="266700" dist="342900" dir="11520000">
              <a:srgbClr val="000000">
                <a:alpha val="18000"/>
              </a:srgbClr>
            </a:outerShdw>
          </a:effectLst>
        </p:spPr>
      </p:pic>
      <p:sp>
        <p:nvSpPr>
          <p:cNvPr id="475" name="What MUST I DO TO BE SAVED?…"/>
          <p:cNvSpPr txBox="1"/>
          <p:nvPr/>
        </p:nvSpPr>
        <p:spPr>
          <a:xfrm>
            <a:off x="4469927" y="5205022"/>
            <a:ext cx="4064946" cy="242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sz="3200">
                <a:solidFill>
                  <a:srgbClr val="A8A49D"/>
                </a:solidFill>
                <a:effectLst>
                  <a:outerShdw sx="100000" sy="100000" kx="0" ky="0" algn="b" rotWithShape="0" blurRad="76200" dist="63500" dir="1967515">
                    <a:srgbClr val="000000"/>
                  </a:outerShdw>
                </a:effectLst>
              </a:defRPr>
            </a:pPr>
            <a:r>
              <a:t>What MUST I DO TO BE SAVED?</a:t>
            </a:r>
          </a:p>
          <a:p>
            <a:pPr>
              <a:spcBef>
                <a:spcPts val="1500"/>
              </a:spcBef>
              <a:defRPr sz="3200">
                <a:solidFill>
                  <a:srgbClr val="FFFFFF"/>
                </a:solidFill>
                <a:effectLst>
                  <a:outerShdw sx="100000" sy="100000" kx="0" ky="0" algn="b" rotWithShape="0" blurRad="76200" dist="63500" dir="1967515">
                    <a:srgbClr val="000000"/>
                  </a:outerShdw>
                </a:effectLst>
              </a:defRPr>
            </a:pPr>
            <a:r>
              <a:t>Which CHURCH should I join?</a:t>
            </a:r>
          </a:p>
        </p:txBody>
      </p:sp>
      <p:sp>
        <p:nvSpPr>
          <p:cNvPr id="476" name="The Lord Adds the saved — Acts 2:47…"/>
          <p:cNvSpPr txBox="1"/>
          <p:nvPr/>
        </p:nvSpPr>
        <p:spPr>
          <a:xfrm>
            <a:off x="324900" y="6059049"/>
            <a:ext cx="3941913" cy="335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gn="l">
              <a:spcBef>
                <a:spcPts val="400"/>
              </a:spcBef>
              <a:defRPr sz="3200"/>
            </a:pPr>
            <a:r>
              <a:t>The Lord Adds the saved — Acts 2:47</a:t>
            </a:r>
          </a:p>
          <a:p>
            <a:pPr lvl="3" algn="l">
              <a:spcBef>
                <a:spcPts val="400"/>
              </a:spcBef>
              <a:defRPr sz="3200"/>
            </a:pPr>
            <a:r>
              <a:t>A sound L.C. following the NT in org., doc., worship &amp; work — Act 9:26-28</a:t>
            </a:r>
          </a:p>
        </p:txBody>
      </p:sp>
      <p:sp>
        <p:nvSpPr>
          <p:cNvPr id="477" name="It doesn’t matter -…"/>
          <p:cNvSpPr txBox="1"/>
          <p:nvPr/>
        </p:nvSpPr>
        <p:spPr>
          <a:xfrm>
            <a:off x="8676471" y="5555853"/>
            <a:ext cx="4064945" cy="398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spcBef>
                <a:spcPts val="400"/>
              </a:spcBef>
              <a:defRPr sz="3200"/>
            </a:pPr>
            <a:r>
              <a:t>It doesn’t matter -</a:t>
            </a:r>
          </a:p>
          <a:p>
            <a:pPr lvl="3">
              <a:spcBef>
                <a:spcPts val="400"/>
              </a:spcBef>
              <a:defRPr sz="3200"/>
            </a:pPr>
            <a:r>
              <a:t>One is just as good as the other - </a:t>
            </a:r>
          </a:p>
          <a:p>
            <a:pPr lvl="3">
              <a:spcBef>
                <a:spcPts val="400"/>
              </a:spcBef>
              <a:defRPr sz="3200"/>
            </a:pPr>
            <a:r>
              <a:t>Whichever one fits what you want -</a:t>
            </a:r>
          </a:p>
          <a:p>
            <a:pPr lvl="3">
              <a:spcBef>
                <a:spcPts val="400"/>
              </a:spcBef>
              <a:defRPr sz="3200"/>
            </a:pPr>
            <a:r>
              <a:t>Just NOT one that believes it is RIGHT!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9" name="Rectangle"/>
          <p:cNvSpPr/>
          <p:nvPr/>
        </p:nvSpPr>
        <p:spPr>
          <a:xfrm>
            <a:off x="4469927" y="4613506"/>
            <a:ext cx="4064946" cy="5087467"/>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p:spPr>
        <p:txBody>
          <a:bodyPr lIns="50800" tIns="50800" rIns="50800" bIns="50800" anchor="ctr"/>
          <a:lstStyle/>
          <a:p>
            <a:pPr>
              <a:defRPr>
                <a:solidFill>
                  <a:srgbClr val="FFFFFF"/>
                </a:solidFill>
              </a:defRPr>
            </a:pPr>
          </a:p>
        </p:txBody>
      </p:sp>
      <p:sp>
        <p:nvSpPr>
          <p:cNvPr id="480"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81" name="From Heaven or Men?"/>
          <p:cNvSpPr txBox="1"/>
          <p:nvPr/>
        </p:nvSpPr>
        <p:spPr>
          <a:xfrm>
            <a:off x="1085416" y="1837823"/>
            <a:ext cx="10833969" cy="1320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300">
                <a:solidFill>
                  <a:srgbClr val="D6D3CB"/>
                </a:solidFill>
                <a:effectLst>
                  <a:outerShdw sx="100000" sy="100000" kx="0" ky="0" algn="b" rotWithShape="0" blurRad="63500" dist="63500" dir="2558132">
                    <a:srgbClr val="000000"/>
                  </a:outerShdw>
                </a:effectLst>
              </a:defRPr>
            </a:lvl1pPr>
          </a:lstStyle>
          <a:p>
            <a:pPr/>
            <a:r>
              <a:t>From Heaven or Men?</a:t>
            </a:r>
          </a:p>
        </p:txBody>
      </p:sp>
      <p:sp>
        <p:nvSpPr>
          <p:cNvPr id="482" name="Rectangle 3"/>
          <p:cNvSpPr txBox="1"/>
          <p:nvPr/>
        </p:nvSpPr>
        <p:spPr>
          <a:xfrm>
            <a:off x="4469927" y="4595876"/>
            <a:ext cx="4064946" cy="56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6350" defTabSz="1300480">
              <a:spcBef>
                <a:spcPts val="600"/>
              </a:spcBef>
              <a:defRPr b="1" i="1" sz="2800">
                <a:solidFill>
                  <a:schemeClr val="accent3">
                    <a:satOff val="9363"/>
                    <a:lumOff val="10544"/>
                  </a:schemeClr>
                </a:soli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Matthew 21:25-26</a:t>
            </a:r>
          </a:p>
        </p:txBody>
      </p:sp>
      <p:sp>
        <p:nvSpPr>
          <p:cNvPr id="483" name="Rectangle 7"/>
          <p:cNvSpPr txBox="1"/>
          <p:nvPr/>
        </p:nvSpPr>
        <p:spPr>
          <a:xfrm>
            <a:off x="8605823" y="4622276"/>
            <a:ext cx="4206241" cy="828549"/>
          </a:xfrm>
          <a:prstGeom prst="rect">
            <a:avLst/>
          </a:prstGeom>
          <a:gradFill>
            <a:gsLst>
              <a:gs pos="0">
                <a:srgbClr val="8B5857"/>
              </a:gs>
              <a:gs pos="100000">
                <a:schemeClr val="accent5">
                  <a:lumOff val="-6018"/>
                </a:schemeClr>
              </a:gs>
            </a:gsLst>
            <a:lin ang="5400000"/>
          </a:gra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marL="487680" indent="-487680" defTabSz="1300480">
              <a:spcBef>
                <a:spcPts val="1000"/>
              </a:spcBef>
              <a:defRPr b="1" sz="4400" u="sng">
                <a:solidFill>
                  <a:schemeClr val="accent4">
                    <a:lumOff val="7689"/>
                  </a:schemeClr>
                </a:solidFill>
                <a:effectLst>
                  <a:outerShdw sx="100000" sy="100000" kx="0" ky="0" algn="b" rotWithShape="0" blurRad="63500" dist="63500" dir="2071387">
                    <a:srgbClr val="000000"/>
                  </a:outerShdw>
                </a:effectLst>
                <a:latin typeface="Century Gothic"/>
                <a:ea typeface="Century Gothic"/>
                <a:cs typeface="Century Gothic"/>
                <a:sym typeface="Century Gothic"/>
              </a:defRPr>
            </a:lvl1pPr>
          </a:lstStyle>
          <a:p>
            <a:pPr/>
            <a:r>
              <a:t>From Men</a:t>
            </a:r>
          </a:p>
        </p:txBody>
      </p:sp>
      <p:sp>
        <p:nvSpPr>
          <p:cNvPr id="484" name="Rectangle 8"/>
          <p:cNvSpPr txBox="1"/>
          <p:nvPr/>
        </p:nvSpPr>
        <p:spPr>
          <a:xfrm>
            <a:off x="192736" y="4622276"/>
            <a:ext cx="4206241" cy="828549"/>
          </a:xfrm>
          <a:prstGeom prst="rect">
            <a:avLst/>
          </a:prstGeom>
          <a:solidFill>
            <a:srgbClr val="FFFFFF"/>
          </a:soli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marL="487680" indent="-487680" defTabSz="1300480">
              <a:spcBef>
                <a:spcPts val="1000"/>
              </a:spcBef>
              <a:defRPr b="1" sz="4400" u="sng">
                <a:solidFill>
                  <a:schemeClr val="accent1"/>
                </a:solidFill>
                <a:latin typeface="Century Gothic"/>
                <a:ea typeface="Century Gothic"/>
                <a:cs typeface="Century Gothic"/>
                <a:sym typeface="Century Gothic"/>
              </a:defRPr>
            </a:lvl1pPr>
          </a:lstStyle>
          <a:p>
            <a:pPr/>
            <a:r>
              <a:t>From Heaven</a:t>
            </a:r>
          </a:p>
        </p:txBody>
      </p:sp>
      <p:pic>
        <p:nvPicPr>
          <p:cNvPr id="485" name="Picture 5" descr="Picture 5"/>
          <p:cNvPicPr>
            <a:picLocks noChangeAspect="1"/>
          </p:cNvPicPr>
          <p:nvPr/>
        </p:nvPicPr>
        <p:blipFill>
          <a:blip r:embed="rId2">
            <a:extLst/>
          </a:blip>
          <a:stretch>
            <a:fillRect/>
          </a:stretch>
        </p:blipFill>
        <p:spPr>
          <a:xfrm rot="4429752">
            <a:off x="8187760" y="3187037"/>
            <a:ext cx="1444702" cy="1989573"/>
          </a:xfrm>
          <a:prstGeom prst="rect">
            <a:avLst/>
          </a:prstGeom>
          <a:ln w="12700">
            <a:miter lim="400000"/>
          </a:ln>
        </p:spPr>
      </p:pic>
      <p:pic>
        <p:nvPicPr>
          <p:cNvPr id="486" name="Picture 6" descr="Picture 6"/>
          <p:cNvPicPr>
            <a:picLocks noChangeAspect="1"/>
          </p:cNvPicPr>
          <p:nvPr/>
        </p:nvPicPr>
        <p:blipFill>
          <a:blip r:embed="rId3">
            <a:extLst/>
          </a:blip>
          <a:stretch>
            <a:fillRect/>
          </a:stretch>
        </p:blipFill>
        <p:spPr>
          <a:xfrm rot="17186021">
            <a:off x="3228218" y="3187037"/>
            <a:ext cx="1651087" cy="1989572"/>
          </a:xfrm>
          <a:prstGeom prst="rect">
            <a:avLst/>
          </a:prstGeom>
          <a:ln w="12700">
            <a:miter lim="400000"/>
          </a:ln>
        </p:spPr>
      </p:pic>
      <p:pic>
        <p:nvPicPr>
          <p:cNvPr id="487" name="Picture 2" descr="Picture 2"/>
          <p:cNvPicPr>
            <a:picLocks noChangeAspect="1"/>
          </p:cNvPicPr>
          <p:nvPr/>
        </p:nvPicPr>
        <p:blipFill>
          <a:blip r:embed="rId4">
            <a:extLst/>
          </a:blip>
          <a:stretch>
            <a:fillRect/>
          </a:stretch>
        </p:blipFill>
        <p:spPr>
          <a:xfrm>
            <a:off x="605743" y="3086325"/>
            <a:ext cx="2430506" cy="1673385"/>
          </a:xfrm>
          <a:prstGeom prst="rect">
            <a:avLst/>
          </a:prstGeom>
          <a:ln w="12700">
            <a:miter lim="400000"/>
          </a:ln>
        </p:spPr>
      </p:pic>
      <p:pic>
        <p:nvPicPr>
          <p:cNvPr id="488" name="Picture 2" descr="Picture 2"/>
          <p:cNvPicPr>
            <a:picLocks noChangeAspect="1"/>
          </p:cNvPicPr>
          <p:nvPr/>
        </p:nvPicPr>
        <p:blipFill>
          <a:blip r:embed="rId5">
            <a:extLst/>
          </a:blip>
          <a:srcRect l="0" t="0" r="7" b="1"/>
          <a:stretch>
            <a:fillRect/>
          </a:stretch>
        </p:blipFill>
        <p:spPr>
          <a:xfrm>
            <a:off x="9968551" y="2834127"/>
            <a:ext cx="2043113" cy="1932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a:effectLst>
            <a:outerShdw sx="100000" sy="100000" kx="0" ky="0" algn="b" rotWithShape="0" blurRad="266700" dist="342900" dir="11520000">
              <a:srgbClr val="000000">
                <a:alpha val="18000"/>
              </a:srgbClr>
            </a:outerShdw>
          </a:effectLst>
        </p:spPr>
      </p:pic>
      <p:sp>
        <p:nvSpPr>
          <p:cNvPr id="489" name="What MUST I DO TO BE SAVED?…"/>
          <p:cNvSpPr txBox="1"/>
          <p:nvPr/>
        </p:nvSpPr>
        <p:spPr>
          <a:xfrm>
            <a:off x="4469927" y="5205022"/>
            <a:ext cx="4064946"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sz="3200">
                <a:solidFill>
                  <a:srgbClr val="A8A49D"/>
                </a:solidFill>
                <a:effectLst>
                  <a:outerShdw sx="100000" sy="100000" kx="0" ky="0" algn="b" rotWithShape="0" blurRad="76200" dist="63500" dir="1967515">
                    <a:srgbClr val="000000"/>
                  </a:outerShdw>
                </a:effectLst>
              </a:defRPr>
            </a:pPr>
            <a:r>
              <a:t>What MUST I DO TO BE SAVED?</a:t>
            </a:r>
          </a:p>
          <a:p>
            <a:pPr>
              <a:spcBef>
                <a:spcPts val="1500"/>
              </a:spcBef>
              <a:defRPr sz="3200">
                <a:solidFill>
                  <a:srgbClr val="A8A49D"/>
                </a:solidFill>
                <a:effectLst>
                  <a:outerShdw sx="100000" sy="100000" kx="0" ky="0" algn="b" rotWithShape="0" blurRad="76200" dist="63500" dir="1967515">
                    <a:srgbClr val="000000"/>
                  </a:outerShdw>
                </a:effectLst>
              </a:defRPr>
            </a:pPr>
            <a:r>
              <a:t>Which CHURCH should I join?</a:t>
            </a:r>
          </a:p>
          <a:p>
            <a:pPr>
              <a:spcBef>
                <a:spcPts val="1500"/>
              </a:spcBef>
              <a:defRPr sz="3200">
                <a:solidFill>
                  <a:srgbClr val="FFFFFF"/>
                </a:solidFill>
                <a:effectLst>
                  <a:outerShdw sx="100000" sy="100000" kx="0" ky="0" algn="b" rotWithShape="0" blurRad="76200" dist="63500" dir="1967515">
                    <a:srgbClr val="000000"/>
                  </a:outerShdw>
                </a:effectLst>
              </a:defRPr>
            </a:pPr>
            <a:r>
              <a:t>MUSIC in worship?</a:t>
            </a:r>
          </a:p>
        </p:txBody>
      </p:sp>
      <p:sp>
        <p:nvSpPr>
          <p:cNvPr id="490" name="Singing, melody in heart - Eph. 5:19…"/>
          <p:cNvSpPr txBox="1"/>
          <p:nvPr/>
        </p:nvSpPr>
        <p:spPr>
          <a:xfrm>
            <a:off x="324900" y="5632053"/>
            <a:ext cx="3941913" cy="383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spcBef>
                <a:spcPts val="400"/>
              </a:spcBef>
              <a:defRPr sz="3500"/>
            </a:pPr>
            <a:r>
              <a:t>Singing, melody in heart - Eph. 5:19</a:t>
            </a:r>
          </a:p>
          <a:p>
            <a:pPr lvl="3">
              <a:spcBef>
                <a:spcPts val="400"/>
              </a:spcBef>
              <a:defRPr sz="3500"/>
            </a:pPr>
            <a:r>
              <a:t>Singing - Col. 3:16</a:t>
            </a:r>
          </a:p>
          <a:p>
            <a:pPr lvl="3">
              <a:spcBef>
                <a:spcPts val="400"/>
              </a:spcBef>
              <a:defRPr sz="3500"/>
            </a:pPr>
            <a:r>
              <a:t>Fruit of our lips - Heb 13:15</a:t>
            </a:r>
          </a:p>
          <a:p>
            <a:pPr lvl="3">
              <a:spcBef>
                <a:spcPts val="400"/>
              </a:spcBef>
              <a:defRPr sz="3500"/>
            </a:pPr>
            <a:r>
              <a:t>Sing - James 5:13</a:t>
            </a:r>
          </a:p>
        </p:txBody>
      </p:sp>
      <p:sp>
        <p:nvSpPr>
          <p:cNvPr id="491" name="It doesn’t matter ……"/>
          <p:cNvSpPr txBox="1"/>
          <p:nvPr/>
        </p:nvSpPr>
        <p:spPr>
          <a:xfrm>
            <a:off x="8676471" y="5632053"/>
            <a:ext cx="4064945" cy="383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spcBef>
                <a:spcPts val="1400"/>
              </a:spcBef>
              <a:defRPr sz="3200"/>
            </a:pPr>
            <a:r>
              <a:t>It doesn’t matter …</a:t>
            </a:r>
          </a:p>
          <a:p>
            <a:pPr lvl="3">
              <a:spcBef>
                <a:spcPts val="1400"/>
              </a:spcBef>
              <a:defRPr sz="3200"/>
            </a:pPr>
            <a:r>
              <a:t>Piano / organ, but no guitars or drums …</a:t>
            </a:r>
          </a:p>
          <a:p>
            <a:pPr lvl="3">
              <a:spcBef>
                <a:spcPts val="1400"/>
              </a:spcBef>
              <a:defRPr sz="3200"/>
            </a:pPr>
            <a:r>
              <a:t>Worshipful music - no Rock-n-Roll …</a:t>
            </a:r>
          </a:p>
          <a:p>
            <a:pPr lvl="3">
              <a:spcBef>
                <a:spcPts val="1400"/>
              </a:spcBef>
              <a:defRPr sz="3200"/>
            </a:pPr>
            <a:r>
              <a:t>Anything goes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Rectangle"/>
          <p:cNvSpPr/>
          <p:nvPr/>
        </p:nvSpPr>
        <p:spPr>
          <a:xfrm>
            <a:off x="4469927" y="4613506"/>
            <a:ext cx="4064946" cy="5087467"/>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p:spPr>
        <p:txBody>
          <a:bodyPr lIns="50800" tIns="50800" rIns="50800" bIns="50800" anchor="ctr"/>
          <a:lstStyle/>
          <a:p>
            <a:pPr>
              <a:defRPr>
                <a:solidFill>
                  <a:srgbClr val="FFFFFF"/>
                </a:solidFill>
              </a:defRPr>
            </a:pPr>
          </a:p>
        </p:txBody>
      </p:sp>
      <p:sp>
        <p:nvSpPr>
          <p:cNvPr id="494"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495" name="From Heaven or Men?"/>
          <p:cNvSpPr txBox="1"/>
          <p:nvPr/>
        </p:nvSpPr>
        <p:spPr>
          <a:xfrm>
            <a:off x="1085416" y="1837823"/>
            <a:ext cx="10833969" cy="1320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300">
                <a:solidFill>
                  <a:srgbClr val="D6D3CB"/>
                </a:solidFill>
                <a:effectLst>
                  <a:outerShdw sx="100000" sy="100000" kx="0" ky="0" algn="b" rotWithShape="0" blurRad="63500" dist="63500" dir="2558132">
                    <a:srgbClr val="000000"/>
                  </a:outerShdw>
                </a:effectLst>
              </a:defRPr>
            </a:lvl1pPr>
          </a:lstStyle>
          <a:p>
            <a:pPr/>
            <a:r>
              <a:t>From Heaven or Men?</a:t>
            </a:r>
          </a:p>
        </p:txBody>
      </p:sp>
      <p:sp>
        <p:nvSpPr>
          <p:cNvPr id="496" name="Rectangle 3"/>
          <p:cNvSpPr txBox="1"/>
          <p:nvPr/>
        </p:nvSpPr>
        <p:spPr>
          <a:xfrm>
            <a:off x="4469927" y="4595876"/>
            <a:ext cx="4064946" cy="56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6350" defTabSz="1300480">
              <a:spcBef>
                <a:spcPts val="600"/>
              </a:spcBef>
              <a:defRPr b="1" i="1" sz="2800">
                <a:solidFill>
                  <a:schemeClr val="accent3">
                    <a:satOff val="9363"/>
                    <a:lumOff val="10544"/>
                  </a:schemeClr>
                </a:soli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Matthew 21:25-26</a:t>
            </a:r>
          </a:p>
        </p:txBody>
      </p:sp>
      <p:sp>
        <p:nvSpPr>
          <p:cNvPr id="497" name="Rectangle 7"/>
          <p:cNvSpPr txBox="1"/>
          <p:nvPr/>
        </p:nvSpPr>
        <p:spPr>
          <a:xfrm>
            <a:off x="8605823" y="4622276"/>
            <a:ext cx="4206241" cy="828549"/>
          </a:xfrm>
          <a:prstGeom prst="rect">
            <a:avLst/>
          </a:prstGeom>
          <a:gradFill>
            <a:gsLst>
              <a:gs pos="0">
                <a:srgbClr val="8B5857"/>
              </a:gs>
              <a:gs pos="100000">
                <a:schemeClr val="accent5">
                  <a:lumOff val="-6018"/>
                </a:schemeClr>
              </a:gs>
            </a:gsLst>
            <a:lin ang="5400000"/>
          </a:gra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marL="487680" indent="-487680" defTabSz="1300480">
              <a:spcBef>
                <a:spcPts val="1000"/>
              </a:spcBef>
              <a:defRPr b="1" sz="4400" u="sng">
                <a:solidFill>
                  <a:schemeClr val="accent4">
                    <a:lumOff val="7689"/>
                  </a:schemeClr>
                </a:solidFill>
                <a:effectLst>
                  <a:outerShdw sx="100000" sy="100000" kx="0" ky="0" algn="b" rotWithShape="0" blurRad="63500" dist="63500" dir="2071387">
                    <a:srgbClr val="000000"/>
                  </a:outerShdw>
                </a:effectLst>
                <a:latin typeface="Century Gothic"/>
                <a:ea typeface="Century Gothic"/>
                <a:cs typeface="Century Gothic"/>
                <a:sym typeface="Century Gothic"/>
              </a:defRPr>
            </a:lvl1pPr>
          </a:lstStyle>
          <a:p>
            <a:pPr/>
            <a:r>
              <a:t>From Men</a:t>
            </a:r>
          </a:p>
        </p:txBody>
      </p:sp>
      <p:sp>
        <p:nvSpPr>
          <p:cNvPr id="498" name="Rectangle 8"/>
          <p:cNvSpPr txBox="1"/>
          <p:nvPr/>
        </p:nvSpPr>
        <p:spPr>
          <a:xfrm>
            <a:off x="192736" y="4622276"/>
            <a:ext cx="4206241" cy="828549"/>
          </a:xfrm>
          <a:prstGeom prst="rect">
            <a:avLst/>
          </a:prstGeom>
          <a:solidFill>
            <a:srgbClr val="FFFFFF"/>
          </a:solidFill>
          <a:ln w="12700">
            <a:solidFill>
              <a:srgbClr val="35060D"/>
            </a:solidFill>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marL="487680" indent="-487680" defTabSz="1300480">
              <a:spcBef>
                <a:spcPts val="1000"/>
              </a:spcBef>
              <a:defRPr b="1" sz="4400" u="sng">
                <a:solidFill>
                  <a:schemeClr val="accent1"/>
                </a:solidFill>
                <a:latin typeface="Century Gothic"/>
                <a:ea typeface="Century Gothic"/>
                <a:cs typeface="Century Gothic"/>
                <a:sym typeface="Century Gothic"/>
              </a:defRPr>
            </a:lvl1pPr>
          </a:lstStyle>
          <a:p>
            <a:pPr/>
            <a:r>
              <a:t>From Heaven</a:t>
            </a:r>
          </a:p>
        </p:txBody>
      </p:sp>
      <p:pic>
        <p:nvPicPr>
          <p:cNvPr id="499" name="Picture 5" descr="Picture 5"/>
          <p:cNvPicPr>
            <a:picLocks noChangeAspect="1"/>
          </p:cNvPicPr>
          <p:nvPr/>
        </p:nvPicPr>
        <p:blipFill>
          <a:blip r:embed="rId2">
            <a:extLst/>
          </a:blip>
          <a:stretch>
            <a:fillRect/>
          </a:stretch>
        </p:blipFill>
        <p:spPr>
          <a:xfrm rot="4429752">
            <a:off x="8187760" y="3187037"/>
            <a:ext cx="1444702" cy="1989573"/>
          </a:xfrm>
          <a:prstGeom prst="rect">
            <a:avLst/>
          </a:prstGeom>
          <a:ln w="12700">
            <a:miter lim="400000"/>
          </a:ln>
        </p:spPr>
      </p:pic>
      <p:pic>
        <p:nvPicPr>
          <p:cNvPr id="500" name="Picture 6" descr="Picture 6"/>
          <p:cNvPicPr>
            <a:picLocks noChangeAspect="1"/>
          </p:cNvPicPr>
          <p:nvPr/>
        </p:nvPicPr>
        <p:blipFill>
          <a:blip r:embed="rId3">
            <a:extLst/>
          </a:blip>
          <a:stretch>
            <a:fillRect/>
          </a:stretch>
        </p:blipFill>
        <p:spPr>
          <a:xfrm rot="17186021">
            <a:off x="3228218" y="3187037"/>
            <a:ext cx="1651087" cy="1989572"/>
          </a:xfrm>
          <a:prstGeom prst="rect">
            <a:avLst/>
          </a:prstGeom>
          <a:ln w="12700">
            <a:miter lim="400000"/>
          </a:ln>
        </p:spPr>
      </p:pic>
      <p:pic>
        <p:nvPicPr>
          <p:cNvPr id="501" name="Picture 2" descr="Picture 2"/>
          <p:cNvPicPr>
            <a:picLocks noChangeAspect="1"/>
          </p:cNvPicPr>
          <p:nvPr/>
        </p:nvPicPr>
        <p:blipFill>
          <a:blip r:embed="rId4">
            <a:extLst/>
          </a:blip>
          <a:stretch>
            <a:fillRect/>
          </a:stretch>
        </p:blipFill>
        <p:spPr>
          <a:xfrm>
            <a:off x="605743" y="3086325"/>
            <a:ext cx="2430506" cy="1673385"/>
          </a:xfrm>
          <a:prstGeom prst="rect">
            <a:avLst/>
          </a:prstGeom>
          <a:ln w="12700">
            <a:miter lim="400000"/>
          </a:ln>
        </p:spPr>
      </p:pic>
      <p:pic>
        <p:nvPicPr>
          <p:cNvPr id="502" name="Picture 2" descr="Picture 2"/>
          <p:cNvPicPr>
            <a:picLocks noChangeAspect="1"/>
          </p:cNvPicPr>
          <p:nvPr/>
        </p:nvPicPr>
        <p:blipFill>
          <a:blip r:embed="rId5">
            <a:extLst/>
          </a:blip>
          <a:srcRect l="0" t="0" r="7" b="1"/>
          <a:stretch>
            <a:fillRect/>
          </a:stretch>
        </p:blipFill>
        <p:spPr>
          <a:xfrm>
            <a:off x="9968551" y="2834127"/>
            <a:ext cx="2043113" cy="1932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a:effectLst>
            <a:outerShdw sx="100000" sy="100000" kx="0" ky="0" algn="b" rotWithShape="0" blurRad="266700" dist="342900" dir="11520000">
              <a:srgbClr val="000000">
                <a:alpha val="18000"/>
              </a:srgbClr>
            </a:outerShdw>
          </a:effectLst>
        </p:spPr>
      </p:pic>
      <p:sp>
        <p:nvSpPr>
          <p:cNvPr id="503" name="What MUST I DO TO BE SAVED?…"/>
          <p:cNvSpPr txBox="1"/>
          <p:nvPr/>
        </p:nvSpPr>
        <p:spPr>
          <a:xfrm>
            <a:off x="4469927" y="5205022"/>
            <a:ext cx="4064946" cy="440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sz="3200">
                <a:solidFill>
                  <a:srgbClr val="A8A49D"/>
                </a:solidFill>
                <a:effectLst>
                  <a:outerShdw sx="100000" sy="100000" kx="0" ky="0" algn="b" rotWithShape="0" blurRad="76200" dist="63500" dir="1967515">
                    <a:srgbClr val="000000"/>
                  </a:outerShdw>
                </a:effectLst>
              </a:defRPr>
            </a:pPr>
            <a:r>
              <a:t>What MUST I DO TO BE SAVED?</a:t>
            </a:r>
          </a:p>
          <a:p>
            <a:pPr>
              <a:spcBef>
                <a:spcPts val="1500"/>
              </a:spcBef>
              <a:defRPr sz="3200">
                <a:solidFill>
                  <a:srgbClr val="A8A49D"/>
                </a:solidFill>
                <a:effectLst>
                  <a:outerShdw sx="100000" sy="100000" kx="0" ky="0" algn="b" rotWithShape="0" blurRad="76200" dist="63500" dir="1967515">
                    <a:srgbClr val="000000"/>
                  </a:outerShdw>
                </a:effectLst>
              </a:defRPr>
            </a:pPr>
            <a:r>
              <a:t>Which CHURCH should I join?</a:t>
            </a:r>
          </a:p>
          <a:p>
            <a:pPr>
              <a:spcBef>
                <a:spcPts val="1500"/>
              </a:spcBef>
              <a:defRPr sz="3200">
                <a:solidFill>
                  <a:srgbClr val="A8A49D"/>
                </a:solidFill>
                <a:effectLst>
                  <a:outerShdw sx="100000" sy="100000" kx="0" ky="0" algn="b" rotWithShape="0" blurRad="76200" dist="63500" dir="1967515">
                    <a:srgbClr val="000000"/>
                  </a:outerShdw>
                </a:effectLst>
              </a:defRPr>
            </a:pPr>
            <a:r>
              <a:t>MUSIC in worship?</a:t>
            </a:r>
          </a:p>
          <a:p>
            <a:pPr>
              <a:spcBef>
                <a:spcPts val="1500"/>
              </a:spcBef>
              <a:defRPr sz="3200">
                <a:solidFill>
                  <a:srgbClr val="FFFFFF"/>
                </a:solidFill>
                <a:effectLst>
                  <a:outerShdw sx="100000" sy="100000" kx="0" ky="0" algn="b" rotWithShape="0" blurRad="76200" dist="63500" dir="1967515">
                    <a:srgbClr val="000000"/>
                  </a:outerShdw>
                </a:effectLst>
              </a:defRPr>
            </a:pPr>
            <a:r>
              <a:t>The day to observe the Lord's Supper?</a:t>
            </a:r>
          </a:p>
        </p:txBody>
      </p:sp>
      <p:sp>
        <p:nvSpPr>
          <p:cNvPr id="504" name="We are to remember the Lord’s death by observing the Lord’s supper - Mat 26:26-29; 1 Cor. 11:23-26…"/>
          <p:cNvSpPr txBox="1"/>
          <p:nvPr/>
        </p:nvSpPr>
        <p:spPr>
          <a:xfrm>
            <a:off x="109388" y="5549503"/>
            <a:ext cx="4218941" cy="400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spcBef>
                <a:spcPts val="1300"/>
              </a:spcBef>
              <a:defRPr sz="3200"/>
            </a:pPr>
            <a:r>
              <a:t>We are to remember the Lord’s death by observing the Lord’s supper - Mat 26:26-29; 1 Cor. 11:23-26</a:t>
            </a:r>
          </a:p>
          <a:p>
            <a:pPr lvl="3">
              <a:spcBef>
                <a:spcPts val="1300"/>
              </a:spcBef>
              <a:defRPr sz="3200"/>
            </a:pPr>
            <a:r>
              <a:t>Each first day of the week - Acts 20:7</a:t>
            </a:r>
          </a:p>
        </p:txBody>
      </p:sp>
      <p:sp>
        <p:nvSpPr>
          <p:cNvPr id="505" name="It doesn’t matter ……"/>
          <p:cNvSpPr txBox="1"/>
          <p:nvPr/>
        </p:nvSpPr>
        <p:spPr>
          <a:xfrm>
            <a:off x="8599473" y="5454253"/>
            <a:ext cx="4218941" cy="419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spcBef>
                <a:spcPts val="700"/>
              </a:spcBef>
              <a:defRPr sz="3200"/>
            </a:pPr>
            <a:r>
              <a:t>It doesn’t matter …</a:t>
            </a:r>
          </a:p>
          <a:p>
            <a:pPr lvl="3">
              <a:spcBef>
                <a:spcPts val="700"/>
              </a:spcBef>
              <a:defRPr sz="3200"/>
            </a:pPr>
            <a:r>
              <a:t>Every time we come together - Catholic church …</a:t>
            </a:r>
          </a:p>
          <a:p>
            <a:pPr lvl="3">
              <a:spcBef>
                <a:spcPts val="700"/>
              </a:spcBef>
              <a:defRPr sz="3200"/>
            </a:pPr>
            <a:r>
              <a:t>Once a month …</a:t>
            </a:r>
          </a:p>
          <a:p>
            <a:pPr lvl="3">
              <a:spcBef>
                <a:spcPts val="700"/>
              </a:spcBef>
              <a:defRPr sz="3200"/>
            </a:pPr>
            <a:r>
              <a:t>Once a quarter …</a:t>
            </a:r>
          </a:p>
          <a:p>
            <a:pPr lvl="3">
              <a:spcBef>
                <a:spcPts val="700"/>
              </a:spcBef>
              <a:defRPr sz="3200"/>
            </a:pPr>
            <a:r>
              <a:t>Once a year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Always Verify The Source"/>
          <p:cNvSpPr txBox="1"/>
          <p:nvPr/>
        </p:nvSpPr>
        <p:spPr>
          <a:xfrm>
            <a:off x="675258" y="397581"/>
            <a:ext cx="11654285" cy="12827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chemeClr val="accent5">
                    <a:satOff val="8112"/>
                    <a:lumOff val="-14630"/>
                  </a:schemeClr>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508" name="Submitting to The Authority of Jesus Christ"/>
          <p:cNvSpPr txBox="1"/>
          <p:nvPr/>
        </p:nvSpPr>
        <p:spPr>
          <a:xfrm>
            <a:off x="312992" y="1868326"/>
            <a:ext cx="12378816" cy="939801"/>
          </a:xfrm>
          <a:prstGeom prst="rect">
            <a:avLst/>
          </a:prstGeom>
          <a:gradFill>
            <a:gsLst>
              <a:gs pos="0">
                <a:srgbClr val="B87574"/>
              </a:gs>
              <a:gs pos="100000">
                <a:srgbClr val="652E2E"/>
              </a:gs>
            </a:gsLst>
            <a:lin ang="5400000"/>
          </a:gradFill>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6D3CB"/>
                </a:solidFill>
                <a:effectLst>
                  <a:outerShdw sx="100000" sy="100000" kx="0" ky="0" algn="b" rotWithShape="0" blurRad="63500" dist="63500" dir="2558132">
                    <a:srgbClr val="000000"/>
                  </a:outerShdw>
                </a:effectLst>
              </a:defRPr>
            </a:lvl1pPr>
          </a:lstStyle>
          <a:p>
            <a:pPr/>
            <a:r>
              <a:t>Submitting to The Authority of Jesus Christ</a:t>
            </a:r>
          </a:p>
        </p:txBody>
      </p:sp>
      <p:pic>
        <p:nvPicPr>
          <p:cNvPr id="509" name="Image" descr="Image"/>
          <p:cNvPicPr>
            <a:picLocks noChangeAspect="0"/>
          </p:cNvPicPr>
          <p:nvPr/>
        </p:nvPicPr>
        <p:blipFill>
          <a:blip r:embed="rId2">
            <a:extLst/>
          </a:blip>
          <a:stretch>
            <a:fillRect/>
          </a:stretch>
        </p:blipFill>
        <p:spPr>
          <a:xfrm flipH="1">
            <a:off x="-22777" y="2648578"/>
            <a:ext cx="5005506" cy="7217086"/>
          </a:xfrm>
          <a:prstGeom prst="rect">
            <a:avLst/>
          </a:prstGeom>
        </p:spPr>
      </p:pic>
      <p:sp>
        <p:nvSpPr>
          <p:cNvPr id="510" name="His teachings have “once and for all been delivered” — Jude 3…"/>
          <p:cNvSpPr txBox="1"/>
          <p:nvPr/>
        </p:nvSpPr>
        <p:spPr>
          <a:xfrm>
            <a:off x="5089310" y="3257742"/>
            <a:ext cx="7542582" cy="624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2800"/>
              </a:spcBef>
              <a:buSzPct val="80000"/>
              <a:buBlip>
                <a:blip r:embed="rId3"/>
              </a:buBlip>
              <a:defRPr sz="3800">
                <a:solidFill>
                  <a:srgbClr val="000000"/>
                </a:solidFill>
              </a:defRPr>
            </a:pPr>
            <a:r>
              <a:t>His teachings have “once and for all been delivered” — Jude 3</a:t>
            </a:r>
          </a:p>
          <a:p>
            <a:pPr marL="457200" indent="-457200" algn="l">
              <a:spcBef>
                <a:spcPts val="2800"/>
              </a:spcBef>
              <a:buSzPct val="80000"/>
              <a:buBlip>
                <a:blip r:embed="rId3"/>
              </a:buBlip>
              <a:defRPr sz="3800">
                <a:solidFill>
                  <a:srgbClr val="000000"/>
                </a:solidFill>
              </a:defRPr>
            </a:pPr>
            <a:r>
              <a:t>His teaching CANNOT be changed — Gal. 1:6-9</a:t>
            </a:r>
          </a:p>
          <a:p>
            <a:pPr marL="457200" indent="-457200" algn="l">
              <a:spcBef>
                <a:spcPts val="2800"/>
              </a:spcBef>
              <a:buSzPct val="80000"/>
              <a:buBlip>
                <a:blip r:embed="rId3"/>
              </a:buBlip>
              <a:defRPr sz="3800">
                <a:solidFill>
                  <a:srgbClr val="000000"/>
                </a:solidFill>
              </a:defRPr>
            </a:pPr>
            <a:r>
              <a:t>Are we abiding in His teaching - 2 John 9-11</a:t>
            </a:r>
          </a:p>
          <a:p>
            <a:pPr marL="457200" indent="-457200" algn="l">
              <a:spcBef>
                <a:spcPts val="2800"/>
              </a:spcBef>
              <a:buSzPct val="80000"/>
              <a:buBlip>
                <a:blip r:embed="rId3"/>
              </a:buBlip>
              <a:defRPr sz="3800">
                <a:solidFill>
                  <a:srgbClr val="000000"/>
                </a:solidFill>
              </a:defRPr>
            </a:pPr>
            <a:r>
              <a:t>WE will be judged by His words - John 12:48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0">
                                            <p:txEl>
                                              <p:pRg st="1" end="1"/>
                                            </p:txEl>
                                          </p:spTgt>
                                        </p:tgtEl>
                                        <p:attrNameLst>
                                          <p:attrName>style.visibility</p:attrName>
                                        </p:attrNameLst>
                                      </p:cBhvr>
                                      <p:to>
                                        <p:strVal val="visible"/>
                                      </p:to>
                                    </p:set>
                                    <p:animEffect filter="fade" transition="in">
                                      <p:cBhvr>
                                        <p:cTn id="7" dur="1500"/>
                                        <p:tgtEl>
                                          <p:spTgt spid="5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10">
                                            <p:txEl>
                                              <p:pRg st="2" end="2"/>
                                            </p:txEl>
                                          </p:spTgt>
                                        </p:tgtEl>
                                        <p:attrNameLst>
                                          <p:attrName>style.visibility</p:attrName>
                                        </p:attrNameLst>
                                      </p:cBhvr>
                                      <p:to>
                                        <p:strVal val="visible"/>
                                      </p:to>
                                    </p:set>
                                    <p:animEffect filter="fade" transition="in">
                                      <p:cBhvr>
                                        <p:cTn id="12" dur="1500"/>
                                        <p:tgtEl>
                                          <p:spTgt spid="5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10">
                                            <p:txEl>
                                              <p:pRg st="3" end="3"/>
                                            </p:txEl>
                                          </p:spTgt>
                                        </p:tgtEl>
                                        <p:attrNameLst>
                                          <p:attrName>style.visibility</p:attrName>
                                        </p:attrNameLst>
                                      </p:cBhvr>
                                      <p:to>
                                        <p:strVal val="visible"/>
                                      </p:to>
                                    </p:set>
                                    <p:animEffect filter="fade" transition="in">
                                      <p:cBhvr>
                                        <p:cTn id="17" dur="1500"/>
                                        <p:tgtEl>
                                          <p:spTgt spid="51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0"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Footer Placeholder 4"/>
          <p:cNvSpPr txBox="1"/>
          <p:nvPr/>
        </p:nvSpPr>
        <p:spPr>
          <a:xfrm>
            <a:off x="6394026" y="9411716"/>
            <a:ext cx="6610774"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r" defTabSz="1300480">
              <a:defRPr sz="1600">
                <a:solidFill>
                  <a:srgbClr val="888888"/>
                </a:solidFill>
                <a:latin typeface="Berlin Sans FB Demi"/>
                <a:ea typeface="Berlin Sans FB Demi"/>
                <a:cs typeface="Berlin Sans FB Demi"/>
                <a:sym typeface="Berlin Sans FB Demi"/>
              </a:defRPr>
            </a:lvl1pPr>
          </a:lstStyle>
          <a:p>
            <a:pPr/>
            <a:r>
              <a:t>W 65th St church of Christ / September 7, 2008</a:t>
            </a:r>
          </a:p>
        </p:txBody>
      </p:sp>
      <p:sp>
        <p:nvSpPr>
          <p:cNvPr id="513" name="Rectangle 1"/>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erlin Sans FB Demi"/>
                <a:ea typeface="Berlin Sans FB Demi"/>
                <a:cs typeface="Berlin Sans FB Demi"/>
                <a:sym typeface="Berlin Sans FB Demi"/>
              </a:defRPr>
            </a:pPr>
          </a:p>
        </p:txBody>
      </p:sp>
      <p:sp>
        <p:nvSpPr>
          <p:cNvPr id="514" name="Date Placeholder 2"/>
          <p:cNvSpPr txBox="1"/>
          <p:nvPr/>
        </p:nvSpPr>
        <p:spPr>
          <a:xfrm>
            <a:off x="-1" y="9411716"/>
            <a:ext cx="4118188"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Berlin Sans FB Demi"/>
                <a:ea typeface="Berlin Sans FB Demi"/>
                <a:cs typeface="Berlin Sans FB Demi"/>
                <a:sym typeface="Berlin Sans FB Demi"/>
              </a:defRPr>
            </a:lvl1pPr>
          </a:lstStyle>
          <a:p>
            <a:pPr/>
            <a:r>
              <a:t>Don McClain</a:t>
            </a:r>
          </a:p>
        </p:txBody>
      </p:sp>
      <p:sp>
        <p:nvSpPr>
          <p:cNvPr id="515" name="Slide Number Placeholder 3"/>
          <p:cNvSpPr txBox="1"/>
          <p:nvPr>
            <p:ph type="sldNum" sz="quarter" idx="2"/>
          </p:nvPr>
        </p:nvSpPr>
        <p:spPr>
          <a:xfrm>
            <a:off x="12651013" y="80320"/>
            <a:ext cx="353788" cy="3586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7" name="Image" descr="Image"/>
          <p:cNvPicPr>
            <a:picLocks noChangeAspect="1"/>
          </p:cNvPicPr>
          <p:nvPr>
            <p:ph type="pic" idx="13"/>
          </p:nvPr>
        </p:nvPicPr>
        <p:blipFill>
          <a:blip r:embed="rId2">
            <a:extLst/>
          </a:blip>
          <a:srcRect l="12474" t="0" r="12474" b="0"/>
          <a:stretch>
            <a:fillRect/>
          </a:stretch>
        </p:blipFill>
        <p:spPr>
          <a:prstGeom prst="rect">
            <a:avLst/>
          </a:prstGeom>
        </p:spPr>
      </p:pic>
      <p:sp>
        <p:nvSpPr>
          <p:cNvPr id="518" name="Always Verify The Source"/>
          <p:cNvSpPr txBox="1"/>
          <p:nvPr/>
        </p:nvSpPr>
        <p:spPr>
          <a:xfrm>
            <a:off x="675258" y="672919"/>
            <a:ext cx="11654285" cy="1282701"/>
          </a:xfrm>
          <a:prstGeom prst="rect">
            <a:avLst/>
          </a:prstGeom>
          <a:ln w="12700">
            <a:miter lim="400000"/>
          </a:ln>
          <a:effectLst>
            <a:outerShdw sx="100000" sy="100000" kx="0" ky="0" algn="b" rotWithShape="0" blurRad="266700" dist="163266" dir="5400000">
              <a:srgbClr val="000000">
                <a:alpha val="9931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solidFill>
                  <a:srgbClr val="FFFFFF"/>
                </a:solidFill>
                <a:effectLst>
                  <a:outerShdw sx="100000" sy="100000" kx="0" ky="0" algn="b" rotWithShape="0" blurRad="63500" dist="63500" dir="3013141">
                    <a:srgbClr val="000000"/>
                  </a:outerShdw>
                </a:effectLst>
                <a:latin typeface="Century Gothic"/>
                <a:ea typeface="Century Gothic"/>
                <a:cs typeface="Century Gothic"/>
                <a:sym typeface="Century Gothic"/>
              </a:defRPr>
            </a:lvl1pPr>
          </a:lstStyle>
          <a:p>
            <a:pPr/>
            <a:r>
              <a:t>Always Verify The Source</a:t>
            </a:r>
          </a:p>
        </p:txBody>
      </p:sp>
      <p:sp>
        <p:nvSpPr>
          <p:cNvPr id="519" name="Matthew 21:23-27; Mark 11:27–33; Luke 20:1–8"/>
          <p:cNvSpPr txBox="1"/>
          <p:nvPr/>
        </p:nvSpPr>
        <p:spPr>
          <a:xfrm>
            <a:off x="1648162" y="1812217"/>
            <a:ext cx="9708475" cy="711201"/>
          </a:xfrm>
          <a:prstGeom prst="rect">
            <a:avLst/>
          </a:prstGeom>
          <a:ln w="12700">
            <a:miter lim="400000"/>
          </a:ln>
          <a:effectLst>
            <a:outerShdw sx="100000" sy="100000" kx="0" ky="0" algn="b" rotWithShape="0" blurRad="266700" dist="98825" dir="2494917">
              <a:srgbClr val="000000">
                <a:alpha val="9498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70000"/>
              </a:lnSpc>
              <a:defRPr sz="3700">
                <a:solidFill>
                  <a:srgbClr val="D6D3CB"/>
                </a:solidFill>
                <a:effectLst>
                  <a:outerShdw sx="100000" sy="100000" kx="0" ky="0" algn="b" rotWithShape="0" blurRad="63500" dist="63500" dir="2558132">
                    <a:srgbClr val="000000"/>
                  </a:outerShdw>
                </a:effectLst>
              </a:defRPr>
            </a:lvl1pPr>
          </a:lstStyle>
          <a:p>
            <a:pPr/>
            <a:r>
              <a:t>Matthew 21:23-27; Mark 11:27–33; Luke 20:1–8</a:t>
            </a:r>
          </a:p>
        </p:txBody>
      </p:sp>
      <p:sp>
        <p:nvSpPr>
          <p:cNvPr id="520" name="Is It From Heaven or Men?"/>
          <p:cNvSpPr txBox="1"/>
          <p:nvPr/>
        </p:nvSpPr>
        <p:spPr>
          <a:xfrm>
            <a:off x="3058413" y="-162646"/>
            <a:ext cx="688797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70000"/>
              </a:lnSpc>
              <a:defRPr sz="3200">
                <a:solidFill>
                  <a:schemeClr val="accent3">
                    <a:satOff val="9363"/>
                    <a:lumOff val="10544"/>
                  </a:schemeClr>
                </a:solidFill>
                <a:effectLst>
                  <a:outerShdw sx="100000" sy="100000" kx="0" ky="0" algn="b" rotWithShape="0" blurRad="63500" dist="63500" dir="2558132">
                    <a:srgbClr val="000000"/>
                  </a:outerShdw>
                </a:effectLst>
                <a:latin typeface="Zapfino"/>
                <a:ea typeface="Zapfino"/>
                <a:cs typeface="Zapfino"/>
                <a:sym typeface="Zapfino"/>
              </a:defRPr>
            </a:lvl1pPr>
          </a:lstStyle>
          <a:p>
            <a:pPr/>
            <a:r>
              <a:t>Is It From Heaven or 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Matthew 15:3–14 (NKJV)…"/>
          <p:cNvSpPr txBox="1"/>
          <p:nvPr/>
        </p:nvSpPr>
        <p:spPr>
          <a:xfrm>
            <a:off x="344415" y="370201"/>
            <a:ext cx="12315970" cy="9207501"/>
          </a:xfrm>
          <a:prstGeom prst="rect">
            <a:avLst/>
          </a:prstGeom>
          <a:ln w="12700">
            <a:miter lim="400000"/>
          </a:ln>
          <a:effectLst>
            <a:outerShdw sx="100000" sy="100000" kx="0" ky="0" algn="b" rotWithShape="0" blurRad="266700" dist="98825" dir="2494917">
              <a:srgbClr val="000000">
                <a:alpha val="2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4400">
                <a:solidFill>
                  <a:srgbClr val="000000"/>
                </a:solidFill>
                <a:latin typeface="Thames Nude Roman"/>
                <a:ea typeface="Thames Nude Roman"/>
                <a:cs typeface="Thames Nude Roman"/>
                <a:sym typeface="Thames Nude Roman"/>
              </a:defRPr>
            </a:pPr>
            <a:r>
              <a:t>Matthew 15:3–14 (NKJV)</a:t>
            </a:r>
          </a:p>
          <a:p>
            <a:pPr defTabSz="457200">
              <a:defRPr sz="4800">
                <a:solidFill>
                  <a:srgbClr val="000000"/>
                </a:solidFill>
                <a:latin typeface="Hoefler Text"/>
                <a:ea typeface="Hoefler Text"/>
                <a:cs typeface="Hoefler Text"/>
                <a:sym typeface="Hoefler Text"/>
              </a:defRPr>
            </a:pPr>
            <a:r>
              <a:rPr baseline="31999"/>
              <a:t>3</a:t>
            </a:r>
            <a:r>
              <a:t> He answered and said to them, “Why do you also transgress the commandment of God because of your tradition? </a:t>
            </a:r>
            <a:r>
              <a:rPr baseline="31999"/>
              <a:t>4</a:t>
            </a:r>
            <a:r>
              <a:t> For God commanded, saying, </a:t>
            </a:r>
            <a:r>
              <a:rPr i="1"/>
              <a:t>‘Honor your father and your mother’</a:t>
            </a:r>
            <a:r>
              <a:t>; and, </a:t>
            </a:r>
            <a:r>
              <a:rPr i="1"/>
              <a:t>‘He who curses father or mother, let him be put to death.’</a:t>
            </a:r>
            <a:r>
              <a:t> </a:t>
            </a:r>
            <a:r>
              <a:rPr baseline="31999"/>
              <a:t>5</a:t>
            </a:r>
            <a:r>
              <a:t> But you say, ‘Whoever says to his father or mother, “Whatever profit you might have received from me </a:t>
            </a:r>
            <a:r>
              <a:rPr i="1"/>
              <a:t>is</a:t>
            </a:r>
            <a:r>
              <a:t> a gift </a:t>
            </a:r>
            <a:r>
              <a:rPr i="1"/>
              <a:t>to God</a:t>
            </a:r>
            <a:r>
              <a:t>”— </a:t>
            </a:r>
            <a:r>
              <a:rPr baseline="31999"/>
              <a:t>6</a:t>
            </a:r>
            <a:r>
              <a:t> then he need not honor his father or mother.’ Thus you have made the commandment of God of no effect by your tradition.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4" name="Matthew 15:3–14 (NKJV)…"/>
          <p:cNvSpPr txBox="1"/>
          <p:nvPr/>
        </p:nvSpPr>
        <p:spPr>
          <a:xfrm>
            <a:off x="344415" y="370201"/>
            <a:ext cx="12315970" cy="8851901"/>
          </a:xfrm>
          <a:prstGeom prst="rect">
            <a:avLst/>
          </a:prstGeom>
          <a:ln w="12700">
            <a:miter lim="400000"/>
          </a:ln>
          <a:effectLst>
            <a:outerShdw sx="100000" sy="100000" kx="0" ky="0" algn="b" rotWithShape="0" blurRad="266700" dist="98825" dir="2494917">
              <a:srgbClr val="000000">
                <a:alpha val="2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4400">
                <a:solidFill>
                  <a:srgbClr val="000000"/>
                </a:solidFill>
                <a:latin typeface="Thames Nude Roman"/>
                <a:ea typeface="Thames Nude Roman"/>
                <a:cs typeface="Thames Nude Roman"/>
                <a:sym typeface="Thames Nude Roman"/>
              </a:defRPr>
            </a:pPr>
            <a:r>
              <a:t>Matthew 15:3–14 (NKJV)</a:t>
            </a:r>
          </a:p>
          <a:p>
            <a:pPr defTabSz="457200">
              <a:defRPr sz="5100">
                <a:solidFill>
                  <a:srgbClr val="000000"/>
                </a:solidFill>
                <a:latin typeface="Hoefler Text"/>
                <a:ea typeface="Hoefler Text"/>
                <a:cs typeface="Hoefler Text"/>
                <a:sym typeface="Hoefler Text"/>
              </a:defRPr>
            </a:pPr>
            <a:r>
              <a:rPr baseline="31999"/>
              <a:t>7</a:t>
            </a:r>
            <a:r>
              <a:t> Hypocrites! Well did Isaiah prophesy about you, saying: </a:t>
            </a:r>
            <a:r>
              <a:rPr baseline="31999"/>
              <a:t>8</a:t>
            </a:r>
            <a:r>
              <a:t> </a:t>
            </a:r>
            <a:r>
              <a:rPr i="1"/>
              <a:t>‘These</a:t>
            </a:r>
            <a:r>
              <a:t> </a:t>
            </a:r>
            <a:r>
              <a:rPr i="1"/>
              <a:t>people</a:t>
            </a:r>
            <a:r>
              <a:t> </a:t>
            </a:r>
            <a:r>
              <a:rPr i="1"/>
              <a:t>draw near to Me with their mouth,</a:t>
            </a:r>
            <a:r>
              <a:t> </a:t>
            </a:r>
            <a:r>
              <a:rPr i="1"/>
              <a:t>And honor Me with their lips,</a:t>
            </a:r>
            <a:r>
              <a:t> </a:t>
            </a:r>
            <a:r>
              <a:rPr i="1"/>
              <a:t>But their heart is far from Me</a:t>
            </a:r>
            <a:r>
              <a:t>. </a:t>
            </a:r>
            <a:r>
              <a:rPr baseline="31999"/>
              <a:t>9</a:t>
            </a:r>
            <a:r>
              <a:t> </a:t>
            </a:r>
            <a:r>
              <a:rPr i="1"/>
              <a:t>And in vain they worship Me,</a:t>
            </a:r>
            <a:r>
              <a:t> </a:t>
            </a:r>
            <a:r>
              <a:rPr i="1"/>
              <a:t>Teaching as doctrines the commandments of men.’ ”</a:t>
            </a:r>
            <a:r>
              <a:t> </a:t>
            </a:r>
            <a:r>
              <a:rPr baseline="31999"/>
              <a:t>10</a:t>
            </a:r>
            <a:r>
              <a:t> When He had called the multitude to </a:t>
            </a:r>
            <a:r>
              <a:rPr i="1"/>
              <a:t>Himself</a:t>
            </a:r>
            <a:r>
              <a:t>, He said to them, “Hear and understand: </a:t>
            </a:r>
            <a:r>
              <a:rPr baseline="31999"/>
              <a:t>11</a:t>
            </a:r>
            <a:r>
              <a:t> Not what goes into the mouth defiles a man; but what comes out of the mouth, this defiles a man.”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Matthew 15:3–14 (NKJV)…"/>
          <p:cNvSpPr txBox="1"/>
          <p:nvPr/>
        </p:nvSpPr>
        <p:spPr>
          <a:xfrm>
            <a:off x="344415" y="370201"/>
            <a:ext cx="12315970" cy="8877301"/>
          </a:xfrm>
          <a:prstGeom prst="rect">
            <a:avLst/>
          </a:prstGeom>
          <a:ln w="12700">
            <a:miter lim="400000"/>
          </a:ln>
          <a:effectLst>
            <a:outerShdw sx="100000" sy="100000" kx="0" ky="0" algn="b" rotWithShape="0" blurRad="266700" dist="98825" dir="2494917">
              <a:srgbClr val="000000">
                <a:alpha val="2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4400">
                <a:solidFill>
                  <a:srgbClr val="000000"/>
                </a:solidFill>
                <a:latin typeface="Thames Nude Roman"/>
                <a:ea typeface="Thames Nude Roman"/>
                <a:cs typeface="Thames Nude Roman"/>
                <a:sym typeface="Thames Nude Roman"/>
              </a:defRPr>
            </a:pPr>
            <a:r>
              <a:t>Matthew 15:3–14 (NKJV)</a:t>
            </a:r>
          </a:p>
          <a:p>
            <a:pPr defTabSz="457200">
              <a:defRPr sz="5700">
                <a:solidFill>
                  <a:srgbClr val="000000"/>
                </a:solidFill>
                <a:latin typeface="Hoefler Text"/>
                <a:ea typeface="Hoefler Text"/>
                <a:cs typeface="Hoefler Text"/>
                <a:sym typeface="Hoefler Text"/>
              </a:defRPr>
            </a:pPr>
            <a:r>
              <a:rPr baseline="31999"/>
              <a:t>12</a:t>
            </a:r>
            <a:r>
              <a:t> Then His disciples came and said to Him, “Do You know that the Pharisees were offended when they heard this saying?” </a:t>
            </a:r>
            <a:r>
              <a:rPr baseline="31999"/>
              <a:t>13</a:t>
            </a:r>
            <a:r>
              <a:t> But He answered and said, “Every plant which My heavenly Father has not planted will be uprooted. </a:t>
            </a:r>
            <a:r>
              <a:rPr baseline="31999"/>
              <a:t>14</a:t>
            </a:r>
            <a:r>
              <a:t> Let them alone. They are blind leaders of the blind. And if the blind leads the blind, both will fall into a ditch.”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375760" y="133917"/>
            <a:ext cx="12253280" cy="6126641"/>
          </a:xfrm>
          <a:prstGeom prst="rect">
            <a:avLst/>
          </a:prstGeom>
          <a:ln w="12700">
            <a:miter lim="400000"/>
          </a:ln>
          <a:effectLst>
            <a:outerShdw sx="100000" sy="100000" kx="0" ky="0" algn="b" rotWithShape="0" blurRad="152400" dist="87415" dir="5400000">
              <a:srgbClr val="000000"/>
            </a:outerShdw>
          </a:effectLst>
        </p:spPr>
      </p:pic>
      <p:sp>
        <p:nvSpPr>
          <p:cNvPr id="291" name="NEVER give out private information over the phone, by email, or online to an unverified person or company - CHECK THE SOURCE!…"/>
          <p:cNvSpPr txBox="1"/>
          <p:nvPr/>
        </p:nvSpPr>
        <p:spPr>
          <a:xfrm>
            <a:off x="655527" y="6147584"/>
            <a:ext cx="11693746"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800"/>
              </a:spcBef>
              <a:defRPr sz="3600"/>
            </a:pPr>
            <a:r>
              <a:t>NEVER give out private information over the phone, by email, or online to an unverified person or company - </a:t>
            </a:r>
            <a:r>
              <a:rPr u="sng"/>
              <a:t>CHECK THE SOURCE!</a:t>
            </a:r>
          </a:p>
          <a:p>
            <a:pPr>
              <a:spcBef>
                <a:spcPts val="1800"/>
              </a:spcBef>
              <a:defRPr sz="3600"/>
            </a:pPr>
            <a:r>
              <a:t>Never follow links in an email, text or private message unless you are sure of the source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3" name="Image" descr="Image"/>
          <p:cNvPicPr>
            <a:picLocks noChangeAspect="1"/>
          </p:cNvPicPr>
          <p:nvPr/>
        </p:nvPicPr>
        <p:blipFill>
          <a:blip r:embed="rId2">
            <a:extLst/>
          </a:blip>
          <a:stretch>
            <a:fillRect/>
          </a:stretch>
        </p:blipFill>
        <p:spPr>
          <a:xfrm>
            <a:off x="375760" y="133917"/>
            <a:ext cx="12253280" cy="6126641"/>
          </a:xfrm>
          <a:prstGeom prst="rect">
            <a:avLst/>
          </a:prstGeom>
          <a:ln w="12700">
            <a:miter lim="400000"/>
          </a:ln>
          <a:effectLst>
            <a:outerShdw sx="100000" sy="100000" kx="0" ky="0" algn="b" rotWithShape="0" blurRad="152400" dist="87415" dir="5400000">
              <a:srgbClr val="000000"/>
            </a:outerShdw>
          </a:effectLst>
        </p:spPr>
      </p:pic>
      <p:sp>
        <p:nvSpPr>
          <p:cNvPr id="294" name="Something Is NOT True ……"/>
          <p:cNvSpPr txBox="1"/>
          <p:nvPr/>
        </p:nvSpPr>
        <p:spPr>
          <a:xfrm>
            <a:off x="375760" y="6216110"/>
            <a:ext cx="12253280" cy="327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800"/>
              </a:spcBef>
              <a:defRPr sz="3600">
                <a:latin typeface="Thames Nude Roman"/>
                <a:ea typeface="Thames Nude Roman"/>
                <a:cs typeface="Thames Nude Roman"/>
                <a:sym typeface="Thames Nude Roman"/>
              </a:defRPr>
            </a:pPr>
            <a:r>
              <a:t>Something Is NOT True …</a:t>
            </a:r>
          </a:p>
          <a:p>
            <a:pPr>
              <a:spcBef>
                <a:spcPts val="1800"/>
              </a:spcBef>
              <a:defRPr sz="3600"/>
            </a:pPr>
            <a:r>
              <a:t>Just because it is on Facebook, Twitter, Instagram, etc  …</a:t>
            </a:r>
          </a:p>
          <a:p>
            <a:pPr>
              <a:spcBef>
                <a:spcPts val="1800"/>
              </a:spcBef>
              <a:defRPr sz="3600"/>
            </a:pPr>
            <a:r>
              <a:t>Just because you trust the person who said it … (Gal. 1:6-9)</a:t>
            </a:r>
          </a:p>
          <a:p>
            <a:pPr>
              <a:spcBef>
                <a:spcPts val="1800"/>
              </a:spcBef>
              <a:defRPr sz="3600"/>
            </a:pPr>
            <a:r>
              <a:t>Just because it makes sense … (Prov. 14:12)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txEl>
                                              <p:pRg st="2" end="2"/>
                                            </p:txEl>
                                          </p:spTgt>
                                        </p:tgtEl>
                                        <p:attrNameLst>
                                          <p:attrName>style.visibility</p:attrName>
                                        </p:attrNameLst>
                                      </p:cBhvr>
                                      <p:to>
                                        <p:strVal val="visible"/>
                                      </p:to>
                                    </p:set>
                                    <p:animEffect filter="wipe(left)" transition="in">
                                      <p:cBhvr>
                                        <p:cTn id="7" dur="500"/>
                                        <p:tgtEl>
                                          <p:spTgt spid="29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4">
                                            <p:txEl>
                                              <p:pRg st="3" end="3"/>
                                            </p:txEl>
                                          </p:spTgt>
                                        </p:tgtEl>
                                        <p:attrNameLst>
                                          <p:attrName>style.visibility</p:attrName>
                                        </p:attrNameLst>
                                      </p:cBhvr>
                                      <p:to>
                                        <p:strVal val="visible"/>
                                      </p:to>
                                    </p:set>
                                    <p:animEffect filter="wipe(left)" transition="in">
                                      <p:cBhvr>
                                        <p:cTn id="12" dur="500"/>
                                        <p:tgtEl>
                                          <p:spTgt spid="29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2">
            <a:extLst/>
          </a:blip>
          <a:stretch>
            <a:fillRect/>
          </a:stretch>
        </p:blipFill>
        <p:spPr>
          <a:xfrm>
            <a:off x="375760" y="133917"/>
            <a:ext cx="12253280" cy="6126641"/>
          </a:xfrm>
          <a:prstGeom prst="rect">
            <a:avLst/>
          </a:prstGeom>
          <a:ln w="12700">
            <a:miter lim="400000"/>
          </a:ln>
          <a:effectLst>
            <a:outerShdw sx="100000" sy="100000" kx="0" ky="0" algn="b" rotWithShape="0" blurRad="152400" dist="87415" dir="5400000">
              <a:srgbClr val="000000"/>
            </a:outerShdw>
          </a:effectLst>
        </p:spPr>
      </p:pic>
      <p:sp>
        <p:nvSpPr>
          <p:cNvPr id="297" name="Something Is NOT True ……"/>
          <p:cNvSpPr txBox="1"/>
          <p:nvPr/>
        </p:nvSpPr>
        <p:spPr>
          <a:xfrm>
            <a:off x="375760" y="6216110"/>
            <a:ext cx="12253280" cy="293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800"/>
              </a:spcBef>
              <a:defRPr sz="3600">
                <a:latin typeface="Thames Nude Roman"/>
                <a:ea typeface="Thames Nude Roman"/>
                <a:cs typeface="Thames Nude Roman"/>
                <a:sym typeface="Thames Nude Roman"/>
              </a:defRPr>
            </a:pPr>
            <a:r>
              <a:t>Something Is NOT True …</a:t>
            </a:r>
          </a:p>
          <a:p>
            <a:pPr>
              <a:spcBef>
                <a:spcPts val="400"/>
              </a:spcBef>
              <a:defRPr sz="3600"/>
            </a:pPr>
            <a:r>
              <a:t>Just because a teacher uses the Bible - Mat. 4:5-11</a:t>
            </a:r>
          </a:p>
          <a:p>
            <a:pPr>
              <a:spcBef>
                <a:spcPts val="500"/>
              </a:spcBef>
              <a:defRPr i="1" sz="3600"/>
            </a:pPr>
            <a:r>
              <a:t>If it contradicts the teaching of other scriptures -  </a:t>
            </a:r>
          </a:p>
          <a:p>
            <a:pPr>
              <a:spcBef>
                <a:spcPts val="500"/>
              </a:spcBef>
              <a:defRPr i="1" sz="3600"/>
            </a:pPr>
            <a:r>
              <a:t>If it is taken out of context &amp; misapplied -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extLst/>
          </a:blip>
          <a:stretch>
            <a:fillRect/>
          </a:stretch>
        </p:blipFill>
        <p:spPr>
          <a:xfrm>
            <a:off x="375760" y="133917"/>
            <a:ext cx="12253280" cy="6126641"/>
          </a:xfrm>
          <a:prstGeom prst="rect">
            <a:avLst/>
          </a:prstGeom>
          <a:ln w="12700">
            <a:miter lim="400000"/>
          </a:ln>
          <a:effectLst>
            <a:outerShdw sx="100000" sy="100000" kx="0" ky="0" algn="b" rotWithShape="0" blurRad="152400" dist="87415" dir="5400000">
              <a:srgbClr val="000000"/>
            </a:outerShdw>
          </a:effectLst>
        </p:spPr>
      </p:pic>
      <p:grpSp>
        <p:nvGrpSpPr>
          <p:cNvPr id="302" name="Acts 17:11 (NKJV)…"/>
          <p:cNvGrpSpPr/>
          <p:nvPr/>
        </p:nvGrpSpPr>
        <p:grpSpPr>
          <a:xfrm>
            <a:off x="515055" y="5602486"/>
            <a:ext cx="12276970" cy="4089401"/>
            <a:chOff x="0" y="0"/>
            <a:chExt cx="12276968" cy="4089400"/>
          </a:xfrm>
        </p:grpSpPr>
        <p:sp>
          <p:nvSpPr>
            <p:cNvPr id="301" name="Acts 17:11 (NKJV)…"/>
            <p:cNvSpPr txBox="1"/>
            <p:nvPr/>
          </p:nvSpPr>
          <p:spPr>
            <a:xfrm>
              <a:off x="215900" y="139700"/>
              <a:ext cx="11845169" cy="3530601"/>
            </a:xfrm>
            <a:prstGeom prst="rect">
              <a:avLst/>
            </a:prstGeom>
            <a:gradFill flip="none" rotWithShape="1">
              <a:gsLst>
                <a:gs pos="0">
                  <a:srgbClr val="B1321E"/>
                </a:gs>
                <a:gs pos="100000">
                  <a:srgbClr val="9E6626"/>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sz="4200">
                  <a:solidFill>
                    <a:srgbClr val="FFFFFF"/>
                  </a:solidFill>
                  <a:effectLst>
                    <a:outerShdw sx="100000" sy="100000" kx="0" ky="0" algn="b" rotWithShape="0" blurRad="50800" dist="63500" dir="1975310">
                      <a:srgbClr val="000000"/>
                    </a:outerShdw>
                  </a:effectLst>
                </a:defRPr>
              </a:pPr>
              <a:r>
                <a:t>Acts 17:11 (NKJV) </a:t>
              </a:r>
            </a:p>
            <a:p>
              <a:pPr>
                <a:defRPr sz="4000">
                  <a:solidFill>
                    <a:srgbClr val="FFFFFF"/>
                  </a:solidFill>
                  <a:effectLst>
                    <a:outerShdw sx="100000" sy="100000" kx="0" ky="0" algn="b" rotWithShape="0" blurRad="50800" dist="63500" dir="1975310">
                      <a:srgbClr val="000000"/>
                    </a:outerShdw>
                  </a:effectLst>
                </a:defRPr>
              </a:pPr>
              <a:r>
                <a:rPr baseline="31999"/>
                <a:t>11</a:t>
              </a:r>
              <a:r>
                <a:t> These were more fair-minded than those in Thessalonica, in that they received the word with all readiness, and searched the Scriptures daily </a:t>
              </a:r>
              <a:r>
                <a:rPr i="1"/>
                <a:t>to find out</a:t>
              </a:r>
              <a:r>
                <a:t> whether these things were so.</a:t>
              </a:r>
            </a:p>
          </p:txBody>
        </p:sp>
        <p:pic>
          <p:nvPicPr>
            <p:cNvPr id="300" name="Acts 17:11 (NKJV)…" descr="Acts 17:11 (NKJV)…"/>
            <p:cNvPicPr>
              <a:picLocks noChangeAspect="0"/>
            </p:cNvPicPr>
            <p:nvPr/>
          </p:nvPicPr>
          <p:blipFill>
            <a:blip r:embed="rId3">
              <a:extLst/>
            </a:blip>
            <a:stretch>
              <a:fillRect/>
            </a:stretch>
          </p:blipFill>
          <p:spPr>
            <a:xfrm>
              <a:off x="0" y="-1"/>
              <a:ext cx="12276969" cy="4089401"/>
            </a:xfrm>
            <a:prstGeom prst="rect">
              <a:avLst/>
            </a:prstGeom>
            <a:effectLst/>
          </p:spPr>
        </p:pic>
      </p:grpSp>
      <p:grpSp>
        <p:nvGrpSpPr>
          <p:cNvPr id="305" name="Never believe a statement as the truth of God unless you can verify that the Bible indeed teaches it!"/>
          <p:cNvGrpSpPr/>
          <p:nvPr/>
        </p:nvGrpSpPr>
        <p:grpSpPr>
          <a:xfrm>
            <a:off x="43456" y="1991046"/>
            <a:ext cx="12917888" cy="3403601"/>
            <a:chOff x="0" y="0"/>
            <a:chExt cx="12917887" cy="3403600"/>
          </a:xfrm>
        </p:grpSpPr>
        <p:sp>
          <p:nvSpPr>
            <p:cNvPr id="304" name="Never believe a statement as the truth of God unless you can verify that the Bible indeed teaches it!"/>
            <p:cNvSpPr txBox="1"/>
            <p:nvPr/>
          </p:nvSpPr>
          <p:spPr>
            <a:xfrm>
              <a:off x="196850" y="196850"/>
              <a:ext cx="12524188" cy="3009900"/>
            </a:xfrm>
            <a:prstGeom prst="rect">
              <a:avLst/>
            </a:prstGeom>
            <a:solidFill>
              <a:srgbClr val="D6D3CB">
                <a:alpha val="90951"/>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400">
                  <a:solidFill>
                    <a:srgbClr val="000000"/>
                  </a:solidFill>
                  <a:latin typeface="Century Gothic"/>
                  <a:ea typeface="Century Gothic"/>
                  <a:cs typeface="Century Gothic"/>
                  <a:sym typeface="Century Gothic"/>
                </a:defRPr>
              </a:lvl1pPr>
            </a:lstStyle>
            <a:p>
              <a:pPr/>
              <a:r>
                <a:t>Never believe a statement as the truth of God unless you can verify that the Bible indeed teaches it!</a:t>
              </a:r>
            </a:p>
          </p:txBody>
        </p:sp>
        <p:pic>
          <p:nvPicPr>
            <p:cNvPr id="303" name="Never believe a statement as the truth of God unless you can verify that the Bible indeed teaches it!" descr="Never believe a statement as the truth of God unless you can verify that the Bible indeed teaches it!"/>
            <p:cNvPicPr>
              <a:picLocks noChangeAspect="0"/>
            </p:cNvPicPr>
            <p:nvPr/>
          </p:nvPicPr>
          <p:blipFill>
            <a:blip r:embed="rId4">
              <a:extLst/>
            </a:blip>
            <a:stretch>
              <a:fillRect/>
            </a:stretch>
          </p:blipFill>
          <p:spPr>
            <a:xfrm>
              <a:off x="-1" y="-1"/>
              <a:ext cx="12917889" cy="3403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7" name="Image" descr="Image"/>
          <p:cNvPicPr>
            <a:picLocks noChangeAspect="1"/>
          </p:cNvPicPr>
          <p:nvPr/>
        </p:nvPicPr>
        <p:blipFill>
          <a:blip r:embed="rId2">
            <a:extLst/>
          </a:blip>
          <a:stretch>
            <a:fillRect/>
          </a:stretch>
        </p:blipFill>
        <p:spPr>
          <a:xfrm>
            <a:off x="375760" y="133917"/>
            <a:ext cx="12253280" cy="6126641"/>
          </a:xfrm>
          <a:prstGeom prst="rect">
            <a:avLst/>
          </a:prstGeom>
          <a:ln w="12700">
            <a:miter lim="400000"/>
          </a:ln>
          <a:effectLst>
            <a:outerShdw sx="100000" sy="100000" kx="0" ky="0" algn="b" rotWithShape="0" blurRad="152400" dist="87415" dir="5400000">
              <a:srgbClr val="000000"/>
            </a:outerShdw>
          </a:effectLst>
        </p:spPr>
      </p:pic>
      <p:grpSp>
        <p:nvGrpSpPr>
          <p:cNvPr id="310" name="1 John 4:1 (NKJV)…"/>
          <p:cNvGrpSpPr/>
          <p:nvPr/>
        </p:nvGrpSpPr>
        <p:grpSpPr>
          <a:xfrm>
            <a:off x="363915" y="5932892"/>
            <a:ext cx="12276970" cy="3594101"/>
            <a:chOff x="0" y="0"/>
            <a:chExt cx="12276968" cy="3594100"/>
          </a:xfrm>
        </p:grpSpPr>
        <p:sp>
          <p:nvSpPr>
            <p:cNvPr id="309" name="1 John 4:1 (NKJV)…"/>
            <p:cNvSpPr txBox="1"/>
            <p:nvPr/>
          </p:nvSpPr>
          <p:spPr>
            <a:xfrm>
              <a:off x="215900" y="139700"/>
              <a:ext cx="11845169" cy="3035301"/>
            </a:xfrm>
            <a:prstGeom prst="rect">
              <a:avLst/>
            </a:prstGeom>
            <a:gradFill flip="none" rotWithShape="1">
              <a:gsLst>
                <a:gs pos="0">
                  <a:srgbClr val="B1321E"/>
                </a:gs>
                <a:gs pos="100000">
                  <a:srgbClr val="9E6626"/>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sz="4600">
                  <a:solidFill>
                    <a:srgbClr val="FFFFFF"/>
                  </a:solidFill>
                  <a:effectLst>
                    <a:outerShdw sx="100000" sy="100000" kx="0" ky="0" algn="b" rotWithShape="0" blurRad="50800" dist="63500" dir="1975310">
                      <a:srgbClr val="000000"/>
                    </a:outerShdw>
                  </a:effectLst>
                </a:defRPr>
              </a:pPr>
              <a:r>
                <a:t>1 John 4:1 (NKJV)</a:t>
              </a:r>
            </a:p>
            <a:p>
              <a:pPr>
                <a:defRPr sz="4200">
                  <a:solidFill>
                    <a:srgbClr val="FFFFFF"/>
                  </a:solidFill>
                  <a:effectLst>
                    <a:outerShdw sx="100000" sy="100000" kx="0" ky="0" algn="b" rotWithShape="0" blurRad="50800" dist="63500" dir="1975310">
                      <a:srgbClr val="000000"/>
                    </a:outerShdw>
                  </a:effectLst>
                </a:defRPr>
              </a:pPr>
              <a:r>
                <a:rPr baseline="31999"/>
                <a:t>1</a:t>
              </a:r>
              <a:r>
                <a:t> Beloved, do not believe every spirit, but test the spirits, whether they are of God; because many false prophets have gone out into the world.</a:t>
              </a:r>
            </a:p>
          </p:txBody>
        </p:sp>
        <p:pic>
          <p:nvPicPr>
            <p:cNvPr id="308" name="1 John 4:1 (NKJV)…" descr="1 John 4:1 (NKJV)…"/>
            <p:cNvPicPr>
              <a:picLocks noChangeAspect="0"/>
            </p:cNvPicPr>
            <p:nvPr/>
          </p:nvPicPr>
          <p:blipFill>
            <a:blip r:embed="rId3">
              <a:extLst/>
            </a:blip>
            <a:stretch>
              <a:fillRect/>
            </a:stretch>
          </p:blipFill>
          <p:spPr>
            <a:xfrm>
              <a:off x="0" y="0"/>
              <a:ext cx="12276969" cy="3594101"/>
            </a:xfrm>
            <a:prstGeom prst="rect">
              <a:avLst/>
            </a:prstGeom>
            <a:effectLst/>
          </p:spPr>
        </p:pic>
      </p:grpSp>
      <p:grpSp>
        <p:nvGrpSpPr>
          <p:cNvPr id="313" name="Never believe a statement as the truth of God unless you can verify that the Bible indeed teaches it!"/>
          <p:cNvGrpSpPr/>
          <p:nvPr/>
        </p:nvGrpSpPr>
        <p:grpSpPr>
          <a:xfrm>
            <a:off x="43456" y="1991046"/>
            <a:ext cx="12917888" cy="3403601"/>
            <a:chOff x="0" y="0"/>
            <a:chExt cx="12917887" cy="3403600"/>
          </a:xfrm>
        </p:grpSpPr>
        <p:sp>
          <p:nvSpPr>
            <p:cNvPr id="312" name="Never believe a statement as the truth of God unless you can verify that the Bible indeed teaches it!"/>
            <p:cNvSpPr txBox="1"/>
            <p:nvPr/>
          </p:nvSpPr>
          <p:spPr>
            <a:xfrm>
              <a:off x="196850" y="196850"/>
              <a:ext cx="12524188" cy="3009900"/>
            </a:xfrm>
            <a:prstGeom prst="rect">
              <a:avLst/>
            </a:prstGeom>
            <a:solidFill>
              <a:srgbClr val="D6D3CB">
                <a:alpha val="90951"/>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400">
                  <a:solidFill>
                    <a:srgbClr val="000000"/>
                  </a:solidFill>
                  <a:latin typeface="Century Gothic"/>
                  <a:ea typeface="Century Gothic"/>
                  <a:cs typeface="Century Gothic"/>
                  <a:sym typeface="Century Gothic"/>
                </a:defRPr>
              </a:lvl1pPr>
            </a:lstStyle>
            <a:p>
              <a:pPr/>
              <a:r>
                <a:t>Never believe a statement as the truth of God unless you can verify that the Bible indeed teaches it!</a:t>
              </a:r>
            </a:p>
          </p:txBody>
        </p:sp>
        <p:pic>
          <p:nvPicPr>
            <p:cNvPr id="311" name="Never believe a statement as the truth of God unless you can verify that the Bible indeed teaches it!" descr="Never believe a statement as the truth of God unless you can verify that the Bible indeed teaches it!"/>
            <p:cNvPicPr>
              <a:picLocks noChangeAspect="0"/>
            </p:cNvPicPr>
            <p:nvPr/>
          </p:nvPicPr>
          <p:blipFill>
            <a:blip r:embed="rId4">
              <a:extLst/>
            </a:blip>
            <a:stretch>
              <a:fillRect/>
            </a:stretch>
          </p:blipFill>
          <p:spPr>
            <a:xfrm>
              <a:off x="-1" y="-1"/>
              <a:ext cx="12917889" cy="3403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extLst/>
          </a:blip>
          <a:stretch>
            <a:fillRect/>
          </a:stretch>
        </p:blipFill>
        <p:spPr>
          <a:xfrm>
            <a:off x="375760" y="133917"/>
            <a:ext cx="12253280" cy="6126641"/>
          </a:xfrm>
          <a:prstGeom prst="rect">
            <a:avLst/>
          </a:prstGeom>
          <a:ln w="12700">
            <a:miter lim="400000"/>
          </a:ln>
          <a:effectLst>
            <a:outerShdw sx="100000" sy="100000" kx="0" ky="0" algn="b" rotWithShape="0" blurRad="152400" dist="87415" dir="5400000">
              <a:srgbClr val="000000"/>
            </a:outerShdw>
          </a:effectLst>
        </p:spPr>
      </p:pic>
      <p:grpSp>
        <p:nvGrpSpPr>
          <p:cNvPr id="318" name="2 Timothy 2:15 (NKJV)…"/>
          <p:cNvGrpSpPr/>
          <p:nvPr/>
        </p:nvGrpSpPr>
        <p:grpSpPr>
          <a:xfrm>
            <a:off x="515055" y="6153163"/>
            <a:ext cx="12276970" cy="3530601"/>
            <a:chOff x="0" y="0"/>
            <a:chExt cx="12276968" cy="3530600"/>
          </a:xfrm>
        </p:grpSpPr>
        <p:sp>
          <p:nvSpPr>
            <p:cNvPr id="317" name="2 Timothy 2:15 (NKJV)…"/>
            <p:cNvSpPr txBox="1"/>
            <p:nvPr/>
          </p:nvSpPr>
          <p:spPr>
            <a:xfrm>
              <a:off x="215900" y="139700"/>
              <a:ext cx="11845169" cy="2971801"/>
            </a:xfrm>
            <a:prstGeom prst="rect">
              <a:avLst/>
            </a:prstGeom>
            <a:gradFill flip="none" rotWithShape="1">
              <a:gsLst>
                <a:gs pos="0">
                  <a:srgbClr val="B1321E"/>
                </a:gs>
                <a:gs pos="100000">
                  <a:srgbClr val="9E6626"/>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sz="4200">
                  <a:solidFill>
                    <a:srgbClr val="FFFFFF"/>
                  </a:solidFill>
                  <a:effectLst>
                    <a:outerShdw sx="100000" sy="100000" kx="0" ky="0" algn="b" rotWithShape="0" blurRad="50800" dist="63500" dir="1975310">
                      <a:srgbClr val="000000"/>
                    </a:outerShdw>
                  </a:effectLst>
                </a:defRPr>
              </a:pPr>
              <a:r>
                <a:t>2 Timothy 2:15 (NKJV)</a:t>
              </a:r>
            </a:p>
            <a:p>
              <a:pPr>
                <a:defRPr sz="4200">
                  <a:solidFill>
                    <a:srgbClr val="FFFFFF"/>
                  </a:solidFill>
                  <a:effectLst>
                    <a:outerShdw sx="100000" sy="100000" kx="0" ky="0" algn="b" rotWithShape="0" blurRad="50800" dist="63500" dir="1975310">
                      <a:srgbClr val="000000"/>
                    </a:outerShdw>
                  </a:effectLst>
                </a:defRPr>
              </a:pPr>
              <a:r>
                <a:rPr baseline="31999"/>
                <a:t>15</a:t>
              </a:r>
              <a:r>
                <a:t> Be diligent to present yourself approved to God, a worker who does not need to be ashamed, rightly dividing the word of truth.</a:t>
              </a:r>
            </a:p>
          </p:txBody>
        </p:sp>
        <p:pic>
          <p:nvPicPr>
            <p:cNvPr id="316" name="2 Timothy 2:15 (NKJV)…" descr="2 Timothy 2:15 (NKJV)…"/>
            <p:cNvPicPr>
              <a:picLocks noChangeAspect="0"/>
            </p:cNvPicPr>
            <p:nvPr/>
          </p:nvPicPr>
          <p:blipFill>
            <a:blip r:embed="rId3">
              <a:extLst/>
            </a:blip>
            <a:stretch>
              <a:fillRect/>
            </a:stretch>
          </p:blipFill>
          <p:spPr>
            <a:xfrm>
              <a:off x="0" y="-1"/>
              <a:ext cx="12276969" cy="3530601"/>
            </a:xfrm>
            <a:prstGeom prst="rect">
              <a:avLst/>
            </a:prstGeom>
            <a:effectLst/>
          </p:spPr>
        </p:pic>
      </p:grpSp>
      <p:grpSp>
        <p:nvGrpSpPr>
          <p:cNvPr id="321" name="Never believe a statement as the truth of God unless you can verify that the Bible indeed teaches it!"/>
          <p:cNvGrpSpPr/>
          <p:nvPr/>
        </p:nvGrpSpPr>
        <p:grpSpPr>
          <a:xfrm>
            <a:off x="43456" y="1991046"/>
            <a:ext cx="12917888" cy="3403601"/>
            <a:chOff x="0" y="0"/>
            <a:chExt cx="12917887" cy="3403600"/>
          </a:xfrm>
        </p:grpSpPr>
        <p:sp>
          <p:nvSpPr>
            <p:cNvPr id="320" name="Never believe a statement as the truth of God unless you can verify that the Bible indeed teaches it!"/>
            <p:cNvSpPr txBox="1"/>
            <p:nvPr/>
          </p:nvSpPr>
          <p:spPr>
            <a:xfrm>
              <a:off x="196850" y="196850"/>
              <a:ext cx="12524188" cy="3009900"/>
            </a:xfrm>
            <a:prstGeom prst="rect">
              <a:avLst/>
            </a:prstGeom>
            <a:solidFill>
              <a:srgbClr val="D6D3CB">
                <a:alpha val="90951"/>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400">
                  <a:solidFill>
                    <a:srgbClr val="000000"/>
                  </a:solidFill>
                  <a:latin typeface="Century Gothic"/>
                  <a:ea typeface="Century Gothic"/>
                  <a:cs typeface="Century Gothic"/>
                  <a:sym typeface="Century Gothic"/>
                </a:defRPr>
              </a:lvl1pPr>
            </a:lstStyle>
            <a:p>
              <a:pPr/>
              <a:r>
                <a:t>Never believe a statement as the truth of God unless you can verify that the Bible indeed teaches it!</a:t>
              </a:r>
            </a:p>
          </p:txBody>
        </p:sp>
        <p:pic>
          <p:nvPicPr>
            <p:cNvPr id="319" name="Never believe a statement as the truth of God unless you can verify that the Bible indeed teaches it!" descr="Never believe a statement as the truth of God unless you can verify that the Bible indeed teaches it!"/>
            <p:cNvPicPr>
              <a:picLocks noChangeAspect="0"/>
            </p:cNvPicPr>
            <p:nvPr/>
          </p:nvPicPr>
          <p:blipFill>
            <a:blip r:embed="rId4">
              <a:extLst/>
            </a:blip>
            <a:stretch>
              <a:fillRect/>
            </a:stretch>
          </p:blipFill>
          <p:spPr>
            <a:xfrm>
              <a:off x="-1" y="-1"/>
              <a:ext cx="12917889" cy="3403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