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ph type="sldImg"/>
          </p:nvPr>
        </p:nvSpPr>
        <p:spPr>
          <a:xfrm>
            <a:off x="1143000" y="685800"/>
            <a:ext cx="4572000" cy="3429000"/>
          </a:xfrm>
          <a:prstGeom prst="rect">
            <a:avLst/>
          </a:prstGeom>
        </p:spPr>
        <p:txBody>
          <a:bodyPr/>
          <a:lstStyle/>
          <a:p>
            <a:pPr/>
          </a:p>
        </p:txBody>
      </p:sp>
      <p:sp>
        <p:nvSpPr>
          <p:cNvPr id="227" name="Shape 2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6.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http://cdn1.pastorgraphics.com/thumbs/34478_Justified_By_Faith_cn2_b_sm.jpg" descr="http://cdn1.pastorgraphics.com/thumbs/34478_Justified_By_Faith_cn2_b_sm.jpg"/>
          <p:cNvPicPr>
            <a:picLocks noChangeAspect="1"/>
          </p:cNvPicPr>
          <p:nvPr/>
        </p:nvPicPr>
        <p:blipFill>
          <a:blip r:embed="rId2">
            <a:extLst/>
          </a:blip>
          <a:stretch>
            <a:fillRect/>
          </a:stretch>
        </p:blipFill>
        <p:spPr>
          <a:xfrm>
            <a:off x="-19707" y="-49261"/>
            <a:ext cx="13070481" cy="9802861"/>
          </a:xfrm>
          <a:prstGeom prst="rect">
            <a:avLst/>
          </a:prstGeom>
          <a:ln w="12700">
            <a:miter lim="400000"/>
          </a:ln>
        </p:spPr>
      </p:pic>
      <p:sp>
        <p:nvSpPr>
          <p:cNvPr id="118"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C8B8A"/>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25" name="http://cdn1.pastorgraphics.com/thumbs/34478_Justified_By_Faith_cn2_b_sm.jpg" descr="http://cdn1.pastorgraphics.com/thumbs/34478_Justified_By_Faith_cn2_b_sm.jpg"/>
          <p:cNvPicPr>
            <a:picLocks noChangeAspect="1"/>
          </p:cNvPicPr>
          <p:nvPr/>
        </p:nvPicPr>
        <p:blipFill>
          <a:blip r:embed="rId2">
            <a:extLst/>
          </a:blip>
          <a:stretch>
            <a:fillRect/>
          </a:stretch>
        </p:blipFill>
        <p:spPr>
          <a:xfrm>
            <a:off x="-19707" y="-49261"/>
            <a:ext cx="13070481" cy="9802861"/>
          </a:xfrm>
          <a:prstGeom prst="rect">
            <a:avLst/>
          </a:prstGeom>
          <a:ln w="12700">
            <a:miter lim="400000"/>
          </a:ln>
        </p:spPr>
      </p:pic>
      <p:sp>
        <p:nvSpPr>
          <p:cNvPr id="126" name="Title Text"/>
          <p:cNvSpPr txBox="1"/>
          <p:nvPr>
            <p:ph type="title"/>
          </p:nvPr>
        </p:nvSpPr>
        <p:spPr>
          <a:xfrm>
            <a:off x="650239" y="390596"/>
            <a:ext cx="11704322" cy="1625601"/>
          </a:xfrm>
          <a:prstGeom prst="rect">
            <a:avLst/>
          </a:prstGeom>
        </p:spPr>
        <p:txBody>
          <a:bodyPr lIns="65023" tIns="65023" rIns="65023" bIns="65023"/>
          <a:lstStyle>
            <a:lvl1pPr defTabSz="1300480">
              <a:defRPr sz="6200">
                <a:solidFill>
                  <a:srgbClr val="2F2B20"/>
                </a:solidFill>
                <a:latin typeface="Calibri"/>
                <a:ea typeface="Calibri"/>
                <a:cs typeface="Calibri"/>
                <a:sym typeface="Calibri"/>
              </a:defRPr>
            </a:lvl1pPr>
          </a:lstStyle>
          <a:p>
            <a:pPr/>
            <a:r>
              <a:t>Title Text</a:t>
            </a:r>
          </a:p>
        </p:txBody>
      </p:sp>
      <p:sp>
        <p:nvSpPr>
          <p:cNvPr id="127"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C8B8A"/>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104900" y="571500"/>
            <a:ext cx="10795000" cy="2362200"/>
          </a:xfrm>
          <a:prstGeom prst="rect">
            <a:avLst/>
          </a:prstGeom>
        </p:spPr>
        <p:txBody>
          <a:bodyPr/>
          <a:lstStyle>
            <a:lvl1pPr>
              <a:defRPr sz="7600">
                <a:solidFill>
                  <a:srgbClr val="85604A"/>
                </a:solidFill>
                <a:latin typeface="Didot"/>
                <a:ea typeface="Didot"/>
                <a:cs typeface="Didot"/>
                <a:sym typeface="Didot"/>
              </a:defRPr>
            </a:lvl1pPr>
          </a:lstStyle>
          <a:p>
            <a:pPr/>
            <a:r>
              <a:t>Title Text</a:t>
            </a:r>
          </a:p>
        </p:txBody>
      </p:sp>
      <p:sp>
        <p:nvSpPr>
          <p:cNvPr id="135" name="Body Level One…"/>
          <p:cNvSpPr txBox="1"/>
          <p:nvPr>
            <p:ph type="body" idx="1"/>
          </p:nvPr>
        </p:nvSpPr>
        <p:spPr>
          <a:xfrm>
            <a:off x="1104900" y="3022600"/>
            <a:ext cx="10795000" cy="5715000"/>
          </a:xfrm>
          <a:prstGeom prst="rect">
            <a:avLst/>
          </a:prstGeom>
        </p:spPr>
        <p:txBody>
          <a:bodyPr/>
          <a:lstStyle>
            <a:lvl1pPr marL="381000" indent="-381000">
              <a:spcBef>
                <a:spcPts val="3200"/>
              </a:spcBef>
              <a:buClrTx/>
              <a:buSzPct val="40000"/>
              <a:buBlip>
                <a:blip r:embed="rId3"/>
              </a:buBlip>
              <a:defRPr sz="3600">
                <a:solidFill>
                  <a:srgbClr val="625B48"/>
                </a:solidFill>
                <a:latin typeface="Didot"/>
                <a:ea typeface="Didot"/>
                <a:cs typeface="Didot"/>
                <a:sym typeface="Didot"/>
              </a:defRPr>
            </a:lvl1pPr>
            <a:lvl2pPr marL="762000" indent="-381000">
              <a:spcBef>
                <a:spcPts val="3200"/>
              </a:spcBef>
              <a:buClrTx/>
              <a:buSzPct val="40000"/>
              <a:buBlip>
                <a:blip r:embed="rId3"/>
              </a:buBlip>
              <a:defRPr sz="3600">
                <a:solidFill>
                  <a:srgbClr val="625B48"/>
                </a:solidFill>
                <a:latin typeface="Didot"/>
                <a:ea typeface="Didot"/>
                <a:cs typeface="Didot"/>
                <a:sym typeface="Didot"/>
              </a:defRPr>
            </a:lvl2pPr>
            <a:lvl3pPr marL="1143000" indent="-381000">
              <a:spcBef>
                <a:spcPts val="3200"/>
              </a:spcBef>
              <a:buClrTx/>
              <a:buSzPct val="40000"/>
              <a:buBlip>
                <a:blip r:embed="rId3"/>
              </a:buBlip>
              <a:defRPr sz="3600">
                <a:solidFill>
                  <a:srgbClr val="625B48"/>
                </a:solidFill>
                <a:latin typeface="Didot"/>
                <a:ea typeface="Didot"/>
                <a:cs typeface="Didot"/>
                <a:sym typeface="Didot"/>
              </a:defRPr>
            </a:lvl3pPr>
            <a:lvl4pPr marL="1524000" indent="-381000">
              <a:spcBef>
                <a:spcPts val="3200"/>
              </a:spcBef>
              <a:buClrTx/>
              <a:buSzPct val="40000"/>
              <a:buBlip>
                <a:blip r:embed="rId3"/>
              </a:buBlip>
              <a:defRPr sz="3600">
                <a:solidFill>
                  <a:srgbClr val="625B48"/>
                </a:solidFill>
                <a:latin typeface="Didot"/>
                <a:ea typeface="Didot"/>
                <a:cs typeface="Didot"/>
                <a:sym typeface="Didot"/>
              </a:defRPr>
            </a:lvl4pPr>
            <a:lvl5pPr marL="1905000" indent="-381000">
              <a:spcBef>
                <a:spcPts val="3200"/>
              </a:spcBef>
              <a:buClrTx/>
              <a:buSzPct val="40000"/>
              <a:buBlip>
                <a:blip r:embed="rId3"/>
              </a:buBlip>
              <a:defRPr sz="3600">
                <a:solidFill>
                  <a:srgbClr val="625B48"/>
                </a:solidFill>
                <a:latin typeface="Didot"/>
                <a:ea typeface="Didot"/>
                <a:cs typeface="Didot"/>
                <a:sym typeface="Didot"/>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11798" y="9321800"/>
            <a:ext cx="368504" cy="425857"/>
          </a:xfrm>
          <a:prstGeom prst="rect">
            <a:avLst/>
          </a:prstGeom>
        </p:spPr>
        <p:txBody>
          <a:bodyPr>
            <a:normAutofit fontScale="100000" lnSpcReduction="0"/>
          </a:bodyPr>
          <a:lstStyle>
            <a:lvl1pPr>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pic>
        <p:nvPicPr>
          <p:cNvPr id="143" name="http://cdn1.pastorgraphics.com/thumbs/34478_Justified_By_Faith_cn2_b_sm.jpg" descr="http://cdn1.pastorgraphics.com/thumbs/34478_Justified_By_Faith_cn2_b_sm.jpg"/>
          <p:cNvPicPr>
            <a:picLocks noChangeAspect="1"/>
          </p:cNvPicPr>
          <p:nvPr/>
        </p:nvPicPr>
        <p:blipFill>
          <a:blip r:embed="rId2">
            <a:extLst/>
          </a:blip>
          <a:stretch>
            <a:fillRect/>
          </a:stretch>
        </p:blipFill>
        <p:spPr>
          <a:xfrm>
            <a:off x="-19707" y="-49261"/>
            <a:ext cx="13070481" cy="9802861"/>
          </a:xfrm>
          <a:prstGeom prst="rect">
            <a:avLst/>
          </a:prstGeom>
          <a:ln w="12700">
            <a:miter lim="400000"/>
          </a:ln>
        </p:spPr>
      </p:pic>
      <p:sp>
        <p:nvSpPr>
          <p:cNvPr id="144" name="Title Text"/>
          <p:cNvSpPr txBox="1"/>
          <p:nvPr>
            <p:ph type="title"/>
          </p:nvPr>
        </p:nvSpPr>
        <p:spPr>
          <a:xfrm>
            <a:off x="975359" y="3029937"/>
            <a:ext cx="11054082" cy="2090703"/>
          </a:xfrm>
          <a:prstGeom prst="rect">
            <a:avLst/>
          </a:prstGeom>
        </p:spPr>
        <p:txBody>
          <a:bodyPr lIns="65023" tIns="65023" rIns="65023" bIns="65023"/>
          <a:lstStyle>
            <a:lvl1pPr defTabSz="1300480">
              <a:defRPr sz="6200">
                <a:solidFill>
                  <a:srgbClr val="2F2B20"/>
                </a:solidFill>
                <a:latin typeface="Calibri"/>
                <a:ea typeface="Calibri"/>
                <a:cs typeface="Calibri"/>
                <a:sym typeface="Calibri"/>
              </a:defRPr>
            </a:lvl1pPr>
          </a:lstStyle>
          <a:p>
            <a:pPr/>
            <a:r>
              <a:t>Title Text</a:t>
            </a:r>
          </a:p>
        </p:txBody>
      </p:sp>
      <p:sp>
        <p:nvSpPr>
          <p:cNvPr id="145"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ClrTx/>
              <a:buSzTx/>
              <a:buNone/>
              <a:defRPr sz="4400">
                <a:solidFill>
                  <a:srgbClr val="8C8B8A"/>
                </a:solidFill>
                <a:latin typeface="Calibri"/>
                <a:ea typeface="Calibri"/>
                <a:cs typeface="Calibri"/>
                <a:sym typeface="Calibri"/>
              </a:defRPr>
            </a:lvl1pPr>
            <a:lvl2pPr marL="0" indent="457200" algn="ctr" defTabSz="1300480">
              <a:spcBef>
                <a:spcPts val="1000"/>
              </a:spcBef>
              <a:buClrTx/>
              <a:buSzTx/>
              <a:buNone/>
              <a:defRPr sz="4400">
                <a:solidFill>
                  <a:srgbClr val="8C8B8A"/>
                </a:solidFill>
                <a:latin typeface="Calibri"/>
                <a:ea typeface="Calibri"/>
                <a:cs typeface="Calibri"/>
                <a:sym typeface="Calibri"/>
              </a:defRPr>
            </a:lvl2pPr>
            <a:lvl3pPr marL="0" indent="914400" algn="ctr" defTabSz="1300480">
              <a:spcBef>
                <a:spcPts val="1000"/>
              </a:spcBef>
              <a:buClrTx/>
              <a:buSzTx/>
              <a:buNone/>
              <a:defRPr sz="4400">
                <a:solidFill>
                  <a:srgbClr val="8C8B8A"/>
                </a:solidFill>
                <a:latin typeface="Calibri"/>
                <a:ea typeface="Calibri"/>
                <a:cs typeface="Calibri"/>
                <a:sym typeface="Calibri"/>
              </a:defRPr>
            </a:lvl3pPr>
            <a:lvl4pPr marL="0" indent="1371600" algn="ctr" defTabSz="1300480">
              <a:spcBef>
                <a:spcPts val="1000"/>
              </a:spcBef>
              <a:buClrTx/>
              <a:buSzTx/>
              <a:buNone/>
              <a:defRPr sz="4400">
                <a:solidFill>
                  <a:srgbClr val="8C8B8A"/>
                </a:solidFill>
                <a:latin typeface="Calibri"/>
                <a:ea typeface="Calibri"/>
                <a:cs typeface="Calibri"/>
                <a:sym typeface="Calibri"/>
              </a:defRPr>
            </a:lvl4pPr>
            <a:lvl5pPr marL="0" indent="1828800" algn="ctr" defTabSz="1300480">
              <a:spcBef>
                <a:spcPts val="1000"/>
              </a:spcBef>
              <a:buClrTx/>
              <a:buSzTx/>
              <a:buNone/>
              <a:defRPr sz="4400">
                <a:solidFill>
                  <a:srgbClr val="8C8B8A"/>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C8B8A"/>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Slide Number"/>
          <p:cNvSpPr txBox="1"/>
          <p:nvPr>
            <p:ph type="sldNum" sz="quarter" idx="2"/>
          </p:nvPr>
        </p:nvSpPr>
        <p:spPr>
          <a:xfrm>
            <a:off x="6324599" y="9271000"/>
            <a:ext cx="342901" cy="355600"/>
          </a:xfrm>
          <a:prstGeom prst="rect">
            <a:avLst/>
          </a:prstGeom>
        </p:spPr>
        <p:txBody>
          <a:bodyPr/>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60"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61" name="Slide Number"/>
          <p:cNvSpPr txBox="1"/>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9"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70"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5"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186"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5"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196"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04"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3"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0"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3.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4.tif"/><Relationship Id="rId7" Type="http://schemas.openxmlformats.org/officeDocument/2006/relationships/image" Target="../media/image2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4.tif"/><Relationship Id="rId7" Type="http://schemas.openxmlformats.org/officeDocument/2006/relationships/image" Target="../media/image2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4.tif"/><Relationship Id="rId7" Type="http://schemas.openxmlformats.org/officeDocument/2006/relationships/image" Target="../media/image2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4.tif"/><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2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4.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27.png"/><Relationship Id="rId6" Type="http://schemas.openxmlformats.org/officeDocument/2006/relationships/image" Target="../media/image4.tif"/><Relationship Id="rId7" Type="http://schemas.openxmlformats.org/officeDocument/2006/relationships/image" Target="../media/image3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7.png"/><Relationship Id="rId4" Type="http://schemas.openxmlformats.org/officeDocument/2006/relationships/image" Target="../media/image4.tif"/><Relationship Id="rId5" Type="http://schemas.openxmlformats.org/officeDocument/2006/relationships/image" Target="../media/image28.png"/><Relationship Id="rId6" Type="http://schemas.openxmlformats.org/officeDocument/2006/relationships/image" Target="../media/image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7.png"/><Relationship Id="rId4" Type="http://schemas.openxmlformats.org/officeDocument/2006/relationships/image" Target="../media/image39.png"/><Relationship Id="rId5" Type="http://schemas.openxmlformats.org/officeDocument/2006/relationships/image" Target="../media/image1.png"/><Relationship Id="rId6" Type="http://schemas.openxmlformats.org/officeDocument/2006/relationships/image" Target="../media/image4.tif"/><Relationship Id="rId7" Type="http://schemas.openxmlformats.org/officeDocument/2006/relationships/image" Target="../media/image2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7.pn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4.tif"/><Relationship Id="rId7" Type="http://schemas.openxmlformats.org/officeDocument/2006/relationships/image" Target="../media/image2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4.tif"/><Relationship Id="rId4" Type="http://schemas.openxmlformats.org/officeDocument/2006/relationships/image" Target="../media/image2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tif"/><Relationship Id="rId4" Type="http://schemas.openxmlformats.org/officeDocument/2006/relationships/image" Target="../media/image42.png"/><Relationship Id="rId5" Type="http://schemas.openxmlformats.org/officeDocument/2006/relationships/image" Target="../media/image4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tif"/><Relationship Id="rId4" Type="http://schemas.openxmlformats.org/officeDocument/2006/relationships/image" Target="../media/image42.png"/><Relationship Id="rId5" Type="http://schemas.openxmlformats.org/officeDocument/2006/relationships/image" Target="../media/image4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4.tif"/><Relationship Id="rId4" Type="http://schemas.openxmlformats.org/officeDocument/2006/relationships/image" Target="../media/image42.png"/><Relationship Id="rId5" Type="http://schemas.openxmlformats.org/officeDocument/2006/relationships/image" Target="../media/image4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 Id="rId3" Type="http://schemas.openxmlformats.org/officeDocument/2006/relationships/image" Target="../media/image4.tif"/><Relationship Id="rId4" Type="http://schemas.openxmlformats.org/officeDocument/2006/relationships/image" Target="../media/image42.png"/><Relationship Id="rId5" Type="http://schemas.openxmlformats.org/officeDocument/2006/relationships/image" Target="../media/image4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45.png"/><Relationship Id="rId4" Type="http://schemas.openxmlformats.org/officeDocument/2006/relationships/image" Target="../media/image4.tif"/><Relationship Id="rId5" Type="http://schemas.openxmlformats.org/officeDocument/2006/relationships/image" Target="../media/image42.png"/><Relationship Id="rId6" Type="http://schemas.openxmlformats.org/officeDocument/2006/relationships/image" Target="../media/image4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png"/><Relationship Id="rId3" Type="http://schemas.openxmlformats.org/officeDocument/2006/relationships/image" Target="../media/image47.png"/><Relationship Id="rId4" Type="http://schemas.openxmlformats.org/officeDocument/2006/relationships/image" Target="../media/image4.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50.png"/><Relationship Id="rId6" Type="http://schemas.openxmlformats.org/officeDocument/2006/relationships/image" Target="../media/image5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49.png"/><Relationship Id="rId4" Type="http://schemas.openxmlformats.org/officeDocument/2006/relationships/image" Target="../media/image52.png"/><Relationship Id="rId5" Type="http://schemas.openxmlformats.org/officeDocument/2006/relationships/image" Target="../media/image5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4.tif"/><Relationship Id="rId4" Type="http://schemas.openxmlformats.org/officeDocument/2006/relationships/image" Target="../media/image5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hyperlink" Target="mailto:donmcclain@sbcglobal.net?subject=" TargetMode="External"/><Relationship Id="rId5" Type="http://schemas.openxmlformats.org/officeDocument/2006/relationships/hyperlink" Target="http://w65stchurchofchrist.org/coc/sermons/" TargetMode="Externa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1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4.tif"/><Relationship Id="rId6" Type="http://schemas.openxmlformats.org/officeDocument/2006/relationships/image" Target="../media/image2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4.tif"/><Relationship Id="rId7"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alphaModFix amt="82440"/>
            <a:extLst/>
          </a:blip>
          <a:srcRect l="0" t="0" r="10126" b="0"/>
          <a:stretch>
            <a:fillRect/>
          </a:stretch>
        </p:blipFill>
        <p:spPr>
          <a:xfrm flipH="1">
            <a:off x="-5417" y="-1"/>
            <a:ext cx="13145690" cy="9753601"/>
          </a:xfrm>
          <a:prstGeom prst="rect">
            <a:avLst/>
          </a:prstGeom>
          <a:ln w="12700">
            <a:miter lim="400000"/>
          </a:ln>
        </p:spPr>
      </p:pic>
      <p:pic>
        <p:nvPicPr>
          <p:cNvPr id="230" name="Romans 5:1–2 (NKJV)…" descr="Romans 5:1–2 (NKJV)…"/>
          <p:cNvPicPr>
            <a:picLocks noChangeAspect="0"/>
          </p:cNvPicPr>
          <p:nvPr/>
        </p:nvPicPr>
        <p:blipFill>
          <a:blip r:embed="rId3">
            <a:extLst/>
          </a:blip>
          <a:stretch>
            <a:fillRect/>
          </a:stretch>
        </p:blipFill>
        <p:spPr>
          <a:xfrm>
            <a:off x="3407607" y="5804235"/>
            <a:ext cx="9714552" cy="3911601"/>
          </a:xfrm>
          <a:prstGeom prst="rect">
            <a:avLst/>
          </a:prstGeom>
          <a:effectLst>
            <a:outerShdw sx="100000" sy="100000" kx="0" ky="0" algn="b" rotWithShape="0" blurRad="203200" dist="195238" dir="2700000">
              <a:srgbClr val="DCDDE0">
                <a:alpha val="98658"/>
              </a:srgbClr>
            </a:outerShdw>
          </a:effectLst>
        </p:spPr>
      </p:pic>
      <p:sp>
        <p:nvSpPr>
          <p:cNvPr id="231" name="Having Been…"/>
          <p:cNvSpPr txBox="1"/>
          <p:nvPr/>
        </p:nvSpPr>
        <p:spPr>
          <a:xfrm>
            <a:off x="3618310" y="688921"/>
            <a:ext cx="8384950" cy="2458721"/>
          </a:xfrm>
          <a:prstGeom prst="rect">
            <a:avLst/>
          </a:prstGeom>
          <a:ln w="12700">
            <a:miter lim="400000"/>
          </a:ln>
          <a:effectLst>
            <a:outerShdw sx="100000" sy="100000" kx="0" ky="0" algn="b" rotWithShape="0" blurRad="444500" dist="144602" dir="2700000">
              <a:srgbClr val="000000">
                <a:alpha val="986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6800">
                <a:solidFill>
                  <a:srgbClr val="FFFFFF"/>
                </a:solidFill>
                <a:effectLst>
                  <a:outerShdw sx="100000" sy="100000" kx="0" ky="0" algn="b" rotWithShape="0" blurRad="12700" dist="63500" dir="2237369">
                    <a:srgbClr val="000000"/>
                  </a:outerShdw>
                </a:effectLst>
                <a:latin typeface="Hoefler Text"/>
                <a:ea typeface="Hoefler Text"/>
                <a:cs typeface="Hoefler Text"/>
                <a:sym typeface="Hoefler Text"/>
              </a:defRPr>
            </a:pPr>
            <a:r>
              <a:t>Having Been </a:t>
            </a:r>
          </a:p>
          <a:p>
            <a:pPr>
              <a:lnSpc>
                <a:spcPct val="80000"/>
              </a:lnSpc>
              <a:defRPr sz="8300">
                <a:solidFill>
                  <a:srgbClr val="FFFFFF"/>
                </a:solidFill>
                <a:effectLst>
                  <a:outerShdw sx="100000" sy="100000" kx="0" ky="0" algn="b" rotWithShape="0" blurRad="12700" dist="63500" dir="2237369">
                    <a:srgbClr val="000000"/>
                  </a:outerShdw>
                </a:effectLst>
                <a:latin typeface="Thames Nude Roman"/>
                <a:ea typeface="Thames Nude Roman"/>
                <a:cs typeface="Thames Nude Roman"/>
                <a:sym typeface="Thames Nude Roman"/>
              </a:defRPr>
            </a:pPr>
            <a:r>
              <a:t>JUSTIFIED</a:t>
            </a:r>
          </a:p>
        </p:txBody>
      </p:sp>
      <p:pic>
        <p:nvPicPr>
          <p:cNvPr id="232" name="Image" descr="Image"/>
          <p:cNvPicPr>
            <a:picLocks noChangeAspect="1"/>
          </p:cNvPicPr>
          <p:nvPr/>
        </p:nvPicPr>
        <p:blipFill>
          <a:blip r:embed="rId4">
            <a:extLst/>
          </a:blip>
          <a:stretch>
            <a:fillRect/>
          </a:stretch>
        </p:blipFill>
        <p:spPr>
          <a:xfrm>
            <a:off x="3554991" y="2062090"/>
            <a:ext cx="9419785" cy="4736241"/>
          </a:xfrm>
          <a:prstGeom prst="rect">
            <a:avLst/>
          </a:prstGeom>
          <a:ln w="12700">
            <a:miter lim="400000"/>
          </a:ln>
          <a:effectLst>
            <a:outerShdw sx="100000" sy="100000" kx="0" ky="0" algn="b" rotWithShape="0" blurRad="444500" dist="144602" dir="2700000">
              <a:srgbClr val="FFFFFF">
                <a:alpha val="9883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sp>
        <p:nvSpPr>
          <p:cNvPr id="286" name="Paul clearly defines the type of works under consideration - (4:4; 3:27,28; 9:32; 11:6; Gal. 3:10-12)…"/>
          <p:cNvSpPr txBox="1"/>
          <p:nvPr/>
        </p:nvSpPr>
        <p:spPr>
          <a:xfrm>
            <a:off x="5881444" y="2925639"/>
            <a:ext cx="6809539" cy="3976663"/>
          </a:xfrm>
          <a:prstGeom prst="rect">
            <a:avLst/>
          </a:prstGeom>
          <a:ln w="12700">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0000"/>
              <a:buBlip>
                <a:blip r:embed="rId3"/>
              </a:buBlip>
              <a:defRPr sz="3600">
                <a:solidFill>
                  <a:srgbClr val="000000"/>
                </a:solidFill>
              </a:defRPr>
            </a:pPr>
            <a:r>
              <a:t>Paul clearly defines the type of works under consideration - (4:4; 3:27,28; 9:32; 11:6; Gal. 3:10-12)</a:t>
            </a:r>
          </a:p>
          <a:p>
            <a:pPr marL="457200" indent="-457200" algn="l">
              <a:spcBef>
                <a:spcPts val="1800"/>
              </a:spcBef>
              <a:buSzPct val="60000"/>
              <a:buBlip>
                <a:blip r:embed="rId3"/>
              </a:buBlip>
              <a:defRPr sz="3600">
                <a:solidFill>
                  <a:srgbClr val="000000"/>
                </a:solidFill>
              </a:defRPr>
            </a:pPr>
            <a:r>
              <a:t>“</a:t>
            </a:r>
            <a:r>
              <a:rPr b="1" i="1"/>
              <a:t>Works</a:t>
            </a:r>
            <a:r>
              <a:t>” is NOT discounting the necessity of humble submission to God’s stated will by faith – (4:5; 6:16-18; Mt. 7:21-23; Gal. 3:1)</a:t>
            </a:r>
          </a:p>
        </p:txBody>
      </p:sp>
      <p:pic>
        <p:nvPicPr>
          <p:cNvPr id="287" name="What then shall we say that Abraham our father has found according to the flesh? 2 For if Abraham was justified by works, he has something to boast about, but not before God. 3 For what does the Scripture say? “Abraham believed God, and it was accounted to him for righteousness.”" descr="What then shall we say that Abraham our father has found according to the flesh? 2 For if Abraham was justified by works, he has something to boast about, but not before God. 3 For what does the Scripture say? “Abraham believed God, and it was accounted to him for righteousness.”"/>
          <p:cNvPicPr>
            <a:picLocks noChangeAspect="0"/>
          </p:cNvPicPr>
          <p:nvPr/>
        </p:nvPicPr>
        <p:blipFill>
          <a:blip r:embed="rId4">
            <a:extLst/>
          </a:blip>
          <a:stretch>
            <a:fillRect/>
          </a:stretch>
        </p:blipFill>
        <p:spPr>
          <a:xfrm>
            <a:off x="139369" y="2806211"/>
            <a:ext cx="5571596" cy="6935989"/>
          </a:xfrm>
          <a:prstGeom prst="rect">
            <a:avLst/>
          </a:prstGeom>
          <a:effectLst>
            <a:outerShdw sx="100000" sy="100000" kx="0" ky="0" algn="b" rotWithShape="0" blurRad="50800" dist="187574" dir="8736949">
              <a:srgbClr val="000000">
                <a:alpha val="30390"/>
              </a:srgbClr>
            </a:outerShdw>
          </a:effectLst>
        </p:spPr>
      </p:pic>
      <p:pic>
        <p:nvPicPr>
          <p:cNvPr id="288" name="Romans 4:1-25" descr="Romans 4:1-25"/>
          <p:cNvPicPr>
            <a:picLocks noChangeAspect="0"/>
          </p:cNvPicPr>
          <p:nvPr/>
        </p:nvPicPr>
        <p:blipFill>
          <a:blip r:embed="rId5">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289" name="Image" descr="Image"/>
          <p:cNvPicPr>
            <a:picLocks noChangeAspect="0"/>
          </p:cNvPicPr>
          <p:nvPr/>
        </p:nvPicPr>
        <p:blipFill>
          <a:blip r:embed="rId6">
            <a:extLst/>
          </a:blip>
          <a:stretch>
            <a:fillRect/>
          </a:stretch>
        </p:blipFill>
        <p:spPr>
          <a:xfrm>
            <a:off x="410666" y="408474"/>
            <a:ext cx="12183468" cy="1086850"/>
          </a:xfrm>
          <a:prstGeom prst="rect">
            <a:avLst/>
          </a:prstGeom>
          <a:ln w="12700">
            <a:miter lim="400000"/>
          </a:ln>
        </p:spPr>
      </p:pic>
      <p:pic>
        <p:nvPicPr>
          <p:cNvPr id="290" name="The Example of Abraham" descr="The Example of Abraham"/>
          <p:cNvPicPr>
            <a:picLocks noChangeAspect="0"/>
          </p:cNvPicPr>
          <p:nvPr/>
        </p:nvPicPr>
        <p:blipFill>
          <a:blip r:embed="rId7">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wipe(left)" transition="in">
                                      <p:cBhvr>
                                        <p:cTn id="7" dur="2000"/>
                                        <p:tgtEl>
                                          <p:spTgt spid="28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2"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sp>
        <p:nvSpPr>
          <p:cNvPr id="293" name="Paul clearly defines the type of works under consideration - (4:4; 3:27,28; 9:32; 11:6; Gal. 3:10-12)…"/>
          <p:cNvSpPr txBox="1"/>
          <p:nvPr/>
        </p:nvSpPr>
        <p:spPr>
          <a:xfrm>
            <a:off x="5881444" y="2925639"/>
            <a:ext cx="6809539" cy="6291189"/>
          </a:xfrm>
          <a:prstGeom prst="rect">
            <a:avLst/>
          </a:prstGeom>
          <a:ln w="12700">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0000"/>
              <a:buBlip>
                <a:blip r:embed="rId3"/>
              </a:buBlip>
              <a:defRPr sz="3600">
                <a:solidFill>
                  <a:srgbClr val="000000"/>
                </a:solidFill>
              </a:defRPr>
            </a:pPr>
            <a:r>
              <a:t>Paul clearly defines the type of works under consideration - (4:4; 3:27,28; 9:32; 11:6; Gal. 3:10-12)</a:t>
            </a:r>
          </a:p>
          <a:p>
            <a:pPr marL="457200" indent="-457200" algn="l">
              <a:spcBef>
                <a:spcPts val="1800"/>
              </a:spcBef>
              <a:buSzPct val="60000"/>
              <a:buBlip>
                <a:blip r:embed="rId3"/>
              </a:buBlip>
              <a:defRPr sz="3600">
                <a:solidFill>
                  <a:srgbClr val="000000"/>
                </a:solidFill>
              </a:defRPr>
            </a:pPr>
            <a:r>
              <a:t>“</a:t>
            </a:r>
            <a:r>
              <a:rPr b="1" i="1"/>
              <a:t>Works</a:t>
            </a:r>
            <a:r>
              <a:t>” is NOT discounting the necessity of humble submission to God’s stated will by faith – (4:5; 6:16-18; Mt. 7:21-23; Gal. 3:1)</a:t>
            </a:r>
          </a:p>
          <a:p>
            <a:pPr marL="457200" indent="-457200" algn="l">
              <a:spcBef>
                <a:spcPts val="1800"/>
              </a:spcBef>
              <a:buSzPct val="60000"/>
              <a:buBlip>
                <a:blip r:embed="rId3"/>
              </a:buBlip>
              <a:defRPr sz="3600">
                <a:solidFill>
                  <a:srgbClr val="000000"/>
                </a:solidFill>
              </a:defRPr>
            </a:pPr>
            <a:r>
              <a:t>The system by which men are justified rests on “</a:t>
            </a:r>
            <a:r>
              <a:rPr b="1" i="1"/>
              <a:t>forgiveness</a:t>
            </a:r>
            <a:r>
              <a:t>” not “</a:t>
            </a:r>
            <a:r>
              <a:rPr b="1" i="1"/>
              <a:t>merit</a:t>
            </a:r>
            <a:r>
              <a:t>”– (4:6-8; Ps. 32:1,2; Acts 2:38; Col 2:12-14; Ep. 2:8,9)</a:t>
            </a:r>
          </a:p>
        </p:txBody>
      </p:sp>
      <p:pic>
        <p:nvPicPr>
          <p:cNvPr id="294" name="4 Now to him who works, the wages are not counted as grace but as debt.…" descr="4 Now to him who works, the wages are not counted as grace but as debt.…"/>
          <p:cNvPicPr>
            <a:picLocks noChangeAspect="0"/>
          </p:cNvPicPr>
          <p:nvPr/>
        </p:nvPicPr>
        <p:blipFill>
          <a:blip r:embed="rId4">
            <a:extLst/>
          </a:blip>
          <a:stretch>
            <a:fillRect/>
          </a:stretch>
        </p:blipFill>
        <p:spPr>
          <a:xfrm>
            <a:off x="139369" y="2806211"/>
            <a:ext cx="5571596" cy="6935989"/>
          </a:xfrm>
          <a:prstGeom prst="rect">
            <a:avLst/>
          </a:prstGeom>
          <a:effectLst>
            <a:outerShdw sx="100000" sy="100000" kx="0" ky="0" algn="b" rotWithShape="0" blurRad="50800" dist="187574" dir="8736949">
              <a:srgbClr val="000000">
                <a:alpha val="30390"/>
              </a:srgbClr>
            </a:outerShdw>
          </a:effectLst>
        </p:spPr>
      </p:pic>
      <p:pic>
        <p:nvPicPr>
          <p:cNvPr id="295" name="Romans 4:1-25" descr="Romans 4:1-25"/>
          <p:cNvPicPr>
            <a:picLocks noChangeAspect="0"/>
          </p:cNvPicPr>
          <p:nvPr/>
        </p:nvPicPr>
        <p:blipFill>
          <a:blip r:embed="rId5">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296" name="Image" descr="Image"/>
          <p:cNvPicPr>
            <a:picLocks noChangeAspect="0"/>
          </p:cNvPicPr>
          <p:nvPr/>
        </p:nvPicPr>
        <p:blipFill>
          <a:blip r:embed="rId6">
            <a:extLst/>
          </a:blip>
          <a:stretch>
            <a:fillRect/>
          </a:stretch>
        </p:blipFill>
        <p:spPr>
          <a:xfrm>
            <a:off x="410666" y="408474"/>
            <a:ext cx="12183468" cy="1086850"/>
          </a:xfrm>
          <a:prstGeom prst="rect">
            <a:avLst/>
          </a:prstGeom>
          <a:ln w="12700">
            <a:miter lim="400000"/>
          </a:ln>
        </p:spPr>
      </p:pic>
      <p:pic>
        <p:nvPicPr>
          <p:cNvPr id="297" name="The Example of Abraham" descr="The Example of Abraham"/>
          <p:cNvPicPr>
            <a:picLocks noChangeAspect="0"/>
          </p:cNvPicPr>
          <p:nvPr/>
        </p:nvPicPr>
        <p:blipFill>
          <a:blip r:embed="rId7">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300" name="4 Now to him who works, the wages are not counted as grace but as debt.…" descr="4 Now to him who works, the wages are not counted as grace but as debt.…"/>
          <p:cNvPicPr>
            <a:picLocks noChangeAspect="0"/>
          </p:cNvPicPr>
          <p:nvPr/>
        </p:nvPicPr>
        <p:blipFill>
          <a:blip r:embed="rId3">
            <a:extLst/>
          </a:blip>
          <a:stretch>
            <a:fillRect/>
          </a:stretch>
        </p:blipFill>
        <p:spPr>
          <a:xfrm>
            <a:off x="139369" y="2806211"/>
            <a:ext cx="5571596" cy="6935989"/>
          </a:xfrm>
          <a:prstGeom prst="rect">
            <a:avLst/>
          </a:prstGeom>
          <a:effectLst>
            <a:outerShdw sx="100000" sy="100000" kx="0" ky="0" algn="b" rotWithShape="0" blurRad="50800" dist="187574" dir="8736949">
              <a:srgbClr val="000000">
                <a:alpha val="30390"/>
              </a:srgbClr>
            </a:outerShdw>
          </a:effectLst>
        </p:spPr>
      </p:pic>
      <p:pic>
        <p:nvPicPr>
          <p:cNvPr id="301" name="Romans 4:1-25" descr="Romans 4:1-25"/>
          <p:cNvPicPr>
            <a:picLocks noChangeAspect="0"/>
          </p:cNvPicPr>
          <p:nvPr/>
        </p:nvPicPr>
        <p:blipFill>
          <a:blip r:embed="rId4">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sp>
        <p:nvSpPr>
          <p:cNvPr id="302" name="Callout"/>
          <p:cNvSpPr/>
          <p:nvPr/>
        </p:nvSpPr>
        <p:spPr>
          <a:xfrm>
            <a:off x="5155970" y="2728324"/>
            <a:ext cx="7532292" cy="6859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48" y="0"/>
                </a:moveTo>
                <a:cubicBezTo>
                  <a:pt x="3602" y="0"/>
                  <a:pt x="3485" y="129"/>
                  <a:pt x="3485" y="289"/>
                </a:cubicBezTo>
                <a:lnTo>
                  <a:pt x="3485" y="15107"/>
                </a:lnTo>
                <a:lnTo>
                  <a:pt x="0" y="15684"/>
                </a:lnTo>
                <a:lnTo>
                  <a:pt x="3485" y="16261"/>
                </a:lnTo>
                <a:lnTo>
                  <a:pt x="3485" y="21311"/>
                </a:lnTo>
                <a:cubicBezTo>
                  <a:pt x="3485" y="21471"/>
                  <a:pt x="3602" y="21600"/>
                  <a:pt x="3748" y="21600"/>
                </a:cubicBezTo>
                <a:lnTo>
                  <a:pt x="21337" y="21600"/>
                </a:lnTo>
                <a:cubicBezTo>
                  <a:pt x="21482" y="21600"/>
                  <a:pt x="21600" y="21471"/>
                  <a:pt x="21600" y="21311"/>
                </a:cubicBezTo>
                <a:lnTo>
                  <a:pt x="21600" y="289"/>
                </a:lnTo>
                <a:cubicBezTo>
                  <a:pt x="21600" y="129"/>
                  <a:pt x="21482" y="0"/>
                  <a:pt x="21337" y="0"/>
                </a:cubicBezTo>
                <a:lnTo>
                  <a:pt x="3748" y="0"/>
                </a:lnTo>
                <a:close/>
              </a:path>
            </a:pathLst>
          </a:custGeom>
          <a:blipFill>
            <a:blip r:embed="rId5"/>
          </a:blipFill>
          <a:ln w="50800">
            <a:solidFill>
              <a:schemeClr val="accent3"/>
            </a:solidFill>
            <a:miter lim="400000"/>
          </a:ln>
          <a:effectLst>
            <a:outerShdw sx="100000" sy="100000" kx="0" ky="0" algn="b" rotWithShape="0" blurRad="203200" dist="114300" dir="2039992">
              <a:srgbClr val="000000">
                <a:alpha val="31910"/>
              </a:srgbClr>
            </a:outerShdw>
          </a:effectLst>
        </p:spPr>
        <p:txBody>
          <a:bodyPr lIns="50800" tIns="50800" rIns="50800" bIns="50800" anchor="ctr"/>
          <a:lstStyle/>
          <a:p>
            <a:pPr defTabSz="457200">
              <a:defRPr sz="44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p>
        </p:txBody>
      </p:sp>
      <p:sp>
        <p:nvSpPr>
          <p:cNvPr id="303" name="6 And if by grace, then it is no longer of works; otherwise grace is no longer grace.…"/>
          <p:cNvSpPr/>
          <p:nvPr/>
        </p:nvSpPr>
        <p:spPr>
          <a:xfrm>
            <a:off x="4980721" y="2728124"/>
            <a:ext cx="7704536" cy="6859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47" y="0"/>
                </a:moveTo>
                <a:cubicBezTo>
                  <a:pt x="4005" y="0"/>
                  <a:pt x="3890" y="129"/>
                  <a:pt x="3890" y="289"/>
                </a:cubicBezTo>
                <a:lnTo>
                  <a:pt x="3890" y="5285"/>
                </a:lnTo>
                <a:lnTo>
                  <a:pt x="0" y="5862"/>
                </a:lnTo>
                <a:lnTo>
                  <a:pt x="3890" y="6441"/>
                </a:lnTo>
                <a:lnTo>
                  <a:pt x="3890" y="21311"/>
                </a:lnTo>
                <a:cubicBezTo>
                  <a:pt x="3890" y="21471"/>
                  <a:pt x="4005" y="21600"/>
                  <a:pt x="4147" y="21600"/>
                </a:cubicBezTo>
                <a:lnTo>
                  <a:pt x="21343" y="21600"/>
                </a:lnTo>
                <a:cubicBezTo>
                  <a:pt x="21485" y="21600"/>
                  <a:pt x="21600" y="21471"/>
                  <a:pt x="21600" y="21311"/>
                </a:cubicBezTo>
                <a:lnTo>
                  <a:pt x="21600" y="289"/>
                </a:lnTo>
                <a:cubicBezTo>
                  <a:pt x="21600" y="129"/>
                  <a:pt x="21485" y="0"/>
                  <a:pt x="21343" y="0"/>
                </a:cubicBezTo>
                <a:lnTo>
                  <a:pt x="4147" y="0"/>
                </a:lnTo>
                <a:close/>
              </a:path>
            </a:pathLst>
          </a:custGeom>
          <a:blipFill>
            <a:blip r:embed="rId5"/>
          </a:blipFill>
          <a:ln w="50800">
            <a:solidFill>
              <a:schemeClr val="accent3"/>
            </a:solidFill>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lstStyle/>
          <a:p>
            <a:pPr defTabSz="457200">
              <a:defRPr sz="44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r>
              <a:rPr baseline="31999"/>
              <a:t>6 </a:t>
            </a:r>
            <a:r>
              <a:t>And if by grace, then </a:t>
            </a:r>
            <a:r>
              <a:rPr i="1"/>
              <a:t>it is</a:t>
            </a:r>
            <a:r>
              <a:t> no longer of works; otherwise grace is no longer grace. </a:t>
            </a:r>
          </a:p>
          <a:p>
            <a:pPr defTabSz="457200">
              <a:defRPr sz="44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r>
              <a:t>But if </a:t>
            </a:r>
            <a:r>
              <a:rPr i="1"/>
              <a:t>it is</a:t>
            </a:r>
            <a:r>
              <a:t> of works, it is no longer grace; otherwise work is no longer work. — </a:t>
            </a:r>
          </a:p>
        </p:txBody>
      </p:sp>
      <p:sp>
        <p:nvSpPr>
          <p:cNvPr id="304" name="Romans 11:6…"/>
          <p:cNvSpPr txBox="1"/>
          <p:nvPr/>
        </p:nvSpPr>
        <p:spPr>
          <a:xfrm>
            <a:off x="7472298" y="8183033"/>
            <a:ext cx="4664203"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47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r>
              <a:t>Romans 11:6</a:t>
            </a:r>
          </a:p>
          <a:p>
            <a:pPr defTabSz="457200">
              <a:defRPr>
                <a:solidFill>
                  <a:schemeClr val="accent3">
                    <a:hueOff val="286721"/>
                    <a:satOff val="29410"/>
                    <a:lumOff val="9202"/>
                  </a:schemeClr>
                </a:solidFill>
                <a:effectLst>
                  <a:outerShdw sx="100000" sy="100000" kx="0" ky="0" algn="b" rotWithShape="0" blurRad="50800" dist="63500" dir="1992657">
                    <a:srgbClr val="000000"/>
                  </a:outerShdw>
                </a:effectLst>
                <a:latin typeface="Hoefler Text"/>
                <a:ea typeface="Hoefler Text"/>
                <a:cs typeface="Hoefler Text"/>
                <a:sym typeface="Hoefler Text"/>
              </a:defRPr>
            </a:pPr>
            <a:r>
              <a:t>Cf. Galatians 3:10-12</a:t>
            </a:r>
          </a:p>
        </p:txBody>
      </p:sp>
      <p:pic>
        <p:nvPicPr>
          <p:cNvPr id="305" name="Image" descr="Image"/>
          <p:cNvPicPr>
            <a:picLocks noChangeAspect="0"/>
          </p:cNvPicPr>
          <p:nvPr/>
        </p:nvPicPr>
        <p:blipFill>
          <a:blip r:embed="rId6">
            <a:extLst/>
          </a:blip>
          <a:stretch>
            <a:fillRect/>
          </a:stretch>
        </p:blipFill>
        <p:spPr>
          <a:xfrm>
            <a:off x="410666" y="408474"/>
            <a:ext cx="12183468" cy="1086850"/>
          </a:xfrm>
          <a:prstGeom prst="rect">
            <a:avLst/>
          </a:prstGeom>
          <a:ln w="12700">
            <a:miter lim="400000"/>
          </a:ln>
        </p:spPr>
      </p:pic>
      <p:pic>
        <p:nvPicPr>
          <p:cNvPr id="306" name="The Example of Abraham" descr="The Example of Abraham"/>
          <p:cNvPicPr>
            <a:picLocks noChangeAspect="0"/>
          </p:cNvPicPr>
          <p:nvPr/>
        </p:nvPicPr>
        <p:blipFill>
          <a:blip r:embed="rId7">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3">
                                            <p:bg/>
                                          </p:spTgt>
                                        </p:tgtEl>
                                        <p:attrNameLst>
                                          <p:attrName>style.visibility</p:attrName>
                                        </p:attrNameLst>
                                      </p:cBhvr>
                                      <p:to>
                                        <p:strVal val="visible"/>
                                      </p:to>
                                    </p:set>
                                    <p:animEffect filter="fade" transition="in">
                                      <p:cBhvr>
                                        <p:cTn id="7" dur="1500"/>
                                        <p:tgtEl>
                                          <p:spTgt spid="30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3">
                                            <p:txEl>
                                              <p:pRg st="0" end="0"/>
                                            </p:txEl>
                                          </p:spTgt>
                                        </p:tgtEl>
                                        <p:attrNameLst>
                                          <p:attrName>style.visibility</p:attrName>
                                        </p:attrNameLst>
                                      </p:cBhvr>
                                      <p:to>
                                        <p:strVal val="visible"/>
                                      </p:to>
                                    </p:set>
                                    <p:animEffect filter="fade" transition="in">
                                      <p:cBhvr>
                                        <p:cTn id="10" dur="1500"/>
                                        <p:tgtEl>
                                          <p:spTgt spid="303">
                                            <p:txEl>
                                              <p:pRg st="0" end="0"/>
                                            </p:txEl>
                                          </p:spTgt>
                                        </p:tgtEl>
                                      </p:cBhvr>
                                    </p:animEffect>
                                  </p:childTnLst>
                                </p:cTn>
                              </p:par>
                            </p:childTnLst>
                          </p:cTn>
                        </p:par>
                        <p:par>
                          <p:cTn id="11" fill="hold">
                            <p:stCondLst>
                              <p:cond delay="1500"/>
                            </p:stCondLst>
                            <p:childTnLst>
                              <p:par>
                                <p:cTn id="12" presetClass="entr" nodeType="afterEffect" presetID="10" grpId="2" fill="hold">
                                  <p:stCondLst>
                                    <p:cond delay="0"/>
                                  </p:stCondLst>
                                  <p:iterate type="el" backwards="0">
                                    <p:tmAbs val="0"/>
                                  </p:iterate>
                                  <p:childTnLst>
                                    <p:set>
                                      <p:cBhvr>
                                        <p:cTn id="13" fill="hold"/>
                                        <p:tgtEl>
                                          <p:spTgt spid="304"/>
                                        </p:tgtEl>
                                        <p:attrNameLst>
                                          <p:attrName>style.visibility</p:attrName>
                                        </p:attrNameLst>
                                      </p:cBhvr>
                                      <p:to>
                                        <p:strVal val="visible"/>
                                      </p:to>
                                    </p:set>
                                    <p:animEffect filter="fade" transition="in">
                                      <p:cBhvr>
                                        <p:cTn id="14" dur="1500"/>
                                        <p:tgtEl>
                                          <p:spTgt spid="304"/>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1" fill="hold">
                                  <p:stCondLst>
                                    <p:cond delay="0"/>
                                  </p:stCondLst>
                                  <p:iterate type="el" backwards="0">
                                    <p:tmAbs val="0"/>
                                  </p:iterate>
                                  <p:childTnLst>
                                    <p:set>
                                      <p:cBhvr>
                                        <p:cTn id="18" fill="hold"/>
                                        <p:tgtEl>
                                          <p:spTgt spid="303">
                                            <p:txEl>
                                              <p:pRg st="1" end="1"/>
                                            </p:txEl>
                                          </p:spTgt>
                                        </p:tgtEl>
                                        <p:attrNameLst>
                                          <p:attrName>style.visibility</p:attrName>
                                        </p:attrNameLst>
                                      </p:cBhvr>
                                      <p:to>
                                        <p:strVal val="visible"/>
                                      </p:to>
                                    </p:set>
                                    <p:animEffect filter="fade" transition="in">
                                      <p:cBhvr>
                                        <p:cTn id="19" dur="1500"/>
                                        <p:tgtEl>
                                          <p:spTgt spid="303">
                                            <p:txEl>
                                              <p:pRg st="1" end="1"/>
                                            </p:txEl>
                                          </p:spTgt>
                                        </p:tgtEl>
                                      </p:cBhvr>
                                    </p:animEffect>
                                  </p:childTnLst>
                                </p:cTn>
                              </p:par>
                            </p:childTnLst>
                          </p:cTn>
                        </p:par>
                        <p:par>
                          <p:cTn id="20" fill="hold">
                            <p:stCondLst>
                              <p:cond delay="1500"/>
                            </p:stCondLst>
                            <p:childTnLst>
                              <p:par>
                                <p:cTn id="21" presetClass="entr" nodeType="afterEffect" presetSubtype="2" presetID="22" grpId="3" fill="hold">
                                  <p:stCondLst>
                                    <p:cond delay="0"/>
                                  </p:stCondLst>
                                  <p:iterate type="el" backwards="0">
                                    <p:tmAbs val="0"/>
                                  </p:iterate>
                                  <p:childTnLst>
                                    <p:set>
                                      <p:cBhvr>
                                        <p:cTn id="22" fill="hold"/>
                                        <p:tgtEl>
                                          <p:spTgt spid="302"/>
                                        </p:tgtEl>
                                        <p:attrNameLst>
                                          <p:attrName>style.visibility</p:attrName>
                                        </p:attrNameLst>
                                      </p:cBhvr>
                                      <p:to>
                                        <p:strVal val="visible"/>
                                      </p:to>
                                    </p:set>
                                    <p:animEffect filter="wipe(right)" transition="in">
                                      <p:cBhvr>
                                        <p:cTn id="23"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P build="whole" bldLvl="1" animBg="1" rev="0" advAuto="0" spid="304" grpId="2"/>
      <p:bldP build="whole" bldLvl="1" animBg="1" rev="0" advAuto="0" spid="302" grpId="3"/>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sp>
        <p:nvSpPr>
          <p:cNvPr id="309" name="Shape"/>
          <p:cNvSpPr/>
          <p:nvPr/>
        </p:nvSpPr>
        <p:spPr>
          <a:xfrm>
            <a:off x="1950719" y="8864035"/>
            <a:ext cx="8128001" cy="732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172" y="0"/>
                  <a:pt x="384" y="0"/>
                </a:cubicBezTo>
                <a:lnTo>
                  <a:pt x="21216" y="0"/>
                </a:lnTo>
                <a:cubicBezTo>
                  <a:pt x="21428" y="0"/>
                  <a:pt x="21600" y="1612"/>
                  <a:pt x="21600" y="3600"/>
                </a:cubicBezTo>
                <a:lnTo>
                  <a:pt x="21600" y="18000"/>
                </a:lnTo>
                <a:cubicBezTo>
                  <a:pt x="21600" y="19988"/>
                  <a:pt x="21428" y="21600"/>
                  <a:pt x="21216" y="21600"/>
                </a:cubicBezTo>
                <a:lnTo>
                  <a:pt x="384" y="21600"/>
                </a:lnTo>
                <a:cubicBezTo>
                  <a:pt x="172" y="21600"/>
                  <a:pt x="0" y="19988"/>
                  <a:pt x="0" y="18000"/>
                </a:cubicBezTo>
                <a:close/>
              </a:path>
            </a:pathLst>
          </a:custGeom>
          <a:solidFill>
            <a:schemeClr val="accent5">
              <a:hueOff val="74999"/>
              <a:satOff val="18651"/>
              <a:lumOff val="-19807"/>
            </a:schemeClr>
          </a:solidFill>
          <a:ln w="12700">
            <a:solidFill>
              <a:srgbClr val="2F2B20"/>
            </a:solidFill>
            <a:miter/>
          </a:ln>
        </p:spPr>
        <p:txBody>
          <a:bodyPr lIns="65023" tIns="65023" rIns="65023" bIns="65023" anchor="ctr"/>
          <a:lstStyle/>
          <a:p>
            <a:pPr algn="l" defTabSz="1300480">
              <a:defRPr sz="2400">
                <a:solidFill>
                  <a:srgbClr val="2F2B20"/>
                </a:solidFill>
                <a:latin typeface="Calibri"/>
                <a:ea typeface="Calibri"/>
                <a:cs typeface="Calibri"/>
                <a:sym typeface="Calibri"/>
              </a:defRPr>
            </a:pPr>
          </a:p>
        </p:txBody>
      </p:sp>
      <p:sp>
        <p:nvSpPr>
          <p:cNvPr id="310" name="[dikaiosune - δικαιοσύνη]"/>
          <p:cNvSpPr txBox="1"/>
          <p:nvPr/>
        </p:nvSpPr>
        <p:spPr>
          <a:xfrm>
            <a:off x="2384213" y="8841458"/>
            <a:ext cx="6722783" cy="77730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sz="5000">
                <a:solidFill>
                  <a:srgbClr val="FFFFFF"/>
                </a:solidFill>
                <a:effectLst>
                  <a:outerShdw sx="100000" sy="100000" kx="0" ky="0" algn="b" rotWithShape="0" blurRad="38100" dist="38100" dir="2700000">
                    <a:srgbClr val="000000"/>
                  </a:outerShdw>
                </a:effectLst>
                <a:latin typeface="Calibri"/>
                <a:ea typeface="Calibri"/>
                <a:cs typeface="Calibri"/>
                <a:sym typeface="Calibri"/>
              </a:defRPr>
            </a:pPr>
            <a:r>
              <a:t>[dikaiosune - </a:t>
            </a:r>
            <a:r>
              <a:rPr>
                <a:latin typeface="TITUS Cyberbit Basic"/>
                <a:ea typeface="TITUS Cyberbit Basic"/>
                <a:cs typeface="TITUS Cyberbit Basic"/>
                <a:sym typeface="TITUS Cyberbit Basic"/>
              </a:rPr>
              <a:t>δικαιοσύνη</a:t>
            </a:r>
            <a:r>
              <a:t>]</a:t>
            </a:r>
          </a:p>
        </p:txBody>
      </p:sp>
      <p:sp>
        <p:nvSpPr>
          <p:cNvPr id="311" name="Romans 4:5–6 (NKJV)…"/>
          <p:cNvSpPr txBox="1"/>
          <p:nvPr/>
        </p:nvSpPr>
        <p:spPr>
          <a:xfrm>
            <a:off x="120960" y="2606635"/>
            <a:ext cx="5727707" cy="4457701"/>
          </a:xfrm>
          <a:prstGeom prst="rect">
            <a:avLst/>
          </a:prstGeom>
          <a:solidFill>
            <a:srgbClr val="FFFFFF"/>
          </a:solidFill>
          <a:ln w="12700">
            <a:solidFill>
              <a:srgbClr val="2F2B20"/>
            </a:solidFill>
            <a:miter/>
          </a:ln>
          <a:effectLst>
            <a:outerShdw sx="100000" sy="100000" kx="0" ky="0" algn="b" rotWithShape="0" blurRad="241300" dist="152400" dir="2700000">
              <a:srgbClr val="000000">
                <a:alpha val="998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200">
                <a:solidFill>
                  <a:srgbClr val="000000"/>
                </a:solidFill>
                <a:latin typeface="Hoefler Text"/>
                <a:ea typeface="Hoefler Text"/>
                <a:cs typeface="Hoefler Text"/>
                <a:sym typeface="Hoefler Text"/>
              </a:defRPr>
            </a:pPr>
            <a:r>
              <a:t>Romans 4:5–6 (NKJV)</a:t>
            </a:r>
          </a:p>
          <a:p>
            <a:pPr algn="just" defTabSz="457200">
              <a:defRPr sz="3200">
                <a:solidFill>
                  <a:srgbClr val="000000"/>
                </a:solidFill>
                <a:latin typeface="Hoefler Text"/>
                <a:ea typeface="Hoefler Text"/>
                <a:cs typeface="Hoefler Text"/>
                <a:sym typeface="Hoefler Text"/>
              </a:defRPr>
            </a:pPr>
            <a:r>
              <a:rPr baseline="31999"/>
              <a:t>5</a:t>
            </a:r>
            <a:r>
              <a:t> But to him who </a:t>
            </a:r>
            <a:r>
              <a:rPr b="1"/>
              <a:t>does not work</a:t>
            </a:r>
            <a:r>
              <a:t> but believes on Him who </a:t>
            </a:r>
            <a:r>
              <a:rPr u="sng"/>
              <a:t>justifies</a:t>
            </a:r>
            <a:r>
              <a:t> the ungodly, his faith is accounted for </a:t>
            </a:r>
            <a:r>
              <a:rPr u="sng"/>
              <a:t>righteousness</a:t>
            </a:r>
            <a:r>
              <a:t>, </a:t>
            </a:r>
            <a:r>
              <a:rPr baseline="31999"/>
              <a:t>6</a:t>
            </a:r>
            <a:r>
              <a:t> just as David also describes the blessedness of the man to whom God imputes </a:t>
            </a:r>
            <a:r>
              <a:rPr u="sng"/>
              <a:t>righteousness</a:t>
            </a:r>
            <a:r>
              <a:t> </a:t>
            </a:r>
            <a:r>
              <a:rPr b="1"/>
              <a:t>apart from works</a:t>
            </a:r>
            <a:r>
              <a:t>:</a:t>
            </a:r>
          </a:p>
        </p:txBody>
      </p:sp>
      <p:sp>
        <p:nvSpPr>
          <p:cNvPr id="312" name="Romans 6:16–18 (NKJV)…"/>
          <p:cNvSpPr txBox="1"/>
          <p:nvPr/>
        </p:nvSpPr>
        <p:spPr>
          <a:xfrm>
            <a:off x="5960632" y="2606635"/>
            <a:ext cx="6722783" cy="5905501"/>
          </a:xfrm>
          <a:prstGeom prst="rect">
            <a:avLst/>
          </a:prstGeom>
          <a:solidFill>
            <a:srgbClr val="FFFFFF"/>
          </a:solidFill>
          <a:ln w="12700">
            <a:solidFill>
              <a:srgbClr val="2F2B20"/>
            </a:solidFill>
            <a:miter/>
          </a:ln>
          <a:effectLst>
            <a:outerShdw sx="100000" sy="100000" kx="0" ky="0" algn="b" rotWithShape="0" blurRad="241300" dist="152400" dir="2700000">
              <a:srgbClr val="000000">
                <a:alpha val="998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200">
                <a:solidFill>
                  <a:srgbClr val="000000"/>
                </a:solidFill>
                <a:latin typeface="Hoefler Text"/>
                <a:ea typeface="Hoefler Text"/>
                <a:cs typeface="Hoefler Text"/>
                <a:sym typeface="Hoefler Text"/>
              </a:defRPr>
            </a:pPr>
            <a:r>
              <a:t>Romans 6:16–18 (NKJV)</a:t>
            </a:r>
          </a:p>
          <a:p>
            <a:pPr algn="just" defTabSz="457200">
              <a:defRPr sz="3200">
                <a:solidFill>
                  <a:srgbClr val="000000"/>
                </a:solidFill>
                <a:latin typeface="Hoefler Text"/>
                <a:ea typeface="Hoefler Text"/>
                <a:cs typeface="Hoefler Text"/>
                <a:sym typeface="Hoefler Text"/>
              </a:defRPr>
            </a:pPr>
            <a:r>
              <a:rPr baseline="31999"/>
              <a:t>16</a:t>
            </a:r>
            <a:r>
              <a:t> Do you not know that to whom you present yourselves slaves to </a:t>
            </a:r>
            <a:r>
              <a:rPr b="1"/>
              <a:t>obey</a:t>
            </a:r>
            <a:r>
              <a:t>, you are that one’s slaves whom you </a:t>
            </a:r>
            <a:r>
              <a:rPr b="1"/>
              <a:t>obey</a:t>
            </a:r>
            <a:r>
              <a:t>, whether of sin </a:t>
            </a:r>
            <a:r>
              <a:rPr i="1"/>
              <a:t>leading</a:t>
            </a:r>
            <a:r>
              <a:t> to death, or of </a:t>
            </a:r>
            <a:r>
              <a:rPr b="1"/>
              <a:t>obedience</a:t>
            </a:r>
            <a:r>
              <a:t> </a:t>
            </a:r>
            <a:r>
              <a:rPr i="1"/>
              <a:t>leading</a:t>
            </a:r>
            <a:r>
              <a:t> to </a:t>
            </a:r>
            <a:r>
              <a:rPr u="sng"/>
              <a:t>righteousness</a:t>
            </a:r>
            <a:r>
              <a:t>? </a:t>
            </a:r>
            <a:r>
              <a:rPr baseline="31999"/>
              <a:t>17</a:t>
            </a:r>
            <a:r>
              <a:t> But God be thanked that </a:t>
            </a:r>
            <a:r>
              <a:rPr i="1"/>
              <a:t>though</a:t>
            </a:r>
            <a:r>
              <a:t> you were slaves of sin, yet you </a:t>
            </a:r>
            <a:r>
              <a:rPr b="1"/>
              <a:t>obeyed</a:t>
            </a:r>
            <a:r>
              <a:t> from the heart that form of doctrine to which you were delivered. </a:t>
            </a:r>
            <a:r>
              <a:rPr baseline="31999"/>
              <a:t>18</a:t>
            </a:r>
            <a:r>
              <a:t> And having been set free from sin, you became </a:t>
            </a:r>
            <a:r>
              <a:rPr b="1"/>
              <a:t>slaves of righteousness</a:t>
            </a:r>
            <a:r>
              <a:t>.</a:t>
            </a:r>
          </a:p>
        </p:txBody>
      </p:sp>
      <p:sp>
        <p:nvSpPr>
          <p:cNvPr id="313" name="Line"/>
          <p:cNvSpPr/>
          <p:nvPr/>
        </p:nvSpPr>
        <p:spPr>
          <a:xfrm flipV="1">
            <a:off x="8041566" y="5665425"/>
            <a:ext cx="2258073" cy="3203950"/>
          </a:xfrm>
          <a:prstGeom prst="line">
            <a:avLst/>
          </a:prstGeom>
          <a:ln w="139700">
            <a:solidFill>
              <a:srgbClr val="FF2600">
                <a:alpha val="31104"/>
              </a:srgbClr>
            </a:solidFill>
            <a:miter lim="400000"/>
            <a:tailEnd type="triangle"/>
          </a:ln>
        </p:spPr>
        <p:txBody>
          <a:bodyPr lIns="50800" tIns="50800" rIns="50800" bIns="50800" anchor="ctr"/>
          <a:lstStyle/>
          <a:p>
            <a:pPr>
              <a:defRPr sz="4000"/>
            </a:pPr>
          </a:p>
        </p:txBody>
      </p:sp>
      <p:sp>
        <p:nvSpPr>
          <p:cNvPr id="314" name="Line"/>
          <p:cNvSpPr/>
          <p:nvPr/>
        </p:nvSpPr>
        <p:spPr>
          <a:xfrm flipH="1" flipV="1">
            <a:off x="4948598" y="6449613"/>
            <a:ext cx="902015" cy="2427555"/>
          </a:xfrm>
          <a:prstGeom prst="line">
            <a:avLst/>
          </a:prstGeom>
          <a:ln w="139700">
            <a:solidFill>
              <a:srgbClr val="FF2600">
                <a:alpha val="31104"/>
              </a:srgbClr>
            </a:solidFill>
            <a:miter lim="400000"/>
            <a:tailEnd type="triangle"/>
          </a:ln>
        </p:spPr>
        <p:txBody>
          <a:bodyPr lIns="50800" tIns="50800" rIns="50800" bIns="50800" anchor="ctr"/>
          <a:lstStyle/>
          <a:p>
            <a:pPr>
              <a:defRPr sz="4000"/>
            </a:pPr>
          </a:p>
        </p:txBody>
      </p:sp>
      <p:sp>
        <p:nvSpPr>
          <p:cNvPr id="315" name="Equivalent to saying“does not earn” &amp; “apart from  merit”…"/>
          <p:cNvSpPr txBox="1"/>
          <p:nvPr/>
        </p:nvSpPr>
        <p:spPr>
          <a:xfrm>
            <a:off x="122741" y="7047979"/>
            <a:ext cx="5724145" cy="1447801"/>
          </a:xfrm>
          <a:prstGeom prst="rect">
            <a:avLst/>
          </a:prstGeom>
          <a:solidFill>
            <a:schemeClr val="accent5">
              <a:hueOff val="74999"/>
              <a:satOff val="18651"/>
              <a:lumOff val="-19807"/>
            </a:schemeClr>
          </a:solidFill>
          <a:ln w="12700">
            <a:solidFill>
              <a:srgbClr val="2F2B20"/>
            </a:solidFill>
            <a:miter/>
          </a:ln>
          <a:effectLst>
            <a:outerShdw sx="100000" sy="100000" kx="0" ky="0" algn="b" rotWithShape="0" blurRad="241300" dist="152400" dir="2700000">
              <a:srgbClr val="000000">
                <a:alpha val="998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900">
                <a:solidFill>
                  <a:srgbClr val="FFFFFF"/>
                </a:solidFill>
                <a:latin typeface="Century Gothic"/>
                <a:ea typeface="Century Gothic"/>
                <a:cs typeface="Century Gothic"/>
                <a:sym typeface="Century Gothic"/>
              </a:defRPr>
            </a:pPr>
            <a:r>
              <a:t>Equivalent to saying“</a:t>
            </a:r>
            <a:r>
              <a:rPr b="1"/>
              <a:t>does not earn”</a:t>
            </a:r>
            <a:r>
              <a:t> &amp; “</a:t>
            </a:r>
            <a:r>
              <a:rPr b="1"/>
              <a:t>apart from  merit”</a:t>
            </a:r>
            <a:endParaRPr b="1"/>
          </a:p>
          <a:p>
            <a:pPr defTabSz="457200">
              <a:defRPr sz="2900">
                <a:solidFill>
                  <a:schemeClr val="accent3">
                    <a:hueOff val="286721"/>
                    <a:satOff val="29410"/>
                    <a:lumOff val="9202"/>
                  </a:schemeClr>
                </a:solidFill>
                <a:latin typeface="Century Gothic"/>
                <a:ea typeface="Century Gothic"/>
                <a:cs typeface="Century Gothic"/>
                <a:sym typeface="Century Gothic"/>
              </a:defRPr>
            </a:pPr>
            <a:r>
              <a:rPr b="1"/>
              <a:t>WORK not same as OBEY!</a:t>
            </a:r>
          </a:p>
        </p:txBody>
      </p:sp>
      <p:pic>
        <p:nvPicPr>
          <p:cNvPr id="316" name="The Example of Abraham" descr="The Example of Abraham"/>
          <p:cNvPicPr>
            <a:picLocks noChangeAspect="0"/>
          </p:cNvPicPr>
          <p:nvPr/>
        </p:nvPicPr>
        <p:blipFill>
          <a:blip r:embed="rId3">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09"/>
                                        </p:tgtEl>
                                        <p:attrNameLst>
                                          <p:attrName>style.visibility</p:attrName>
                                        </p:attrNameLst>
                                      </p:cBhvr>
                                      <p:to>
                                        <p:strVal val="visible"/>
                                      </p:to>
                                    </p:set>
                                    <p:animEffect filter="wipe(up)" transition="in">
                                      <p:cBhvr>
                                        <p:cTn id="7" dur="500"/>
                                        <p:tgtEl>
                                          <p:spTgt spid="309"/>
                                        </p:tgtEl>
                                      </p:cBhvr>
                                    </p:animEffect>
                                  </p:childTnLst>
                                </p:cTn>
                              </p:par>
                            </p:childTnLst>
                          </p:cTn>
                        </p:par>
                        <p:par>
                          <p:cTn id="8" fill="hold">
                            <p:stCondLst>
                              <p:cond delay="500"/>
                            </p:stCondLst>
                            <p:childTnLst>
                              <p:par>
                                <p:cTn id="9" presetClass="entr" nodeType="afterEffect" presetSubtype="1" presetID="22" grpId="2" fill="hold">
                                  <p:stCondLst>
                                    <p:cond delay="0"/>
                                  </p:stCondLst>
                                  <p:iterate type="el" backwards="0">
                                    <p:tmAbs val="0"/>
                                  </p:iterate>
                                  <p:childTnLst>
                                    <p:set>
                                      <p:cBhvr>
                                        <p:cTn id="10" fill="hold"/>
                                        <p:tgtEl>
                                          <p:spTgt spid="310"/>
                                        </p:tgtEl>
                                        <p:attrNameLst>
                                          <p:attrName>style.visibility</p:attrName>
                                        </p:attrNameLst>
                                      </p:cBhvr>
                                      <p:to>
                                        <p:strVal val="visible"/>
                                      </p:to>
                                    </p:set>
                                    <p:animEffect filter="wipe(up)" transition="in">
                                      <p:cBhvr>
                                        <p:cTn id="11" dur="500"/>
                                        <p:tgtEl>
                                          <p:spTgt spid="310"/>
                                        </p:tgtEl>
                                      </p:cBhvr>
                                    </p:animEffect>
                                  </p:childTnLst>
                                </p:cTn>
                              </p:par>
                            </p:childTnLst>
                          </p:cTn>
                        </p:par>
                        <p:par>
                          <p:cTn id="12" fill="hold">
                            <p:stCondLst>
                              <p:cond delay="1000"/>
                            </p:stCondLst>
                            <p:childTnLst>
                              <p:par>
                                <p:cTn id="13" presetClass="entr" nodeType="afterEffect" presetSubtype="9" presetID="18" grpId="3" fill="hold">
                                  <p:stCondLst>
                                    <p:cond delay="0"/>
                                  </p:stCondLst>
                                  <p:iterate type="el" backwards="0">
                                    <p:tmAbs val="0"/>
                                  </p:iterate>
                                  <p:childTnLst>
                                    <p:set>
                                      <p:cBhvr>
                                        <p:cTn id="14" fill="hold"/>
                                        <p:tgtEl>
                                          <p:spTgt spid="314"/>
                                        </p:tgtEl>
                                        <p:attrNameLst>
                                          <p:attrName>style.visibility</p:attrName>
                                        </p:attrNameLst>
                                      </p:cBhvr>
                                      <p:to>
                                        <p:strVal val="visible"/>
                                      </p:to>
                                    </p:set>
                                    <p:animEffect filter="strips(upLeft)" transition="in">
                                      <p:cBhvr>
                                        <p:cTn id="15" dur="1000"/>
                                        <p:tgtEl>
                                          <p:spTgt spid="31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4" fill="hold">
                                  <p:stCondLst>
                                    <p:cond delay="0"/>
                                  </p:stCondLst>
                                  <p:iterate type="el" backwards="0">
                                    <p:tmAbs val="0"/>
                                  </p:iterate>
                                  <p:childTnLst>
                                    <p:set>
                                      <p:cBhvr>
                                        <p:cTn id="19" fill="hold"/>
                                        <p:tgtEl>
                                          <p:spTgt spid="315"/>
                                        </p:tgtEl>
                                        <p:attrNameLst>
                                          <p:attrName>style.visibility</p:attrName>
                                        </p:attrNameLst>
                                      </p:cBhvr>
                                      <p:to>
                                        <p:strVal val="visible"/>
                                      </p:to>
                                    </p:set>
                                    <p:animEffect filter="fade" transition="in">
                                      <p:cBhvr>
                                        <p:cTn id="20" dur="1500"/>
                                        <p:tgtEl>
                                          <p:spTgt spid="315"/>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5" fill="hold">
                                  <p:stCondLst>
                                    <p:cond delay="0"/>
                                  </p:stCondLst>
                                  <p:iterate type="el" backwards="0">
                                    <p:tmAbs val="0"/>
                                  </p:iterate>
                                  <p:childTnLst>
                                    <p:set>
                                      <p:cBhvr>
                                        <p:cTn id="24" fill="hold"/>
                                        <p:tgtEl>
                                          <p:spTgt spid="312"/>
                                        </p:tgtEl>
                                        <p:attrNameLst>
                                          <p:attrName>style.visibility</p:attrName>
                                        </p:attrNameLst>
                                      </p:cBhvr>
                                      <p:to>
                                        <p:strVal val="visible"/>
                                      </p:to>
                                    </p:set>
                                    <p:animEffect filter="wipe(left)" transition="in">
                                      <p:cBhvr>
                                        <p:cTn id="25" dur="1500"/>
                                        <p:tgtEl>
                                          <p:spTgt spid="31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6" fill="hold">
                                  <p:stCondLst>
                                    <p:cond delay="0"/>
                                  </p:stCondLst>
                                  <p:iterate type="el" backwards="0">
                                    <p:tmAbs val="0"/>
                                  </p:iterate>
                                  <p:childTnLst>
                                    <p:set>
                                      <p:cBhvr>
                                        <p:cTn id="29" fill="hold"/>
                                        <p:tgtEl>
                                          <p:spTgt spid="313"/>
                                        </p:tgtEl>
                                        <p:attrNameLst>
                                          <p:attrName>style.visibility</p:attrName>
                                        </p:attrNameLst>
                                      </p:cBhvr>
                                      <p:to>
                                        <p:strVal val="visible"/>
                                      </p:to>
                                    </p:set>
                                    <p:animEffect filter="wipe(left)" transition="in">
                                      <p:cBhvr>
                                        <p:cTn id="30"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4" grpId="3"/>
      <p:bldP build="whole" bldLvl="1" animBg="1" rev="0" advAuto="0" spid="309" grpId="1"/>
      <p:bldP build="whole" bldLvl="1" animBg="1" rev="0" advAuto="0" spid="313" grpId="6"/>
      <p:bldP build="whole" bldLvl="1" animBg="1" rev="0" advAuto="0" spid="310" grpId="2"/>
      <p:bldP build="whole" bldLvl="1" animBg="1" rev="0" advAuto="0" spid="315" grpId="4"/>
      <p:bldP build="whole" bldLvl="1" animBg="1" rev="0" advAuto="0" spid="312" grpId="5"/>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8"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319"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sp>
        <p:nvSpPr>
          <p:cNvPr id="320" name="Rounded Rectangle"/>
          <p:cNvSpPr/>
          <p:nvPr/>
        </p:nvSpPr>
        <p:spPr>
          <a:xfrm>
            <a:off x="5743786" y="6177279"/>
            <a:ext cx="3901441" cy="975361"/>
          </a:xfrm>
          <a:prstGeom prst="roundRect">
            <a:avLst>
              <a:gd name="adj" fmla="val 16667"/>
            </a:avLst>
          </a:prstGeom>
          <a:gradFill>
            <a:gsLst>
              <a:gs pos="0">
                <a:srgbClr val="E8E3BC"/>
              </a:gs>
              <a:gs pos="35000">
                <a:srgbClr val="EEEBD0"/>
              </a:gs>
              <a:gs pos="100000">
                <a:srgbClr val="F9F8EC"/>
              </a:gs>
            </a:gsLst>
            <a:lin ang="16200000"/>
          </a:gradFill>
          <a:ln w="12700">
            <a:solidFill>
              <a:srgbClr val="A6A278"/>
            </a:solidFill>
          </a:ln>
          <a:effectLst>
            <a:outerShdw sx="100000" sy="100000" kx="0" ky="0" algn="b" rotWithShape="0" blurRad="190500" dist="140394" dir="5400000">
              <a:srgbClr val="000000">
                <a:alpha val="61495"/>
              </a:srgbClr>
            </a:outerShdw>
          </a:effectLst>
        </p:spPr>
        <p:txBody>
          <a:bodyPr lIns="65023" tIns="65023" rIns="65023" bIns="65023" anchor="ctr"/>
          <a:lstStyle/>
          <a:p>
            <a:pPr algn="l" defTabSz="1300480">
              <a:defRPr sz="2400">
                <a:solidFill>
                  <a:srgbClr val="2F2B20"/>
                </a:solidFill>
                <a:latin typeface="Calibri"/>
                <a:ea typeface="Calibri"/>
                <a:cs typeface="Calibri"/>
                <a:sym typeface="Calibri"/>
              </a:defRPr>
            </a:pPr>
          </a:p>
        </p:txBody>
      </p:sp>
      <p:sp>
        <p:nvSpPr>
          <p:cNvPr id="321" name="Rounded Rectangle"/>
          <p:cNvSpPr/>
          <p:nvPr/>
        </p:nvSpPr>
        <p:spPr>
          <a:xfrm>
            <a:off x="216746" y="6177279"/>
            <a:ext cx="3901441" cy="975361"/>
          </a:xfrm>
          <a:prstGeom prst="roundRect">
            <a:avLst>
              <a:gd name="adj" fmla="val 16667"/>
            </a:avLst>
          </a:prstGeom>
          <a:gradFill>
            <a:gsLst>
              <a:gs pos="0">
                <a:srgbClr val="E8E3BC"/>
              </a:gs>
              <a:gs pos="35000">
                <a:srgbClr val="EEEBD0"/>
              </a:gs>
              <a:gs pos="100000">
                <a:srgbClr val="F9F8EC"/>
              </a:gs>
            </a:gsLst>
            <a:lin ang="16200000"/>
          </a:gradFill>
          <a:ln w="12700">
            <a:solidFill>
              <a:srgbClr val="A6A278"/>
            </a:solidFill>
          </a:ln>
          <a:effectLst>
            <a:outerShdw sx="100000" sy="100000" kx="0" ky="0" algn="b" rotWithShape="0" blurRad="190500" dist="140394" dir="5400000">
              <a:srgbClr val="000000">
                <a:alpha val="61495"/>
              </a:srgbClr>
            </a:outerShdw>
          </a:effectLst>
        </p:spPr>
        <p:txBody>
          <a:bodyPr lIns="65023" tIns="65023" rIns="65023" bIns="65023" anchor="ctr"/>
          <a:lstStyle/>
          <a:p>
            <a:pPr algn="l" defTabSz="1300480">
              <a:defRPr sz="2400">
                <a:solidFill>
                  <a:srgbClr val="2F2B20"/>
                </a:solidFill>
                <a:latin typeface="Calibri"/>
                <a:ea typeface="Calibri"/>
                <a:cs typeface="Calibri"/>
                <a:sym typeface="Calibri"/>
              </a:defRPr>
            </a:pPr>
          </a:p>
        </p:txBody>
      </p:sp>
      <p:sp>
        <p:nvSpPr>
          <p:cNvPr id="322" name="Line"/>
          <p:cNvSpPr/>
          <p:nvPr/>
        </p:nvSpPr>
        <p:spPr>
          <a:xfrm>
            <a:off x="758613" y="7911253"/>
            <a:ext cx="11487574" cy="1"/>
          </a:xfrm>
          <a:prstGeom prst="line">
            <a:avLst/>
          </a:prstGeom>
          <a:ln w="76200">
            <a:solidFill>
              <a:srgbClr val="FFFC79"/>
            </a:solidFill>
          </a:ln>
          <a:effectLst>
            <a:outerShdw sx="100000" sy="100000" kx="0" ky="0" algn="b" rotWithShape="0" blurRad="50800" dist="25400" dir="5400000">
              <a:srgbClr val="000000">
                <a:alpha val="38000"/>
              </a:srgbClr>
            </a:outerShdw>
          </a:effectLst>
        </p:spPr>
        <p:txBody>
          <a:bodyPr lIns="65023" tIns="65023" rIns="65023" bIns="65023"/>
          <a:lstStyle/>
          <a:p>
            <a:pPr algn="l" defTabSz="1300480">
              <a:defRPr sz="2400">
                <a:solidFill>
                  <a:srgbClr val="2F2B20"/>
                </a:solidFill>
                <a:latin typeface="Calibri"/>
                <a:ea typeface="Calibri"/>
                <a:cs typeface="Calibri"/>
                <a:sym typeface="Calibri"/>
              </a:defRPr>
            </a:pPr>
          </a:p>
        </p:txBody>
      </p:sp>
      <p:sp>
        <p:nvSpPr>
          <p:cNvPr id="323" name="Line"/>
          <p:cNvSpPr/>
          <p:nvPr/>
        </p:nvSpPr>
        <p:spPr>
          <a:xfrm>
            <a:off x="1733973" y="7152639"/>
            <a:ext cx="1" cy="758615"/>
          </a:xfrm>
          <a:prstGeom prst="line">
            <a:avLst/>
          </a:prstGeom>
          <a:ln w="76200">
            <a:solidFill>
              <a:srgbClr val="FFFF00"/>
            </a:solidFill>
          </a:ln>
          <a:effectLst>
            <a:outerShdw sx="100000" sy="100000" kx="0" ky="0" algn="b" rotWithShape="0" blurRad="50800" dist="25400" dir="5400000">
              <a:srgbClr val="000000">
                <a:alpha val="38000"/>
              </a:srgbClr>
            </a:outerShdw>
          </a:effectLst>
        </p:spPr>
        <p:txBody>
          <a:bodyPr lIns="65023" tIns="65023" rIns="65023" bIns="65023"/>
          <a:lstStyle/>
          <a:p>
            <a:pPr algn="l" defTabSz="1300480">
              <a:defRPr sz="2400">
                <a:solidFill>
                  <a:srgbClr val="2F2B20"/>
                </a:solidFill>
                <a:latin typeface="Calibri"/>
                <a:ea typeface="Calibri"/>
                <a:cs typeface="Calibri"/>
                <a:sym typeface="Calibri"/>
              </a:defRPr>
            </a:pPr>
          </a:p>
        </p:txBody>
      </p:sp>
      <p:sp>
        <p:nvSpPr>
          <p:cNvPr id="324" name="Line"/>
          <p:cNvSpPr/>
          <p:nvPr/>
        </p:nvSpPr>
        <p:spPr>
          <a:xfrm>
            <a:off x="4118186" y="7888675"/>
            <a:ext cx="1" cy="758614"/>
          </a:xfrm>
          <a:prstGeom prst="line">
            <a:avLst/>
          </a:prstGeom>
          <a:ln w="76200">
            <a:solidFill>
              <a:srgbClr val="FFFF00"/>
            </a:solidFill>
          </a:ln>
          <a:effectLst>
            <a:outerShdw sx="100000" sy="100000" kx="0" ky="0" algn="b" rotWithShape="0" blurRad="50800" dist="25400" dir="5400000">
              <a:srgbClr val="000000">
                <a:alpha val="38000"/>
              </a:srgbClr>
            </a:outerShdw>
          </a:effectLst>
        </p:spPr>
        <p:txBody>
          <a:bodyPr lIns="65023" tIns="65023" rIns="65023" bIns="65023"/>
          <a:lstStyle/>
          <a:p>
            <a:pPr algn="l" defTabSz="1300480">
              <a:defRPr sz="2400">
                <a:solidFill>
                  <a:srgbClr val="2F2B20"/>
                </a:solidFill>
                <a:latin typeface="Calibri"/>
                <a:ea typeface="Calibri"/>
                <a:cs typeface="Calibri"/>
                <a:sym typeface="Calibri"/>
              </a:defRPr>
            </a:pPr>
          </a:p>
        </p:txBody>
      </p:sp>
      <p:sp>
        <p:nvSpPr>
          <p:cNvPr id="325" name="Line"/>
          <p:cNvSpPr/>
          <p:nvPr/>
        </p:nvSpPr>
        <p:spPr>
          <a:xfrm>
            <a:off x="7694506" y="7152639"/>
            <a:ext cx="1" cy="758615"/>
          </a:xfrm>
          <a:prstGeom prst="line">
            <a:avLst/>
          </a:prstGeom>
          <a:ln w="76200">
            <a:solidFill>
              <a:srgbClr val="FFFF00"/>
            </a:solidFill>
          </a:ln>
          <a:effectLst>
            <a:outerShdw sx="100000" sy="100000" kx="0" ky="0" algn="b" rotWithShape="0" blurRad="50800" dist="25400" dir="5400000">
              <a:srgbClr val="000000">
                <a:alpha val="38000"/>
              </a:srgbClr>
            </a:outerShdw>
          </a:effectLst>
        </p:spPr>
        <p:txBody>
          <a:bodyPr lIns="65023" tIns="65023" rIns="65023" bIns="65023"/>
          <a:lstStyle/>
          <a:p>
            <a:pPr algn="l" defTabSz="1300480">
              <a:defRPr sz="2400">
                <a:solidFill>
                  <a:srgbClr val="2F2B20"/>
                </a:solidFill>
                <a:latin typeface="Calibri"/>
                <a:ea typeface="Calibri"/>
                <a:cs typeface="Calibri"/>
                <a:sym typeface="Calibri"/>
              </a:defRPr>
            </a:pPr>
          </a:p>
        </p:txBody>
      </p:sp>
      <p:sp>
        <p:nvSpPr>
          <p:cNvPr id="326" name="Line"/>
          <p:cNvSpPr/>
          <p:nvPr/>
        </p:nvSpPr>
        <p:spPr>
          <a:xfrm>
            <a:off x="10945706" y="7888675"/>
            <a:ext cx="1" cy="758614"/>
          </a:xfrm>
          <a:prstGeom prst="line">
            <a:avLst/>
          </a:prstGeom>
          <a:ln w="76200">
            <a:solidFill>
              <a:srgbClr val="FFFF00"/>
            </a:solidFill>
          </a:ln>
          <a:effectLst>
            <a:outerShdw sx="100000" sy="100000" kx="0" ky="0" algn="b" rotWithShape="0" blurRad="50800" dist="25400" dir="5400000">
              <a:srgbClr val="000000">
                <a:alpha val="38000"/>
              </a:srgbClr>
            </a:outerShdw>
          </a:effectLst>
        </p:spPr>
        <p:txBody>
          <a:bodyPr lIns="65023" tIns="65023" rIns="65023" bIns="65023"/>
          <a:lstStyle/>
          <a:p>
            <a:pPr algn="l" defTabSz="1300480">
              <a:defRPr sz="2400">
                <a:solidFill>
                  <a:srgbClr val="2F2B20"/>
                </a:solidFill>
                <a:latin typeface="Calibri"/>
                <a:ea typeface="Calibri"/>
                <a:cs typeface="Calibri"/>
                <a:sym typeface="Calibri"/>
              </a:defRPr>
            </a:pPr>
          </a:p>
        </p:txBody>
      </p:sp>
      <p:sp>
        <p:nvSpPr>
          <p:cNvPr id="327" name="Genesis 12:1-4…"/>
          <p:cNvSpPr txBox="1"/>
          <p:nvPr/>
        </p:nvSpPr>
        <p:spPr>
          <a:xfrm>
            <a:off x="939015" y="6145670"/>
            <a:ext cx="2556245" cy="993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Genesis 12:1-4</a:t>
            </a:r>
          </a:p>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Hebrews 11:8</a:t>
            </a:r>
          </a:p>
        </p:txBody>
      </p:sp>
      <p:sp>
        <p:nvSpPr>
          <p:cNvPr id="328" name="Genesis 15:6…"/>
          <p:cNvSpPr txBox="1"/>
          <p:nvPr/>
        </p:nvSpPr>
        <p:spPr>
          <a:xfrm>
            <a:off x="6229451" y="6145670"/>
            <a:ext cx="2790129" cy="993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Genesis 15:6</a:t>
            </a:r>
          </a:p>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Romans 4:1-4,12</a:t>
            </a:r>
          </a:p>
        </p:txBody>
      </p:sp>
      <p:sp>
        <p:nvSpPr>
          <p:cNvPr id="329" name="Rounded Rectangle"/>
          <p:cNvSpPr/>
          <p:nvPr/>
        </p:nvSpPr>
        <p:spPr>
          <a:xfrm>
            <a:off x="2275839" y="8538916"/>
            <a:ext cx="3901442" cy="975361"/>
          </a:xfrm>
          <a:prstGeom prst="roundRect">
            <a:avLst>
              <a:gd name="adj" fmla="val 16667"/>
            </a:avLst>
          </a:prstGeom>
          <a:gradFill>
            <a:gsLst>
              <a:gs pos="0">
                <a:srgbClr val="E8E3BC"/>
              </a:gs>
              <a:gs pos="35000">
                <a:srgbClr val="EEEBD0"/>
              </a:gs>
              <a:gs pos="100000">
                <a:srgbClr val="F9F8EC"/>
              </a:gs>
            </a:gsLst>
            <a:lin ang="16200000"/>
          </a:gradFill>
          <a:ln w="12700">
            <a:solidFill>
              <a:srgbClr val="A6A278"/>
            </a:solidFill>
          </a:ln>
          <a:effectLst>
            <a:outerShdw sx="100000" sy="100000" kx="0" ky="0" algn="b" rotWithShape="0" blurRad="190500" dist="140394" dir="5400000">
              <a:srgbClr val="000000">
                <a:alpha val="61495"/>
              </a:srgbClr>
            </a:outerShdw>
          </a:effectLst>
        </p:spPr>
        <p:txBody>
          <a:bodyPr lIns="65023" tIns="65023" rIns="65023" bIns="65023" anchor="ctr"/>
          <a:lstStyle/>
          <a:p>
            <a:pPr algn="l" defTabSz="1300480">
              <a:defRPr sz="2400">
                <a:solidFill>
                  <a:srgbClr val="2F2B20"/>
                </a:solidFill>
                <a:latin typeface="Calibri"/>
                <a:ea typeface="Calibri"/>
                <a:cs typeface="Calibri"/>
                <a:sym typeface="Calibri"/>
              </a:defRPr>
            </a:pPr>
          </a:p>
        </p:txBody>
      </p:sp>
      <p:sp>
        <p:nvSpPr>
          <p:cNvPr id="330" name="Rounded Rectangle"/>
          <p:cNvSpPr/>
          <p:nvPr/>
        </p:nvSpPr>
        <p:spPr>
          <a:xfrm>
            <a:off x="8886613" y="8538916"/>
            <a:ext cx="3901441" cy="975361"/>
          </a:xfrm>
          <a:prstGeom prst="roundRect">
            <a:avLst>
              <a:gd name="adj" fmla="val 16667"/>
            </a:avLst>
          </a:prstGeom>
          <a:gradFill>
            <a:gsLst>
              <a:gs pos="0">
                <a:srgbClr val="E8E3BC"/>
              </a:gs>
              <a:gs pos="35000">
                <a:srgbClr val="EEEBD0"/>
              </a:gs>
              <a:gs pos="100000">
                <a:srgbClr val="F9F8EC"/>
              </a:gs>
            </a:gsLst>
            <a:lin ang="16200000"/>
          </a:gradFill>
          <a:ln w="12700">
            <a:solidFill>
              <a:srgbClr val="A6A278"/>
            </a:solidFill>
          </a:ln>
          <a:effectLst>
            <a:outerShdw sx="100000" sy="100000" kx="0" ky="0" algn="b" rotWithShape="0" blurRad="190500" dist="140394" dir="5400000">
              <a:srgbClr val="000000">
                <a:alpha val="61495"/>
              </a:srgbClr>
            </a:outerShdw>
          </a:effectLst>
        </p:spPr>
        <p:txBody>
          <a:bodyPr lIns="65023" tIns="65023" rIns="65023" bIns="65023" anchor="ctr"/>
          <a:lstStyle/>
          <a:p>
            <a:pPr algn="l" defTabSz="1300480">
              <a:defRPr sz="2400">
                <a:solidFill>
                  <a:srgbClr val="2F2B20"/>
                </a:solidFill>
                <a:latin typeface="Calibri"/>
                <a:ea typeface="Calibri"/>
                <a:cs typeface="Calibri"/>
                <a:sym typeface="Calibri"/>
              </a:defRPr>
            </a:pPr>
          </a:p>
        </p:txBody>
      </p:sp>
      <p:sp>
        <p:nvSpPr>
          <p:cNvPr id="331" name="Genesis 13:4…"/>
          <p:cNvSpPr txBox="1"/>
          <p:nvPr/>
        </p:nvSpPr>
        <p:spPr>
          <a:xfrm>
            <a:off x="3003641" y="8538916"/>
            <a:ext cx="2346496" cy="993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Genesis 13:4</a:t>
            </a:r>
          </a:p>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Hebrews 11:9</a:t>
            </a:r>
          </a:p>
        </p:txBody>
      </p:sp>
      <p:sp>
        <p:nvSpPr>
          <p:cNvPr id="332" name="Genesis 22:3,12,16,18…"/>
          <p:cNvSpPr txBox="1"/>
          <p:nvPr/>
        </p:nvSpPr>
        <p:spPr>
          <a:xfrm>
            <a:off x="9033548" y="8538916"/>
            <a:ext cx="3693366" cy="993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Genesis 22:3,12,16,18</a:t>
            </a:r>
          </a:p>
          <a:p>
            <a:pPr defTabSz="1300480">
              <a:defRPr b="1" sz="2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James 2:21-25</a:t>
            </a:r>
          </a:p>
        </p:txBody>
      </p:sp>
      <p:pic>
        <p:nvPicPr>
          <p:cNvPr id="333" name="Screen Shot 2018-03-17 at 5.59.59 PM.png" descr="Screen Shot 2018-03-17 at 5.59.59 PM.png"/>
          <p:cNvPicPr>
            <a:picLocks noChangeAspect="1"/>
          </p:cNvPicPr>
          <p:nvPr/>
        </p:nvPicPr>
        <p:blipFill>
          <a:blip r:embed="rId4">
            <a:extLst/>
          </a:blip>
          <a:stretch>
            <a:fillRect/>
          </a:stretch>
        </p:blipFill>
        <p:spPr>
          <a:xfrm>
            <a:off x="4671719" y="2722259"/>
            <a:ext cx="7844054" cy="3203446"/>
          </a:xfrm>
          <a:prstGeom prst="rect">
            <a:avLst/>
          </a:prstGeom>
          <a:ln w="12700">
            <a:miter lim="400000"/>
          </a:ln>
          <a:effectLst>
            <a:outerShdw sx="100000" sy="100000" kx="0" ky="0" algn="b" rotWithShape="0" blurRad="190500" dist="140394" dir="5400000">
              <a:srgbClr val="000000">
                <a:alpha val="61495"/>
              </a:srgbClr>
            </a:outerShdw>
          </a:effectLst>
        </p:spPr>
      </p:pic>
      <p:sp>
        <p:nvSpPr>
          <p:cNvPr id="334" name="What Kind of Faith Did Abraham Have?"/>
          <p:cNvSpPr txBox="1"/>
          <p:nvPr/>
        </p:nvSpPr>
        <p:spPr>
          <a:xfrm>
            <a:off x="763242" y="7461292"/>
            <a:ext cx="11478317" cy="749301"/>
          </a:xfrm>
          <a:prstGeom prst="rect">
            <a:avLst/>
          </a:prstGeom>
          <a:gradFill>
            <a:gsLst>
              <a:gs pos="0">
                <a:srgbClr val="FFFDD3"/>
              </a:gs>
              <a:gs pos="100000">
                <a:srgbClr val="FFFC79"/>
              </a:gs>
            </a:gsLst>
            <a:lin ang="5400000"/>
          </a:gradFill>
          <a:ln w="12700">
            <a:miter lim="400000"/>
          </a:ln>
          <a:effectLst>
            <a:outerShdw sx="100000" sy="100000" kx="0" ky="0" algn="b" rotWithShape="0" blurRad="190500" dist="140394" dir="5400000">
              <a:srgbClr val="000000">
                <a:alpha val="6149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Century Gothic"/>
                <a:ea typeface="Century Gothic"/>
                <a:cs typeface="Century Gothic"/>
                <a:sym typeface="Century Gothic"/>
              </a:defRPr>
            </a:lvl1pPr>
          </a:lstStyle>
          <a:p>
            <a:pPr/>
            <a:r>
              <a:t>What Kind of Faith Did Abraham Have?</a:t>
            </a:r>
          </a:p>
        </p:txBody>
      </p:sp>
      <p:pic>
        <p:nvPicPr>
          <p:cNvPr id="335" name="Romans 4:1-25" descr="Romans 4:1-25"/>
          <p:cNvPicPr>
            <a:picLocks noChangeAspect="0"/>
          </p:cNvPicPr>
          <p:nvPr/>
        </p:nvPicPr>
        <p:blipFill>
          <a:blip r:embed="rId5">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336" name="The Example of Abraham" descr="The Example of Abraham"/>
          <p:cNvPicPr>
            <a:picLocks noChangeAspect="0"/>
          </p:cNvPicPr>
          <p:nvPr/>
        </p:nvPicPr>
        <p:blipFill>
          <a:blip r:embed="rId6">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21"/>
                                        </p:tgtEl>
                                        <p:attrNameLst>
                                          <p:attrName>style.visibility</p:attrName>
                                        </p:attrNameLst>
                                      </p:cBhvr>
                                      <p:to>
                                        <p:strVal val="visible"/>
                                      </p:to>
                                    </p:set>
                                    <p:animEffect filter="wipe(down)" transition="in">
                                      <p:cBhvr>
                                        <p:cTn id="7" dur="500"/>
                                        <p:tgtEl>
                                          <p:spTgt spid="321"/>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323"/>
                                        </p:tgtEl>
                                        <p:attrNameLst>
                                          <p:attrName>style.visibility</p:attrName>
                                        </p:attrNameLst>
                                      </p:cBhvr>
                                      <p:to>
                                        <p:strVal val="visible"/>
                                      </p:to>
                                    </p:set>
                                    <p:animEffect filter="wipe(down)" transition="in">
                                      <p:cBhvr>
                                        <p:cTn id="11" dur="500"/>
                                        <p:tgtEl>
                                          <p:spTgt spid="323"/>
                                        </p:tgtEl>
                                      </p:cBhvr>
                                    </p:animEffect>
                                  </p:childTnLst>
                                </p:cTn>
                              </p:par>
                            </p:childTnLst>
                          </p:cTn>
                        </p:par>
                        <p:par>
                          <p:cTn id="12" fill="hold">
                            <p:stCondLst>
                              <p:cond delay="1000"/>
                            </p:stCondLst>
                            <p:childTnLst>
                              <p:par>
                                <p:cTn id="13" presetClass="entr" nodeType="afterEffect" presetSubtype="4" presetID="22" grpId="3" fill="hold">
                                  <p:stCondLst>
                                    <p:cond delay="0"/>
                                  </p:stCondLst>
                                  <p:iterate type="el" backwards="0">
                                    <p:tmAbs val="0"/>
                                  </p:iterate>
                                  <p:childTnLst>
                                    <p:set>
                                      <p:cBhvr>
                                        <p:cTn id="14" fill="hold"/>
                                        <p:tgtEl>
                                          <p:spTgt spid="327"/>
                                        </p:tgtEl>
                                        <p:attrNameLst>
                                          <p:attrName>style.visibility</p:attrName>
                                        </p:attrNameLst>
                                      </p:cBhvr>
                                      <p:to>
                                        <p:strVal val="visible"/>
                                      </p:to>
                                    </p:set>
                                    <p:animEffect filter="wipe(down)" transition="in">
                                      <p:cBhvr>
                                        <p:cTn id="15" dur="500"/>
                                        <p:tgtEl>
                                          <p:spTgt spid="327"/>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5" presetID="19" grpId="4" fill="hold">
                                  <p:stCondLst>
                                    <p:cond delay="0"/>
                                  </p:stCondLst>
                                  <p:iterate type="el" backwards="0">
                                    <p:tmAbs val="0"/>
                                  </p:iterate>
                                  <p:childTnLst>
                                    <p:set>
                                      <p:cBhvr>
                                        <p:cTn id="19" fill="hold"/>
                                        <p:tgtEl>
                                          <p:spTgt spid="329"/>
                                        </p:tgtEl>
                                        <p:attrNameLst>
                                          <p:attrName>style.visibility</p:attrName>
                                        </p:attrNameLst>
                                      </p:cBhvr>
                                      <p:to>
                                        <p:strVal val="visible"/>
                                      </p:to>
                                    </p:set>
                                    <p:anim calcmode="lin" valueType="num">
                                      <p:cBhvr>
                                        <p:cTn id="20" dur="500" fill="hold"/>
                                        <p:tgtEl>
                                          <p:spTgt spid="329"/>
                                        </p:tgtEl>
                                        <p:attrNameLst>
                                          <p:attrName>ppt_w</p:attrName>
                                        </p:attrNameLst>
                                      </p:cBhvr>
                                      <p:tavLst>
                                        <p:tav tm="0">
                                          <p:val>
                                            <p:strVal val="#ppt_w"/>
                                          </p:val>
                                        </p:tav>
                                        <p:tav tm="100000">
                                          <p:val>
                                            <p:strVal val="#ppt_w"/>
                                          </p:val>
                                        </p:tav>
                                      </p:tavLst>
                                    </p:anim>
                                    <p:anim calcmode="lin" valueType="num">
                                      <p:cBhvr>
                                        <p:cTn id="21" dur="500" fill="hold"/>
                                        <p:tgtEl>
                                          <p:spTgt spid="329"/>
                                        </p:tgtEl>
                                        <p:attrNameLst>
                                          <p:attrName>ppt_h</p:attrName>
                                        </p:attrNameLst>
                                      </p:cBhvr>
                                      <p:tavLst>
                                        <p:tav tm="0" fmla="#ppt_h*sin(2.5*pi*$)">
                                          <p:val>
                                            <p:fltVal val="0"/>
                                          </p:val>
                                        </p:tav>
                                        <p:tav tm="100000">
                                          <p:val>
                                            <p:fltVal val="1"/>
                                          </p:val>
                                        </p:tav>
                                      </p:tavLst>
                                    </p:anim>
                                  </p:childTnLst>
                                </p:cTn>
                              </p:par>
                            </p:childTnLst>
                          </p:cTn>
                        </p:par>
                        <p:par>
                          <p:cTn id="22" fill="hold">
                            <p:stCondLst>
                              <p:cond delay="500"/>
                            </p:stCondLst>
                            <p:childTnLst>
                              <p:par>
                                <p:cTn id="23" presetClass="entr" nodeType="afterEffect" presetSubtype="5" presetID="19" grpId="5" fill="hold">
                                  <p:stCondLst>
                                    <p:cond delay="0"/>
                                  </p:stCondLst>
                                  <p:iterate type="el" backwards="0">
                                    <p:tmAbs val="0"/>
                                  </p:iterate>
                                  <p:childTnLst>
                                    <p:set>
                                      <p:cBhvr>
                                        <p:cTn id="24" fill="hold"/>
                                        <p:tgtEl>
                                          <p:spTgt spid="324"/>
                                        </p:tgtEl>
                                        <p:attrNameLst>
                                          <p:attrName>style.visibility</p:attrName>
                                        </p:attrNameLst>
                                      </p:cBhvr>
                                      <p:to>
                                        <p:strVal val="visible"/>
                                      </p:to>
                                    </p:set>
                                    <p:anim calcmode="lin" valueType="num">
                                      <p:cBhvr>
                                        <p:cTn id="25" dur="500" fill="hold"/>
                                        <p:tgtEl>
                                          <p:spTgt spid="324"/>
                                        </p:tgtEl>
                                        <p:attrNameLst>
                                          <p:attrName>ppt_w</p:attrName>
                                        </p:attrNameLst>
                                      </p:cBhvr>
                                      <p:tavLst>
                                        <p:tav tm="0">
                                          <p:val>
                                            <p:strVal val="#ppt_w"/>
                                          </p:val>
                                        </p:tav>
                                        <p:tav tm="100000">
                                          <p:val>
                                            <p:strVal val="#ppt_w"/>
                                          </p:val>
                                        </p:tav>
                                      </p:tavLst>
                                    </p:anim>
                                    <p:anim calcmode="lin" valueType="num">
                                      <p:cBhvr>
                                        <p:cTn id="26" dur="500" fill="hold"/>
                                        <p:tgtEl>
                                          <p:spTgt spid="324"/>
                                        </p:tgtEl>
                                        <p:attrNameLst>
                                          <p:attrName>ppt_h</p:attrName>
                                        </p:attrNameLst>
                                      </p:cBhvr>
                                      <p:tavLst>
                                        <p:tav tm="0" fmla="#ppt_h*sin(2.5*pi*$)">
                                          <p:val>
                                            <p:fltVal val="0"/>
                                          </p:val>
                                        </p:tav>
                                        <p:tav tm="100000">
                                          <p:val>
                                            <p:fltVal val="1"/>
                                          </p:val>
                                        </p:tav>
                                      </p:tavLst>
                                    </p:anim>
                                  </p:childTnLst>
                                </p:cTn>
                              </p:par>
                            </p:childTnLst>
                          </p:cTn>
                        </p:par>
                        <p:par>
                          <p:cTn id="27" fill="hold">
                            <p:stCondLst>
                              <p:cond delay="1000"/>
                            </p:stCondLst>
                            <p:childTnLst>
                              <p:par>
                                <p:cTn id="28" presetClass="entr" nodeType="afterEffect" presetSubtype="5" presetID="19" grpId="6" fill="hold">
                                  <p:stCondLst>
                                    <p:cond delay="0"/>
                                  </p:stCondLst>
                                  <p:iterate type="el" backwards="0">
                                    <p:tmAbs val="0"/>
                                  </p:iterate>
                                  <p:childTnLst>
                                    <p:set>
                                      <p:cBhvr>
                                        <p:cTn id="29" fill="hold"/>
                                        <p:tgtEl>
                                          <p:spTgt spid="331"/>
                                        </p:tgtEl>
                                        <p:attrNameLst>
                                          <p:attrName>style.visibility</p:attrName>
                                        </p:attrNameLst>
                                      </p:cBhvr>
                                      <p:to>
                                        <p:strVal val="visible"/>
                                      </p:to>
                                    </p:set>
                                    <p:anim calcmode="lin" valueType="num">
                                      <p:cBhvr>
                                        <p:cTn id="30" dur="500" fill="hold"/>
                                        <p:tgtEl>
                                          <p:spTgt spid="331"/>
                                        </p:tgtEl>
                                        <p:attrNameLst>
                                          <p:attrName>ppt_w</p:attrName>
                                        </p:attrNameLst>
                                      </p:cBhvr>
                                      <p:tavLst>
                                        <p:tav tm="0">
                                          <p:val>
                                            <p:strVal val="#ppt_w"/>
                                          </p:val>
                                        </p:tav>
                                        <p:tav tm="100000">
                                          <p:val>
                                            <p:strVal val="#ppt_w"/>
                                          </p:val>
                                        </p:tav>
                                      </p:tavLst>
                                    </p:anim>
                                    <p:anim calcmode="lin" valueType="num">
                                      <p:cBhvr>
                                        <p:cTn id="31" dur="500" fill="hold"/>
                                        <p:tgtEl>
                                          <p:spTgt spid="331"/>
                                        </p:tgtEl>
                                        <p:attrNameLst>
                                          <p:attrName>ppt_h</p:attrName>
                                        </p:attrNameLst>
                                      </p:cBhvr>
                                      <p:tavLst>
                                        <p:tav tm="0" fmla="#ppt_h*sin(2.5*pi*$)">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5" presetID="19" grpId="7" fill="hold">
                                  <p:stCondLst>
                                    <p:cond delay="0"/>
                                  </p:stCondLst>
                                  <p:iterate type="el" backwards="0">
                                    <p:tmAbs val="0"/>
                                  </p:iterate>
                                  <p:childTnLst>
                                    <p:set>
                                      <p:cBhvr>
                                        <p:cTn id="35" fill="hold"/>
                                        <p:tgtEl>
                                          <p:spTgt spid="320"/>
                                        </p:tgtEl>
                                        <p:attrNameLst>
                                          <p:attrName>style.visibility</p:attrName>
                                        </p:attrNameLst>
                                      </p:cBhvr>
                                      <p:to>
                                        <p:strVal val="visible"/>
                                      </p:to>
                                    </p:set>
                                    <p:anim calcmode="lin" valueType="num">
                                      <p:cBhvr>
                                        <p:cTn id="36" dur="500" fill="hold"/>
                                        <p:tgtEl>
                                          <p:spTgt spid="320"/>
                                        </p:tgtEl>
                                        <p:attrNameLst>
                                          <p:attrName>ppt_w</p:attrName>
                                        </p:attrNameLst>
                                      </p:cBhvr>
                                      <p:tavLst>
                                        <p:tav tm="0">
                                          <p:val>
                                            <p:strVal val="#ppt_w"/>
                                          </p:val>
                                        </p:tav>
                                        <p:tav tm="100000">
                                          <p:val>
                                            <p:strVal val="#ppt_w"/>
                                          </p:val>
                                        </p:tav>
                                      </p:tavLst>
                                    </p:anim>
                                    <p:anim calcmode="lin" valueType="num">
                                      <p:cBhvr>
                                        <p:cTn id="37" dur="500" fill="hold"/>
                                        <p:tgtEl>
                                          <p:spTgt spid="320"/>
                                        </p:tgtEl>
                                        <p:attrNameLst>
                                          <p:attrName>ppt_h</p:attrName>
                                        </p:attrNameLst>
                                      </p:cBhvr>
                                      <p:tavLst>
                                        <p:tav tm="0" fmla="#ppt_h*sin(2.5*pi*$)">
                                          <p:val>
                                            <p:fltVal val="0"/>
                                          </p:val>
                                        </p:tav>
                                        <p:tav tm="100000">
                                          <p:val>
                                            <p:fltVal val="1"/>
                                          </p:val>
                                        </p:tav>
                                      </p:tavLst>
                                    </p:anim>
                                  </p:childTnLst>
                                </p:cTn>
                              </p:par>
                            </p:childTnLst>
                          </p:cTn>
                        </p:par>
                        <p:par>
                          <p:cTn id="38" fill="hold">
                            <p:stCondLst>
                              <p:cond delay="500"/>
                            </p:stCondLst>
                            <p:childTnLst>
                              <p:par>
                                <p:cTn id="39" presetClass="entr" nodeType="afterEffect" presetSubtype="5" presetID="19" grpId="8" fill="hold">
                                  <p:stCondLst>
                                    <p:cond delay="0"/>
                                  </p:stCondLst>
                                  <p:iterate type="el" backwards="0">
                                    <p:tmAbs val="0"/>
                                  </p:iterate>
                                  <p:childTnLst>
                                    <p:set>
                                      <p:cBhvr>
                                        <p:cTn id="40" fill="hold"/>
                                        <p:tgtEl>
                                          <p:spTgt spid="325"/>
                                        </p:tgtEl>
                                        <p:attrNameLst>
                                          <p:attrName>style.visibility</p:attrName>
                                        </p:attrNameLst>
                                      </p:cBhvr>
                                      <p:to>
                                        <p:strVal val="visible"/>
                                      </p:to>
                                    </p:set>
                                    <p:anim calcmode="lin" valueType="num">
                                      <p:cBhvr>
                                        <p:cTn id="41" dur="500" fill="hold"/>
                                        <p:tgtEl>
                                          <p:spTgt spid="325"/>
                                        </p:tgtEl>
                                        <p:attrNameLst>
                                          <p:attrName>ppt_w</p:attrName>
                                        </p:attrNameLst>
                                      </p:cBhvr>
                                      <p:tavLst>
                                        <p:tav tm="0">
                                          <p:val>
                                            <p:strVal val="#ppt_w"/>
                                          </p:val>
                                        </p:tav>
                                        <p:tav tm="100000">
                                          <p:val>
                                            <p:strVal val="#ppt_w"/>
                                          </p:val>
                                        </p:tav>
                                      </p:tavLst>
                                    </p:anim>
                                    <p:anim calcmode="lin" valueType="num">
                                      <p:cBhvr>
                                        <p:cTn id="42" dur="500" fill="hold"/>
                                        <p:tgtEl>
                                          <p:spTgt spid="325"/>
                                        </p:tgtEl>
                                        <p:attrNameLst>
                                          <p:attrName>ppt_h</p:attrName>
                                        </p:attrNameLst>
                                      </p:cBhvr>
                                      <p:tavLst>
                                        <p:tav tm="0" fmla="#ppt_h*sin(2.5*pi*$)">
                                          <p:val>
                                            <p:fltVal val="0"/>
                                          </p:val>
                                        </p:tav>
                                        <p:tav tm="100000">
                                          <p:val>
                                            <p:fltVal val="1"/>
                                          </p:val>
                                        </p:tav>
                                      </p:tavLst>
                                    </p:anim>
                                  </p:childTnLst>
                                </p:cTn>
                              </p:par>
                            </p:childTnLst>
                          </p:cTn>
                        </p:par>
                        <p:par>
                          <p:cTn id="43" fill="hold">
                            <p:stCondLst>
                              <p:cond delay="1000"/>
                            </p:stCondLst>
                            <p:childTnLst>
                              <p:par>
                                <p:cTn id="44" presetClass="entr" nodeType="afterEffect" presetSubtype="5" presetID="19" grpId="9" fill="hold">
                                  <p:stCondLst>
                                    <p:cond delay="0"/>
                                  </p:stCondLst>
                                  <p:iterate type="el" backwards="0">
                                    <p:tmAbs val="0"/>
                                  </p:iterate>
                                  <p:childTnLst>
                                    <p:set>
                                      <p:cBhvr>
                                        <p:cTn id="45" fill="hold"/>
                                        <p:tgtEl>
                                          <p:spTgt spid="328"/>
                                        </p:tgtEl>
                                        <p:attrNameLst>
                                          <p:attrName>style.visibility</p:attrName>
                                        </p:attrNameLst>
                                      </p:cBhvr>
                                      <p:to>
                                        <p:strVal val="visible"/>
                                      </p:to>
                                    </p:set>
                                    <p:anim calcmode="lin" valueType="num">
                                      <p:cBhvr>
                                        <p:cTn id="46" dur="500" fill="hold"/>
                                        <p:tgtEl>
                                          <p:spTgt spid="328"/>
                                        </p:tgtEl>
                                        <p:attrNameLst>
                                          <p:attrName>ppt_w</p:attrName>
                                        </p:attrNameLst>
                                      </p:cBhvr>
                                      <p:tavLst>
                                        <p:tav tm="0">
                                          <p:val>
                                            <p:strVal val="#ppt_w"/>
                                          </p:val>
                                        </p:tav>
                                        <p:tav tm="100000">
                                          <p:val>
                                            <p:strVal val="#ppt_w"/>
                                          </p:val>
                                        </p:tav>
                                      </p:tavLst>
                                    </p:anim>
                                    <p:anim calcmode="lin" valueType="num">
                                      <p:cBhvr>
                                        <p:cTn id="47" dur="500" fill="hold"/>
                                        <p:tgtEl>
                                          <p:spTgt spid="328"/>
                                        </p:tgtEl>
                                        <p:attrNameLst>
                                          <p:attrName>ppt_h</p:attrName>
                                        </p:attrNameLst>
                                      </p:cBhvr>
                                      <p:tavLst>
                                        <p:tav tm="0" fmla="#ppt_h*sin(2.5*pi*$)">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1" presetID="22" grpId="10" fill="hold">
                                  <p:stCondLst>
                                    <p:cond delay="0"/>
                                  </p:stCondLst>
                                  <p:iterate type="el" backwards="0">
                                    <p:tmAbs val="0"/>
                                  </p:iterate>
                                  <p:childTnLst>
                                    <p:set>
                                      <p:cBhvr>
                                        <p:cTn id="51" fill="hold"/>
                                        <p:tgtEl>
                                          <p:spTgt spid="330"/>
                                        </p:tgtEl>
                                        <p:attrNameLst>
                                          <p:attrName>style.visibility</p:attrName>
                                        </p:attrNameLst>
                                      </p:cBhvr>
                                      <p:to>
                                        <p:strVal val="visible"/>
                                      </p:to>
                                    </p:set>
                                    <p:animEffect filter="wipe(up)" transition="in">
                                      <p:cBhvr>
                                        <p:cTn id="52" dur="500"/>
                                        <p:tgtEl>
                                          <p:spTgt spid="330"/>
                                        </p:tgtEl>
                                      </p:cBhvr>
                                    </p:animEffect>
                                  </p:childTnLst>
                                </p:cTn>
                              </p:par>
                            </p:childTnLst>
                          </p:cTn>
                        </p:par>
                        <p:par>
                          <p:cTn id="53" fill="hold">
                            <p:stCondLst>
                              <p:cond delay="500"/>
                            </p:stCondLst>
                            <p:childTnLst>
                              <p:par>
                                <p:cTn id="54" presetClass="entr" nodeType="afterEffect" presetSubtype="1" presetID="22" grpId="11" fill="hold">
                                  <p:stCondLst>
                                    <p:cond delay="0"/>
                                  </p:stCondLst>
                                  <p:iterate type="el" backwards="0">
                                    <p:tmAbs val="0"/>
                                  </p:iterate>
                                  <p:childTnLst>
                                    <p:set>
                                      <p:cBhvr>
                                        <p:cTn id="55" fill="hold"/>
                                        <p:tgtEl>
                                          <p:spTgt spid="326"/>
                                        </p:tgtEl>
                                        <p:attrNameLst>
                                          <p:attrName>style.visibility</p:attrName>
                                        </p:attrNameLst>
                                      </p:cBhvr>
                                      <p:to>
                                        <p:strVal val="visible"/>
                                      </p:to>
                                    </p:set>
                                    <p:animEffect filter="wipe(up)" transition="in">
                                      <p:cBhvr>
                                        <p:cTn id="56" dur="500"/>
                                        <p:tgtEl>
                                          <p:spTgt spid="326"/>
                                        </p:tgtEl>
                                      </p:cBhvr>
                                    </p:animEffect>
                                  </p:childTnLst>
                                </p:cTn>
                              </p:par>
                            </p:childTnLst>
                          </p:cTn>
                        </p:par>
                        <p:par>
                          <p:cTn id="57" fill="hold">
                            <p:stCondLst>
                              <p:cond delay="1000"/>
                            </p:stCondLst>
                            <p:childTnLst>
                              <p:par>
                                <p:cTn id="58" presetClass="entr" nodeType="afterEffect" presetSubtype="1" presetID="22" grpId="12" fill="hold">
                                  <p:stCondLst>
                                    <p:cond delay="0"/>
                                  </p:stCondLst>
                                  <p:iterate type="el" backwards="0">
                                    <p:tmAbs val="0"/>
                                  </p:iterate>
                                  <p:childTnLst>
                                    <p:set>
                                      <p:cBhvr>
                                        <p:cTn id="59" fill="hold"/>
                                        <p:tgtEl>
                                          <p:spTgt spid="332"/>
                                        </p:tgtEl>
                                        <p:attrNameLst>
                                          <p:attrName>style.visibility</p:attrName>
                                        </p:attrNameLst>
                                      </p:cBhvr>
                                      <p:to>
                                        <p:strVal val="visible"/>
                                      </p:to>
                                    </p:set>
                                    <p:animEffect filter="wipe(up)" transition="in">
                                      <p:cBhvr>
                                        <p:cTn id="60" dur="500"/>
                                        <p:tgtEl>
                                          <p:spTgt spid="332"/>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8" presetID="22" grpId="13" fill="hold">
                                  <p:stCondLst>
                                    <p:cond delay="0"/>
                                  </p:stCondLst>
                                  <p:iterate type="el" backwards="0">
                                    <p:tmAbs val="0"/>
                                  </p:iterate>
                                  <p:childTnLst>
                                    <p:set>
                                      <p:cBhvr>
                                        <p:cTn id="64" fill="hold"/>
                                        <p:tgtEl>
                                          <p:spTgt spid="334"/>
                                        </p:tgtEl>
                                        <p:attrNameLst>
                                          <p:attrName>style.visibility</p:attrName>
                                        </p:attrNameLst>
                                      </p:cBhvr>
                                      <p:to>
                                        <p:strVal val="visible"/>
                                      </p:to>
                                    </p:set>
                                    <p:animEffect filter="wipe(left)" transition="in">
                                      <p:cBhvr>
                                        <p:cTn id="65" dur="15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1"/>
      <p:bldP build="whole" bldLvl="1" animBg="1" rev="0" advAuto="0" spid="324" grpId="5"/>
      <p:bldP build="whole" bldLvl="1" animBg="1" rev="0" advAuto="0" spid="332" grpId="12"/>
      <p:bldP build="whole" bldLvl="1" animBg="1" rev="0" advAuto="0" spid="325" grpId="8"/>
      <p:bldP build="whole" bldLvl="1" animBg="1" rev="0" advAuto="0" spid="331" grpId="6"/>
      <p:bldP build="whole" bldLvl="1" animBg="1" rev="0" advAuto="0" spid="330" grpId="10"/>
      <p:bldP build="whole" bldLvl="1" animBg="1" rev="0" advAuto="0" spid="329" grpId="4"/>
      <p:bldP build="whole" bldLvl="1" animBg="1" rev="0" advAuto="0" spid="323" grpId="2"/>
      <p:bldP build="whole" bldLvl="1" animBg="1" rev="0" advAuto="0" spid="320" grpId="7"/>
      <p:bldP build="whole" bldLvl="1" animBg="1" rev="0" advAuto="0" spid="326" grpId="11"/>
      <p:bldP build="whole" bldLvl="1" animBg="1" rev="0" advAuto="0" spid="327" grpId="3"/>
      <p:bldP build="whole" bldLvl="1" animBg="1" rev="0" advAuto="0" spid="328" grpId="9"/>
      <p:bldP build="whole" bldLvl="1" animBg="1" rev="0" advAuto="0" spid="334" grpId="13"/>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40" name="Rectangle"/>
          <p:cNvGrpSpPr/>
          <p:nvPr/>
        </p:nvGrpSpPr>
        <p:grpSpPr>
          <a:xfrm>
            <a:off x="6311653" y="3873349"/>
            <a:ext cx="5677015" cy="5809489"/>
            <a:chOff x="0" y="0"/>
            <a:chExt cx="5677014" cy="5809488"/>
          </a:xfrm>
        </p:grpSpPr>
        <p:sp>
          <p:nvSpPr>
            <p:cNvPr id="339" name="Rectangle"/>
            <p:cNvSpPr/>
            <p:nvPr/>
          </p:nvSpPr>
          <p:spPr>
            <a:xfrm>
              <a:off x="165100" y="127000"/>
              <a:ext cx="5359515" cy="5504689"/>
            </a:xfrm>
            <a:prstGeom prst="rect">
              <a:avLst/>
            </a:prstGeom>
            <a:solidFill>
              <a:srgbClr val="FFFFFF"/>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38" name="Rectangle" descr="Rectangle"/>
            <p:cNvPicPr>
              <a:picLocks noChangeAspect="0"/>
            </p:cNvPicPr>
            <p:nvPr/>
          </p:nvPicPr>
          <p:blipFill>
            <a:blip r:embed="rId2">
              <a:extLst/>
            </a:blip>
            <a:stretch>
              <a:fillRect/>
            </a:stretch>
          </p:blipFill>
          <p:spPr>
            <a:xfrm>
              <a:off x="0" y="0"/>
              <a:ext cx="5677015" cy="5809489"/>
            </a:xfrm>
            <a:prstGeom prst="rect">
              <a:avLst/>
            </a:prstGeom>
            <a:effectLst/>
          </p:spPr>
        </p:pic>
      </p:grpSp>
      <p:grpSp>
        <p:nvGrpSpPr>
          <p:cNvPr id="343" name="Rectangle"/>
          <p:cNvGrpSpPr/>
          <p:nvPr/>
        </p:nvGrpSpPr>
        <p:grpSpPr>
          <a:xfrm>
            <a:off x="841355" y="3873349"/>
            <a:ext cx="5557309" cy="5809489"/>
            <a:chOff x="0" y="0"/>
            <a:chExt cx="5557308" cy="5809488"/>
          </a:xfrm>
        </p:grpSpPr>
        <p:sp>
          <p:nvSpPr>
            <p:cNvPr id="342" name="Rectangle"/>
            <p:cNvSpPr/>
            <p:nvPr/>
          </p:nvSpPr>
          <p:spPr>
            <a:xfrm>
              <a:off x="165100" y="127000"/>
              <a:ext cx="5239809" cy="5504689"/>
            </a:xfrm>
            <a:prstGeom prst="rect">
              <a:avLst/>
            </a:prstGeom>
            <a:gradFill flip="none" rotWithShape="1">
              <a:gsLst>
                <a:gs pos="0">
                  <a:schemeClr val="accent6">
                    <a:hueOff val="-286776"/>
                    <a:satOff val="10357"/>
                    <a:lumOff val="12955"/>
                  </a:schemeClr>
                </a:gs>
                <a:gs pos="100000">
                  <a:schemeClr val="accent6"/>
                </a:gs>
              </a:gsLst>
              <a:lin ang="5400000" scaled="0"/>
            </a:gra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41" name="Rectangle" descr="Rectangle"/>
            <p:cNvPicPr>
              <a:picLocks noChangeAspect="0"/>
            </p:cNvPicPr>
            <p:nvPr/>
          </p:nvPicPr>
          <p:blipFill>
            <a:blip r:embed="rId3">
              <a:extLst/>
            </a:blip>
            <a:stretch>
              <a:fillRect/>
            </a:stretch>
          </p:blipFill>
          <p:spPr>
            <a:xfrm>
              <a:off x="0" y="0"/>
              <a:ext cx="5557309" cy="5809489"/>
            </a:xfrm>
            <a:prstGeom prst="rect">
              <a:avLst/>
            </a:prstGeom>
            <a:effectLst/>
          </p:spPr>
        </p:pic>
      </p:grpSp>
      <p:sp>
        <p:nvSpPr>
          <p:cNvPr id="344" name="W…"/>
          <p:cNvSpPr/>
          <p:nvPr/>
        </p:nvSpPr>
        <p:spPr>
          <a:xfrm>
            <a:off x="-1088" y="4169424"/>
            <a:ext cx="1759348" cy="3823230"/>
          </a:xfrm>
          <a:prstGeom prst="ellipse">
            <a:avLst/>
          </a:prstGeom>
          <a:blipFill>
            <a:blip r:embed="rId4"/>
          </a:blipFill>
          <a:ln w="127000">
            <a:solidFill>
              <a:srgbClr val="DCDDE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r>
              <a:t>W</a:t>
            </a:r>
          </a:p>
          <a:p>
            <a:pPr>
              <a:defRPr sz="4000">
                <a:solidFill>
                  <a:srgbClr val="FFFFFF"/>
                </a:solidFill>
                <a:effectLst>
                  <a:outerShdw sx="100000" sy="100000" kx="0" ky="0" algn="b" rotWithShape="0" blurRad="38100" dist="12700" dir="5400000">
                    <a:srgbClr val="000000">
                      <a:alpha val="50000"/>
                    </a:srgbClr>
                  </a:outerShdw>
                </a:effectLst>
              </a:defRPr>
            </a:pPr>
            <a:r>
              <a:t>O</a:t>
            </a:r>
          </a:p>
          <a:p>
            <a:pPr>
              <a:defRPr sz="4000">
                <a:solidFill>
                  <a:srgbClr val="FFFFFF"/>
                </a:solidFill>
                <a:effectLst>
                  <a:outerShdw sx="100000" sy="100000" kx="0" ky="0" algn="b" rotWithShape="0" blurRad="38100" dist="12700" dir="5400000">
                    <a:srgbClr val="000000">
                      <a:alpha val="50000"/>
                    </a:srgbClr>
                  </a:outerShdw>
                </a:effectLst>
              </a:defRPr>
            </a:pPr>
            <a:r>
              <a:t>R</a:t>
            </a:r>
          </a:p>
          <a:p>
            <a:pPr>
              <a:defRPr sz="4000">
                <a:solidFill>
                  <a:srgbClr val="FFFFFF"/>
                </a:solidFill>
                <a:effectLst>
                  <a:outerShdw sx="100000" sy="100000" kx="0" ky="0" algn="b" rotWithShape="0" blurRad="38100" dist="12700" dir="5400000">
                    <a:srgbClr val="000000">
                      <a:alpha val="50000"/>
                    </a:srgbClr>
                  </a:outerShdw>
                </a:effectLst>
              </a:defRPr>
            </a:pPr>
            <a:r>
              <a:t>K</a:t>
            </a:r>
          </a:p>
          <a:p>
            <a:pPr>
              <a:defRPr sz="4000">
                <a:solidFill>
                  <a:srgbClr val="FFFFFF"/>
                </a:solidFill>
                <a:effectLst>
                  <a:outerShdw sx="100000" sy="100000" kx="0" ky="0" algn="b" rotWithShape="0" blurRad="38100" dist="12700" dir="5400000">
                    <a:srgbClr val="000000">
                      <a:alpha val="50000"/>
                    </a:srgbClr>
                  </a:outerShdw>
                </a:effectLst>
              </a:defRPr>
            </a:pPr>
            <a:r>
              <a:t>S</a:t>
            </a:r>
          </a:p>
        </p:txBody>
      </p:sp>
      <p:sp>
        <p:nvSpPr>
          <p:cNvPr id="345" name="F…"/>
          <p:cNvSpPr/>
          <p:nvPr/>
        </p:nvSpPr>
        <p:spPr>
          <a:xfrm>
            <a:off x="11170562" y="4169424"/>
            <a:ext cx="1759348" cy="3823230"/>
          </a:xfrm>
          <a:prstGeom prst="ellipse">
            <a:avLst/>
          </a:prstGeom>
          <a:gradFill>
            <a:gsLst>
              <a:gs pos="0">
                <a:schemeClr val="accent4">
                  <a:hueOff val="206792"/>
                  <a:satOff val="32780"/>
                  <a:lumOff val="10276"/>
                </a:schemeClr>
              </a:gs>
              <a:gs pos="100000">
                <a:schemeClr val="accent4"/>
              </a:gs>
            </a:gsLst>
            <a:lin ang="5400000"/>
          </a:gradFill>
          <a:ln w="127000">
            <a:solidFill>
              <a:srgbClr val="DCDDE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r>
              <a:t>F</a:t>
            </a:r>
          </a:p>
          <a:p>
            <a:pPr>
              <a:defRPr sz="4000">
                <a:solidFill>
                  <a:srgbClr val="FFFFFF"/>
                </a:solidFill>
                <a:effectLst>
                  <a:outerShdw sx="100000" sy="100000" kx="0" ky="0" algn="b" rotWithShape="0" blurRad="38100" dist="12700" dir="5400000">
                    <a:srgbClr val="000000">
                      <a:alpha val="50000"/>
                    </a:srgbClr>
                  </a:outerShdw>
                </a:effectLst>
              </a:defRPr>
            </a:pPr>
            <a:r>
              <a:t>A</a:t>
            </a:r>
          </a:p>
          <a:p>
            <a:pPr>
              <a:defRPr sz="4000">
                <a:solidFill>
                  <a:srgbClr val="FFFFFF"/>
                </a:solidFill>
                <a:effectLst>
                  <a:outerShdw sx="100000" sy="100000" kx="0" ky="0" algn="b" rotWithShape="0" blurRad="38100" dist="12700" dir="5400000">
                    <a:srgbClr val="000000">
                      <a:alpha val="50000"/>
                    </a:srgbClr>
                  </a:outerShdw>
                </a:effectLst>
              </a:defRPr>
            </a:pPr>
            <a:r>
              <a:t>I</a:t>
            </a:r>
          </a:p>
          <a:p>
            <a:pPr>
              <a:defRPr sz="4000">
                <a:solidFill>
                  <a:srgbClr val="FFFFFF"/>
                </a:solidFill>
                <a:effectLst>
                  <a:outerShdw sx="100000" sy="100000" kx="0" ky="0" algn="b" rotWithShape="0" blurRad="38100" dist="12700" dir="5400000">
                    <a:srgbClr val="000000">
                      <a:alpha val="50000"/>
                    </a:srgbClr>
                  </a:outerShdw>
                </a:effectLst>
              </a:defRPr>
            </a:pPr>
            <a:r>
              <a:t>T</a:t>
            </a:r>
          </a:p>
          <a:p>
            <a:pPr>
              <a:defRPr sz="4000">
                <a:solidFill>
                  <a:srgbClr val="FFFFFF"/>
                </a:solidFill>
                <a:effectLst>
                  <a:outerShdw sx="100000" sy="100000" kx="0" ky="0" algn="b" rotWithShape="0" blurRad="38100" dist="12700" dir="5400000">
                    <a:srgbClr val="000000">
                      <a:alpha val="50000"/>
                    </a:srgbClr>
                  </a:outerShdw>
                </a:effectLst>
              </a:defRPr>
            </a:pPr>
            <a:r>
              <a:t>H</a:t>
            </a:r>
          </a:p>
        </p:txBody>
      </p:sp>
      <p:sp>
        <p:nvSpPr>
          <p:cNvPr id="346" name="A system of merit…"/>
          <p:cNvSpPr txBox="1"/>
          <p:nvPr/>
        </p:nvSpPr>
        <p:spPr>
          <a:xfrm>
            <a:off x="1783896" y="4174593"/>
            <a:ext cx="4314511" cy="5207001"/>
          </a:xfrm>
          <a:prstGeom prst="rect">
            <a:avLst/>
          </a:prstGeom>
          <a:ln w="12700">
            <a:miter lim="400000"/>
          </a:ln>
          <a:effectLst>
            <a:outerShdw sx="100000" sy="100000" kx="0" ky="0" algn="b" rotWithShape="0" blurRad="177800" dist="201208" dir="1943026">
              <a:srgbClr val="000000">
                <a:alpha val="4097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700"/>
              </a:spcBef>
              <a:defRPr sz="3400">
                <a:solidFill>
                  <a:srgbClr val="FFFFFF"/>
                </a:solidFill>
                <a:effectLst>
                  <a:outerShdw sx="100000" sy="100000" kx="0" ky="0" algn="b" rotWithShape="0" blurRad="12700" dist="63500" dir="1885773">
                    <a:srgbClr val="000000"/>
                  </a:outerShdw>
                </a:effectLst>
              </a:defRPr>
            </a:pPr>
            <a:r>
              <a:t>A system of merit</a:t>
            </a:r>
          </a:p>
          <a:p>
            <a:pPr>
              <a:spcBef>
                <a:spcPts val="1700"/>
              </a:spcBef>
              <a:defRPr sz="3400">
                <a:solidFill>
                  <a:srgbClr val="FFFFFF"/>
                </a:solidFill>
                <a:effectLst>
                  <a:outerShdw sx="100000" sy="100000" kx="0" ky="0" algn="b" rotWithShape="0" blurRad="12700" dist="63500" dir="1885773">
                    <a:srgbClr val="000000"/>
                  </a:outerShdw>
                </a:effectLst>
              </a:defRPr>
            </a:pPr>
            <a:r>
              <a:t>No need for forgiveness</a:t>
            </a:r>
          </a:p>
          <a:p>
            <a:pPr>
              <a:spcBef>
                <a:spcPts val="1700"/>
              </a:spcBef>
              <a:defRPr sz="3400">
                <a:solidFill>
                  <a:srgbClr val="FFFFFF"/>
                </a:solidFill>
                <a:effectLst>
                  <a:outerShdw sx="100000" sy="100000" kx="0" ky="0" algn="b" rotWithShape="0" blurRad="12700" dist="63500" dir="1885773">
                    <a:srgbClr val="000000"/>
                  </a:outerShdw>
                </a:effectLst>
              </a:defRPr>
            </a:pPr>
            <a:r>
              <a:t>A system where there is no need for God’s mercy or grace (Jesus)</a:t>
            </a:r>
          </a:p>
          <a:p>
            <a:pPr>
              <a:spcBef>
                <a:spcPts val="1700"/>
              </a:spcBef>
              <a:defRPr sz="3400">
                <a:solidFill>
                  <a:srgbClr val="FFFFFF"/>
                </a:solidFill>
                <a:effectLst>
                  <a:outerShdw sx="100000" sy="100000" kx="0" ky="0" algn="b" rotWithShape="0" blurRad="12700" dist="63500" dir="1885773">
                    <a:srgbClr val="000000"/>
                  </a:outerShdw>
                </a:effectLst>
              </a:defRPr>
            </a:pPr>
            <a:r>
              <a:t>Paul NEVER uses this term to negate the necessity of obedience to God by FAITH </a:t>
            </a:r>
          </a:p>
        </p:txBody>
      </p:sp>
      <p:pic>
        <p:nvPicPr>
          <p:cNvPr id="347" name="Romans 3:27; 4:2-8; 11:6; Gal 2:14-16; 3:5-25" descr="Romans 3:27; 4:2-8; 11:6; Gal 2:14-16; 3:5-25"/>
          <p:cNvPicPr>
            <a:picLocks noChangeAspect="0"/>
          </p:cNvPicPr>
          <p:nvPr/>
        </p:nvPicPr>
        <p:blipFill>
          <a:blip r:embed="rId5">
            <a:extLst/>
          </a:blip>
          <a:stretch>
            <a:fillRect/>
          </a:stretch>
        </p:blipFill>
        <p:spPr>
          <a:xfrm>
            <a:off x="569985" y="2524435"/>
            <a:ext cx="6100048" cy="1828801"/>
          </a:xfrm>
          <a:prstGeom prst="rect">
            <a:avLst/>
          </a:prstGeom>
          <a:effectLst>
            <a:outerShdw sx="100000" sy="100000" kx="0" ky="0" algn="b" rotWithShape="0" blurRad="177800" dist="201208" dir="1943026">
              <a:srgbClr val="000000">
                <a:alpha val="40975"/>
              </a:srgbClr>
            </a:outerShdw>
          </a:effectLst>
        </p:spPr>
      </p:pic>
      <p:sp>
        <p:nvSpPr>
          <p:cNvPr id="348" name="A system of Grace…"/>
          <p:cNvSpPr txBox="1"/>
          <p:nvPr/>
        </p:nvSpPr>
        <p:spPr>
          <a:xfrm>
            <a:off x="6551089" y="4250793"/>
            <a:ext cx="4560773" cy="5054601"/>
          </a:xfrm>
          <a:prstGeom prst="rect">
            <a:avLst/>
          </a:prstGeom>
          <a:ln w="12700">
            <a:miter lim="400000"/>
          </a:ln>
          <a:effectLst>
            <a:outerShdw sx="100000" sy="100000" kx="0" ky="0" algn="b" rotWithShape="0" blurRad="177800" dist="201208" dir="1943026">
              <a:srgbClr val="000000">
                <a:alpha val="40975"/>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300"/>
              </a:spcBef>
              <a:defRPr sz="3400">
                <a:solidFill>
                  <a:srgbClr val="000000"/>
                </a:solidFill>
              </a:defRPr>
            </a:pPr>
            <a:r>
              <a:t>A system of Grace</a:t>
            </a:r>
          </a:p>
          <a:p>
            <a:pPr>
              <a:spcBef>
                <a:spcPts val="1300"/>
              </a:spcBef>
              <a:defRPr sz="3400">
                <a:solidFill>
                  <a:srgbClr val="000000"/>
                </a:solidFill>
              </a:defRPr>
            </a:pPr>
            <a:r>
              <a:t>A system relying on forgiveness</a:t>
            </a:r>
          </a:p>
          <a:p>
            <a:pPr>
              <a:spcBef>
                <a:spcPts val="1300"/>
              </a:spcBef>
              <a:defRPr sz="3400">
                <a:solidFill>
                  <a:srgbClr val="000000"/>
                </a:solidFill>
              </a:defRPr>
            </a:pPr>
            <a:r>
              <a:t>A system where our need for God’s mercy &amp; grace (Jesus) is recognized</a:t>
            </a:r>
          </a:p>
          <a:p>
            <a:pPr>
              <a:spcBef>
                <a:spcPts val="1300"/>
              </a:spcBef>
              <a:defRPr sz="3400">
                <a:solidFill>
                  <a:srgbClr val="000000"/>
                </a:solidFill>
              </a:defRPr>
            </a:pPr>
            <a:r>
              <a:t>Paul NEVER uses this term in a sense that EXCLUDES obedience </a:t>
            </a:r>
          </a:p>
        </p:txBody>
      </p:sp>
      <p:pic>
        <p:nvPicPr>
          <p:cNvPr id="349" name="Romans 1:5; 16,17; 3:27; 4:2-13; 5:1-5; 6:1-19; 16:25,26" descr="Romans 1:5; 16,17; 3:27; 4:2-13; 5:1-5; 6:1-19; 16:25,26"/>
          <p:cNvPicPr>
            <a:picLocks noChangeAspect="0"/>
          </p:cNvPicPr>
          <p:nvPr/>
        </p:nvPicPr>
        <p:blipFill>
          <a:blip r:embed="rId6">
            <a:extLst/>
          </a:blip>
          <a:stretch>
            <a:fillRect/>
          </a:stretch>
        </p:blipFill>
        <p:spPr>
          <a:xfrm>
            <a:off x="6107484" y="2524435"/>
            <a:ext cx="6671019" cy="1828801"/>
          </a:xfrm>
          <a:prstGeom prst="rect">
            <a:avLst/>
          </a:prstGeom>
          <a:effectLst>
            <a:outerShdw sx="100000" sy="100000" kx="0" ky="0" algn="b" rotWithShape="0" blurRad="177800" dist="201208" dir="1943026">
              <a:srgbClr val="000000">
                <a:alpha val="40975"/>
              </a:srgbClr>
            </a:outerShdw>
          </a:effectLst>
        </p:spPr>
      </p:pic>
      <p:pic>
        <p:nvPicPr>
          <p:cNvPr id="350" name="Contrasting Two Opposing Systems" descr="Contrasting Two Opposing Systems"/>
          <p:cNvPicPr>
            <a:picLocks noChangeAspect="0"/>
          </p:cNvPicPr>
          <p:nvPr/>
        </p:nvPicPr>
        <p:blipFill>
          <a:blip r:embed="rId7">
            <a:extLst/>
          </a:blip>
          <a:stretch>
            <a:fillRect/>
          </a:stretch>
        </p:blipFill>
        <p:spPr>
          <a:xfrm>
            <a:off x="-69487" y="1397852"/>
            <a:ext cx="13143774" cy="1739901"/>
          </a:xfrm>
          <a:prstGeom prst="rect">
            <a:avLst/>
          </a:prstGeom>
        </p:spPr>
      </p:pic>
      <p:pic>
        <p:nvPicPr>
          <p:cNvPr id="351" name="Image" descr="Image"/>
          <p:cNvPicPr>
            <a:picLocks noChangeAspect="0"/>
          </p:cNvPicPr>
          <p:nvPr/>
        </p:nvPicPr>
        <p:blipFill>
          <a:blip r:embed="rId8">
            <a:extLst/>
          </a:blip>
          <a:stretch>
            <a:fillRect/>
          </a:stretch>
        </p:blipFill>
        <p:spPr>
          <a:xfrm>
            <a:off x="410666" y="408474"/>
            <a:ext cx="12183468" cy="10868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3" name="Image" descr="Image"/>
          <p:cNvPicPr>
            <a:picLocks noChangeAspect="1"/>
          </p:cNvPicPr>
          <p:nvPr/>
        </p:nvPicPr>
        <p:blipFill>
          <a:blip r:embed="rId2">
            <a:extLst/>
          </a:blip>
          <a:stretch>
            <a:fillRect/>
          </a:stretch>
        </p:blipFill>
        <p:spPr>
          <a:xfrm>
            <a:off x="-1902504" y="1863492"/>
            <a:ext cx="7887166" cy="7887166"/>
          </a:xfrm>
          <a:prstGeom prst="rect">
            <a:avLst/>
          </a:prstGeom>
          <a:ln w="12700">
            <a:miter lim="400000"/>
          </a:ln>
        </p:spPr>
      </p:pic>
      <p:sp>
        <p:nvSpPr>
          <p:cNvPr id="354" name="David proclaims &amp; illustrates the same principle - Ps 32:1,2…"/>
          <p:cNvSpPr txBox="1"/>
          <p:nvPr/>
        </p:nvSpPr>
        <p:spPr>
          <a:xfrm>
            <a:off x="5847578" y="2739372"/>
            <a:ext cx="6809539" cy="6731001"/>
          </a:xfrm>
          <a:prstGeom prst="rect">
            <a:avLst/>
          </a:prstGeom>
          <a:ln w="12700">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0000"/>
              <a:buBlip>
                <a:blip r:embed="rId3"/>
              </a:buBlip>
              <a:defRPr sz="3800">
                <a:solidFill>
                  <a:srgbClr val="000000"/>
                </a:solidFill>
              </a:defRPr>
            </a:pPr>
            <a:r>
              <a:t>David proclaims &amp; illustrates the same principle - Ps 32:1,2</a:t>
            </a:r>
          </a:p>
          <a:p>
            <a:pPr lvl="1" marL="876300" indent="-457200" algn="l">
              <a:spcBef>
                <a:spcPts val="1800"/>
              </a:spcBef>
              <a:buSzPct val="60000"/>
              <a:buBlip>
                <a:blip r:embed="rId3"/>
              </a:buBlip>
              <a:defRPr sz="3500">
                <a:solidFill>
                  <a:srgbClr val="000000"/>
                </a:solidFill>
              </a:defRPr>
            </a:pPr>
            <a:r>
              <a:t>David sinned - could never obtain justification by the Law — (2 Samuel 11,12; Gal. 3:10-12; Rom. 7:7-25)</a:t>
            </a:r>
          </a:p>
          <a:p>
            <a:pPr lvl="1" marL="876300" indent="-457200" algn="l">
              <a:spcBef>
                <a:spcPts val="1800"/>
              </a:spcBef>
              <a:buSzPct val="60000"/>
              <a:buBlip>
                <a:blip r:embed="rId3"/>
              </a:buBlip>
              <a:defRPr sz="3500">
                <a:solidFill>
                  <a:srgbClr val="000000"/>
                </a:solidFill>
              </a:defRPr>
            </a:pPr>
            <a:r>
              <a:t>He was counted as righteous by virtue of God’s mercy &amp; grace through his faith. (</a:t>
            </a:r>
            <a:r>
              <a:rPr i="1"/>
              <a:t>David repented &amp; confessed his sin - sought a steadfast spirit &amp; pledged his future faithfulness</a:t>
            </a:r>
            <a:r>
              <a:t>) — Psalm 51</a:t>
            </a:r>
          </a:p>
        </p:txBody>
      </p:sp>
      <p:pic>
        <p:nvPicPr>
          <p:cNvPr id="355" name="6 just as David also describes the blessedness of the man to whom God imputes righteousness apart from works:…" descr="6 just as David also describes the blessedness of the man to whom God imputes righteousness apart from works:…"/>
          <p:cNvPicPr>
            <a:picLocks noChangeAspect="0"/>
          </p:cNvPicPr>
          <p:nvPr/>
        </p:nvPicPr>
        <p:blipFill>
          <a:blip r:embed="rId4">
            <a:extLst/>
          </a:blip>
          <a:stretch>
            <a:fillRect/>
          </a:stretch>
        </p:blipFill>
        <p:spPr>
          <a:xfrm>
            <a:off x="139369" y="2806211"/>
            <a:ext cx="5571596" cy="6935989"/>
          </a:xfrm>
          <a:prstGeom prst="rect">
            <a:avLst/>
          </a:prstGeom>
          <a:effectLst>
            <a:outerShdw sx="100000" sy="100000" kx="0" ky="0" algn="b" rotWithShape="0" blurRad="50800" dist="187574" dir="8736949">
              <a:srgbClr val="000000">
                <a:alpha val="30390"/>
              </a:srgbClr>
            </a:outerShdw>
          </a:effectLst>
        </p:spPr>
      </p:pic>
      <p:pic>
        <p:nvPicPr>
          <p:cNvPr id="356" name="Romans 4:1-25" descr="Romans 4:1-25"/>
          <p:cNvPicPr>
            <a:picLocks noChangeAspect="0"/>
          </p:cNvPicPr>
          <p:nvPr/>
        </p:nvPicPr>
        <p:blipFill>
          <a:blip r:embed="rId5">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357" name="Image" descr="Image"/>
          <p:cNvPicPr>
            <a:picLocks noChangeAspect="0"/>
          </p:cNvPicPr>
          <p:nvPr/>
        </p:nvPicPr>
        <p:blipFill>
          <a:blip r:embed="rId6">
            <a:extLst/>
          </a:blip>
          <a:stretch>
            <a:fillRect/>
          </a:stretch>
        </p:blipFill>
        <p:spPr>
          <a:xfrm>
            <a:off x="410666" y="408474"/>
            <a:ext cx="12183468" cy="1086850"/>
          </a:xfrm>
          <a:prstGeom prst="rect">
            <a:avLst/>
          </a:prstGeom>
          <a:ln w="12700">
            <a:miter lim="400000"/>
          </a:ln>
        </p:spPr>
      </p:pic>
      <p:pic>
        <p:nvPicPr>
          <p:cNvPr id="358" name="The Example of David" descr="The Example of David"/>
          <p:cNvPicPr>
            <a:picLocks noChangeAspect="0"/>
          </p:cNvPicPr>
          <p:nvPr/>
        </p:nvPicPr>
        <p:blipFill>
          <a:blip r:embed="rId7">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4">
                                            <p:txEl>
                                              <p:pRg st="1" end="1"/>
                                            </p:txEl>
                                          </p:spTgt>
                                        </p:tgtEl>
                                        <p:attrNameLst>
                                          <p:attrName>style.visibility</p:attrName>
                                        </p:attrNameLst>
                                      </p:cBhvr>
                                      <p:to>
                                        <p:strVal val="visible"/>
                                      </p:to>
                                    </p:set>
                                    <p:animEffect filter="wipe(left)" transition="in">
                                      <p:cBhvr>
                                        <p:cTn id="7" dur="2000"/>
                                        <p:tgtEl>
                                          <p:spTgt spid="3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4">
                                            <p:txEl>
                                              <p:pRg st="2" end="2"/>
                                            </p:txEl>
                                          </p:spTgt>
                                        </p:tgtEl>
                                        <p:attrNameLst>
                                          <p:attrName>style.visibility</p:attrName>
                                        </p:attrNameLst>
                                      </p:cBhvr>
                                      <p:to>
                                        <p:strVal val="visible"/>
                                      </p:to>
                                    </p:set>
                                    <p:animEffect filter="wipe(left)" transition="in">
                                      <p:cBhvr>
                                        <p:cTn id="12" dur="2000"/>
                                        <p:tgtEl>
                                          <p:spTgt spid="35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0"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361" name="Romans 4:1-25" descr="Romans 4:1-25"/>
          <p:cNvPicPr>
            <a:picLocks noChangeAspect="0"/>
          </p:cNvPicPr>
          <p:nvPr/>
        </p:nvPicPr>
        <p:blipFill>
          <a:blip r:embed="rId3">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362" name="Image" descr="Image"/>
          <p:cNvPicPr>
            <a:picLocks noChangeAspect="0"/>
          </p:cNvPicPr>
          <p:nvPr/>
        </p:nvPicPr>
        <p:blipFill>
          <a:blip r:embed="rId4">
            <a:extLst/>
          </a:blip>
          <a:stretch>
            <a:fillRect/>
          </a:stretch>
        </p:blipFill>
        <p:spPr>
          <a:xfrm>
            <a:off x="410666" y="408474"/>
            <a:ext cx="12183468" cy="1086850"/>
          </a:xfrm>
          <a:prstGeom prst="rect">
            <a:avLst/>
          </a:prstGeom>
          <a:ln w="12700">
            <a:miter lim="400000"/>
          </a:ln>
        </p:spPr>
      </p:pic>
      <p:pic>
        <p:nvPicPr>
          <p:cNvPr id="363" name="The Example of Abraham" descr="The Example of Abraham"/>
          <p:cNvPicPr>
            <a:picLocks noChangeAspect="0"/>
          </p:cNvPicPr>
          <p:nvPr/>
        </p:nvPicPr>
        <p:blipFill>
          <a:blip r:embed="rId5">
            <a:extLst/>
          </a:blip>
          <a:stretch>
            <a:fillRect/>
          </a:stretch>
        </p:blipFill>
        <p:spPr>
          <a:xfrm>
            <a:off x="52131" y="1341164"/>
            <a:ext cx="12900538" cy="1603249"/>
          </a:xfrm>
          <a:prstGeom prst="rect">
            <a:avLst/>
          </a:prstGeom>
        </p:spPr>
      </p:pic>
      <p:sp>
        <p:nvSpPr>
          <p:cNvPr id="364" name="Gentiles receive this blessedness by FAITH — (4:9; 3:29,30; 9:24; 10:12,13; 15:8-19; Gal. 3:14,26-28)…"/>
          <p:cNvSpPr txBox="1"/>
          <p:nvPr/>
        </p:nvSpPr>
        <p:spPr>
          <a:xfrm>
            <a:off x="5251339" y="2790172"/>
            <a:ext cx="7439644" cy="6515101"/>
          </a:xfrm>
          <a:prstGeom prst="rect">
            <a:avLst/>
          </a:prstGeom>
          <a:ln w="12700">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0000"/>
              <a:buBlip>
                <a:blip r:embed="rId6"/>
              </a:buBlip>
              <a:defRPr sz="3600">
                <a:solidFill>
                  <a:srgbClr val="000000"/>
                </a:solidFill>
              </a:defRPr>
            </a:pPr>
            <a:r>
              <a:t>Gentiles receive this blessedness by FAITH — (4:9; 3:29,30; 9:24; 10:12,13; 15:8-19; Gal. 3:14,26-28)</a:t>
            </a:r>
          </a:p>
          <a:p>
            <a:pPr marL="457200" indent="-457200" algn="l">
              <a:spcBef>
                <a:spcPts val="1800"/>
              </a:spcBef>
              <a:buSzPct val="60000"/>
              <a:buBlip>
                <a:blip r:embed="rId6"/>
              </a:buBlip>
              <a:defRPr sz="3600">
                <a:solidFill>
                  <a:srgbClr val="000000"/>
                </a:solidFill>
              </a:defRPr>
            </a:pPr>
            <a:r>
              <a:t>Abraham was counted as justified before the giving of circumcision – (4:10-12,15; Gen. 15:6; 17:10)</a:t>
            </a:r>
          </a:p>
          <a:p>
            <a:pPr marL="457200" indent="-457200" algn="l">
              <a:spcBef>
                <a:spcPts val="1800"/>
              </a:spcBef>
              <a:buSzPct val="60000"/>
              <a:buBlip>
                <a:blip r:embed="rId6"/>
              </a:buBlip>
              <a:defRPr sz="3600">
                <a:solidFill>
                  <a:srgbClr val="000000"/>
                </a:solidFill>
              </a:defRPr>
            </a:pPr>
            <a:r>
              <a:t>Promise of justification not through the Law but through faith – (4:13-18; Gal. 3:16-29)</a:t>
            </a:r>
          </a:p>
          <a:p>
            <a:pPr marL="457200" indent="-457200" algn="l">
              <a:spcBef>
                <a:spcPts val="1800"/>
              </a:spcBef>
              <a:buSzPct val="60000"/>
              <a:buBlip>
                <a:blip r:embed="rId6"/>
              </a:buBlip>
              <a:defRPr sz="3600">
                <a:solidFill>
                  <a:srgbClr val="000000"/>
                </a:solidFill>
              </a:defRPr>
            </a:pPr>
            <a:r>
              <a:t>We must have the same kind of faith as Abraham – (4:12-25; Jn 8:39,40)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4">
                                            <p:bg/>
                                          </p:spTgt>
                                        </p:tgtEl>
                                        <p:attrNameLst>
                                          <p:attrName>style.visibility</p:attrName>
                                        </p:attrNameLst>
                                      </p:cBhvr>
                                      <p:to>
                                        <p:strVal val="visible"/>
                                      </p:to>
                                    </p:set>
                                    <p:animEffect filter="wipe(left)" transition="in">
                                      <p:cBhvr>
                                        <p:cTn id="7" dur="2000"/>
                                        <p:tgtEl>
                                          <p:spTgt spid="36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4">
                                            <p:txEl>
                                              <p:pRg st="0" end="0"/>
                                            </p:txEl>
                                          </p:spTgt>
                                        </p:tgtEl>
                                        <p:attrNameLst>
                                          <p:attrName>style.visibility</p:attrName>
                                        </p:attrNameLst>
                                      </p:cBhvr>
                                      <p:to>
                                        <p:strVal val="visible"/>
                                      </p:to>
                                    </p:set>
                                    <p:animEffect filter="wipe(left)" transition="in">
                                      <p:cBhvr>
                                        <p:cTn id="10" dur="2000"/>
                                        <p:tgtEl>
                                          <p:spTgt spid="3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4">
                                            <p:txEl>
                                              <p:pRg st="1" end="1"/>
                                            </p:txEl>
                                          </p:spTgt>
                                        </p:tgtEl>
                                        <p:attrNameLst>
                                          <p:attrName>style.visibility</p:attrName>
                                        </p:attrNameLst>
                                      </p:cBhvr>
                                      <p:to>
                                        <p:strVal val="visible"/>
                                      </p:to>
                                    </p:set>
                                    <p:animEffect filter="wipe(left)" transition="in">
                                      <p:cBhvr>
                                        <p:cTn id="15" dur="2000"/>
                                        <p:tgtEl>
                                          <p:spTgt spid="36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4">
                                            <p:txEl>
                                              <p:pRg st="2" end="2"/>
                                            </p:txEl>
                                          </p:spTgt>
                                        </p:tgtEl>
                                        <p:attrNameLst>
                                          <p:attrName>style.visibility</p:attrName>
                                        </p:attrNameLst>
                                      </p:cBhvr>
                                      <p:to>
                                        <p:strVal val="visible"/>
                                      </p:to>
                                    </p:set>
                                    <p:animEffect filter="wipe(left)" transition="in">
                                      <p:cBhvr>
                                        <p:cTn id="20" dur="2000"/>
                                        <p:tgtEl>
                                          <p:spTgt spid="36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4">
                                            <p:txEl>
                                              <p:pRg st="3" end="3"/>
                                            </p:txEl>
                                          </p:spTgt>
                                        </p:tgtEl>
                                        <p:attrNameLst>
                                          <p:attrName>style.visibility</p:attrName>
                                        </p:attrNameLst>
                                      </p:cBhvr>
                                      <p:to>
                                        <p:strVal val="visible"/>
                                      </p:to>
                                    </p:set>
                                    <p:animEffect filter="wipe(left)" transition="in">
                                      <p:cBhvr>
                                        <p:cTn id="25" dur="2000"/>
                                        <p:tgtEl>
                                          <p:spTgt spid="36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367" name="Romans 4:1-25" descr="Romans 4:1-25"/>
          <p:cNvPicPr>
            <a:picLocks noChangeAspect="0"/>
          </p:cNvPicPr>
          <p:nvPr/>
        </p:nvPicPr>
        <p:blipFill>
          <a:blip r:embed="rId3">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368" name="19 And not being weak in faith, he did not consider his own body, already dead (since he was about a hundred years old), and the deadness of Sarah’s womb. 20 He did not waver at the promise of God through unbelief, but was strengthened in faith, giving glory to God, 21 and being fully convinced that what He had promised He was also able to perform. 22 And therefore “it was accounted to him for righteousness.”" descr="19 And not being weak in faith, he did not consider his own body, already dead (since he was about a hundred years old), and the deadness of Sarah’s womb. 20 He did not waver at the promise of God through unbelief, but was strengthened in faith, giving glory to God, 21 and being fully convinced that what He had promised He was also able to perform. 22 And therefore “it was accounted to him for righteousness.”"/>
          <p:cNvPicPr>
            <a:picLocks noChangeAspect="0"/>
          </p:cNvPicPr>
          <p:nvPr/>
        </p:nvPicPr>
        <p:blipFill>
          <a:blip r:embed="rId4">
            <a:extLst/>
          </a:blip>
          <a:stretch>
            <a:fillRect/>
          </a:stretch>
        </p:blipFill>
        <p:spPr>
          <a:xfrm>
            <a:off x="4846835" y="2687678"/>
            <a:ext cx="7943058" cy="6935989"/>
          </a:xfrm>
          <a:prstGeom prst="rect">
            <a:avLst/>
          </a:prstGeom>
          <a:effectLst>
            <a:outerShdw sx="100000" sy="100000" kx="0" ky="0" algn="b" rotWithShape="0" blurRad="50800" dist="187574" dir="8736949">
              <a:srgbClr val="000000">
                <a:alpha val="30390"/>
              </a:srgbClr>
            </a:outerShdw>
          </a:effectLst>
        </p:spPr>
      </p:pic>
      <p:sp>
        <p:nvSpPr>
          <p:cNvPr id="369" name="12 buried with Him in baptism, in which you also were raised with Him through faith in the working of God, who raised Him from the dead.…"/>
          <p:cNvSpPr/>
          <p:nvPr/>
        </p:nvSpPr>
        <p:spPr>
          <a:xfrm>
            <a:off x="175768" y="3550584"/>
            <a:ext cx="5369322" cy="6059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6" y="0"/>
                </a:moveTo>
                <a:cubicBezTo>
                  <a:pt x="164" y="0"/>
                  <a:pt x="0" y="145"/>
                  <a:pt x="0" y="324"/>
                </a:cubicBezTo>
                <a:lnTo>
                  <a:pt x="0" y="21276"/>
                </a:lnTo>
                <a:cubicBezTo>
                  <a:pt x="0" y="21455"/>
                  <a:pt x="164" y="21600"/>
                  <a:pt x="366" y="21600"/>
                </a:cubicBezTo>
                <a:lnTo>
                  <a:pt x="19719" y="21600"/>
                </a:lnTo>
                <a:cubicBezTo>
                  <a:pt x="19921" y="21600"/>
                  <a:pt x="20085" y="21455"/>
                  <a:pt x="20085" y="21276"/>
                </a:cubicBezTo>
                <a:lnTo>
                  <a:pt x="20085" y="15444"/>
                </a:lnTo>
                <a:lnTo>
                  <a:pt x="21600" y="14798"/>
                </a:lnTo>
                <a:lnTo>
                  <a:pt x="20085" y="14151"/>
                </a:lnTo>
                <a:lnTo>
                  <a:pt x="20085" y="324"/>
                </a:lnTo>
                <a:cubicBezTo>
                  <a:pt x="20085" y="145"/>
                  <a:pt x="19921" y="0"/>
                  <a:pt x="19719" y="0"/>
                </a:cubicBezTo>
                <a:lnTo>
                  <a:pt x="366" y="0"/>
                </a:lnTo>
                <a:close/>
              </a:path>
            </a:pathLst>
          </a:custGeom>
          <a:blipFill>
            <a:blip r:embed="rId5"/>
          </a:blipFill>
          <a:ln w="50800">
            <a:solidFill>
              <a:schemeClr val="accent3"/>
            </a:solidFill>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38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r>
              <a:rPr baseline="31999"/>
              <a:t>12 </a:t>
            </a:r>
            <a:r>
              <a:t>buried with Him in baptism, in which you also were raised with </a:t>
            </a:r>
            <a:r>
              <a:rPr i="1"/>
              <a:t>Him</a:t>
            </a:r>
            <a:r>
              <a:t> through faith in the working of God, who raised Him from the dead.</a:t>
            </a:r>
          </a:p>
          <a:p>
            <a:pPr defTabSz="457200">
              <a:defRPr sz="44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r>
              <a:t>Colossians 2:12</a:t>
            </a:r>
          </a:p>
          <a:p>
            <a:pPr defTabSz="457200">
              <a:defRPr sz="3600">
                <a:solidFill>
                  <a:schemeClr val="accent3">
                    <a:hueOff val="286721"/>
                    <a:satOff val="29410"/>
                    <a:lumOff val="9202"/>
                  </a:schemeClr>
                </a:solidFill>
                <a:effectLst>
                  <a:outerShdw sx="100000" sy="100000" kx="0" ky="0" algn="b" rotWithShape="0" blurRad="50800" dist="63500" dir="1992657">
                    <a:srgbClr val="000000"/>
                  </a:outerShdw>
                </a:effectLst>
                <a:latin typeface="Hoefler Text"/>
                <a:ea typeface="Hoefler Text"/>
                <a:cs typeface="Hoefler Text"/>
                <a:sym typeface="Hoefler Text"/>
              </a:defRPr>
            </a:pPr>
            <a:r>
              <a:t>Gen 22; Jos 6; 2 Ki 5</a:t>
            </a:r>
          </a:p>
        </p:txBody>
      </p:sp>
      <p:pic>
        <p:nvPicPr>
          <p:cNvPr id="370" name="Image" descr="Image"/>
          <p:cNvPicPr>
            <a:picLocks noChangeAspect="0"/>
          </p:cNvPicPr>
          <p:nvPr/>
        </p:nvPicPr>
        <p:blipFill>
          <a:blip r:embed="rId6">
            <a:extLst/>
          </a:blip>
          <a:stretch>
            <a:fillRect/>
          </a:stretch>
        </p:blipFill>
        <p:spPr>
          <a:xfrm>
            <a:off x="410666" y="408474"/>
            <a:ext cx="12183468" cy="1086850"/>
          </a:xfrm>
          <a:prstGeom prst="rect">
            <a:avLst/>
          </a:prstGeom>
          <a:ln w="12700">
            <a:miter lim="400000"/>
          </a:ln>
        </p:spPr>
      </p:pic>
      <p:pic>
        <p:nvPicPr>
          <p:cNvPr id="371" name="The Example of Abraham" descr="The Example of Abraham"/>
          <p:cNvPicPr>
            <a:picLocks noChangeAspect="0"/>
          </p:cNvPicPr>
          <p:nvPr/>
        </p:nvPicPr>
        <p:blipFill>
          <a:blip r:embed="rId7">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9"/>
                                        </p:tgtEl>
                                        <p:attrNameLst>
                                          <p:attrName>style.visibility</p:attrName>
                                        </p:attrNameLst>
                                      </p:cBhvr>
                                      <p:to>
                                        <p:strVal val="visible"/>
                                      </p:to>
                                    </p:set>
                                    <p:animEffect filter="fade" transition="in">
                                      <p:cBhvr>
                                        <p:cTn id="7" dur="15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9"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3"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374" name="Romans 4:1-25" descr="Romans 4:1-25"/>
          <p:cNvPicPr>
            <a:picLocks noChangeAspect="0"/>
          </p:cNvPicPr>
          <p:nvPr/>
        </p:nvPicPr>
        <p:blipFill>
          <a:blip r:embed="rId3">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375" name="23 Now it was not written for his sake alone that it was imputed to him, 24 but also for us. It shall be imputed to us who believe in Him who raised up Jesus our Lord from the dead, 25 who was delivered up because of our offenses, and was raised because of our justification." descr="23 Now it was not written for his sake alone that it was imputed to him, 24 but also for us. It shall be imputed to us who believe in Him who raised up Jesus our Lord from the dead, 25 who was delivered up because of our offenses, and was raised because of our justification."/>
          <p:cNvPicPr>
            <a:picLocks noChangeAspect="0"/>
          </p:cNvPicPr>
          <p:nvPr/>
        </p:nvPicPr>
        <p:blipFill>
          <a:blip r:embed="rId4">
            <a:extLst/>
          </a:blip>
          <a:stretch>
            <a:fillRect/>
          </a:stretch>
        </p:blipFill>
        <p:spPr>
          <a:xfrm>
            <a:off x="4846835" y="2687678"/>
            <a:ext cx="7943058" cy="6935989"/>
          </a:xfrm>
          <a:prstGeom prst="rect">
            <a:avLst/>
          </a:prstGeom>
          <a:effectLst>
            <a:outerShdw sx="100000" sy="100000" kx="0" ky="0" algn="b" rotWithShape="0" blurRad="50800" dist="187574" dir="8736949">
              <a:srgbClr val="000000">
                <a:alpha val="30390"/>
              </a:srgbClr>
            </a:outerShdw>
          </a:effectLst>
        </p:spPr>
      </p:pic>
      <p:sp>
        <p:nvSpPr>
          <p:cNvPr id="376" name="21 There is also an antitype which now saves us—baptism (not the removal of the filth of the flesh, but the answer of a good conscience toward God), through the resurrection of Jesus Christ,…"/>
          <p:cNvSpPr/>
          <p:nvPr/>
        </p:nvSpPr>
        <p:spPr>
          <a:xfrm>
            <a:off x="175768" y="3550584"/>
            <a:ext cx="5664201" cy="6059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 y="0"/>
                </a:moveTo>
                <a:cubicBezTo>
                  <a:pt x="156" y="0"/>
                  <a:pt x="0" y="145"/>
                  <a:pt x="0" y="324"/>
                </a:cubicBezTo>
                <a:lnTo>
                  <a:pt x="0" y="21276"/>
                </a:lnTo>
                <a:cubicBezTo>
                  <a:pt x="0" y="21455"/>
                  <a:pt x="156" y="21600"/>
                  <a:pt x="347" y="21600"/>
                </a:cubicBezTo>
                <a:lnTo>
                  <a:pt x="18693" y="21600"/>
                </a:lnTo>
                <a:cubicBezTo>
                  <a:pt x="18884" y="21600"/>
                  <a:pt x="19039" y="21455"/>
                  <a:pt x="19039" y="21276"/>
                </a:cubicBezTo>
                <a:lnTo>
                  <a:pt x="19039" y="18088"/>
                </a:lnTo>
                <a:lnTo>
                  <a:pt x="21600" y="17442"/>
                </a:lnTo>
                <a:lnTo>
                  <a:pt x="19039" y="16794"/>
                </a:lnTo>
                <a:lnTo>
                  <a:pt x="19039" y="324"/>
                </a:lnTo>
                <a:cubicBezTo>
                  <a:pt x="19039" y="145"/>
                  <a:pt x="18884" y="0"/>
                  <a:pt x="18693" y="0"/>
                </a:cubicBezTo>
                <a:lnTo>
                  <a:pt x="347" y="0"/>
                </a:lnTo>
                <a:close/>
              </a:path>
            </a:pathLst>
          </a:custGeom>
          <a:blipFill>
            <a:blip r:embed="rId5"/>
          </a:blipFill>
          <a:ln w="50800">
            <a:solidFill>
              <a:schemeClr val="accent3"/>
            </a:solidFill>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nchor="ctr"/>
          <a:lstStyle/>
          <a:p>
            <a:pPr defTabSz="457200">
              <a:defRPr sz="33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r>
              <a:rPr baseline="31999"/>
              <a:t>21 </a:t>
            </a:r>
            <a:r>
              <a:t>There is also an antitype which now saves us—baptism (not the removal of the filth of the flesh, but the answer of a good conscience toward God), through the resurrection of Jesus Christ,</a:t>
            </a:r>
          </a:p>
          <a:p>
            <a:pPr defTabSz="457200">
              <a:defRPr sz="4400">
                <a:solidFill>
                  <a:srgbClr val="FFFFFF"/>
                </a:solidFill>
                <a:effectLst>
                  <a:outerShdw sx="100000" sy="100000" kx="0" ky="0" algn="b" rotWithShape="0" blurRad="50800" dist="63500" dir="1992657">
                    <a:srgbClr val="000000"/>
                  </a:outerShdw>
                </a:effectLst>
                <a:latin typeface="Hoefler Text"/>
                <a:ea typeface="Hoefler Text"/>
                <a:cs typeface="Hoefler Text"/>
                <a:sym typeface="Hoefler Text"/>
              </a:defRPr>
            </a:pPr>
            <a:r>
              <a:t>1 Peter 3:21 </a:t>
            </a:r>
          </a:p>
          <a:p>
            <a:pPr defTabSz="457200">
              <a:defRPr sz="3200">
                <a:solidFill>
                  <a:schemeClr val="accent3">
                    <a:hueOff val="286721"/>
                    <a:satOff val="29410"/>
                    <a:lumOff val="9202"/>
                  </a:schemeClr>
                </a:solidFill>
                <a:effectLst>
                  <a:outerShdw sx="100000" sy="100000" kx="0" ky="0" algn="b" rotWithShape="0" blurRad="50800" dist="63500" dir="1992657">
                    <a:srgbClr val="000000"/>
                  </a:outerShdw>
                </a:effectLst>
                <a:latin typeface="Hoefler Text"/>
                <a:ea typeface="Hoefler Text"/>
                <a:cs typeface="Hoefler Text"/>
                <a:sym typeface="Hoefler Text"/>
              </a:defRPr>
            </a:pPr>
            <a:r>
              <a:t>cf. Rom 5:18; 1 Cor 15:17;      2 Cor 5:15</a:t>
            </a:r>
          </a:p>
        </p:txBody>
      </p:sp>
      <p:pic>
        <p:nvPicPr>
          <p:cNvPr id="377" name="Image" descr="Image"/>
          <p:cNvPicPr>
            <a:picLocks noChangeAspect="0"/>
          </p:cNvPicPr>
          <p:nvPr/>
        </p:nvPicPr>
        <p:blipFill>
          <a:blip r:embed="rId6">
            <a:extLst/>
          </a:blip>
          <a:stretch>
            <a:fillRect/>
          </a:stretch>
        </p:blipFill>
        <p:spPr>
          <a:xfrm>
            <a:off x="410666" y="408474"/>
            <a:ext cx="12183468" cy="1086850"/>
          </a:xfrm>
          <a:prstGeom prst="rect">
            <a:avLst/>
          </a:prstGeom>
          <a:ln w="12700">
            <a:miter lim="400000"/>
          </a:ln>
        </p:spPr>
      </p:pic>
      <p:pic>
        <p:nvPicPr>
          <p:cNvPr id="378" name="The Example of Abraham" descr="The Example of Abraham"/>
          <p:cNvPicPr>
            <a:picLocks noChangeAspect="0"/>
          </p:cNvPicPr>
          <p:nvPr/>
        </p:nvPicPr>
        <p:blipFill>
          <a:blip r:embed="rId7">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6"/>
                                        </p:tgtEl>
                                        <p:attrNameLst>
                                          <p:attrName>style.visibility</p:attrName>
                                        </p:attrNameLst>
                                      </p:cBhvr>
                                      <p:to>
                                        <p:strVal val="visible"/>
                                      </p:to>
                                    </p:set>
                                    <p:animEffect filter="fade" transition="in">
                                      <p:cBhvr>
                                        <p:cTn id="7" dur="1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6"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4" name="Screen Shot 2018-03-17 at 12.20.09 PM.png" descr="Screen Shot 2018-03-17 at 12.20.09 PM.png"/>
          <p:cNvPicPr>
            <a:picLocks noChangeAspect="0"/>
          </p:cNvPicPr>
          <p:nvPr/>
        </p:nvPicPr>
        <p:blipFill>
          <a:blip r:embed="rId2">
            <a:extLst/>
          </a:blip>
          <a:stretch>
            <a:fillRect/>
          </a:stretch>
        </p:blipFill>
        <p:spPr>
          <a:xfrm>
            <a:off x="-1" y="-11937"/>
            <a:ext cx="13004801" cy="9777474"/>
          </a:xfrm>
          <a:prstGeom prst="rect">
            <a:avLst/>
          </a:prstGeom>
          <a:ln w="12700">
            <a:miter lim="400000"/>
          </a:ln>
        </p:spPr>
      </p:pic>
      <p:pic>
        <p:nvPicPr>
          <p:cNvPr id="235" name="Line" descr="Line"/>
          <p:cNvPicPr>
            <a:picLocks noChangeAspect="0"/>
          </p:cNvPicPr>
          <p:nvPr/>
        </p:nvPicPr>
        <p:blipFill>
          <a:blip r:embed="rId3">
            <a:extLst/>
          </a:blip>
          <a:stretch>
            <a:fillRect/>
          </a:stretch>
        </p:blipFill>
        <p:spPr>
          <a:xfrm>
            <a:off x="2027133" y="9643133"/>
            <a:ext cx="3570478" cy="63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0"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sp>
        <p:nvSpPr>
          <p:cNvPr id="381" name="Romans 5:1–2 (NKJV)…"/>
          <p:cNvSpPr txBox="1"/>
          <p:nvPr/>
        </p:nvSpPr>
        <p:spPr>
          <a:xfrm>
            <a:off x="5555092" y="2802466"/>
            <a:ext cx="7122187" cy="6451601"/>
          </a:xfrm>
          <a:prstGeom prst="rect">
            <a:avLst/>
          </a:prstGeom>
          <a:ln w="12700">
            <a:miter lim="400000"/>
          </a:ln>
          <a:effectLst>
            <a:outerShdw sx="100000" sy="100000" kx="0" ky="0" algn="b" rotWithShape="0" blurRad="139700" dist="114050" dir="5040223">
              <a:srgbClr val="000000">
                <a:alpha val="448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Century Gothic"/>
                <a:ea typeface="Century Gothic"/>
                <a:cs typeface="Century Gothic"/>
                <a:sym typeface="Century Gothic"/>
              </a:defRPr>
            </a:pPr>
            <a:r>
              <a:t>Romans 5:1–2 (NKJV)</a:t>
            </a:r>
          </a:p>
          <a:p>
            <a:pPr defTabSz="457200">
              <a:defRPr sz="4100">
                <a:solidFill>
                  <a:srgbClr val="000000"/>
                </a:solidFill>
                <a:latin typeface="Century Gothic"/>
                <a:ea typeface="Century Gothic"/>
                <a:cs typeface="Century Gothic"/>
                <a:sym typeface="Century Gothic"/>
              </a:defRPr>
            </a:pPr>
            <a:r>
              <a:rPr baseline="31999"/>
              <a:t>1</a:t>
            </a:r>
            <a:r>
              <a:t> Therefore, having been justified by faith, we have peace with God through our Lord Jesus Christ, </a:t>
            </a:r>
            <a:r>
              <a:rPr baseline="31999"/>
              <a:t>2</a:t>
            </a:r>
            <a:r>
              <a:t> through whom also we have access by faith into this grace in which we stand, and rejoice in hope of the glory of God.</a:t>
            </a:r>
          </a:p>
        </p:txBody>
      </p:sp>
      <p:pic>
        <p:nvPicPr>
          <p:cNvPr id="382"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pic>
        <p:nvPicPr>
          <p:cNvPr id="383" name="The Example of Abraham" descr="The Example of Abraham"/>
          <p:cNvPicPr>
            <a:picLocks noChangeAspect="0"/>
          </p:cNvPicPr>
          <p:nvPr/>
        </p:nvPicPr>
        <p:blipFill>
          <a:blip r:embed="rId4">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86" name="image4.png" descr="image4.png"/>
          <p:cNvPicPr>
            <a:picLocks noChangeAspect="1"/>
          </p:cNvPicPr>
          <p:nvPr/>
        </p:nvPicPr>
        <p:blipFill>
          <a:blip r:embed="rId2">
            <a:extLst/>
          </a:blip>
          <a:stretch>
            <a:fillRect/>
          </a:stretch>
        </p:blipFill>
        <p:spPr>
          <a:xfrm>
            <a:off x="-1" y="1801492"/>
            <a:ext cx="4579090" cy="7952108"/>
          </a:xfrm>
          <a:prstGeom prst="rect">
            <a:avLst/>
          </a:prstGeom>
          <a:ln w="12700">
            <a:miter lim="400000"/>
          </a:ln>
        </p:spPr>
      </p:pic>
      <p:pic>
        <p:nvPicPr>
          <p:cNvPr id="387"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pic>
        <p:nvPicPr>
          <p:cNvPr id="388" name="Faith That Obeys Is The Faith That Saves" descr="Faith That Obeys Is The Faith That Saves"/>
          <p:cNvPicPr>
            <a:picLocks noChangeAspect="0"/>
          </p:cNvPicPr>
          <p:nvPr/>
        </p:nvPicPr>
        <p:blipFill>
          <a:blip r:embed="rId4">
            <a:extLst/>
          </a:blip>
          <a:stretch>
            <a:fillRect/>
          </a:stretch>
        </p:blipFill>
        <p:spPr>
          <a:xfrm>
            <a:off x="52131" y="1341164"/>
            <a:ext cx="12900538" cy="1349249"/>
          </a:xfrm>
          <a:prstGeom prst="rect">
            <a:avLst/>
          </a:prstGeom>
        </p:spPr>
      </p:pic>
      <p:sp>
        <p:nvSpPr>
          <p:cNvPr id="389" name="Faith ALONE CANNOT Save!!"/>
          <p:cNvSpPr txBox="1"/>
          <p:nvPr/>
        </p:nvSpPr>
        <p:spPr>
          <a:xfrm>
            <a:off x="234960" y="5255101"/>
            <a:ext cx="4109169" cy="3839420"/>
          </a:xfrm>
          <a:prstGeom prst="rect">
            <a:avLst/>
          </a:prstGeom>
          <a:ln w="12700">
            <a:miter lim="400000"/>
          </a:ln>
          <a:effectLst>
            <a:outerShdw sx="100000" sy="100000" kx="0" ky="0" algn="b" rotWithShape="0" blurRad="203200" dist="114300" dir="2039992">
              <a:srgbClr val="000000">
                <a:alpha val="8414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6200">
                <a:ln w="17895">
                  <a:solidFill>
                    <a:srgbClr val="FFFFFF"/>
                  </a:solidFill>
                </a:ln>
                <a:solidFill>
                  <a:srgbClr val="FFFFFF"/>
                </a:solidFill>
                <a:effectLst>
                  <a:outerShdw sx="100000" sy="100000" kx="0" ky="0" algn="b" rotWithShape="0" blurRad="38100" dist="20320" dir="1800000">
                    <a:srgbClr val="000000"/>
                  </a:outerShdw>
                </a:effectLst>
                <a:latin typeface="Calibri"/>
                <a:ea typeface="Calibri"/>
                <a:cs typeface="Calibri"/>
                <a:sym typeface="Calibri"/>
              </a:defRPr>
            </a:lvl1pPr>
          </a:lstStyle>
          <a:p>
            <a:pPr/>
            <a:r>
              <a:t>Faith ALONE CANNOT Save!!</a:t>
            </a:r>
          </a:p>
        </p:txBody>
      </p:sp>
      <p:pic>
        <p:nvPicPr>
          <p:cNvPr id="390" name="Image" descr="Image"/>
          <p:cNvPicPr>
            <a:picLocks noChangeAspect="0"/>
          </p:cNvPicPr>
          <p:nvPr/>
        </p:nvPicPr>
        <p:blipFill>
          <a:blip r:embed="rId5">
            <a:alphaModFix amt="75484"/>
            <a:extLst/>
          </a:blip>
          <a:stretch>
            <a:fillRect/>
          </a:stretch>
        </p:blipFill>
        <p:spPr>
          <a:xfrm>
            <a:off x="9940032" y="4275571"/>
            <a:ext cx="2606063" cy="846101"/>
          </a:xfrm>
          <a:prstGeom prst="rect">
            <a:avLst/>
          </a:prstGeom>
          <a:ln w="12700">
            <a:miter lim="400000"/>
          </a:ln>
        </p:spPr>
      </p:pic>
      <p:pic>
        <p:nvPicPr>
          <p:cNvPr id="391" name="Image" descr="Image"/>
          <p:cNvPicPr>
            <a:picLocks noChangeAspect="0"/>
          </p:cNvPicPr>
          <p:nvPr/>
        </p:nvPicPr>
        <p:blipFill>
          <a:blip r:embed="rId5">
            <a:alphaModFix amt="75484"/>
            <a:extLst/>
          </a:blip>
          <a:stretch>
            <a:fillRect/>
          </a:stretch>
        </p:blipFill>
        <p:spPr>
          <a:xfrm>
            <a:off x="4521530" y="4884191"/>
            <a:ext cx="2329617" cy="846100"/>
          </a:xfrm>
          <a:prstGeom prst="rect">
            <a:avLst/>
          </a:prstGeom>
          <a:ln w="12700">
            <a:miter lim="400000"/>
          </a:ln>
        </p:spPr>
      </p:pic>
      <p:sp>
        <p:nvSpPr>
          <p:cNvPr id="392" name="James 2:14–26 (NKJV)…"/>
          <p:cNvSpPr txBox="1"/>
          <p:nvPr/>
        </p:nvSpPr>
        <p:spPr>
          <a:xfrm>
            <a:off x="4528041" y="2610737"/>
            <a:ext cx="7972711" cy="685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b="1" sz="3500">
                <a:solidFill>
                  <a:srgbClr val="000000"/>
                </a:solidFill>
                <a:latin typeface="Hoefler Text"/>
                <a:ea typeface="Hoefler Text"/>
                <a:cs typeface="Hoefler Text"/>
                <a:sym typeface="Hoefler Text"/>
              </a:defRPr>
            </a:pPr>
            <a:r>
              <a:t>James 2:14–26 (NKJV)</a:t>
            </a:r>
          </a:p>
          <a:p>
            <a:pPr algn="just" defTabSz="457200">
              <a:defRPr sz="4100">
                <a:solidFill>
                  <a:srgbClr val="000000"/>
                </a:solidFill>
                <a:latin typeface="Hoefler Text"/>
                <a:ea typeface="Hoefler Text"/>
                <a:cs typeface="Hoefler Text"/>
                <a:sym typeface="Hoefler Text"/>
              </a:defRPr>
            </a:pPr>
            <a:r>
              <a:rPr baseline="31999"/>
              <a:t>14</a:t>
            </a:r>
            <a:r>
              <a:t> What </a:t>
            </a:r>
            <a:r>
              <a:rPr i="1"/>
              <a:t>does it</a:t>
            </a:r>
            <a:r>
              <a:t> profit, my brethren, if someone says he has faith but does not have works? Can faith save him? </a:t>
            </a:r>
            <a:r>
              <a:rPr baseline="31999"/>
              <a:t>15</a:t>
            </a:r>
            <a:r>
              <a:t> If a brother or sister is naked and destitute of daily food, </a:t>
            </a:r>
            <a:r>
              <a:rPr baseline="31999"/>
              <a:t>16</a:t>
            </a:r>
            <a:r>
              <a:t> and one of you says to them, “Depart in peace, be warmed and filled,” but you do not give them the things which are needed for the body, what </a:t>
            </a:r>
            <a:r>
              <a:rPr i="1"/>
              <a:t>does it</a:t>
            </a:r>
            <a:r>
              <a:t> profit?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95" name="image4.png" descr="image4.png"/>
          <p:cNvPicPr>
            <a:picLocks noChangeAspect="1"/>
          </p:cNvPicPr>
          <p:nvPr/>
        </p:nvPicPr>
        <p:blipFill>
          <a:blip r:embed="rId2">
            <a:extLst/>
          </a:blip>
          <a:stretch>
            <a:fillRect/>
          </a:stretch>
        </p:blipFill>
        <p:spPr>
          <a:xfrm>
            <a:off x="-1" y="1801492"/>
            <a:ext cx="4579090" cy="7952108"/>
          </a:xfrm>
          <a:prstGeom prst="rect">
            <a:avLst/>
          </a:prstGeom>
          <a:ln w="12700">
            <a:miter lim="400000"/>
          </a:ln>
        </p:spPr>
      </p:pic>
      <p:pic>
        <p:nvPicPr>
          <p:cNvPr id="396"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pic>
        <p:nvPicPr>
          <p:cNvPr id="397" name="Faith That Obeys Is The Faith That Saves" descr="Faith That Obeys Is The Faith That Saves"/>
          <p:cNvPicPr>
            <a:picLocks noChangeAspect="0"/>
          </p:cNvPicPr>
          <p:nvPr/>
        </p:nvPicPr>
        <p:blipFill>
          <a:blip r:embed="rId4">
            <a:extLst/>
          </a:blip>
          <a:stretch>
            <a:fillRect/>
          </a:stretch>
        </p:blipFill>
        <p:spPr>
          <a:xfrm>
            <a:off x="52131" y="1341164"/>
            <a:ext cx="12900538" cy="1349249"/>
          </a:xfrm>
          <a:prstGeom prst="rect">
            <a:avLst/>
          </a:prstGeom>
        </p:spPr>
      </p:pic>
      <p:grpSp>
        <p:nvGrpSpPr>
          <p:cNvPr id="401" name="Group"/>
          <p:cNvGrpSpPr/>
          <p:nvPr/>
        </p:nvGrpSpPr>
        <p:grpSpPr>
          <a:xfrm>
            <a:off x="41222" y="4285516"/>
            <a:ext cx="4496645" cy="3577559"/>
            <a:chOff x="0" y="0"/>
            <a:chExt cx="4496644" cy="3577558"/>
          </a:xfrm>
        </p:grpSpPr>
        <p:sp>
          <p:nvSpPr>
            <p:cNvPr id="398" name="Rectangle"/>
            <p:cNvSpPr/>
            <p:nvPr/>
          </p:nvSpPr>
          <p:spPr>
            <a:xfrm>
              <a:off x="247754" y="972903"/>
              <a:ext cx="3317115" cy="2371546"/>
            </a:xfrm>
            <a:prstGeom prst="rect">
              <a:avLst/>
            </a:prstGeom>
            <a:solidFill>
              <a:srgbClr val="ECEAD4"/>
            </a:solidFill>
            <a:ln w="25400" cap="flat">
              <a:solidFill>
                <a:srgbClr val="4D4735"/>
              </a:solidFill>
              <a:prstDash val="solid"/>
              <a:round/>
            </a:ln>
            <a:effectLst>
              <a:outerShdw sx="100000" sy="100000" kx="0" ky="0" algn="b" rotWithShape="0" blurRad="63500" dist="50800" dir="2700000">
                <a:srgbClr val="000000">
                  <a:alpha val="40000"/>
                </a:srgbClr>
              </a:outerShdw>
            </a:effectLst>
          </p:spPr>
          <p:txBody>
            <a:bodyPr wrap="square" lIns="65023" tIns="65023" rIns="65023" bIns="65023" numCol="1" anchor="ctr">
              <a:noAutofit/>
            </a:bodyPr>
            <a:lstStyle/>
            <a:p>
              <a:pPr defTabSz="1300480">
                <a:defRPr sz="3400">
                  <a:solidFill>
                    <a:srgbClr val="000000"/>
                  </a:solidFill>
                  <a:effectLst>
                    <a:outerShdw sx="100000" sy="100000" kx="0" ky="0" algn="b" rotWithShape="0" blurRad="50800" dist="38100" dir="2700000">
                      <a:srgbClr val="000000">
                        <a:alpha val="40000"/>
                      </a:srgbClr>
                    </a:outerShdw>
                  </a:effectLst>
                  <a:latin typeface="Dominican"/>
                  <a:ea typeface="Dominican"/>
                  <a:cs typeface="Dominican"/>
                  <a:sym typeface="Dominican"/>
                </a:defRPr>
              </a:pPr>
            </a:p>
          </p:txBody>
        </p:sp>
        <p:sp>
          <p:nvSpPr>
            <p:cNvPr id="399" name="Line"/>
            <p:cNvSpPr/>
            <p:nvPr/>
          </p:nvSpPr>
          <p:spPr>
            <a:xfrm>
              <a:off x="0" y="0"/>
              <a:ext cx="4496645" cy="2038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0" y="21600"/>
                  </a:moveTo>
                  <a:lnTo>
                    <a:pt x="0" y="14472"/>
                  </a:lnTo>
                  <a:lnTo>
                    <a:pt x="3903" y="4738"/>
                  </a:lnTo>
                  <a:lnTo>
                    <a:pt x="21600" y="0"/>
                  </a:lnTo>
                </a:path>
              </a:pathLst>
            </a:custGeom>
            <a:noFill/>
            <a:ln w="25400" cap="flat">
              <a:solidFill>
                <a:srgbClr val="4D4735"/>
              </a:solidFill>
              <a:prstDash val="solid"/>
              <a:round/>
            </a:ln>
            <a:effectLst/>
          </p:spPr>
          <p:txBody>
            <a:bodyPr wrap="square" lIns="65023" tIns="65023" rIns="65023" bIns="65023" numCol="1" anchor="ctr">
              <a:noAutofit/>
            </a:bodyPr>
            <a:lstStyle/>
            <a:p>
              <a:pPr defTabSz="1300480">
                <a:defRPr sz="3400">
                  <a:solidFill>
                    <a:srgbClr val="000000"/>
                  </a:solidFill>
                  <a:effectLst>
                    <a:outerShdw sx="100000" sy="100000" kx="0" ky="0" algn="b" rotWithShape="0" blurRad="50800" dist="38100" dir="2700000">
                      <a:srgbClr val="000000">
                        <a:alpha val="40000"/>
                      </a:srgbClr>
                    </a:outerShdw>
                  </a:effectLst>
                  <a:latin typeface="Dominican"/>
                  <a:ea typeface="Dominican"/>
                  <a:cs typeface="Dominican"/>
                  <a:sym typeface="Dominican"/>
                </a:defRPr>
              </a:pPr>
            </a:p>
          </p:txBody>
        </p:sp>
        <p:sp>
          <p:nvSpPr>
            <p:cNvPr id="400" name="Faith that does not obey is worthless!"/>
            <p:cNvSpPr txBox="1"/>
            <p:nvPr/>
          </p:nvSpPr>
          <p:spPr>
            <a:xfrm>
              <a:off x="247754" y="739793"/>
              <a:ext cx="3317115" cy="28377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noAutofit/>
            </a:bodyPr>
            <a:lstStyle>
              <a:lvl1pPr defTabSz="1300480">
                <a:defRPr sz="3400">
                  <a:solidFill>
                    <a:srgbClr val="000000"/>
                  </a:solidFill>
                  <a:effectLst>
                    <a:outerShdw sx="100000" sy="100000" kx="0" ky="0" algn="b" rotWithShape="0" blurRad="50800" dist="38100" dir="2700000">
                      <a:srgbClr val="000000">
                        <a:alpha val="40000"/>
                      </a:srgbClr>
                    </a:outerShdw>
                  </a:effectLst>
                  <a:latin typeface="Dominican"/>
                  <a:ea typeface="Dominican"/>
                  <a:cs typeface="Dominican"/>
                  <a:sym typeface="Dominican"/>
                </a:defRPr>
              </a:lvl1pPr>
            </a:lstStyle>
            <a:p>
              <a:pPr/>
              <a:r>
                <a:t>Faith that does not obey is worthless!</a:t>
              </a:r>
            </a:p>
          </p:txBody>
        </p:sp>
      </p:grpSp>
      <p:pic>
        <p:nvPicPr>
          <p:cNvPr id="402" name="Image" descr="Image"/>
          <p:cNvPicPr>
            <a:picLocks noChangeAspect="1"/>
          </p:cNvPicPr>
          <p:nvPr/>
        </p:nvPicPr>
        <p:blipFill>
          <a:blip r:embed="rId5">
            <a:alphaModFix amt="75484"/>
            <a:extLst/>
          </a:blip>
          <a:stretch>
            <a:fillRect/>
          </a:stretch>
        </p:blipFill>
        <p:spPr>
          <a:xfrm>
            <a:off x="7575008" y="2918933"/>
            <a:ext cx="3962553" cy="1026019"/>
          </a:xfrm>
          <a:prstGeom prst="rect">
            <a:avLst/>
          </a:prstGeom>
          <a:ln w="12700">
            <a:miter lim="400000"/>
          </a:ln>
        </p:spPr>
      </p:pic>
      <p:pic>
        <p:nvPicPr>
          <p:cNvPr id="403" name="Image" descr="Image"/>
          <p:cNvPicPr>
            <a:picLocks noChangeAspect="0"/>
          </p:cNvPicPr>
          <p:nvPr/>
        </p:nvPicPr>
        <p:blipFill>
          <a:blip r:embed="rId5">
            <a:alphaModFix amt="75484"/>
            <a:extLst/>
          </a:blip>
          <a:stretch>
            <a:fillRect/>
          </a:stretch>
        </p:blipFill>
        <p:spPr>
          <a:xfrm>
            <a:off x="9774905" y="3683868"/>
            <a:ext cx="2329993" cy="846101"/>
          </a:xfrm>
          <a:prstGeom prst="rect">
            <a:avLst/>
          </a:prstGeom>
          <a:ln w="12700">
            <a:miter lim="400000"/>
          </a:ln>
        </p:spPr>
      </p:pic>
      <p:pic>
        <p:nvPicPr>
          <p:cNvPr id="404" name="Image" descr="Image"/>
          <p:cNvPicPr>
            <a:picLocks noChangeAspect="0"/>
          </p:cNvPicPr>
          <p:nvPr/>
        </p:nvPicPr>
        <p:blipFill>
          <a:blip r:embed="rId5">
            <a:alphaModFix amt="75484"/>
            <a:extLst/>
          </a:blip>
          <a:stretch>
            <a:fillRect/>
          </a:stretch>
        </p:blipFill>
        <p:spPr>
          <a:xfrm>
            <a:off x="4449572" y="8045962"/>
            <a:ext cx="3962553" cy="846101"/>
          </a:xfrm>
          <a:prstGeom prst="rect">
            <a:avLst/>
          </a:prstGeom>
          <a:ln w="12700">
            <a:miter lim="400000"/>
          </a:ln>
        </p:spPr>
      </p:pic>
      <p:grpSp>
        <p:nvGrpSpPr>
          <p:cNvPr id="408" name="Group"/>
          <p:cNvGrpSpPr/>
          <p:nvPr/>
        </p:nvGrpSpPr>
        <p:grpSpPr>
          <a:xfrm>
            <a:off x="2261827" y="7912550"/>
            <a:ext cx="8840630" cy="2043965"/>
            <a:chOff x="0" y="0"/>
            <a:chExt cx="8840628" cy="2043963"/>
          </a:xfrm>
        </p:grpSpPr>
        <p:sp>
          <p:nvSpPr>
            <p:cNvPr id="405" name="Rectangle"/>
            <p:cNvSpPr/>
            <p:nvPr/>
          </p:nvSpPr>
          <p:spPr>
            <a:xfrm>
              <a:off x="614415" y="960230"/>
              <a:ext cx="8226214" cy="1083734"/>
            </a:xfrm>
            <a:prstGeom prst="rect">
              <a:avLst/>
            </a:prstGeom>
            <a:solidFill>
              <a:srgbClr val="ECEAD4"/>
            </a:solidFill>
            <a:ln w="25400" cap="flat">
              <a:solidFill>
                <a:srgbClr val="4D4735"/>
              </a:solidFill>
              <a:prstDash val="solid"/>
              <a:round/>
            </a:ln>
            <a:effectLst>
              <a:outerShdw sx="100000" sy="100000" kx="0" ky="0" algn="b" rotWithShape="0" blurRad="63500" dist="50800" dir="2700000">
                <a:srgbClr val="000000">
                  <a:alpha val="40000"/>
                </a:srgbClr>
              </a:outerShdw>
            </a:effectLst>
          </p:spPr>
          <p:txBody>
            <a:bodyPr wrap="square" lIns="65023" tIns="65023" rIns="65023" bIns="65023" numCol="1" anchor="ctr">
              <a:noAutofit/>
            </a:bodyPr>
            <a:lstStyle/>
            <a:p>
              <a:pPr defTabSz="1300480">
                <a:defRPr sz="2400">
                  <a:solidFill>
                    <a:srgbClr val="FFFFFF"/>
                  </a:solidFill>
                  <a:latin typeface="Calibri"/>
                  <a:ea typeface="Calibri"/>
                  <a:cs typeface="Calibri"/>
                  <a:sym typeface="Calibri"/>
                </a:defRPr>
              </a:pPr>
            </a:p>
          </p:txBody>
        </p:sp>
        <p:sp>
          <p:nvSpPr>
            <p:cNvPr id="406" name="Line"/>
            <p:cNvSpPr/>
            <p:nvPr/>
          </p:nvSpPr>
          <p:spPr>
            <a:xfrm>
              <a:off x="0" y="0"/>
              <a:ext cx="2146054" cy="1447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21" y="21600"/>
                  </a:moveTo>
                  <a:lnTo>
                    <a:pt x="0" y="17012"/>
                  </a:lnTo>
                  <a:lnTo>
                    <a:pt x="2020" y="4826"/>
                  </a:lnTo>
                  <a:lnTo>
                    <a:pt x="21600" y="0"/>
                  </a:lnTo>
                </a:path>
              </a:pathLst>
            </a:custGeom>
            <a:noFill/>
            <a:ln w="25400" cap="flat">
              <a:solidFill>
                <a:srgbClr val="4D4735"/>
              </a:solidFill>
              <a:prstDash val="solid"/>
              <a:round/>
            </a:ln>
            <a:effectLst/>
          </p:spPr>
          <p:txBody>
            <a:bodyPr wrap="square" lIns="65023" tIns="65023" rIns="65023" bIns="65023" numCol="1" anchor="ctr">
              <a:noAutofit/>
            </a:bodyPr>
            <a:lstStyle/>
            <a:p>
              <a:pPr defTabSz="1300480">
                <a:defRPr sz="2400">
                  <a:solidFill>
                    <a:srgbClr val="FFFFFF"/>
                  </a:solidFill>
                  <a:latin typeface="Calibri"/>
                  <a:ea typeface="Calibri"/>
                  <a:cs typeface="Calibri"/>
                  <a:sym typeface="Calibri"/>
                </a:defRPr>
              </a:pPr>
            </a:p>
          </p:txBody>
        </p:sp>
        <p:sp>
          <p:nvSpPr>
            <p:cNvPr id="407" name="Demons Believe But Do Not Obey!"/>
            <p:cNvSpPr txBox="1"/>
            <p:nvPr/>
          </p:nvSpPr>
          <p:spPr>
            <a:xfrm>
              <a:off x="614415" y="1132273"/>
              <a:ext cx="8226214" cy="739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1300480">
                <a:defRPr sz="3400">
                  <a:solidFill>
                    <a:srgbClr val="000000"/>
                  </a:solidFill>
                  <a:effectLst>
                    <a:outerShdw sx="100000" sy="100000" kx="0" ky="0" algn="b" rotWithShape="0" blurRad="50800" dist="38100" dir="2700000">
                      <a:srgbClr val="000000">
                        <a:alpha val="40000"/>
                      </a:srgbClr>
                    </a:outerShdw>
                  </a:effectLst>
                  <a:latin typeface="Dominican"/>
                  <a:ea typeface="Dominican"/>
                  <a:cs typeface="Dominican"/>
                  <a:sym typeface="Dominican"/>
                </a:defRPr>
              </a:lvl1pPr>
            </a:lstStyle>
            <a:p>
              <a:pPr/>
              <a:r>
                <a:t>Demons Believe But Do Not Obey!</a:t>
              </a:r>
            </a:p>
          </p:txBody>
        </p:sp>
      </p:grpSp>
      <p:sp>
        <p:nvSpPr>
          <p:cNvPr id="409" name="James 2:14–26 (NKJV)…"/>
          <p:cNvSpPr txBox="1"/>
          <p:nvPr/>
        </p:nvSpPr>
        <p:spPr>
          <a:xfrm>
            <a:off x="4528041" y="2610737"/>
            <a:ext cx="7972711" cy="635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b="1" sz="3500">
                <a:solidFill>
                  <a:srgbClr val="000000"/>
                </a:solidFill>
                <a:latin typeface="Hoefler Text"/>
                <a:ea typeface="Hoefler Text"/>
                <a:cs typeface="Hoefler Text"/>
                <a:sym typeface="Hoefler Text"/>
              </a:defRPr>
            </a:pPr>
            <a:r>
              <a:t>James 2:14–26 (NKJV)</a:t>
            </a:r>
          </a:p>
          <a:p>
            <a:pPr algn="just" defTabSz="457200">
              <a:defRPr>
                <a:solidFill>
                  <a:srgbClr val="000000"/>
                </a:solidFill>
                <a:latin typeface="Hoefler Text"/>
                <a:ea typeface="Hoefler Text"/>
                <a:cs typeface="Hoefler Text"/>
                <a:sym typeface="Hoefler Text"/>
              </a:defRPr>
            </a:pPr>
            <a:r>
              <a:rPr baseline="31999"/>
              <a:t>17</a:t>
            </a:r>
            <a:r>
              <a:t> Thus also faith by itself, if it does not have works, is dead. </a:t>
            </a:r>
            <a:r>
              <a:rPr baseline="31999"/>
              <a:t>18</a:t>
            </a:r>
            <a:r>
              <a:t> But someone will say, “You have faith, and I have works.” Show me your faith without your works, and I will show you my faith by my works. </a:t>
            </a:r>
            <a:r>
              <a:rPr baseline="31999"/>
              <a:t>19</a:t>
            </a:r>
            <a:r>
              <a:t> You believe that there is one God. You do well. Even the demons believe—and tremble!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Image" descr="Image"/>
          <p:cNvPicPr>
            <a:picLocks noChangeAspect="0"/>
          </p:cNvPicPr>
          <p:nvPr/>
        </p:nvPicPr>
        <p:blipFill>
          <a:blip r:embed="rId2">
            <a:extLst/>
          </a:blip>
          <a:stretch>
            <a:fillRect/>
          </a:stretch>
        </p:blipFill>
        <p:spPr>
          <a:xfrm>
            <a:off x="80507" y="2500412"/>
            <a:ext cx="4174803" cy="7167862"/>
          </a:xfrm>
          <a:prstGeom prst="rect">
            <a:avLst/>
          </a:prstGeom>
          <a:effectLst>
            <a:outerShdw sx="100000" sy="100000" kx="0" ky="0" algn="b" rotWithShape="0" blurRad="330200" dist="173016" dir="5452952">
              <a:srgbClr val="000000">
                <a:alpha val="47071"/>
              </a:srgbClr>
            </a:outerShdw>
          </a:effectLst>
        </p:spPr>
      </p:pic>
      <p:sp>
        <p:nvSpPr>
          <p:cNvPr id="412"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13"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pic>
        <p:nvPicPr>
          <p:cNvPr id="414" name="Faith That Obeys Is The Faith That Saves" descr="Faith That Obeys Is The Faith That Saves"/>
          <p:cNvPicPr>
            <a:picLocks noChangeAspect="0"/>
          </p:cNvPicPr>
          <p:nvPr/>
        </p:nvPicPr>
        <p:blipFill>
          <a:blip r:embed="rId4">
            <a:extLst/>
          </a:blip>
          <a:stretch>
            <a:fillRect/>
          </a:stretch>
        </p:blipFill>
        <p:spPr>
          <a:xfrm>
            <a:off x="52131" y="1341164"/>
            <a:ext cx="12900538" cy="1349249"/>
          </a:xfrm>
          <a:prstGeom prst="rect">
            <a:avLst/>
          </a:prstGeom>
        </p:spPr>
      </p:pic>
      <p:grpSp>
        <p:nvGrpSpPr>
          <p:cNvPr id="417" name="Group"/>
          <p:cNvGrpSpPr/>
          <p:nvPr/>
        </p:nvGrpSpPr>
        <p:grpSpPr>
          <a:xfrm>
            <a:off x="669133" y="2446099"/>
            <a:ext cx="4019102" cy="2869588"/>
            <a:chOff x="0" y="0"/>
            <a:chExt cx="4019100" cy="2869586"/>
          </a:xfrm>
        </p:grpSpPr>
        <p:sp>
          <p:nvSpPr>
            <p:cNvPr id="415" name="Shape"/>
            <p:cNvSpPr/>
            <p:nvPr/>
          </p:nvSpPr>
          <p:spPr>
            <a:xfrm>
              <a:off x="0" y="0"/>
              <a:ext cx="4019101" cy="2869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473" y="0"/>
                  </a:lnTo>
                  <a:lnTo>
                    <a:pt x="17473" y="9789"/>
                  </a:lnTo>
                  <a:lnTo>
                    <a:pt x="14561" y="9789"/>
                  </a:lnTo>
                  <a:lnTo>
                    <a:pt x="21600" y="21600"/>
                  </a:lnTo>
                  <a:lnTo>
                    <a:pt x="10193" y="9789"/>
                  </a:lnTo>
                  <a:lnTo>
                    <a:pt x="0" y="9789"/>
                  </a:lnTo>
                  <a:lnTo>
                    <a:pt x="0" y="5710"/>
                  </a:lnTo>
                  <a:close/>
                </a:path>
              </a:pathLst>
            </a:custGeom>
            <a:solidFill>
              <a:srgbClr val="ECEAD4"/>
            </a:solidFill>
            <a:ln w="25400" cap="flat">
              <a:solidFill>
                <a:srgbClr val="4D4735"/>
              </a:solidFill>
              <a:prstDash val="solid"/>
              <a:round/>
            </a:ln>
            <a:effectLst>
              <a:outerShdw sx="100000" sy="100000" kx="0" ky="0" algn="b" rotWithShape="0" blurRad="63500" dist="50800" dir="2700000">
                <a:srgbClr val="000000">
                  <a:alpha val="40000"/>
                </a:srgbClr>
              </a:outerShdw>
            </a:effectLst>
          </p:spPr>
          <p:txBody>
            <a:bodyPr wrap="square" lIns="65023" tIns="65023" rIns="65023" bIns="65023" numCol="1" anchor="t">
              <a:noAutofit/>
            </a:bodyPr>
            <a:lstStyle/>
            <a:p>
              <a:pPr defTabSz="1300480">
                <a:defRPr sz="2400">
                  <a:solidFill>
                    <a:srgbClr val="FFFFFF"/>
                  </a:solidFill>
                  <a:latin typeface="Calibri"/>
                  <a:ea typeface="Calibri"/>
                  <a:cs typeface="Calibri"/>
                  <a:sym typeface="Calibri"/>
                </a:defRPr>
              </a:pPr>
            </a:p>
          </p:txBody>
        </p:sp>
        <p:sp>
          <p:nvSpPr>
            <p:cNvPr id="416" name="Genesis 22:16-19…"/>
            <p:cNvSpPr txBox="1"/>
            <p:nvPr/>
          </p:nvSpPr>
          <p:spPr>
            <a:xfrm>
              <a:off x="0" y="0"/>
              <a:ext cx="3251201" cy="12730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sz="34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Genesis 22:16-19</a:t>
              </a:r>
            </a:p>
            <a:p>
              <a:pPr defTabSz="1300480">
                <a:defRPr sz="3400">
                  <a:solidFill>
                    <a:srgbClr val="000000"/>
                  </a:solidFill>
                  <a:effectLst>
                    <a:outerShdw sx="100000" sy="100000" kx="0" ky="0" algn="b" rotWithShape="0" blurRad="63500" dist="310007" dir="7680000">
                      <a:srgbClr val="000000">
                        <a:alpha val="32000"/>
                      </a:srgbClr>
                    </a:outerShdw>
                  </a:effectLst>
                  <a:latin typeface="Dominican"/>
                  <a:ea typeface="Dominican"/>
                  <a:cs typeface="Dominican"/>
                  <a:sym typeface="Dominican"/>
                </a:defRPr>
              </a:pPr>
              <a:r>
                <a:t>Before God!!</a:t>
              </a:r>
            </a:p>
          </p:txBody>
        </p:sp>
      </p:grpSp>
      <p:grpSp>
        <p:nvGrpSpPr>
          <p:cNvPr id="420" name="Group"/>
          <p:cNvGrpSpPr/>
          <p:nvPr/>
        </p:nvGrpSpPr>
        <p:grpSpPr>
          <a:xfrm>
            <a:off x="405348" y="6822683"/>
            <a:ext cx="4326503" cy="2279937"/>
            <a:chOff x="0" y="0"/>
            <a:chExt cx="4326502" cy="2279936"/>
          </a:xfrm>
        </p:grpSpPr>
        <p:sp>
          <p:nvSpPr>
            <p:cNvPr id="418" name="Shape"/>
            <p:cNvSpPr/>
            <p:nvPr/>
          </p:nvSpPr>
          <p:spPr>
            <a:xfrm>
              <a:off x="0" y="0"/>
              <a:ext cx="4326503" cy="2279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232" y="0"/>
                  </a:lnTo>
                  <a:lnTo>
                    <a:pt x="16232" y="12600"/>
                  </a:lnTo>
                  <a:lnTo>
                    <a:pt x="21600" y="15785"/>
                  </a:lnTo>
                  <a:lnTo>
                    <a:pt x="16232" y="18000"/>
                  </a:lnTo>
                  <a:lnTo>
                    <a:pt x="16232" y="21600"/>
                  </a:lnTo>
                  <a:lnTo>
                    <a:pt x="0" y="21600"/>
                  </a:lnTo>
                  <a:lnTo>
                    <a:pt x="0" y="12600"/>
                  </a:lnTo>
                  <a:close/>
                </a:path>
              </a:pathLst>
            </a:custGeom>
            <a:solidFill>
              <a:srgbClr val="ECEAD4"/>
            </a:solidFill>
            <a:ln w="25400" cap="flat">
              <a:solidFill>
                <a:srgbClr val="4D4735"/>
              </a:solidFill>
              <a:prstDash val="solid"/>
              <a:round/>
            </a:ln>
            <a:effectLst>
              <a:outerShdw sx="100000" sy="100000" kx="0" ky="0" algn="b" rotWithShape="0" blurRad="63500" dist="50800" dir="2700000">
                <a:srgbClr val="000000">
                  <a:alpha val="40000"/>
                </a:srgbClr>
              </a:outerShdw>
            </a:effectLst>
          </p:spPr>
          <p:txBody>
            <a:bodyPr wrap="square" lIns="65023" tIns="65023" rIns="65023" bIns="65023" numCol="1" anchor="t">
              <a:noAutofit/>
            </a:bodyPr>
            <a:lstStyle/>
            <a:p>
              <a:pPr defTabSz="1300480">
                <a:defRPr sz="3400">
                  <a:solidFill>
                    <a:srgbClr val="000000"/>
                  </a:solidFill>
                  <a:effectLst>
                    <a:outerShdw sx="100000" sy="100000" kx="0" ky="0" algn="b" rotWithShape="0" blurRad="63500" dist="310007" dir="7680000">
                      <a:srgbClr val="000000">
                        <a:alpha val="32000"/>
                      </a:srgbClr>
                    </a:outerShdw>
                  </a:effectLst>
                  <a:latin typeface="Dominican"/>
                  <a:ea typeface="Dominican"/>
                  <a:cs typeface="Dominican"/>
                  <a:sym typeface="Dominican"/>
                </a:defRPr>
              </a:pPr>
            </a:p>
          </p:txBody>
        </p:sp>
        <p:sp>
          <p:nvSpPr>
            <p:cNvPr id="419" name="What kind of faith did Abraham have? Rom 4:12"/>
            <p:cNvSpPr txBox="1"/>
            <p:nvPr/>
          </p:nvSpPr>
          <p:spPr>
            <a:xfrm>
              <a:off x="0" y="0"/>
              <a:ext cx="3251201" cy="2168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defRPr sz="34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lvl1pPr>
            </a:lstStyle>
            <a:p>
              <a:pPr/>
              <a:r>
                <a:t>What kind of faith did Abraham have? Rom 4:12</a:t>
              </a:r>
            </a:p>
          </p:txBody>
        </p:sp>
      </p:grpSp>
      <p:pic>
        <p:nvPicPr>
          <p:cNvPr id="421" name="Image" descr="Image"/>
          <p:cNvPicPr>
            <a:picLocks noChangeAspect="1"/>
          </p:cNvPicPr>
          <p:nvPr/>
        </p:nvPicPr>
        <p:blipFill>
          <a:blip r:embed="rId5">
            <a:alphaModFix amt="75484"/>
            <a:extLst/>
          </a:blip>
          <a:stretch>
            <a:fillRect/>
          </a:stretch>
        </p:blipFill>
        <p:spPr>
          <a:xfrm>
            <a:off x="8909781" y="3612490"/>
            <a:ext cx="3813552" cy="987439"/>
          </a:xfrm>
          <a:prstGeom prst="rect">
            <a:avLst/>
          </a:prstGeom>
          <a:ln w="12700">
            <a:miter lim="400000"/>
          </a:ln>
        </p:spPr>
      </p:pic>
      <p:pic>
        <p:nvPicPr>
          <p:cNvPr id="422" name="Image" descr="Image"/>
          <p:cNvPicPr>
            <a:picLocks noChangeAspect="0"/>
          </p:cNvPicPr>
          <p:nvPr/>
        </p:nvPicPr>
        <p:blipFill>
          <a:blip r:embed="rId5">
            <a:alphaModFix amt="75484"/>
            <a:extLst/>
          </a:blip>
          <a:stretch>
            <a:fillRect/>
          </a:stretch>
        </p:blipFill>
        <p:spPr>
          <a:xfrm>
            <a:off x="4355039" y="4256479"/>
            <a:ext cx="5029103" cy="987438"/>
          </a:xfrm>
          <a:prstGeom prst="rect">
            <a:avLst/>
          </a:prstGeom>
          <a:ln w="12700">
            <a:miter lim="400000"/>
          </a:ln>
        </p:spPr>
      </p:pic>
      <p:pic>
        <p:nvPicPr>
          <p:cNvPr id="423" name="Image" descr="Image"/>
          <p:cNvPicPr>
            <a:picLocks noChangeAspect="0"/>
          </p:cNvPicPr>
          <p:nvPr/>
        </p:nvPicPr>
        <p:blipFill>
          <a:blip r:embed="rId5">
            <a:alphaModFix amt="75484"/>
            <a:extLst/>
          </a:blip>
          <a:stretch>
            <a:fillRect/>
          </a:stretch>
        </p:blipFill>
        <p:spPr>
          <a:xfrm>
            <a:off x="6013606" y="5590624"/>
            <a:ext cx="6060015" cy="987438"/>
          </a:xfrm>
          <a:prstGeom prst="rect">
            <a:avLst/>
          </a:prstGeom>
          <a:ln w="12700">
            <a:miter lim="400000"/>
          </a:ln>
        </p:spPr>
      </p:pic>
      <p:pic>
        <p:nvPicPr>
          <p:cNvPr id="424" name="Image" descr="Image"/>
          <p:cNvPicPr>
            <a:picLocks noChangeAspect="0"/>
          </p:cNvPicPr>
          <p:nvPr/>
        </p:nvPicPr>
        <p:blipFill>
          <a:blip r:embed="rId5">
            <a:alphaModFix amt="75484"/>
            <a:extLst/>
          </a:blip>
          <a:stretch>
            <a:fillRect/>
          </a:stretch>
        </p:blipFill>
        <p:spPr>
          <a:xfrm>
            <a:off x="4355039" y="8277714"/>
            <a:ext cx="6060015" cy="987439"/>
          </a:xfrm>
          <a:prstGeom prst="rect">
            <a:avLst/>
          </a:prstGeom>
          <a:ln w="12700">
            <a:miter lim="400000"/>
          </a:ln>
        </p:spPr>
      </p:pic>
      <p:sp>
        <p:nvSpPr>
          <p:cNvPr id="425" name="James 2:14–26 (NKJV)…"/>
          <p:cNvSpPr txBox="1"/>
          <p:nvPr/>
        </p:nvSpPr>
        <p:spPr>
          <a:xfrm>
            <a:off x="4528041" y="2610737"/>
            <a:ext cx="7972711"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b="1" sz="3500">
                <a:solidFill>
                  <a:srgbClr val="000000"/>
                </a:solidFill>
                <a:latin typeface="Hoefler Text"/>
                <a:ea typeface="Hoefler Text"/>
                <a:cs typeface="Hoefler Text"/>
                <a:sym typeface="Hoefler Text"/>
              </a:defRPr>
            </a:pPr>
            <a:r>
              <a:t>James 2:14–26 (NKJV)</a:t>
            </a:r>
          </a:p>
          <a:p>
            <a:pPr algn="just" defTabSz="457200">
              <a:defRPr sz="4300">
                <a:solidFill>
                  <a:srgbClr val="000000"/>
                </a:solidFill>
                <a:latin typeface="Hoefler Text"/>
                <a:ea typeface="Hoefler Text"/>
                <a:cs typeface="Hoefler Text"/>
                <a:sym typeface="Hoefler Text"/>
              </a:defRPr>
            </a:pPr>
            <a:r>
              <a:rPr baseline="31999"/>
              <a:t>20</a:t>
            </a:r>
            <a:r>
              <a:t> But do you want to know, O foolish man, that faith without works is dead? </a:t>
            </a:r>
            <a:r>
              <a:rPr baseline="31999"/>
              <a:t>21</a:t>
            </a:r>
            <a:r>
              <a:t> Was not Abraham our father justified by works when he offered Isaac his son on the altar? </a:t>
            </a:r>
            <a:r>
              <a:rPr baseline="31999"/>
              <a:t>22</a:t>
            </a:r>
            <a:r>
              <a:t> Do you see that faith was working together with his works, and by works faith was made perfect?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7" name="Image" descr="Image"/>
          <p:cNvPicPr>
            <a:picLocks noChangeAspect="0"/>
          </p:cNvPicPr>
          <p:nvPr/>
        </p:nvPicPr>
        <p:blipFill>
          <a:blip r:embed="rId2">
            <a:extLst/>
          </a:blip>
          <a:stretch>
            <a:fillRect/>
          </a:stretch>
        </p:blipFill>
        <p:spPr>
          <a:xfrm>
            <a:off x="80507" y="2500412"/>
            <a:ext cx="4174803" cy="7167862"/>
          </a:xfrm>
          <a:prstGeom prst="rect">
            <a:avLst/>
          </a:prstGeom>
          <a:effectLst>
            <a:outerShdw sx="100000" sy="100000" kx="0" ky="0" algn="b" rotWithShape="0" blurRad="330200" dist="173016" dir="5452952">
              <a:srgbClr val="000000">
                <a:alpha val="47071"/>
              </a:srgbClr>
            </a:outerShdw>
          </a:effectLst>
        </p:spPr>
      </p:pic>
      <p:sp>
        <p:nvSpPr>
          <p:cNvPr id="428"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29"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pic>
        <p:nvPicPr>
          <p:cNvPr id="430" name="Faith That Obeys Is The Faith That Saves" descr="Faith That Obeys Is The Faith That Saves"/>
          <p:cNvPicPr>
            <a:picLocks noChangeAspect="0"/>
          </p:cNvPicPr>
          <p:nvPr/>
        </p:nvPicPr>
        <p:blipFill>
          <a:blip r:embed="rId4">
            <a:extLst/>
          </a:blip>
          <a:stretch>
            <a:fillRect/>
          </a:stretch>
        </p:blipFill>
        <p:spPr>
          <a:xfrm>
            <a:off x="52131" y="1341164"/>
            <a:ext cx="12900538" cy="1349249"/>
          </a:xfrm>
          <a:prstGeom prst="rect">
            <a:avLst/>
          </a:prstGeom>
        </p:spPr>
      </p:pic>
      <p:grpSp>
        <p:nvGrpSpPr>
          <p:cNvPr id="433" name="Group"/>
          <p:cNvGrpSpPr/>
          <p:nvPr/>
        </p:nvGrpSpPr>
        <p:grpSpPr>
          <a:xfrm>
            <a:off x="400478" y="2502899"/>
            <a:ext cx="4113680" cy="2514908"/>
            <a:chOff x="0" y="0"/>
            <a:chExt cx="4113678" cy="2514907"/>
          </a:xfrm>
        </p:grpSpPr>
        <p:sp>
          <p:nvSpPr>
            <p:cNvPr id="431" name="Shape"/>
            <p:cNvSpPr/>
            <p:nvPr/>
          </p:nvSpPr>
          <p:spPr>
            <a:xfrm>
              <a:off x="0" y="0"/>
              <a:ext cx="4113679" cy="2514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071" y="0"/>
                  </a:lnTo>
                  <a:lnTo>
                    <a:pt x="17071" y="11170"/>
                  </a:lnTo>
                  <a:lnTo>
                    <a:pt x="14226" y="11170"/>
                  </a:lnTo>
                  <a:lnTo>
                    <a:pt x="21600" y="21600"/>
                  </a:lnTo>
                  <a:lnTo>
                    <a:pt x="9958" y="11170"/>
                  </a:lnTo>
                  <a:lnTo>
                    <a:pt x="0" y="11170"/>
                  </a:lnTo>
                  <a:lnTo>
                    <a:pt x="0" y="6516"/>
                  </a:lnTo>
                  <a:close/>
                </a:path>
              </a:pathLst>
            </a:custGeom>
            <a:solidFill>
              <a:srgbClr val="ECEAD4"/>
            </a:solidFill>
            <a:ln w="25400" cap="flat">
              <a:solidFill>
                <a:srgbClr val="4D4735"/>
              </a:solidFill>
              <a:prstDash val="solid"/>
              <a:round/>
            </a:ln>
            <a:effectLst>
              <a:outerShdw sx="100000" sy="100000" kx="0" ky="0" algn="b" rotWithShape="0" blurRad="63500" dist="50800" dir="2700000">
                <a:srgbClr val="000000">
                  <a:alpha val="40000"/>
                </a:srgbClr>
              </a:outerShdw>
            </a:effectLst>
          </p:spPr>
          <p:txBody>
            <a:bodyPr wrap="square" lIns="65023" tIns="65023" rIns="65023" bIns="65023" numCol="1" anchor="t">
              <a:noAutofit/>
            </a:bodyPr>
            <a:lstStyle/>
            <a:p>
              <a:pPr defTabSz="1300480">
                <a:defRPr sz="2400">
                  <a:solidFill>
                    <a:srgbClr val="FFFFFF"/>
                  </a:solidFill>
                  <a:latin typeface="Calibri"/>
                  <a:ea typeface="Calibri"/>
                  <a:cs typeface="Calibri"/>
                  <a:sym typeface="Calibri"/>
                </a:defRPr>
              </a:pPr>
            </a:p>
          </p:txBody>
        </p:sp>
        <p:sp>
          <p:nvSpPr>
            <p:cNvPr id="432" name="Genesis 15:6…"/>
            <p:cNvSpPr txBox="1"/>
            <p:nvPr/>
          </p:nvSpPr>
          <p:spPr>
            <a:xfrm>
              <a:off x="0" y="0"/>
              <a:ext cx="3251201" cy="12730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sz="34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Genesis 15:6</a:t>
              </a:r>
            </a:p>
            <a:p>
              <a:pPr defTabSz="1300480">
                <a:defRPr sz="3400">
                  <a:solidFill>
                    <a:srgbClr val="000000"/>
                  </a:solidFill>
                  <a:effectLst>
                    <a:outerShdw sx="100000" sy="100000" kx="0" ky="0" algn="b" rotWithShape="0" blurRad="63500" dist="310007" dir="7680000">
                      <a:srgbClr val="000000">
                        <a:alpha val="32000"/>
                      </a:srgbClr>
                    </a:outerShdw>
                  </a:effectLst>
                  <a:latin typeface="Dominican"/>
                  <a:ea typeface="Dominican"/>
                  <a:cs typeface="Dominican"/>
                  <a:sym typeface="Dominican"/>
                </a:defRPr>
              </a:pPr>
              <a:r>
                <a:t>Before God!!</a:t>
              </a:r>
            </a:p>
          </p:txBody>
        </p:sp>
      </p:grpSp>
      <p:sp>
        <p:nvSpPr>
          <p:cNvPr id="434" name="The Faith That Saves Is The Faith That Obeys!"/>
          <p:cNvSpPr/>
          <p:nvPr/>
        </p:nvSpPr>
        <p:spPr>
          <a:xfrm>
            <a:off x="179362" y="5664081"/>
            <a:ext cx="4157663" cy="3352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0" y="0"/>
                </a:moveTo>
                <a:cubicBezTo>
                  <a:pt x="148" y="0"/>
                  <a:pt x="0" y="183"/>
                  <a:pt x="0" y="409"/>
                </a:cubicBezTo>
                <a:lnTo>
                  <a:pt x="0" y="21191"/>
                </a:lnTo>
                <a:cubicBezTo>
                  <a:pt x="0" y="21417"/>
                  <a:pt x="148" y="21600"/>
                  <a:pt x="330" y="21600"/>
                </a:cubicBezTo>
                <a:lnTo>
                  <a:pt x="18522" y="21600"/>
                </a:lnTo>
                <a:cubicBezTo>
                  <a:pt x="18704" y="21600"/>
                  <a:pt x="18852" y="21417"/>
                  <a:pt x="18852" y="21191"/>
                </a:cubicBezTo>
                <a:lnTo>
                  <a:pt x="18852" y="19216"/>
                </a:lnTo>
                <a:lnTo>
                  <a:pt x="21600" y="18396"/>
                </a:lnTo>
                <a:lnTo>
                  <a:pt x="18852" y="17577"/>
                </a:lnTo>
                <a:lnTo>
                  <a:pt x="18852" y="409"/>
                </a:lnTo>
                <a:cubicBezTo>
                  <a:pt x="18852" y="183"/>
                  <a:pt x="18704" y="0"/>
                  <a:pt x="18522" y="0"/>
                </a:cubicBezTo>
                <a:lnTo>
                  <a:pt x="330" y="0"/>
                </a:lnTo>
                <a:close/>
              </a:path>
            </a:pathLst>
          </a:custGeom>
          <a:solidFill>
            <a:srgbClr val="FFFCF1"/>
          </a:solidFill>
          <a:ln w="38100">
            <a:solidFill>
              <a:srgbClr val="2F2B20"/>
            </a:solidFill>
            <a:miter/>
          </a:ln>
          <a:effectLst>
            <a:outerShdw sx="100000" sy="100000" kx="0" ky="0" algn="b" rotWithShape="0" blurRad="203200" dist="114300" dir="2039992">
              <a:srgbClr val="000000">
                <a:alpha val="84146"/>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1300480">
              <a:defRPr sz="3700">
                <a:solidFill>
                  <a:srgbClr val="000000"/>
                </a:solidFill>
                <a:effectLst>
                  <a:outerShdw sx="100000" sy="100000" kx="0" ky="0" algn="b" rotWithShape="0" blurRad="63500" dist="310007" dir="7680000">
                    <a:srgbClr val="000000">
                      <a:alpha val="32000"/>
                    </a:srgbClr>
                  </a:outerShdw>
                </a:effectLst>
                <a:latin typeface="Dominican"/>
                <a:ea typeface="Dominican"/>
                <a:cs typeface="Dominican"/>
                <a:sym typeface="Dominican"/>
              </a:defRPr>
            </a:lvl1pPr>
          </a:lstStyle>
          <a:p>
            <a:pPr/>
            <a:r>
              <a:t>The Faith That Saves Is The Faith That Obeys!</a:t>
            </a:r>
          </a:p>
        </p:txBody>
      </p:sp>
      <p:pic>
        <p:nvPicPr>
          <p:cNvPr id="435" name="Image" descr="Image"/>
          <p:cNvPicPr>
            <a:picLocks noChangeAspect="0"/>
          </p:cNvPicPr>
          <p:nvPr/>
        </p:nvPicPr>
        <p:blipFill>
          <a:blip r:embed="rId5">
            <a:alphaModFix amt="75484"/>
            <a:extLst/>
          </a:blip>
          <a:stretch>
            <a:fillRect/>
          </a:stretch>
        </p:blipFill>
        <p:spPr>
          <a:xfrm>
            <a:off x="4286236" y="6554490"/>
            <a:ext cx="6849097" cy="987438"/>
          </a:xfrm>
          <a:prstGeom prst="rect">
            <a:avLst/>
          </a:prstGeom>
          <a:ln w="12700">
            <a:miter lim="400000"/>
          </a:ln>
        </p:spPr>
      </p:pic>
      <p:pic>
        <p:nvPicPr>
          <p:cNvPr id="436" name="Image" descr="Image"/>
          <p:cNvPicPr>
            <a:picLocks noChangeAspect="0"/>
          </p:cNvPicPr>
          <p:nvPr/>
        </p:nvPicPr>
        <p:blipFill>
          <a:blip r:embed="rId5">
            <a:alphaModFix amt="75484"/>
            <a:extLst/>
          </a:blip>
          <a:stretch>
            <a:fillRect/>
          </a:stretch>
        </p:blipFill>
        <p:spPr>
          <a:xfrm>
            <a:off x="7943048" y="7256278"/>
            <a:ext cx="4674823" cy="987439"/>
          </a:xfrm>
          <a:prstGeom prst="rect">
            <a:avLst/>
          </a:prstGeom>
          <a:ln w="12700">
            <a:miter lim="400000"/>
          </a:ln>
        </p:spPr>
      </p:pic>
      <p:pic>
        <p:nvPicPr>
          <p:cNvPr id="437" name="Image" descr="Image"/>
          <p:cNvPicPr>
            <a:picLocks noChangeAspect="0"/>
          </p:cNvPicPr>
          <p:nvPr/>
        </p:nvPicPr>
        <p:blipFill>
          <a:blip r:embed="rId5">
            <a:alphaModFix amt="75484"/>
            <a:extLst/>
          </a:blip>
          <a:stretch>
            <a:fillRect/>
          </a:stretch>
        </p:blipFill>
        <p:spPr>
          <a:xfrm>
            <a:off x="4368800" y="7985587"/>
            <a:ext cx="8291194" cy="987439"/>
          </a:xfrm>
          <a:prstGeom prst="rect">
            <a:avLst/>
          </a:prstGeom>
          <a:ln w="12700">
            <a:miter lim="400000"/>
          </a:ln>
        </p:spPr>
      </p:pic>
      <p:sp>
        <p:nvSpPr>
          <p:cNvPr id="438" name="James 2:14–26 (NKJV)…"/>
          <p:cNvSpPr txBox="1"/>
          <p:nvPr/>
        </p:nvSpPr>
        <p:spPr>
          <a:xfrm>
            <a:off x="4528041" y="2610737"/>
            <a:ext cx="7972711"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b="1" sz="3500">
                <a:solidFill>
                  <a:srgbClr val="000000"/>
                </a:solidFill>
                <a:latin typeface="Hoefler Text"/>
                <a:ea typeface="Hoefler Text"/>
                <a:cs typeface="Hoefler Text"/>
                <a:sym typeface="Hoefler Text"/>
              </a:defRPr>
            </a:pPr>
            <a:r>
              <a:t>James 2:14–26 (NKJV)</a:t>
            </a:r>
          </a:p>
          <a:p>
            <a:pPr algn="just" defTabSz="457200">
              <a:defRPr sz="4700">
                <a:solidFill>
                  <a:srgbClr val="000000"/>
                </a:solidFill>
                <a:latin typeface="Hoefler Text"/>
                <a:ea typeface="Hoefler Text"/>
                <a:cs typeface="Hoefler Text"/>
                <a:sym typeface="Hoefler Text"/>
              </a:defRPr>
            </a:pPr>
            <a:r>
              <a:rPr baseline="31999"/>
              <a:t>23</a:t>
            </a:r>
            <a:r>
              <a:t> And the Scripture was fulfilled which says, “</a:t>
            </a:r>
            <a:r>
              <a:rPr i="1"/>
              <a:t>Abraham believed God, and it was</a:t>
            </a:r>
            <a:r>
              <a:t> accounted to him for righteousness.” And he was called the friend of God. </a:t>
            </a:r>
            <a:r>
              <a:rPr baseline="31999"/>
              <a:t>24</a:t>
            </a:r>
            <a:r>
              <a:t> You see then that a man is justified by works, and not by faith only.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42" name="Image"/>
          <p:cNvGrpSpPr/>
          <p:nvPr/>
        </p:nvGrpSpPr>
        <p:grpSpPr>
          <a:xfrm>
            <a:off x="59972" y="2803385"/>
            <a:ext cx="4164428" cy="6731002"/>
            <a:chOff x="0" y="0"/>
            <a:chExt cx="4164427" cy="6731000"/>
          </a:xfrm>
        </p:grpSpPr>
        <p:pic>
          <p:nvPicPr>
            <p:cNvPr id="441" name="Image" descr="Image"/>
            <p:cNvPicPr>
              <a:picLocks noChangeAspect="1"/>
            </p:cNvPicPr>
            <p:nvPr/>
          </p:nvPicPr>
          <p:blipFill>
            <a:blip r:embed="rId2">
              <a:extLst/>
            </a:blip>
            <a:srcRect l="13255" t="0" r="54255" b="0"/>
            <a:stretch>
              <a:fillRect/>
            </a:stretch>
          </p:blipFill>
          <p:spPr>
            <a:xfrm>
              <a:off x="342900" y="342900"/>
              <a:ext cx="3478628" cy="6032501"/>
            </a:xfrm>
            <a:prstGeom prst="rect">
              <a:avLst/>
            </a:prstGeom>
            <a:ln>
              <a:noFill/>
            </a:ln>
            <a:effectLst/>
          </p:spPr>
        </p:pic>
        <p:pic>
          <p:nvPicPr>
            <p:cNvPr id="440" name="Image" descr="Image"/>
            <p:cNvPicPr>
              <a:picLocks noChangeAspect="0"/>
            </p:cNvPicPr>
            <p:nvPr/>
          </p:nvPicPr>
          <p:blipFill>
            <a:blip r:embed="rId3">
              <a:extLst/>
            </a:blip>
            <a:stretch>
              <a:fillRect/>
            </a:stretch>
          </p:blipFill>
          <p:spPr>
            <a:xfrm>
              <a:off x="0" y="-1"/>
              <a:ext cx="4164428" cy="6731002"/>
            </a:xfrm>
            <a:prstGeom prst="rect">
              <a:avLst/>
            </a:prstGeom>
            <a:effectLst/>
          </p:spPr>
        </p:pic>
      </p:grpSp>
      <p:sp>
        <p:nvSpPr>
          <p:cNvPr id="443" name="Rectangle"/>
          <p:cNvSpPr/>
          <p:nvPr/>
        </p:nvSpPr>
        <p:spPr>
          <a:xfrm>
            <a:off x="4257415" y="2411646"/>
            <a:ext cx="8513963" cy="7076201"/>
          </a:xfrm>
          <a:prstGeom prst="rect">
            <a:avLst/>
          </a:prstGeom>
          <a:solidFill>
            <a:srgbClr val="FFFFFF"/>
          </a:solidFill>
          <a:ln w="12700">
            <a:solidFill>
              <a:srgbClr val="2F2B20"/>
            </a:solidFill>
            <a:miter/>
          </a:ln>
          <a:effectLst>
            <a:outerShdw sx="100000" sy="100000" kx="0" ky="0" algn="b" rotWithShape="0" blurRad="203200" dist="114300" dir="2039992">
              <a:srgbClr val="000000">
                <a:alpha val="84146"/>
              </a:srgbClr>
            </a:outerShdw>
          </a:effectLst>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44" name="Image" descr="Image"/>
          <p:cNvPicPr>
            <a:picLocks noChangeAspect="0"/>
          </p:cNvPicPr>
          <p:nvPr/>
        </p:nvPicPr>
        <p:blipFill>
          <a:blip r:embed="rId4">
            <a:extLst/>
          </a:blip>
          <a:stretch>
            <a:fillRect/>
          </a:stretch>
        </p:blipFill>
        <p:spPr>
          <a:xfrm>
            <a:off x="410666" y="408474"/>
            <a:ext cx="12183468" cy="1086850"/>
          </a:xfrm>
          <a:prstGeom prst="rect">
            <a:avLst/>
          </a:prstGeom>
          <a:ln w="12700">
            <a:miter lim="400000"/>
          </a:ln>
        </p:spPr>
      </p:pic>
      <p:pic>
        <p:nvPicPr>
          <p:cNvPr id="445" name="Faith That Obeys Is The Faith That Saves" descr="Faith That Obeys Is The Faith That Saves"/>
          <p:cNvPicPr>
            <a:picLocks noChangeAspect="0"/>
          </p:cNvPicPr>
          <p:nvPr/>
        </p:nvPicPr>
        <p:blipFill>
          <a:blip r:embed="rId5">
            <a:extLst/>
          </a:blip>
          <a:stretch>
            <a:fillRect/>
          </a:stretch>
        </p:blipFill>
        <p:spPr>
          <a:xfrm>
            <a:off x="52131" y="1341164"/>
            <a:ext cx="12900538" cy="1349249"/>
          </a:xfrm>
          <a:prstGeom prst="rect">
            <a:avLst/>
          </a:prstGeom>
        </p:spPr>
      </p:pic>
      <p:grpSp>
        <p:nvGrpSpPr>
          <p:cNvPr id="448" name="Group"/>
          <p:cNvGrpSpPr/>
          <p:nvPr/>
        </p:nvGrpSpPr>
        <p:grpSpPr>
          <a:xfrm>
            <a:off x="265616" y="2499430"/>
            <a:ext cx="5212469" cy="2149258"/>
            <a:chOff x="0" y="0"/>
            <a:chExt cx="5212467" cy="2149256"/>
          </a:xfrm>
        </p:grpSpPr>
        <p:sp>
          <p:nvSpPr>
            <p:cNvPr id="446" name="Shape"/>
            <p:cNvSpPr/>
            <p:nvPr/>
          </p:nvSpPr>
          <p:spPr>
            <a:xfrm>
              <a:off x="0" y="0"/>
              <a:ext cx="5212468" cy="1962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056" y="0"/>
                  </a:lnTo>
                  <a:lnTo>
                    <a:pt x="16056" y="12600"/>
                  </a:lnTo>
                  <a:lnTo>
                    <a:pt x="21600" y="15738"/>
                  </a:lnTo>
                  <a:lnTo>
                    <a:pt x="16056" y="18000"/>
                  </a:lnTo>
                  <a:lnTo>
                    <a:pt x="16056" y="21600"/>
                  </a:lnTo>
                  <a:lnTo>
                    <a:pt x="0" y="21600"/>
                  </a:lnTo>
                  <a:lnTo>
                    <a:pt x="0" y="12600"/>
                  </a:lnTo>
                  <a:close/>
                </a:path>
              </a:pathLst>
            </a:custGeom>
            <a:solidFill>
              <a:srgbClr val="ECEAD4"/>
            </a:solidFill>
            <a:ln w="25400" cap="flat">
              <a:solidFill>
                <a:srgbClr val="4D4735"/>
              </a:solidFill>
              <a:prstDash val="solid"/>
              <a:round/>
            </a:ln>
            <a:effectLst>
              <a:outerShdw sx="100000" sy="100000" kx="0" ky="0" algn="b" rotWithShape="0" blurRad="63500" dist="50800" dir="2700000">
                <a:srgbClr val="000000">
                  <a:alpha val="40000"/>
                </a:srgbClr>
              </a:outerShdw>
            </a:effectLst>
          </p:spPr>
          <p:txBody>
            <a:bodyPr wrap="square" lIns="65023" tIns="65023" rIns="65023" bIns="65023" numCol="1" anchor="t">
              <a:noAutofit/>
            </a:bodyPr>
            <a:lstStyle/>
            <a:p>
              <a:pPr defTabSz="1300480">
                <a:defRPr sz="3400">
                  <a:solidFill>
                    <a:srgbClr val="000000"/>
                  </a:solidFill>
                  <a:effectLst>
                    <a:outerShdw sx="100000" sy="100000" kx="0" ky="0" algn="b" rotWithShape="0" blurRad="63500" dist="310007" dir="7680000">
                      <a:srgbClr val="000000">
                        <a:alpha val="32000"/>
                      </a:srgbClr>
                    </a:outerShdw>
                  </a:effectLst>
                  <a:latin typeface="Dominican"/>
                  <a:ea typeface="Dominican"/>
                  <a:cs typeface="Dominican"/>
                  <a:sym typeface="Dominican"/>
                </a:defRPr>
              </a:pPr>
            </a:p>
          </p:txBody>
        </p:sp>
        <p:sp>
          <p:nvSpPr>
            <p:cNvPr id="447" name="Hebrews 11:31…"/>
            <p:cNvSpPr txBox="1"/>
            <p:nvPr/>
          </p:nvSpPr>
          <p:spPr>
            <a:xfrm>
              <a:off x="0" y="0"/>
              <a:ext cx="3874635" cy="21492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p>
              <a:pPr defTabSz="1300480">
                <a:defRPr sz="34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Hebrews 11:31</a:t>
              </a:r>
              <a:endParaRPr>
                <a:solidFill>
                  <a:srgbClr val="FFFFFF"/>
                </a:solidFill>
              </a:endParaRPr>
            </a:p>
            <a:p>
              <a:pPr defTabSz="1300480">
                <a:defRPr sz="3400">
                  <a:solidFill>
                    <a:srgbClr val="000000"/>
                  </a:solidFill>
                  <a:effectLst>
                    <a:outerShdw sx="100000" sy="100000" kx="0" ky="0" algn="b" rotWithShape="0" blurRad="63500" dist="310007" dir="7680000">
                      <a:srgbClr val="000000">
                        <a:alpha val="32000"/>
                      </a:srgbClr>
                    </a:outerShdw>
                  </a:effectLst>
                  <a:latin typeface="Dominican"/>
                  <a:ea typeface="Dominican"/>
                  <a:cs typeface="Dominican"/>
                  <a:sym typeface="Dominican"/>
                </a:defRPr>
              </a:pPr>
              <a:r>
                <a:t>Rahab justified by faith</a:t>
              </a:r>
            </a:p>
          </p:txBody>
        </p:sp>
      </p:grpSp>
      <p:pic>
        <p:nvPicPr>
          <p:cNvPr id="449" name="Image" descr="Image"/>
          <p:cNvPicPr>
            <a:picLocks noChangeAspect="0"/>
          </p:cNvPicPr>
          <p:nvPr/>
        </p:nvPicPr>
        <p:blipFill>
          <a:blip r:embed="rId6">
            <a:alphaModFix amt="75484"/>
            <a:extLst/>
          </a:blip>
          <a:stretch>
            <a:fillRect/>
          </a:stretch>
        </p:blipFill>
        <p:spPr>
          <a:xfrm>
            <a:off x="6099296" y="7669095"/>
            <a:ext cx="6560698" cy="987438"/>
          </a:xfrm>
          <a:prstGeom prst="rect">
            <a:avLst/>
          </a:prstGeom>
          <a:ln w="12700">
            <a:miter lim="400000"/>
          </a:ln>
        </p:spPr>
      </p:pic>
      <p:pic>
        <p:nvPicPr>
          <p:cNvPr id="450" name="Image" descr="Image"/>
          <p:cNvPicPr>
            <a:picLocks noChangeAspect="0"/>
          </p:cNvPicPr>
          <p:nvPr/>
        </p:nvPicPr>
        <p:blipFill>
          <a:blip r:embed="rId6">
            <a:alphaModFix amt="75484"/>
            <a:extLst/>
          </a:blip>
          <a:stretch>
            <a:fillRect/>
          </a:stretch>
        </p:blipFill>
        <p:spPr>
          <a:xfrm>
            <a:off x="4341101" y="8332756"/>
            <a:ext cx="3679744" cy="987438"/>
          </a:xfrm>
          <a:prstGeom prst="rect">
            <a:avLst/>
          </a:prstGeom>
          <a:ln w="12700">
            <a:miter lim="400000"/>
          </a:ln>
        </p:spPr>
      </p:pic>
      <p:pic>
        <p:nvPicPr>
          <p:cNvPr id="451" name="Image" descr="Image"/>
          <p:cNvPicPr>
            <a:picLocks noChangeAspect="0"/>
          </p:cNvPicPr>
          <p:nvPr/>
        </p:nvPicPr>
        <p:blipFill>
          <a:blip r:embed="rId6">
            <a:alphaModFix amt="75484"/>
            <a:extLst/>
          </a:blip>
          <a:stretch>
            <a:fillRect/>
          </a:stretch>
        </p:blipFill>
        <p:spPr>
          <a:xfrm>
            <a:off x="4368622" y="4521084"/>
            <a:ext cx="2023587" cy="987439"/>
          </a:xfrm>
          <a:prstGeom prst="rect">
            <a:avLst/>
          </a:prstGeom>
          <a:ln w="12700">
            <a:miter lim="400000"/>
          </a:ln>
        </p:spPr>
      </p:pic>
      <p:pic>
        <p:nvPicPr>
          <p:cNvPr id="452" name="Image" descr="Image"/>
          <p:cNvPicPr>
            <a:picLocks noChangeAspect="0"/>
          </p:cNvPicPr>
          <p:nvPr/>
        </p:nvPicPr>
        <p:blipFill>
          <a:blip r:embed="rId6">
            <a:alphaModFix amt="75484"/>
            <a:extLst/>
          </a:blip>
          <a:stretch>
            <a:fillRect/>
          </a:stretch>
        </p:blipFill>
        <p:spPr>
          <a:xfrm>
            <a:off x="8980250" y="3833057"/>
            <a:ext cx="3679744" cy="987438"/>
          </a:xfrm>
          <a:prstGeom prst="rect">
            <a:avLst/>
          </a:prstGeom>
          <a:ln w="12700">
            <a:miter lim="400000"/>
          </a:ln>
        </p:spPr>
      </p:pic>
      <p:sp>
        <p:nvSpPr>
          <p:cNvPr id="453" name="James 2:14–26 (NKJV)…"/>
          <p:cNvSpPr txBox="1"/>
          <p:nvPr/>
        </p:nvSpPr>
        <p:spPr>
          <a:xfrm>
            <a:off x="4528041" y="2610737"/>
            <a:ext cx="7972711" cy="673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b="1" sz="3500">
                <a:solidFill>
                  <a:srgbClr val="000000"/>
                </a:solidFill>
                <a:latin typeface="Hoefler Text"/>
                <a:ea typeface="Hoefler Text"/>
                <a:cs typeface="Hoefler Text"/>
                <a:sym typeface="Hoefler Text"/>
              </a:defRPr>
            </a:pPr>
            <a:r>
              <a:t>James 2:14–26 (NKJV)</a:t>
            </a:r>
          </a:p>
          <a:p>
            <a:pPr algn="just" defTabSz="457200">
              <a:defRPr sz="5000">
                <a:solidFill>
                  <a:srgbClr val="000000"/>
                </a:solidFill>
                <a:latin typeface="Hoefler Text"/>
                <a:ea typeface="Hoefler Text"/>
                <a:cs typeface="Hoefler Text"/>
                <a:sym typeface="Hoefler Text"/>
              </a:defRPr>
            </a:pPr>
            <a:r>
              <a:rPr baseline="31999"/>
              <a:t>25</a:t>
            </a:r>
            <a:r>
              <a:t> Likewise, was not Rahab the harlot also justified by works when she received the messengers and sent </a:t>
            </a:r>
            <a:r>
              <a:rPr i="1"/>
              <a:t>them</a:t>
            </a:r>
            <a:r>
              <a:t> out another way? </a:t>
            </a:r>
            <a:r>
              <a:rPr baseline="31999"/>
              <a:t>26</a:t>
            </a:r>
            <a:r>
              <a:t> For as the body without the spirit is dead, so faith without works is dead also.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alvation is a gift of God which no man deserves – Rom 3:23…"/>
          <p:cNvSpPr txBox="1"/>
          <p:nvPr/>
        </p:nvSpPr>
        <p:spPr>
          <a:xfrm>
            <a:off x="5071226" y="3150786"/>
            <a:ext cx="7479064" cy="61616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1500"/>
              </a:spcBef>
              <a:buClr>
                <a:srgbClr val="945200"/>
              </a:buClr>
              <a:buSzPct val="125000"/>
              <a:buFont typeface="Zapf Dingbats"/>
              <a:buChar char="✦"/>
              <a:defRPr sz="4000">
                <a:solidFill>
                  <a:srgbClr val="000000"/>
                </a:solidFill>
                <a:latin typeface="Constantia"/>
                <a:ea typeface="Constantia"/>
                <a:cs typeface="Constantia"/>
                <a:sym typeface="Constantia"/>
              </a:defRPr>
            </a:pPr>
            <a:r>
              <a:t>Salvation is a gift of God which no man deserves – Rom 3:23</a:t>
            </a:r>
          </a:p>
          <a:p>
            <a:pPr algn="l" defTabSz="457200">
              <a:spcBef>
                <a:spcPts val="1500"/>
              </a:spcBef>
              <a:buClr>
                <a:srgbClr val="945200"/>
              </a:buClr>
              <a:buSzPct val="125000"/>
              <a:buFont typeface="Zapf Dingbats"/>
              <a:buChar char="✦"/>
              <a:defRPr sz="4000">
                <a:solidFill>
                  <a:srgbClr val="000000"/>
                </a:solidFill>
                <a:latin typeface="Constantia"/>
                <a:ea typeface="Constantia"/>
                <a:cs typeface="Constantia"/>
                <a:sym typeface="Constantia"/>
              </a:defRPr>
            </a:pPr>
            <a:r>
              <a:t>Salvation is received through the means of our faith – John 3:16; 8:24; Heb 11:6; Rom 10:17</a:t>
            </a:r>
          </a:p>
          <a:p>
            <a:pPr algn="l" defTabSz="457200">
              <a:spcBef>
                <a:spcPts val="1500"/>
              </a:spcBef>
              <a:buClr>
                <a:srgbClr val="945200"/>
              </a:buClr>
              <a:buSzPct val="125000"/>
              <a:buFont typeface="Zapf Dingbats"/>
              <a:buChar char="✦"/>
              <a:defRPr sz="4000">
                <a:solidFill>
                  <a:srgbClr val="000000"/>
                </a:solidFill>
                <a:latin typeface="Constantia"/>
                <a:ea typeface="Constantia"/>
                <a:cs typeface="Constantia"/>
                <a:sym typeface="Constantia"/>
              </a:defRPr>
            </a:pPr>
            <a:r>
              <a:t>Salvation cannot be earned by our own efforts – Rom. 11:6</a:t>
            </a:r>
          </a:p>
          <a:p>
            <a:pPr algn="l" defTabSz="457200">
              <a:spcBef>
                <a:spcPts val="1500"/>
              </a:spcBef>
              <a:buClr>
                <a:srgbClr val="945200"/>
              </a:buClr>
              <a:buSzPct val="125000"/>
              <a:buFont typeface="Zapf Dingbats"/>
              <a:buChar char="✦"/>
              <a:defRPr sz="4000">
                <a:solidFill>
                  <a:srgbClr val="000000"/>
                </a:solidFill>
                <a:latin typeface="Constantia"/>
                <a:ea typeface="Constantia"/>
                <a:cs typeface="Constantia"/>
                <a:sym typeface="Constantia"/>
              </a:defRPr>
            </a:pPr>
            <a:r>
              <a:t>No man can boast before God  – Rom. 4:2; 3:23</a:t>
            </a:r>
          </a:p>
        </p:txBody>
      </p:sp>
      <p:pic>
        <p:nvPicPr>
          <p:cNvPr id="456" name="Ephesians 2:8–9 (NKJV)…" descr="Ephesians 2:8–9 (NKJV)…"/>
          <p:cNvPicPr>
            <a:picLocks noChangeAspect="0"/>
          </p:cNvPicPr>
          <p:nvPr/>
        </p:nvPicPr>
        <p:blipFill>
          <a:blip r:embed="rId2">
            <a:extLst/>
          </a:blip>
          <a:stretch>
            <a:fillRect/>
          </a:stretch>
        </p:blipFill>
        <p:spPr>
          <a:xfrm>
            <a:off x="-72270" y="2980428"/>
            <a:ext cx="5042290" cy="6502401"/>
          </a:xfrm>
          <a:prstGeom prst="rect">
            <a:avLst/>
          </a:prstGeom>
        </p:spPr>
      </p:pic>
      <p:grpSp>
        <p:nvGrpSpPr>
          <p:cNvPr id="459" name="SAME principle In EVERY Age …"/>
          <p:cNvGrpSpPr/>
          <p:nvPr/>
        </p:nvGrpSpPr>
        <p:grpSpPr>
          <a:xfrm>
            <a:off x="202583" y="1494968"/>
            <a:ext cx="12599634" cy="1244601"/>
            <a:chOff x="0" y="0"/>
            <a:chExt cx="12599633" cy="1244600"/>
          </a:xfrm>
        </p:grpSpPr>
        <p:sp>
          <p:nvSpPr>
            <p:cNvPr id="458" name="SAME principle In EVERY Age …"/>
            <p:cNvSpPr txBox="1"/>
            <p:nvPr/>
          </p:nvSpPr>
          <p:spPr>
            <a:xfrm>
              <a:off x="203200" y="215900"/>
              <a:ext cx="12193234" cy="812800"/>
            </a:xfrm>
            <a:prstGeom prst="rect">
              <a:avLst/>
            </a:prstGeom>
            <a:solidFill>
              <a:schemeClr val="accent5">
                <a:hueOff val="33620"/>
                <a:satOff val="5733"/>
                <a:lumOff val="-999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800">
                  <a:solidFill>
                    <a:srgbClr val="E8DBA3"/>
                  </a:solidFill>
                  <a:effectLst>
                    <a:outerShdw sx="100000" sy="100000" kx="0" ky="0" algn="b" rotWithShape="0" blurRad="76200" dist="63500" dir="2232021">
                      <a:srgbClr val="000000"/>
                    </a:outerShdw>
                  </a:effectLst>
                  <a:latin typeface="Thames Nude Roman"/>
                  <a:ea typeface="Thames Nude Roman"/>
                  <a:cs typeface="Thames Nude Roman"/>
                  <a:sym typeface="Thames Nude Roman"/>
                </a:defRPr>
              </a:lvl1pPr>
            </a:lstStyle>
            <a:p>
              <a:pPr/>
              <a:r>
                <a:t>SAME principle In EVERY Age …</a:t>
              </a:r>
            </a:p>
          </p:txBody>
        </p:sp>
        <p:pic>
          <p:nvPicPr>
            <p:cNvPr id="457" name="SAME principle In EVERY Age …" descr="SAME principle In EVERY Age …"/>
            <p:cNvPicPr>
              <a:picLocks noChangeAspect="0"/>
            </p:cNvPicPr>
            <p:nvPr/>
          </p:nvPicPr>
          <p:blipFill>
            <a:blip r:embed="rId3">
              <a:extLst/>
            </a:blip>
            <a:stretch>
              <a:fillRect/>
            </a:stretch>
          </p:blipFill>
          <p:spPr>
            <a:xfrm>
              <a:off x="0" y="-1"/>
              <a:ext cx="12599634" cy="1244601"/>
            </a:xfrm>
            <a:prstGeom prst="rect">
              <a:avLst/>
            </a:prstGeom>
            <a:effectLst/>
          </p:spPr>
        </p:pic>
      </p:grpSp>
      <p:pic>
        <p:nvPicPr>
          <p:cNvPr id="460" name="Image" descr="Image"/>
          <p:cNvPicPr>
            <a:picLocks noChangeAspect="0"/>
          </p:cNvPicPr>
          <p:nvPr/>
        </p:nvPicPr>
        <p:blipFill>
          <a:blip r:embed="rId4">
            <a:extLst/>
          </a:blip>
          <a:stretch>
            <a:fillRect/>
          </a:stretch>
        </p:blipFill>
        <p:spPr>
          <a:xfrm>
            <a:off x="410666" y="408474"/>
            <a:ext cx="12183468" cy="10868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5">
                                            <p:bg/>
                                          </p:spTgt>
                                        </p:tgtEl>
                                        <p:attrNameLst>
                                          <p:attrName>style.visibility</p:attrName>
                                        </p:attrNameLst>
                                      </p:cBhvr>
                                      <p:to>
                                        <p:strVal val="visible"/>
                                      </p:to>
                                    </p:set>
                                    <p:animEffect filter="wipe(left)" transition="in">
                                      <p:cBhvr>
                                        <p:cTn id="7" dur="1500"/>
                                        <p:tgtEl>
                                          <p:spTgt spid="45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5">
                                            <p:txEl>
                                              <p:pRg st="0" end="0"/>
                                            </p:txEl>
                                          </p:spTgt>
                                        </p:tgtEl>
                                        <p:attrNameLst>
                                          <p:attrName>style.visibility</p:attrName>
                                        </p:attrNameLst>
                                      </p:cBhvr>
                                      <p:to>
                                        <p:strVal val="visible"/>
                                      </p:to>
                                    </p:set>
                                    <p:animEffect filter="wipe(left)" transition="in">
                                      <p:cBhvr>
                                        <p:cTn id="10" dur="1500"/>
                                        <p:tgtEl>
                                          <p:spTgt spid="4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5">
                                            <p:txEl>
                                              <p:pRg st="1" end="1"/>
                                            </p:txEl>
                                          </p:spTgt>
                                        </p:tgtEl>
                                        <p:attrNameLst>
                                          <p:attrName>style.visibility</p:attrName>
                                        </p:attrNameLst>
                                      </p:cBhvr>
                                      <p:to>
                                        <p:strVal val="visible"/>
                                      </p:to>
                                    </p:set>
                                    <p:animEffect filter="wipe(left)" transition="in">
                                      <p:cBhvr>
                                        <p:cTn id="15" dur="1500"/>
                                        <p:tgtEl>
                                          <p:spTgt spid="4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5">
                                            <p:txEl>
                                              <p:pRg st="2" end="2"/>
                                            </p:txEl>
                                          </p:spTgt>
                                        </p:tgtEl>
                                        <p:attrNameLst>
                                          <p:attrName>style.visibility</p:attrName>
                                        </p:attrNameLst>
                                      </p:cBhvr>
                                      <p:to>
                                        <p:strVal val="visible"/>
                                      </p:to>
                                    </p:set>
                                    <p:animEffect filter="wipe(left)" transition="in">
                                      <p:cBhvr>
                                        <p:cTn id="20" dur="1500"/>
                                        <p:tgtEl>
                                          <p:spTgt spid="45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55">
                                            <p:txEl>
                                              <p:pRg st="3" end="3"/>
                                            </p:txEl>
                                          </p:spTgt>
                                        </p:tgtEl>
                                        <p:attrNameLst>
                                          <p:attrName>style.visibility</p:attrName>
                                        </p:attrNameLst>
                                      </p:cBhvr>
                                      <p:to>
                                        <p:strVal val="visible"/>
                                      </p:to>
                                    </p:set>
                                    <p:animEffect filter="wipe(left)" transition="in">
                                      <p:cBhvr>
                                        <p:cTn id="25" dur="1500"/>
                                        <p:tgtEl>
                                          <p:spTgt spid="45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5"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2" name="Image" descr="Image"/>
          <p:cNvPicPr>
            <a:picLocks noChangeAspect="0"/>
          </p:cNvPicPr>
          <p:nvPr/>
        </p:nvPicPr>
        <p:blipFill>
          <a:blip r:embed="rId2">
            <a:extLst/>
          </a:blip>
          <a:stretch>
            <a:fillRect/>
          </a:stretch>
        </p:blipFill>
        <p:spPr>
          <a:xfrm>
            <a:off x="0" y="1877483"/>
            <a:ext cx="13004801" cy="4580583"/>
          </a:xfrm>
          <a:prstGeom prst="rect">
            <a:avLst/>
          </a:prstGeom>
          <a:ln w="12700">
            <a:miter lim="400000"/>
          </a:ln>
          <a:effectLst>
            <a:outerShdw sx="100000" sy="100000" kx="0" ky="0" algn="b" rotWithShape="0" blurRad="241300" dist="270781" dir="4191380">
              <a:srgbClr val="000000">
                <a:alpha val="53076"/>
              </a:srgbClr>
            </a:outerShdw>
          </a:effectLst>
        </p:spPr>
      </p:pic>
      <p:grpSp>
        <p:nvGrpSpPr>
          <p:cNvPr id="465" name="SAME principle In EVERY Age …"/>
          <p:cNvGrpSpPr/>
          <p:nvPr/>
        </p:nvGrpSpPr>
        <p:grpSpPr>
          <a:xfrm>
            <a:off x="202583" y="1494968"/>
            <a:ext cx="12599634" cy="1244601"/>
            <a:chOff x="0" y="0"/>
            <a:chExt cx="12599633" cy="1244600"/>
          </a:xfrm>
        </p:grpSpPr>
        <p:sp>
          <p:nvSpPr>
            <p:cNvPr id="464" name="SAME principle In EVERY Age …"/>
            <p:cNvSpPr txBox="1"/>
            <p:nvPr/>
          </p:nvSpPr>
          <p:spPr>
            <a:xfrm>
              <a:off x="203200" y="215900"/>
              <a:ext cx="12193234" cy="812800"/>
            </a:xfrm>
            <a:prstGeom prst="rect">
              <a:avLst/>
            </a:prstGeom>
            <a:solidFill>
              <a:schemeClr val="accent5">
                <a:hueOff val="33620"/>
                <a:satOff val="5733"/>
                <a:lumOff val="-999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800">
                  <a:solidFill>
                    <a:srgbClr val="E8DBA3"/>
                  </a:solidFill>
                  <a:effectLst>
                    <a:outerShdw sx="100000" sy="100000" kx="0" ky="0" algn="b" rotWithShape="0" blurRad="76200" dist="63500" dir="2232021">
                      <a:srgbClr val="000000"/>
                    </a:outerShdw>
                  </a:effectLst>
                  <a:latin typeface="Thames Nude Roman"/>
                  <a:ea typeface="Thames Nude Roman"/>
                  <a:cs typeface="Thames Nude Roman"/>
                  <a:sym typeface="Thames Nude Roman"/>
                </a:defRPr>
              </a:lvl1pPr>
            </a:lstStyle>
            <a:p>
              <a:pPr/>
              <a:r>
                <a:t>SAME principle In EVERY Age …</a:t>
              </a:r>
            </a:p>
          </p:txBody>
        </p:sp>
        <p:pic>
          <p:nvPicPr>
            <p:cNvPr id="463" name="SAME principle In EVERY Age …" descr="SAME principle In EVERY Age …"/>
            <p:cNvPicPr>
              <a:picLocks noChangeAspect="0"/>
            </p:cNvPicPr>
            <p:nvPr/>
          </p:nvPicPr>
          <p:blipFill>
            <a:blip r:embed="rId3">
              <a:extLst/>
            </a:blip>
            <a:stretch>
              <a:fillRect/>
            </a:stretch>
          </p:blipFill>
          <p:spPr>
            <a:xfrm>
              <a:off x="0" y="-1"/>
              <a:ext cx="12599634" cy="1244601"/>
            </a:xfrm>
            <a:prstGeom prst="rect">
              <a:avLst/>
            </a:prstGeom>
            <a:effectLst/>
          </p:spPr>
        </p:pic>
      </p:grpSp>
      <p:sp>
        <p:nvSpPr>
          <p:cNvPr id="466" name="Noah - Gen. 6:8,13-17; 22; 7:5; Heb 11:7…"/>
          <p:cNvSpPr txBox="1"/>
          <p:nvPr/>
        </p:nvSpPr>
        <p:spPr>
          <a:xfrm>
            <a:off x="247473" y="5952066"/>
            <a:ext cx="12509854" cy="3606801"/>
          </a:xfrm>
          <a:prstGeom prst="rect">
            <a:avLst/>
          </a:prstGeom>
          <a:solidFill>
            <a:srgbClr val="DCDDE0">
              <a:alpha val="8232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900"/>
              </a:spcBef>
              <a:defRPr sz="3600">
                <a:solidFill>
                  <a:srgbClr val="000000"/>
                </a:solidFill>
              </a:defRPr>
            </a:pPr>
            <a:r>
              <a:rPr>
                <a:latin typeface="Thames Nude Roman"/>
                <a:ea typeface="Thames Nude Roman"/>
                <a:cs typeface="Thames Nude Roman"/>
                <a:sym typeface="Thames Nude Roman"/>
              </a:rPr>
              <a:t>Noah</a:t>
            </a:r>
            <a:r>
              <a:t> - Gen. 6:8,13-17; 22; 7:5; Heb 11:7 </a:t>
            </a:r>
          </a:p>
          <a:p>
            <a:pPr>
              <a:spcBef>
                <a:spcPts val="900"/>
              </a:spcBef>
              <a:defRPr sz="3600">
                <a:solidFill>
                  <a:srgbClr val="000000"/>
                </a:solidFill>
              </a:defRPr>
            </a:pPr>
            <a:r>
              <a:rPr>
                <a:latin typeface="Thames Nude Roman"/>
                <a:ea typeface="Thames Nude Roman"/>
                <a:cs typeface="Thames Nude Roman"/>
                <a:sym typeface="Thames Nude Roman"/>
              </a:rPr>
              <a:t>Abraham</a:t>
            </a:r>
            <a:r>
              <a:t> – Gen 12:4; 15:6; 17:10,23; 22:3,16-18</a:t>
            </a:r>
          </a:p>
          <a:p>
            <a:pPr>
              <a:spcBef>
                <a:spcPts val="900"/>
              </a:spcBef>
              <a:defRPr sz="3600">
                <a:solidFill>
                  <a:srgbClr val="000000"/>
                </a:solidFill>
              </a:defRPr>
            </a:pPr>
            <a:r>
              <a:rPr>
                <a:latin typeface="Thames Nude Roman"/>
                <a:ea typeface="Thames Nude Roman"/>
                <a:cs typeface="Thames Nude Roman"/>
                <a:sym typeface="Thames Nude Roman"/>
              </a:rPr>
              <a:t>Israel</a:t>
            </a:r>
            <a:r>
              <a:t> – Ex. 12:13; 14:30; Dt 30:15-19; Jos 6; 1 Cor 10:1-13 </a:t>
            </a:r>
          </a:p>
          <a:p>
            <a:pPr>
              <a:spcBef>
                <a:spcPts val="900"/>
              </a:spcBef>
              <a:defRPr sz="3600">
                <a:solidFill>
                  <a:srgbClr val="000000"/>
                </a:solidFill>
              </a:defRPr>
            </a:pPr>
            <a:r>
              <a:rPr>
                <a:latin typeface="Thames Nude Roman"/>
                <a:ea typeface="Thames Nude Roman"/>
                <a:cs typeface="Thames Nude Roman"/>
                <a:sym typeface="Thames Nude Roman"/>
              </a:rPr>
              <a:t>Us</a:t>
            </a:r>
            <a:r>
              <a:t> – Mark 16:16; Acts 2:38; 8:12,37; Rom 6:3-6; 10:9-13; Gal. 3:26,27; Col. 2:11-13; 1 Pet 3:21; 1 Jn 1:9</a:t>
            </a:r>
          </a:p>
        </p:txBody>
      </p:sp>
      <p:pic>
        <p:nvPicPr>
          <p:cNvPr id="467" name="Image" descr="Image"/>
          <p:cNvPicPr>
            <a:picLocks noChangeAspect="0"/>
          </p:cNvPicPr>
          <p:nvPr/>
        </p:nvPicPr>
        <p:blipFill>
          <a:blip r:embed="rId4">
            <a:extLst/>
          </a:blip>
          <a:stretch>
            <a:fillRect/>
          </a:stretch>
        </p:blipFill>
        <p:spPr>
          <a:xfrm>
            <a:off x="410666" y="408474"/>
            <a:ext cx="12183468" cy="10868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6">
                                            <p:bg/>
                                          </p:spTgt>
                                        </p:tgtEl>
                                        <p:attrNameLst>
                                          <p:attrName>style.visibility</p:attrName>
                                        </p:attrNameLst>
                                      </p:cBhvr>
                                      <p:to>
                                        <p:strVal val="visible"/>
                                      </p:to>
                                    </p:set>
                                    <p:animEffect filter="fade" transition="in">
                                      <p:cBhvr>
                                        <p:cTn id="7" dur="1500"/>
                                        <p:tgtEl>
                                          <p:spTgt spid="46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66">
                                            <p:txEl>
                                              <p:pRg st="0" end="0"/>
                                            </p:txEl>
                                          </p:spTgt>
                                        </p:tgtEl>
                                        <p:attrNameLst>
                                          <p:attrName>style.visibility</p:attrName>
                                        </p:attrNameLst>
                                      </p:cBhvr>
                                      <p:to>
                                        <p:strVal val="visible"/>
                                      </p:to>
                                    </p:set>
                                    <p:animEffect filter="fade" transition="in">
                                      <p:cBhvr>
                                        <p:cTn id="10" dur="1500"/>
                                        <p:tgtEl>
                                          <p:spTgt spid="4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66">
                                            <p:txEl>
                                              <p:pRg st="1" end="1"/>
                                            </p:txEl>
                                          </p:spTgt>
                                        </p:tgtEl>
                                        <p:attrNameLst>
                                          <p:attrName>style.visibility</p:attrName>
                                        </p:attrNameLst>
                                      </p:cBhvr>
                                      <p:to>
                                        <p:strVal val="visible"/>
                                      </p:to>
                                    </p:set>
                                    <p:animEffect filter="fade" transition="in">
                                      <p:cBhvr>
                                        <p:cTn id="15" dur="1500"/>
                                        <p:tgtEl>
                                          <p:spTgt spid="4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66">
                                            <p:txEl>
                                              <p:pRg st="2" end="2"/>
                                            </p:txEl>
                                          </p:spTgt>
                                        </p:tgtEl>
                                        <p:attrNameLst>
                                          <p:attrName>style.visibility</p:attrName>
                                        </p:attrNameLst>
                                      </p:cBhvr>
                                      <p:to>
                                        <p:strVal val="visible"/>
                                      </p:to>
                                    </p:set>
                                    <p:animEffect filter="fade" transition="in">
                                      <p:cBhvr>
                                        <p:cTn id="20" dur="1500"/>
                                        <p:tgtEl>
                                          <p:spTgt spid="4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66">
                                            <p:txEl>
                                              <p:pRg st="3" end="3"/>
                                            </p:txEl>
                                          </p:spTgt>
                                        </p:tgtEl>
                                        <p:attrNameLst>
                                          <p:attrName>style.visibility</p:attrName>
                                        </p:attrNameLst>
                                      </p:cBhvr>
                                      <p:to>
                                        <p:strVal val="visible"/>
                                      </p:to>
                                    </p:set>
                                    <p:animEffect filter="fade" transition="in">
                                      <p:cBhvr>
                                        <p:cTn id="25" dur="1500"/>
                                        <p:tgtEl>
                                          <p:spTgt spid="46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6"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9"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grpSp>
        <p:nvGrpSpPr>
          <p:cNvPr id="485" name="Group"/>
          <p:cNvGrpSpPr/>
          <p:nvPr/>
        </p:nvGrpSpPr>
        <p:grpSpPr>
          <a:xfrm>
            <a:off x="216746" y="2460261"/>
            <a:ext cx="12571308" cy="7191470"/>
            <a:chOff x="0" y="0"/>
            <a:chExt cx="12571306" cy="7191469"/>
          </a:xfrm>
        </p:grpSpPr>
        <p:sp>
          <p:nvSpPr>
            <p:cNvPr id="470" name="Line"/>
            <p:cNvSpPr/>
            <p:nvPr/>
          </p:nvSpPr>
          <p:spPr>
            <a:xfrm flipH="1">
              <a:off x="3684694" y="4999951"/>
              <a:ext cx="1402080" cy="454362"/>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473" name="Group"/>
            <p:cNvGrpSpPr/>
            <p:nvPr/>
          </p:nvGrpSpPr>
          <p:grpSpPr>
            <a:xfrm>
              <a:off x="-1" y="3871877"/>
              <a:ext cx="3677922" cy="3319593"/>
              <a:chOff x="0" y="0"/>
              <a:chExt cx="3677920" cy="3319591"/>
            </a:xfrm>
          </p:grpSpPr>
          <p:sp>
            <p:nvSpPr>
              <p:cNvPr id="471" name="Oval"/>
              <p:cNvSpPr/>
              <p:nvPr/>
            </p:nvSpPr>
            <p:spPr>
              <a:xfrm>
                <a:off x="-1" y="0"/>
                <a:ext cx="3677922" cy="3319592"/>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472" name="Sanctification…"/>
              <p:cNvSpPr txBox="1"/>
              <p:nvPr/>
            </p:nvSpPr>
            <p:spPr>
              <a:xfrm>
                <a:off x="334617" y="1033440"/>
                <a:ext cx="3008685" cy="1252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411245">
                        <a:srgbClr val="000000"/>
                      </a:outerShdw>
                    </a:effectLst>
                    <a:latin typeface="Calibri"/>
                    <a:ea typeface="Calibri"/>
                    <a:cs typeface="Calibri"/>
                    <a:sym typeface="Calibri"/>
                  </a:defRPr>
                </a:pPr>
                <a:r>
                  <a:t>Sanctification</a:t>
                </a:r>
              </a:p>
              <a:p>
                <a:pPr defTabSz="1300480">
                  <a:defRPr b="1" sz="3800">
                    <a:solidFill>
                      <a:srgbClr val="FFFFFF"/>
                    </a:solidFill>
                    <a:effectLst>
                      <a:outerShdw sx="100000" sy="100000" kx="0" ky="0" algn="b" rotWithShape="0" blurRad="63500" dist="63500" dir="411245">
                        <a:srgbClr val="000000"/>
                      </a:outerShdw>
                    </a:effectLst>
                    <a:latin typeface="Calibri"/>
                    <a:ea typeface="Calibri"/>
                    <a:cs typeface="Calibri"/>
                    <a:sym typeface="Calibri"/>
                  </a:defRPr>
                </a:pPr>
                <a:r>
                  <a:t>Acts 26:18</a:t>
                </a:r>
              </a:p>
            </p:txBody>
          </p:sp>
        </p:grpSp>
        <p:sp>
          <p:nvSpPr>
            <p:cNvPr id="474" name="Line"/>
            <p:cNvSpPr/>
            <p:nvPr/>
          </p:nvSpPr>
          <p:spPr>
            <a:xfrm>
              <a:off x="7692248" y="4999951"/>
              <a:ext cx="1406596" cy="446529"/>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477" name="Group"/>
            <p:cNvGrpSpPr/>
            <p:nvPr/>
          </p:nvGrpSpPr>
          <p:grpSpPr>
            <a:xfrm>
              <a:off x="9024338" y="3873835"/>
              <a:ext cx="3546969" cy="3290216"/>
              <a:chOff x="0" y="0"/>
              <a:chExt cx="3546968" cy="3290214"/>
            </a:xfrm>
          </p:grpSpPr>
          <p:sp>
            <p:nvSpPr>
              <p:cNvPr id="475" name="Oval"/>
              <p:cNvSpPr/>
              <p:nvPr/>
            </p:nvSpPr>
            <p:spPr>
              <a:xfrm>
                <a:off x="-1" y="-1"/>
                <a:ext cx="3546970" cy="3290216"/>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476" name="Regeneration…"/>
              <p:cNvSpPr txBox="1"/>
              <p:nvPr/>
            </p:nvSpPr>
            <p:spPr>
              <a:xfrm>
                <a:off x="292353" y="1018752"/>
                <a:ext cx="2962262" cy="1252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2033972">
                        <a:srgbClr val="000000"/>
                      </a:outerShdw>
                    </a:effectLst>
                    <a:latin typeface="Calibri"/>
                    <a:ea typeface="Calibri"/>
                    <a:cs typeface="Calibri"/>
                    <a:sym typeface="Calibri"/>
                  </a:defRPr>
                </a:pPr>
                <a:r>
                  <a:t>Regeneration</a:t>
                </a:r>
              </a:p>
              <a:p>
                <a:pPr defTabSz="1300480">
                  <a:defRPr b="1" sz="3800">
                    <a:solidFill>
                      <a:srgbClr val="FFFFFF"/>
                    </a:solidFill>
                    <a:effectLst>
                      <a:outerShdw sx="100000" sy="100000" kx="0" ky="0" algn="b" rotWithShape="0" blurRad="63500" dist="63500" dir="2033972">
                        <a:srgbClr val="000000"/>
                      </a:outerShdw>
                    </a:effectLst>
                    <a:latin typeface="Calibri"/>
                    <a:ea typeface="Calibri"/>
                    <a:cs typeface="Calibri"/>
                    <a:sym typeface="Calibri"/>
                  </a:defRPr>
                </a:pPr>
                <a:r>
                  <a:t>1 Pet 1:22,23</a:t>
                </a:r>
              </a:p>
            </p:txBody>
          </p:sp>
        </p:grpSp>
        <p:sp>
          <p:nvSpPr>
            <p:cNvPr id="478" name="Line"/>
            <p:cNvSpPr/>
            <p:nvPr/>
          </p:nvSpPr>
          <p:spPr>
            <a:xfrm flipV="1">
              <a:off x="6500142" y="2273773"/>
              <a:ext cx="2258" cy="1504099"/>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481" name="Group"/>
            <p:cNvGrpSpPr/>
            <p:nvPr/>
          </p:nvGrpSpPr>
          <p:grpSpPr>
            <a:xfrm>
              <a:off x="4660053" y="-1"/>
              <a:ext cx="3677922" cy="2538168"/>
              <a:chOff x="0" y="0"/>
              <a:chExt cx="3677920" cy="2538166"/>
            </a:xfrm>
          </p:grpSpPr>
          <p:sp>
            <p:nvSpPr>
              <p:cNvPr id="479" name="Oval"/>
              <p:cNvSpPr/>
              <p:nvPr/>
            </p:nvSpPr>
            <p:spPr>
              <a:xfrm>
                <a:off x="-1" y="-1"/>
                <a:ext cx="3677922" cy="2538168"/>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480" name="Justification…"/>
              <p:cNvSpPr txBox="1"/>
              <p:nvPr/>
            </p:nvSpPr>
            <p:spPr>
              <a:xfrm>
                <a:off x="495327" y="642727"/>
                <a:ext cx="2687265" cy="1252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2603829">
                        <a:srgbClr val="000000"/>
                      </a:outerShdw>
                    </a:effectLst>
                    <a:latin typeface="Calibri"/>
                    <a:ea typeface="Calibri"/>
                    <a:cs typeface="Calibri"/>
                    <a:sym typeface="Calibri"/>
                  </a:defRPr>
                </a:pPr>
                <a:r>
                  <a:t>Justification</a:t>
                </a:r>
              </a:p>
              <a:p>
                <a:pPr defTabSz="1300480">
                  <a:defRPr b="1" sz="3800">
                    <a:solidFill>
                      <a:srgbClr val="FFFFFF"/>
                    </a:solidFill>
                    <a:effectLst>
                      <a:outerShdw sx="100000" sy="100000" kx="0" ky="0" algn="b" rotWithShape="0" blurRad="63500" dist="63500" dir="2603829">
                        <a:srgbClr val="000000"/>
                      </a:outerShdw>
                    </a:effectLst>
                    <a:latin typeface="Calibri"/>
                    <a:ea typeface="Calibri"/>
                    <a:cs typeface="Calibri"/>
                    <a:sym typeface="Calibri"/>
                  </a:defRPr>
                </a:pPr>
                <a:r>
                  <a:t>Rom 6:16,17</a:t>
                </a:r>
              </a:p>
            </p:txBody>
          </p:sp>
        </p:grpSp>
        <p:grpSp>
          <p:nvGrpSpPr>
            <p:cNvPr id="484" name="Group"/>
            <p:cNvGrpSpPr/>
            <p:nvPr/>
          </p:nvGrpSpPr>
          <p:grpSpPr>
            <a:xfrm>
              <a:off x="4551679" y="3119828"/>
              <a:ext cx="3793068" cy="2444161"/>
              <a:chOff x="0" y="0"/>
              <a:chExt cx="3793066" cy="2444159"/>
            </a:xfrm>
          </p:grpSpPr>
          <p:sp>
            <p:nvSpPr>
              <p:cNvPr id="482" name="Oval"/>
              <p:cNvSpPr/>
              <p:nvPr/>
            </p:nvSpPr>
            <p:spPr>
              <a:xfrm>
                <a:off x="0" y="0"/>
                <a:ext cx="3793067" cy="2444160"/>
              </a:xfrm>
              <a:prstGeom prst="ellipse">
                <a:avLst/>
              </a:prstGeom>
              <a:gradFill flip="none" rotWithShape="1">
                <a:gsLst>
                  <a:gs pos="0">
                    <a:srgbClr val="242016"/>
                  </a:gs>
                  <a:gs pos="80000">
                    <a:srgbClr val="302B1D"/>
                  </a:gs>
                  <a:gs pos="100000">
                    <a:srgbClr val="302B1D"/>
                  </a:gs>
                </a:gsLst>
                <a:lin ang="16200000" scaled="0"/>
              </a:gra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sz="2400">
                    <a:solidFill>
                      <a:srgbClr val="FFFFFF"/>
                    </a:solidFill>
                    <a:latin typeface="Dominican"/>
                    <a:ea typeface="Dominican"/>
                    <a:cs typeface="Dominican"/>
                    <a:sym typeface="Dominican"/>
                  </a:defRPr>
                </a:pPr>
              </a:p>
            </p:txBody>
          </p:sp>
          <p:sp>
            <p:nvSpPr>
              <p:cNvPr id="483" name="SAVED IN…"/>
              <p:cNvSpPr txBox="1"/>
              <p:nvPr/>
            </p:nvSpPr>
            <p:spPr>
              <a:xfrm>
                <a:off x="405164" y="377368"/>
                <a:ext cx="2982739" cy="1689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a:solidFill>
                      <a:srgbClr val="FFFFFF"/>
                    </a:solidFill>
                    <a:latin typeface="Dominican"/>
                    <a:ea typeface="Dominican"/>
                    <a:cs typeface="Dominican"/>
                    <a:sym typeface="Dominican"/>
                  </a:defRPr>
                </a:pPr>
                <a:r>
                  <a:t>SAVED IN</a:t>
                </a:r>
              </a:p>
              <a:p>
                <a:pPr defTabSz="1300480">
                  <a:defRPr>
                    <a:solidFill>
                      <a:srgbClr val="FFFFFF"/>
                    </a:solidFill>
                    <a:latin typeface="Dominican"/>
                    <a:ea typeface="Dominican"/>
                    <a:cs typeface="Dominican"/>
                    <a:sym typeface="Dominican"/>
                  </a:defRPr>
                </a:pPr>
                <a:r>
                  <a:t>CHRIST</a:t>
                </a:r>
              </a:p>
            </p:txBody>
          </p:sp>
        </p:grpSp>
      </p:grpSp>
      <p:grpSp>
        <p:nvGrpSpPr>
          <p:cNvPr id="488" name="All occur at the same point in time"/>
          <p:cNvGrpSpPr/>
          <p:nvPr/>
        </p:nvGrpSpPr>
        <p:grpSpPr>
          <a:xfrm>
            <a:off x="8714220" y="2767486"/>
            <a:ext cx="3971194" cy="3530601"/>
            <a:chOff x="0" y="0"/>
            <a:chExt cx="3971193" cy="3530600"/>
          </a:xfrm>
        </p:grpSpPr>
        <p:sp>
          <p:nvSpPr>
            <p:cNvPr id="487" name="All occur at the same point in time"/>
            <p:cNvSpPr txBox="1"/>
            <p:nvPr/>
          </p:nvSpPr>
          <p:spPr>
            <a:xfrm>
              <a:off x="165100" y="127000"/>
              <a:ext cx="3653694" cy="3225800"/>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300480">
                <a:defRPr spc="69" sz="5000">
                  <a:ln w="17638">
                    <a:solidFill>
                      <a:srgbClr val="A49178"/>
                    </a:solidFill>
                  </a:ln>
                  <a:solidFill>
                    <a:srgbClr val="FEFEFE"/>
                  </a:solidFill>
                  <a:effectLst>
                    <a:outerShdw sx="100000" sy="100000" kx="0" ky="0" algn="b" rotWithShape="0" blurRad="12700" dist="63500" dir="2490348">
                      <a:srgbClr val="000000"/>
                    </a:outerShdw>
                  </a:effectLst>
                  <a:latin typeface="Century Gothic"/>
                  <a:ea typeface="Century Gothic"/>
                  <a:cs typeface="Century Gothic"/>
                  <a:sym typeface="Century Gothic"/>
                </a:defRPr>
              </a:lvl1pPr>
            </a:lstStyle>
            <a:p>
              <a:pPr/>
              <a:r>
                <a:t>All occur at the same point in time</a:t>
              </a:r>
            </a:p>
          </p:txBody>
        </p:sp>
        <p:pic>
          <p:nvPicPr>
            <p:cNvPr id="486" name="All occur at the same point in time" descr="All occur at the same point in time"/>
            <p:cNvPicPr>
              <a:picLocks noChangeAspect="0"/>
            </p:cNvPicPr>
            <p:nvPr/>
          </p:nvPicPr>
          <p:blipFill>
            <a:blip r:embed="rId3">
              <a:extLst/>
            </a:blip>
            <a:stretch>
              <a:fillRect/>
            </a:stretch>
          </p:blipFill>
          <p:spPr>
            <a:xfrm>
              <a:off x="-1" y="-1"/>
              <a:ext cx="3971195" cy="3530601"/>
            </a:xfrm>
            <a:prstGeom prst="rect">
              <a:avLst/>
            </a:prstGeom>
            <a:effectLst/>
          </p:spPr>
        </p:pic>
      </p:grpSp>
      <p:grpSp>
        <p:nvGrpSpPr>
          <p:cNvPr id="491" name="Other terms used to express ones saved state"/>
          <p:cNvGrpSpPr/>
          <p:nvPr/>
        </p:nvGrpSpPr>
        <p:grpSpPr>
          <a:xfrm>
            <a:off x="350961" y="2767486"/>
            <a:ext cx="4499148" cy="3530601"/>
            <a:chOff x="0" y="0"/>
            <a:chExt cx="4499146" cy="3530600"/>
          </a:xfrm>
        </p:grpSpPr>
        <p:sp>
          <p:nvSpPr>
            <p:cNvPr id="490" name="Other terms used to express ones saved state"/>
            <p:cNvSpPr txBox="1"/>
            <p:nvPr/>
          </p:nvSpPr>
          <p:spPr>
            <a:xfrm>
              <a:off x="165100" y="127000"/>
              <a:ext cx="4181647" cy="3225800"/>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300480">
                <a:defRPr spc="69" sz="5000">
                  <a:ln w="17638">
                    <a:solidFill>
                      <a:srgbClr val="A49178"/>
                    </a:solidFill>
                  </a:ln>
                  <a:solidFill>
                    <a:srgbClr val="FEFEFE"/>
                  </a:solidFill>
                  <a:effectLst>
                    <a:outerShdw sx="100000" sy="100000" kx="0" ky="0" algn="b" rotWithShape="0" blurRad="12700" dist="63500" dir="2490348">
                      <a:srgbClr val="000000"/>
                    </a:outerShdw>
                  </a:effectLst>
                  <a:latin typeface="Century Gothic"/>
                  <a:ea typeface="Century Gothic"/>
                  <a:cs typeface="Century Gothic"/>
                  <a:sym typeface="Century Gothic"/>
                </a:defRPr>
              </a:lvl1pPr>
            </a:lstStyle>
            <a:p>
              <a:pPr/>
              <a:r>
                <a:t>Other terms used to express ones saved state</a:t>
              </a:r>
            </a:p>
          </p:txBody>
        </p:sp>
        <p:pic>
          <p:nvPicPr>
            <p:cNvPr id="489" name="Other terms used to express ones saved state" descr="Other terms used to express ones saved state"/>
            <p:cNvPicPr>
              <a:picLocks noChangeAspect="0"/>
            </p:cNvPicPr>
            <p:nvPr/>
          </p:nvPicPr>
          <p:blipFill>
            <a:blip r:embed="rId4">
              <a:extLst/>
            </a:blip>
            <a:stretch>
              <a:fillRect/>
            </a:stretch>
          </p:blipFill>
          <p:spPr>
            <a:xfrm>
              <a:off x="0" y="-1"/>
              <a:ext cx="4499147" cy="3530601"/>
            </a:xfrm>
            <a:prstGeom prst="rect">
              <a:avLst/>
            </a:prstGeom>
            <a:effectLst/>
          </p:spPr>
        </p:pic>
      </p:grpSp>
      <p:pic>
        <p:nvPicPr>
          <p:cNvPr id="492" name="Are You Justified Before God?" descr="Are You Justified Before God?"/>
          <p:cNvPicPr>
            <a:picLocks noChangeAspect="0"/>
          </p:cNvPicPr>
          <p:nvPr/>
        </p:nvPicPr>
        <p:blipFill>
          <a:blip r:embed="rId5">
            <a:extLst/>
          </a:blip>
          <a:stretch>
            <a:fillRect/>
          </a:stretch>
        </p:blipFill>
        <p:spPr>
          <a:xfrm>
            <a:off x="52131" y="1341164"/>
            <a:ext cx="12900538" cy="14889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8"/>
                                        </p:tgtEl>
                                        <p:attrNameLst>
                                          <p:attrName>style.visibility</p:attrName>
                                        </p:attrNameLst>
                                      </p:cBhvr>
                                      <p:to>
                                        <p:strVal val="visible"/>
                                      </p:to>
                                    </p:set>
                                    <p:animEffect filter="wipe(left)" transition="in">
                                      <p:cBhvr>
                                        <p:cTn id="7" dur="15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8"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4"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grpSp>
        <p:nvGrpSpPr>
          <p:cNvPr id="510" name="Group"/>
          <p:cNvGrpSpPr/>
          <p:nvPr/>
        </p:nvGrpSpPr>
        <p:grpSpPr>
          <a:xfrm>
            <a:off x="216746" y="2460261"/>
            <a:ext cx="12571308" cy="7191470"/>
            <a:chOff x="0" y="0"/>
            <a:chExt cx="12571306" cy="7191469"/>
          </a:xfrm>
        </p:grpSpPr>
        <p:sp>
          <p:nvSpPr>
            <p:cNvPr id="495" name="Line"/>
            <p:cNvSpPr/>
            <p:nvPr/>
          </p:nvSpPr>
          <p:spPr>
            <a:xfrm flipH="1">
              <a:off x="3684694" y="4999951"/>
              <a:ext cx="1402080" cy="454362"/>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498" name="Group"/>
            <p:cNvGrpSpPr/>
            <p:nvPr/>
          </p:nvGrpSpPr>
          <p:grpSpPr>
            <a:xfrm>
              <a:off x="-1" y="3871877"/>
              <a:ext cx="3677922" cy="3319593"/>
              <a:chOff x="0" y="0"/>
              <a:chExt cx="3677920" cy="3319591"/>
            </a:xfrm>
          </p:grpSpPr>
          <p:sp>
            <p:nvSpPr>
              <p:cNvPr id="496" name="Oval"/>
              <p:cNvSpPr/>
              <p:nvPr/>
            </p:nvSpPr>
            <p:spPr>
              <a:xfrm>
                <a:off x="-1" y="0"/>
                <a:ext cx="3677922" cy="3319592"/>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497" name="Sanctification…"/>
              <p:cNvSpPr txBox="1"/>
              <p:nvPr/>
            </p:nvSpPr>
            <p:spPr>
              <a:xfrm>
                <a:off x="334617" y="1033440"/>
                <a:ext cx="3008685" cy="1252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411245">
                        <a:srgbClr val="000000"/>
                      </a:outerShdw>
                    </a:effectLst>
                    <a:latin typeface="Calibri"/>
                    <a:ea typeface="Calibri"/>
                    <a:cs typeface="Calibri"/>
                    <a:sym typeface="Calibri"/>
                  </a:defRPr>
                </a:pPr>
                <a:r>
                  <a:t>Sanctification</a:t>
                </a:r>
              </a:p>
              <a:p>
                <a:pPr defTabSz="1300480">
                  <a:defRPr b="1" sz="3800">
                    <a:solidFill>
                      <a:srgbClr val="FFFFFF"/>
                    </a:solidFill>
                    <a:effectLst>
                      <a:outerShdw sx="100000" sy="100000" kx="0" ky="0" algn="b" rotWithShape="0" blurRad="63500" dist="63500" dir="411245">
                        <a:srgbClr val="000000"/>
                      </a:outerShdw>
                    </a:effectLst>
                    <a:latin typeface="Calibri"/>
                    <a:ea typeface="Calibri"/>
                    <a:cs typeface="Calibri"/>
                    <a:sym typeface="Calibri"/>
                  </a:defRPr>
                </a:pPr>
                <a:r>
                  <a:t>Acts 26:18</a:t>
                </a:r>
              </a:p>
            </p:txBody>
          </p:sp>
        </p:grpSp>
        <p:sp>
          <p:nvSpPr>
            <p:cNvPr id="499" name="Line"/>
            <p:cNvSpPr/>
            <p:nvPr/>
          </p:nvSpPr>
          <p:spPr>
            <a:xfrm>
              <a:off x="7692248" y="4999951"/>
              <a:ext cx="1406596" cy="446529"/>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502" name="Group"/>
            <p:cNvGrpSpPr/>
            <p:nvPr/>
          </p:nvGrpSpPr>
          <p:grpSpPr>
            <a:xfrm>
              <a:off x="9024338" y="3873835"/>
              <a:ext cx="3546969" cy="3290216"/>
              <a:chOff x="0" y="0"/>
              <a:chExt cx="3546968" cy="3290214"/>
            </a:xfrm>
          </p:grpSpPr>
          <p:sp>
            <p:nvSpPr>
              <p:cNvPr id="500" name="Oval"/>
              <p:cNvSpPr/>
              <p:nvPr/>
            </p:nvSpPr>
            <p:spPr>
              <a:xfrm>
                <a:off x="-1" y="-1"/>
                <a:ext cx="3546970" cy="3290216"/>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501" name="Regeneration…"/>
              <p:cNvSpPr txBox="1"/>
              <p:nvPr/>
            </p:nvSpPr>
            <p:spPr>
              <a:xfrm>
                <a:off x="292353" y="1018752"/>
                <a:ext cx="2962262" cy="1252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2033972">
                        <a:srgbClr val="000000"/>
                      </a:outerShdw>
                    </a:effectLst>
                    <a:latin typeface="Calibri"/>
                    <a:ea typeface="Calibri"/>
                    <a:cs typeface="Calibri"/>
                    <a:sym typeface="Calibri"/>
                  </a:defRPr>
                </a:pPr>
                <a:r>
                  <a:t>Regeneration</a:t>
                </a:r>
              </a:p>
              <a:p>
                <a:pPr defTabSz="1300480">
                  <a:defRPr b="1" sz="3800">
                    <a:solidFill>
                      <a:srgbClr val="FFFFFF"/>
                    </a:solidFill>
                    <a:effectLst>
                      <a:outerShdw sx="100000" sy="100000" kx="0" ky="0" algn="b" rotWithShape="0" blurRad="63500" dist="63500" dir="2033972">
                        <a:srgbClr val="000000"/>
                      </a:outerShdw>
                    </a:effectLst>
                    <a:latin typeface="Calibri"/>
                    <a:ea typeface="Calibri"/>
                    <a:cs typeface="Calibri"/>
                    <a:sym typeface="Calibri"/>
                  </a:defRPr>
                </a:pPr>
                <a:r>
                  <a:t>1 Pet 1:22,23</a:t>
                </a:r>
              </a:p>
            </p:txBody>
          </p:sp>
        </p:grpSp>
        <p:sp>
          <p:nvSpPr>
            <p:cNvPr id="503" name="Line"/>
            <p:cNvSpPr/>
            <p:nvPr/>
          </p:nvSpPr>
          <p:spPr>
            <a:xfrm flipV="1">
              <a:off x="6500142" y="2273773"/>
              <a:ext cx="2258" cy="1504099"/>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506" name="Group"/>
            <p:cNvGrpSpPr/>
            <p:nvPr/>
          </p:nvGrpSpPr>
          <p:grpSpPr>
            <a:xfrm>
              <a:off x="4660053" y="-1"/>
              <a:ext cx="3677922" cy="2538168"/>
              <a:chOff x="0" y="0"/>
              <a:chExt cx="3677920" cy="2538166"/>
            </a:xfrm>
          </p:grpSpPr>
          <p:sp>
            <p:nvSpPr>
              <p:cNvPr id="504" name="Oval"/>
              <p:cNvSpPr/>
              <p:nvPr/>
            </p:nvSpPr>
            <p:spPr>
              <a:xfrm>
                <a:off x="-1" y="-1"/>
                <a:ext cx="3677922" cy="2538168"/>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505" name="Justification…"/>
              <p:cNvSpPr txBox="1"/>
              <p:nvPr/>
            </p:nvSpPr>
            <p:spPr>
              <a:xfrm>
                <a:off x="495327" y="642727"/>
                <a:ext cx="2687265" cy="1252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2603829">
                        <a:srgbClr val="000000"/>
                      </a:outerShdw>
                    </a:effectLst>
                    <a:latin typeface="Calibri"/>
                    <a:ea typeface="Calibri"/>
                    <a:cs typeface="Calibri"/>
                    <a:sym typeface="Calibri"/>
                  </a:defRPr>
                </a:pPr>
                <a:r>
                  <a:t>Justification</a:t>
                </a:r>
              </a:p>
              <a:p>
                <a:pPr defTabSz="1300480">
                  <a:defRPr b="1" sz="3800">
                    <a:solidFill>
                      <a:srgbClr val="FFFFFF"/>
                    </a:solidFill>
                    <a:effectLst>
                      <a:outerShdw sx="100000" sy="100000" kx="0" ky="0" algn="b" rotWithShape="0" blurRad="63500" dist="63500" dir="2603829">
                        <a:srgbClr val="000000"/>
                      </a:outerShdw>
                    </a:effectLst>
                    <a:latin typeface="Calibri"/>
                    <a:ea typeface="Calibri"/>
                    <a:cs typeface="Calibri"/>
                    <a:sym typeface="Calibri"/>
                  </a:defRPr>
                </a:pPr>
                <a:r>
                  <a:t>Rom 6:16,17</a:t>
                </a:r>
              </a:p>
            </p:txBody>
          </p:sp>
        </p:grpSp>
        <p:grpSp>
          <p:nvGrpSpPr>
            <p:cNvPr id="509" name="Group"/>
            <p:cNvGrpSpPr/>
            <p:nvPr/>
          </p:nvGrpSpPr>
          <p:grpSpPr>
            <a:xfrm>
              <a:off x="4551679" y="3119828"/>
              <a:ext cx="3793068" cy="2444161"/>
              <a:chOff x="0" y="0"/>
              <a:chExt cx="3793066" cy="2444159"/>
            </a:xfrm>
          </p:grpSpPr>
          <p:sp>
            <p:nvSpPr>
              <p:cNvPr id="507" name="Oval"/>
              <p:cNvSpPr/>
              <p:nvPr/>
            </p:nvSpPr>
            <p:spPr>
              <a:xfrm>
                <a:off x="0" y="0"/>
                <a:ext cx="3793067" cy="2444160"/>
              </a:xfrm>
              <a:prstGeom prst="ellipse">
                <a:avLst/>
              </a:prstGeom>
              <a:gradFill flip="none" rotWithShape="1">
                <a:gsLst>
                  <a:gs pos="0">
                    <a:srgbClr val="242016"/>
                  </a:gs>
                  <a:gs pos="80000">
                    <a:srgbClr val="302B1D"/>
                  </a:gs>
                  <a:gs pos="100000">
                    <a:srgbClr val="302B1D"/>
                  </a:gs>
                </a:gsLst>
                <a:lin ang="16200000" scaled="0"/>
              </a:gra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sz="2400">
                    <a:solidFill>
                      <a:srgbClr val="FFFFFF"/>
                    </a:solidFill>
                    <a:latin typeface="Dominican"/>
                    <a:ea typeface="Dominican"/>
                    <a:cs typeface="Dominican"/>
                    <a:sym typeface="Dominican"/>
                  </a:defRPr>
                </a:pPr>
              </a:p>
            </p:txBody>
          </p:sp>
          <p:sp>
            <p:nvSpPr>
              <p:cNvPr id="508" name="FORGIVENESS…"/>
              <p:cNvSpPr txBox="1"/>
              <p:nvPr/>
            </p:nvSpPr>
            <p:spPr>
              <a:xfrm>
                <a:off x="124316" y="529768"/>
                <a:ext cx="3544435" cy="1384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sz="3400">
                    <a:solidFill>
                      <a:srgbClr val="FFFFFF"/>
                    </a:solidFill>
                    <a:latin typeface="Dominican"/>
                    <a:ea typeface="Dominican"/>
                    <a:cs typeface="Dominican"/>
                    <a:sym typeface="Dominican"/>
                  </a:defRPr>
                </a:pPr>
                <a:r>
                  <a:t>FORGIVENESS</a:t>
                </a:r>
              </a:p>
              <a:p>
                <a:pPr defTabSz="1300480">
                  <a:defRPr sz="3400">
                    <a:solidFill>
                      <a:srgbClr val="FFFFFF"/>
                    </a:solidFill>
                    <a:latin typeface="Dominican"/>
                    <a:ea typeface="Dominican"/>
                    <a:cs typeface="Dominican"/>
                    <a:sym typeface="Dominican"/>
                  </a:defRPr>
                </a:pPr>
                <a:r>
                  <a:t>Acts 2:38</a:t>
                </a:r>
              </a:p>
            </p:txBody>
          </p:sp>
        </p:grpSp>
      </p:grpSp>
      <p:grpSp>
        <p:nvGrpSpPr>
          <p:cNvPr id="513" name="All occur at the same point in time"/>
          <p:cNvGrpSpPr/>
          <p:nvPr/>
        </p:nvGrpSpPr>
        <p:grpSpPr>
          <a:xfrm>
            <a:off x="8714220" y="2767486"/>
            <a:ext cx="3971194" cy="3530601"/>
            <a:chOff x="0" y="0"/>
            <a:chExt cx="3971193" cy="3530600"/>
          </a:xfrm>
        </p:grpSpPr>
        <p:sp>
          <p:nvSpPr>
            <p:cNvPr id="512" name="All occur at the same point in time"/>
            <p:cNvSpPr txBox="1"/>
            <p:nvPr/>
          </p:nvSpPr>
          <p:spPr>
            <a:xfrm>
              <a:off x="165100" y="127000"/>
              <a:ext cx="3653694" cy="3225800"/>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300480">
                <a:defRPr spc="69" sz="5000">
                  <a:ln w="17638">
                    <a:solidFill>
                      <a:srgbClr val="A49178"/>
                    </a:solidFill>
                  </a:ln>
                  <a:solidFill>
                    <a:srgbClr val="FEFEFE"/>
                  </a:solidFill>
                  <a:effectLst>
                    <a:outerShdw sx="100000" sy="100000" kx="0" ky="0" algn="b" rotWithShape="0" blurRad="12700" dist="63500" dir="2490348">
                      <a:srgbClr val="000000"/>
                    </a:outerShdw>
                  </a:effectLst>
                  <a:latin typeface="Century Gothic"/>
                  <a:ea typeface="Century Gothic"/>
                  <a:cs typeface="Century Gothic"/>
                  <a:sym typeface="Century Gothic"/>
                </a:defRPr>
              </a:lvl1pPr>
            </a:lstStyle>
            <a:p>
              <a:pPr/>
              <a:r>
                <a:t>All occur at the same point in time</a:t>
              </a:r>
            </a:p>
          </p:txBody>
        </p:sp>
        <p:pic>
          <p:nvPicPr>
            <p:cNvPr id="511" name="All occur at the same point in time" descr="All occur at the same point in time"/>
            <p:cNvPicPr>
              <a:picLocks noChangeAspect="0"/>
            </p:cNvPicPr>
            <p:nvPr/>
          </p:nvPicPr>
          <p:blipFill>
            <a:blip r:embed="rId3">
              <a:extLst/>
            </a:blip>
            <a:stretch>
              <a:fillRect/>
            </a:stretch>
          </p:blipFill>
          <p:spPr>
            <a:xfrm>
              <a:off x="-1" y="-1"/>
              <a:ext cx="3971195" cy="3530601"/>
            </a:xfrm>
            <a:prstGeom prst="rect">
              <a:avLst/>
            </a:prstGeom>
            <a:effectLst/>
          </p:spPr>
        </p:pic>
      </p:grpSp>
      <p:grpSp>
        <p:nvGrpSpPr>
          <p:cNvPr id="516" name="All tied inseparably to God’s grace"/>
          <p:cNvGrpSpPr/>
          <p:nvPr/>
        </p:nvGrpSpPr>
        <p:grpSpPr>
          <a:xfrm>
            <a:off x="3509353" y="7992093"/>
            <a:ext cx="5986094" cy="1701801"/>
            <a:chOff x="0" y="0"/>
            <a:chExt cx="5986092" cy="1701800"/>
          </a:xfrm>
        </p:grpSpPr>
        <p:sp>
          <p:nvSpPr>
            <p:cNvPr id="515" name="All tied inseparably to God’s grace"/>
            <p:cNvSpPr txBox="1"/>
            <p:nvPr/>
          </p:nvSpPr>
          <p:spPr>
            <a:xfrm>
              <a:off x="165100" y="127000"/>
              <a:ext cx="5668593" cy="1397000"/>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300480">
                <a:defRPr spc="56" sz="4100">
                  <a:ln w="14463">
                    <a:solidFill>
                      <a:srgbClr val="A49178"/>
                    </a:solidFill>
                  </a:ln>
                  <a:solidFill>
                    <a:srgbClr val="FEFEFE"/>
                  </a:solidFill>
                  <a:effectLst>
                    <a:outerShdw sx="100000" sy="100000" kx="0" ky="0" algn="b" rotWithShape="0" blurRad="12700" dist="63500" dir="2490348">
                      <a:srgbClr val="000000"/>
                    </a:outerShdw>
                  </a:effectLst>
                  <a:latin typeface="Century Gothic"/>
                  <a:ea typeface="Century Gothic"/>
                  <a:cs typeface="Century Gothic"/>
                  <a:sym typeface="Century Gothic"/>
                </a:defRPr>
              </a:lvl1pPr>
            </a:lstStyle>
            <a:p>
              <a:pPr/>
              <a:r>
                <a:t>All tied inseparably to God’s grace</a:t>
              </a:r>
            </a:p>
          </p:txBody>
        </p:sp>
        <p:pic>
          <p:nvPicPr>
            <p:cNvPr id="514" name="All tied inseparably to God’s grace" descr="All tied inseparably to God’s grace"/>
            <p:cNvPicPr>
              <a:picLocks noChangeAspect="0"/>
            </p:cNvPicPr>
            <p:nvPr/>
          </p:nvPicPr>
          <p:blipFill>
            <a:blip r:embed="rId4">
              <a:extLst/>
            </a:blip>
            <a:stretch>
              <a:fillRect/>
            </a:stretch>
          </p:blipFill>
          <p:spPr>
            <a:xfrm>
              <a:off x="-1" y="0"/>
              <a:ext cx="5986094" cy="1701801"/>
            </a:xfrm>
            <a:prstGeom prst="rect">
              <a:avLst/>
            </a:prstGeom>
            <a:effectLst/>
          </p:spPr>
        </p:pic>
      </p:grpSp>
      <p:grpSp>
        <p:nvGrpSpPr>
          <p:cNvPr id="519" name="Other terms used to express ones saved state"/>
          <p:cNvGrpSpPr/>
          <p:nvPr/>
        </p:nvGrpSpPr>
        <p:grpSpPr>
          <a:xfrm>
            <a:off x="350961" y="2767486"/>
            <a:ext cx="4499148" cy="3530601"/>
            <a:chOff x="0" y="0"/>
            <a:chExt cx="4499146" cy="3530600"/>
          </a:xfrm>
        </p:grpSpPr>
        <p:sp>
          <p:nvSpPr>
            <p:cNvPr id="518" name="Other terms used to express ones saved state"/>
            <p:cNvSpPr txBox="1"/>
            <p:nvPr/>
          </p:nvSpPr>
          <p:spPr>
            <a:xfrm>
              <a:off x="165100" y="127000"/>
              <a:ext cx="4181647" cy="3225800"/>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300480">
                <a:defRPr spc="69" sz="5000">
                  <a:ln w="17638">
                    <a:solidFill>
                      <a:srgbClr val="A49178"/>
                    </a:solidFill>
                  </a:ln>
                  <a:solidFill>
                    <a:srgbClr val="FEFEFE"/>
                  </a:solidFill>
                  <a:effectLst>
                    <a:outerShdw sx="100000" sy="100000" kx="0" ky="0" algn="b" rotWithShape="0" blurRad="12700" dist="63500" dir="2490348">
                      <a:srgbClr val="000000"/>
                    </a:outerShdw>
                  </a:effectLst>
                  <a:latin typeface="Century Gothic"/>
                  <a:ea typeface="Century Gothic"/>
                  <a:cs typeface="Century Gothic"/>
                  <a:sym typeface="Century Gothic"/>
                </a:defRPr>
              </a:lvl1pPr>
            </a:lstStyle>
            <a:p>
              <a:pPr/>
              <a:r>
                <a:t>Other terms used to express ones saved state</a:t>
              </a:r>
            </a:p>
          </p:txBody>
        </p:sp>
        <p:pic>
          <p:nvPicPr>
            <p:cNvPr id="517" name="Other terms used to express ones saved state" descr="Other terms used to express ones saved state"/>
            <p:cNvPicPr>
              <a:picLocks noChangeAspect="0"/>
            </p:cNvPicPr>
            <p:nvPr/>
          </p:nvPicPr>
          <p:blipFill>
            <a:blip r:embed="rId5">
              <a:extLst/>
            </a:blip>
            <a:stretch>
              <a:fillRect/>
            </a:stretch>
          </p:blipFill>
          <p:spPr>
            <a:xfrm>
              <a:off x="0" y="-1"/>
              <a:ext cx="4499147" cy="3530601"/>
            </a:xfrm>
            <a:prstGeom prst="rect">
              <a:avLst/>
            </a:prstGeom>
            <a:effectLst/>
          </p:spPr>
        </p:pic>
      </p:grpSp>
      <p:pic>
        <p:nvPicPr>
          <p:cNvPr id="520" name="Are You Justified Before God?" descr="Are You Justified Before God?"/>
          <p:cNvPicPr>
            <a:picLocks noChangeAspect="0"/>
          </p:cNvPicPr>
          <p:nvPr/>
        </p:nvPicPr>
        <p:blipFill>
          <a:blip r:embed="rId6">
            <a:extLst/>
          </a:blip>
          <a:stretch>
            <a:fillRect/>
          </a:stretch>
        </p:blipFill>
        <p:spPr>
          <a:xfrm>
            <a:off x="52131" y="1341164"/>
            <a:ext cx="12900538" cy="14889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pic>
        <p:nvPicPr>
          <p:cNvPr id="239" name="Justification:  &lt;G1344&gt;  δικαιόω, dikaioō—" descr="Justification:  &lt;G1344&gt;  δικαιόω, dikaioō—"/>
          <p:cNvPicPr>
            <a:picLocks noChangeAspect="0"/>
          </p:cNvPicPr>
          <p:nvPr/>
        </p:nvPicPr>
        <p:blipFill>
          <a:blip r:embed="rId3">
            <a:extLst/>
          </a:blip>
          <a:stretch>
            <a:fillRect/>
          </a:stretch>
        </p:blipFill>
        <p:spPr>
          <a:xfrm>
            <a:off x="239914" y="1341164"/>
            <a:ext cx="12524972" cy="1590561"/>
          </a:xfrm>
          <a:prstGeom prst="rect">
            <a:avLst/>
          </a:prstGeom>
        </p:spPr>
      </p:pic>
      <p:pic>
        <p:nvPicPr>
          <p:cNvPr id="240" name="Image" descr="Image"/>
          <p:cNvPicPr>
            <a:picLocks noChangeAspect="1"/>
          </p:cNvPicPr>
          <p:nvPr/>
        </p:nvPicPr>
        <p:blipFill>
          <a:blip r:embed="rId4">
            <a:extLst/>
          </a:blip>
          <a:srcRect l="0" t="0" r="0" b="39463"/>
          <a:stretch>
            <a:fillRect/>
          </a:stretch>
        </p:blipFill>
        <p:spPr>
          <a:xfrm>
            <a:off x="349849" y="2455589"/>
            <a:ext cx="3801376" cy="7274360"/>
          </a:xfrm>
          <a:prstGeom prst="rect">
            <a:avLst/>
          </a:prstGeom>
          <a:ln w="12700">
            <a:miter lim="400000"/>
          </a:ln>
        </p:spPr>
      </p:pic>
      <p:pic>
        <p:nvPicPr>
          <p:cNvPr id="241" name="Screen Shot 2018-03-17 at 12.16.57 PM.png" descr="Screen Shot 2018-03-17 at 12.16.57 PM.png"/>
          <p:cNvPicPr>
            <a:picLocks noChangeAspect="1"/>
          </p:cNvPicPr>
          <p:nvPr/>
        </p:nvPicPr>
        <p:blipFill>
          <a:blip r:embed="rId5">
            <a:extLst/>
          </a:blip>
          <a:stretch>
            <a:fillRect/>
          </a:stretch>
        </p:blipFill>
        <p:spPr>
          <a:xfrm>
            <a:off x="1993764" y="2627972"/>
            <a:ext cx="10811257" cy="6929556"/>
          </a:xfrm>
          <a:prstGeom prst="rect">
            <a:avLst/>
          </a:prstGeom>
          <a:ln w="12700">
            <a:miter lim="400000"/>
          </a:ln>
          <a:effectLst>
            <a:outerShdw sx="100000" sy="100000" kx="0" ky="0" algn="b" rotWithShape="0" blurRad="177800" dist="201208" dir="1943026">
              <a:srgbClr val="000000">
                <a:alpha val="40975"/>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1 Corinthians 6:11 (NKJV)  11 And such were some of you. But you were washed, but you were sanctified, but you were justified in the name of the Lord Jesus and by the Spirit of our God."/>
          <p:cNvSpPr txBox="1"/>
          <p:nvPr/>
        </p:nvSpPr>
        <p:spPr>
          <a:xfrm>
            <a:off x="232937" y="2588162"/>
            <a:ext cx="4780515" cy="3889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000">
                <a:solidFill>
                  <a:srgbClr val="000000"/>
                </a:solidFill>
                <a:latin typeface="Century Gothic"/>
                <a:ea typeface="Century Gothic"/>
                <a:cs typeface="Century Gothic"/>
                <a:sym typeface="Century Gothic"/>
              </a:defRPr>
            </a:pPr>
            <a:r>
              <a:t>1 Corinthians 6:11 (NKJV) </a:t>
            </a:r>
            <a:br/>
            <a:r>
              <a:rPr b="0" baseline="30666"/>
              <a:t>11 </a:t>
            </a:r>
            <a:r>
              <a:rPr b="0"/>
              <a:t>And such were some of you. But you were washed, but you were sanctified, but you were justified in the name of the Lord Jesus and by the Spirit of our God. </a:t>
            </a:r>
          </a:p>
        </p:txBody>
      </p:sp>
      <p:pic>
        <p:nvPicPr>
          <p:cNvPr id="523"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grpSp>
        <p:nvGrpSpPr>
          <p:cNvPr id="539" name="Group"/>
          <p:cNvGrpSpPr/>
          <p:nvPr/>
        </p:nvGrpSpPr>
        <p:grpSpPr>
          <a:xfrm>
            <a:off x="216746" y="2460261"/>
            <a:ext cx="12571308" cy="7191470"/>
            <a:chOff x="0" y="0"/>
            <a:chExt cx="12571306" cy="7191469"/>
          </a:xfrm>
        </p:grpSpPr>
        <p:sp>
          <p:nvSpPr>
            <p:cNvPr id="524" name="Line"/>
            <p:cNvSpPr/>
            <p:nvPr/>
          </p:nvSpPr>
          <p:spPr>
            <a:xfrm flipH="1">
              <a:off x="3684694" y="4999951"/>
              <a:ext cx="1402080" cy="454362"/>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527" name="Group"/>
            <p:cNvGrpSpPr/>
            <p:nvPr/>
          </p:nvGrpSpPr>
          <p:grpSpPr>
            <a:xfrm>
              <a:off x="-1" y="3871877"/>
              <a:ext cx="3677922" cy="3319593"/>
              <a:chOff x="0" y="0"/>
              <a:chExt cx="3677920" cy="3319591"/>
            </a:xfrm>
          </p:grpSpPr>
          <p:sp>
            <p:nvSpPr>
              <p:cNvPr id="525" name="Oval"/>
              <p:cNvSpPr/>
              <p:nvPr/>
            </p:nvSpPr>
            <p:spPr>
              <a:xfrm>
                <a:off x="-1" y="0"/>
                <a:ext cx="3677922" cy="3319592"/>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526" name="Washed…"/>
              <p:cNvSpPr txBox="1"/>
              <p:nvPr/>
            </p:nvSpPr>
            <p:spPr>
              <a:xfrm>
                <a:off x="450201" y="734990"/>
                <a:ext cx="2777517" cy="18496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411245">
                        <a:srgbClr val="000000"/>
                      </a:outerShdw>
                    </a:effectLst>
                    <a:latin typeface="Calibri"/>
                    <a:ea typeface="Calibri"/>
                    <a:cs typeface="Calibri"/>
                    <a:sym typeface="Calibri"/>
                  </a:defRPr>
                </a:pPr>
                <a:r>
                  <a:t>Washed</a:t>
                </a:r>
              </a:p>
              <a:p>
                <a:pPr defTabSz="1300480">
                  <a:defRPr b="1" sz="3800">
                    <a:solidFill>
                      <a:srgbClr val="FFFFFF"/>
                    </a:solidFill>
                    <a:effectLst>
                      <a:outerShdw sx="100000" sy="100000" kx="0" ky="0" algn="b" rotWithShape="0" blurRad="63500" dist="63500" dir="411245">
                        <a:srgbClr val="000000"/>
                      </a:outerShdw>
                    </a:effectLst>
                    <a:latin typeface="Calibri"/>
                    <a:ea typeface="Calibri"/>
                    <a:cs typeface="Calibri"/>
                    <a:sym typeface="Calibri"/>
                  </a:defRPr>
                </a:pPr>
                <a:r>
                  <a:t>Acts 22:16</a:t>
                </a:r>
              </a:p>
              <a:p>
                <a:pPr defTabSz="1300480">
                  <a:defRPr b="1" sz="3800">
                    <a:solidFill>
                      <a:srgbClr val="FFFFFF"/>
                    </a:solidFill>
                    <a:effectLst>
                      <a:outerShdw sx="100000" sy="100000" kx="0" ky="0" algn="b" rotWithShape="0" blurRad="63500" dist="63500" dir="411245">
                        <a:srgbClr val="000000"/>
                      </a:outerShdw>
                    </a:effectLst>
                    <a:latin typeface="Calibri"/>
                    <a:ea typeface="Calibri"/>
                    <a:cs typeface="Calibri"/>
                    <a:sym typeface="Calibri"/>
                  </a:defRPr>
                </a:pPr>
                <a:r>
                  <a:t>1 Pet 1:22,23</a:t>
                </a:r>
              </a:p>
            </p:txBody>
          </p:sp>
        </p:grpSp>
        <p:sp>
          <p:nvSpPr>
            <p:cNvPr id="528" name="Line"/>
            <p:cNvSpPr/>
            <p:nvPr/>
          </p:nvSpPr>
          <p:spPr>
            <a:xfrm>
              <a:off x="7692248" y="4999951"/>
              <a:ext cx="1406596" cy="446529"/>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531" name="Group"/>
            <p:cNvGrpSpPr/>
            <p:nvPr/>
          </p:nvGrpSpPr>
          <p:grpSpPr>
            <a:xfrm>
              <a:off x="9024338" y="3873835"/>
              <a:ext cx="3546969" cy="3290216"/>
              <a:chOff x="0" y="0"/>
              <a:chExt cx="3546968" cy="3290214"/>
            </a:xfrm>
          </p:grpSpPr>
          <p:sp>
            <p:nvSpPr>
              <p:cNvPr id="529" name="Oval"/>
              <p:cNvSpPr/>
              <p:nvPr/>
            </p:nvSpPr>
            <p:spPr>
              <a:xfrm>
                <a:off x="-1" y="-1"/>
                <a:ext cx="3546970" cy="3290216"/>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530" name="Sanctified…"/>
              <p:cNvSpPr txBox="1"/>
              <p:nvPr/>
            </p:nvSpPr>
            <p:spPr>
              <a:xfrm>
                <a:off x="636747" y="1018752"/>
                <a:ext cx="2273474" cy="12527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2033972">
                        <a:srgbClr val="000000"/>
                      </a:outerShdw>
                    </a:effectLst>
                    <a:latin typeface="Calibri"/>
                    <a:ea typeface="Calibri"/>
                    <a:cs typeface="Calibri"/>
                    <a:sym typeface="Calibri"/>
                  </a:defRPr>
                </a:pPr>
                <a:r>
                  <a:t>Sanctified</a:t>
                </a:r>
              </a:p>
              <a:p>
                <a:pPr defTabSz="1300480">
                  <a:defRPr b="1" sz="3800">
                    <a:solidFill>
                      <a:srgbClr val="FFFFFF"/>
                    </a:solidFill>
                    <a:effectLst>
                      <a:outerShdw sx="100000" sy="100000" kx="0" ky="0" algn="b" rotWithShape="0" blurRad="63500" dist="63500" dir="2033972">
                        <a:srgbClr val="000000"/>
                      </a:outerShdw>
                    </a:effectLst>
                    <a:latin typeface="Calibri"/>
                    <a:ea typeface="Calibri"/>
                    <a:cs typeface="Calibri"/>
                    <a:sym typeface="Calibri"/>
                  </a:defRPr>
                </a:pPr>
                <a:r>
                  <a:t>1 Cor. 1:2</a:t>
                </a:r>
              </a:p>
            </p:txBody>
          </p:sp>
        </p:grpSp>
        <p:sp>
          <p:nvSpPr>
            <p:cNvPr id="532" name="Line"/>
            <p:cNvSpPr/>
            <p:nvPr/>
          </p:nvSpPr>
          <p:spPr>
            <a:xfrm flipV="1">
              <a:off x="6500142" y="2273773"/>
              <a:ext cx="2258" cy="1504099"/>
            </a:xfrm>
            <a:prstGeom prst="line">
              <a:avLst/>
            </a:prstGeom>
            <a:noFill/>
            <a:ln w="25400" cap="flat">
              <a:solidFill>
                <a:srgbClr val="95A39D"/>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t">
              <a:noAutofit/>
            </a:bodyPr>
            <a:lstStyle/>
            <a:p>
              <a:pPr algn="l" defTabSz="1300480">
                <a:defRPr sz="2400">
                  <a:solidFill>
                    <a:srgbClr val="2F2B20"/>
                  </a:solidFill>
                  <a:latin typeface="Calibri"/>
                  <a:ea typeface="Calibri"/>
                  <a:cs typeface="Calibri"/>
                  <a:sym typeface="Calibri"/>
                </a:defRPr>
              </a:pPr>
            </a:p>
          </p:txBody>
        </p:sp>
        <p:grpSp>
          <p:nvGrpSpPr>
            <p:cNvPr id="535" name="Group"/>
            <p:cNvGrpSpPr/>
            <p:nvPr/>
          </p:nvGrpSpPr>
          <p:grpSpPr>
            <a:xfrm>
              <a:off x="4660053" y="-1"/>
              <a:ext cx="3677922" cy="2538168"/>
              <a:chOff x="0" y="0"/>
              <a:chExt cx="3677920" cy="2538166"/>
            </a:xfrm>
          </p:grpSpPr>
          <p:sp>
            <p:nvSpPr>
              <p:cNvPr id="533" name="Oval"/>
              <p:cNvSpPr/>
              <p:nvPr/>
            </p:nvSpPr>
            <p:spPr>
              <a:xfrm>
                <a:off x="-1" y="-1"/>
                <a:ext cx="3677922" cy="2538168"/>
              </a:xfrm>
              <a:prstGeom prst="ellipse">
                <a:avLst/>
              </a:prstGeom>
              <a:gradFill flip="none" rotWithShape="1">
                <a:gsLst>
                  <a:gs pos="0">
                    <a:srgbClr val="9F7839"/>
                  </a:gs>
                  <a:gs pos="80000">
                    <a:srgbClr val="D19D4A"/>
                  </a:gs>
                  <a:gs pos="100000">
                    <a:srgbClr val="D59F48"/>
                  </a:gs>
                </a:gsLst>
                <a:lin ang="16200000" scaled="0"/>
              </a:gradFill>
              <a:ln w="12700" cap="flat">
                <a:solidFill>
                  <a:srgbClr val="C69C58"/>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b="1" sz="3800">
                    <a:solidFill>
                      <a:srgbClr val="000000"/>
                    </a:solidFill>
                    <a:latin typeface="Calibri"/>
                    <a:ea typeface="Calibri"/>
                    <a:cs typeface="Calibri"/>
                    <a:sym typeface="Calibri"/>
                  </a:defRPr>
                </a:pPr>
              </a:p>
            </p:txBody>
          </p:sp>
          <p:sp>
            <p:nvSpPr>
              <p:cNvPr id="534" name="Justified…"/>
              <p:cNvSpPr txBox="1"/>
              <p:nvPr/>
            </p:nvSpPr>
            <p:spPr>
              <a:xfrm>
                <a:off x="497448" y="344277"/>
                <a:ext cx="2683024" cy="1849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b="1" sz="3800">
                    <a:solidFill>
                      <a:srgbClr val="FFFFFF"/>
                    </a:solidFill>
                    <a:effectLst>
                      <a:outerShdw sx="100000" sy="100000" kx="0" ky="0" algn="b" rotWithShape="0" blurRad="63500" dist="63500" dir="2603829">
                        <a:srgbClr val="000000"/>
                      </a:outerShdw>
                    </a:effectLst>
                    <a:latin typeface="Calibri"/>
                    <a:ea typeface="Calibri"/>
                    <a:cs typeface="Calibri"/>
                    <a:sym typeface="Calibri"/>
                  </a:defRPr>
                </a:pPr>
                <a:r>
                  <a:t>Justified</a:t>
                </a:r>
              </a:p>
              <a:p>
                <a:pPr defTabSz="1300480">
                  <a:defRPr b="1" sz="3800">
                    <a:solidFill>
                      <a:srgbClr val="FFFFFF"/>
                    </a:solidFill>
                    <a:effectLst>
                      <a:outerShdw sx="100000" sy="100000" kx="0" ky="0" algn="b" rotWithShape="0" blurRad="63500" dist="63500" dir="2603829">
                        <a:srgbClr val="000000"/>
                      </a:outerShdw>
                    </a:effectLst>
                    <a:latin typeface="Calibri"/>
                    <a:ea typeface="Calibri"/>
                    <a:cs typeface="Calibri"/>
                    <a:sym typeface="Calibri"/>
                  </a:defRPr>
                </a:pPr>
                <a:r>
                  <a:t>1 Cor 6:11</a:t>
                </a:r>
              </a:p>
              <a:p>
                <a:pPr defTabSz="1300480">
                  <a:defRPr b="1" sz="3800">
                    <a:solidFill>
                      <a:srgbClr val="FFFFFF"/>
                    </a:solidFill>
                    <a:effectLst>
                      <a:outerShdw sx="100000" sy="100000" kx="0" ky="0" algn="b" rotWithShape="0" blurRad="63500" dist="63500" dir="2603829">
                        <a:srgbClr val="000000"/>
                      </a:outerShdw>
                    </a:effectLst>
                    <a:latin typeface="Calibri"/>
                    <a:ea typeface="Calibri"/>
                    <a:cs typeface="Calibri"/>
                    <a:sym typeface="Calibri"/>
                  </a:defRPr>
                </a:pPr>
                <a:r>
                  <a:t>Rom 6:16,17</a:t>
                </a:r>
              </a:p>
            </p:txBody>
          </p:sp>
        </p:grpSp>
        <p:grpSp>
          <p:nvGrpSpPr>
            <p:cNvPr id="538" name="Group"/>
            <p:cNvGrpSpPr/>
            <p:nvPr/>
          </p:nvGrpSpPr>
          <p:grpSpPr>
            <a:xfrm>
              <a:off x="4551679" y="3119828"/>
              <a:ext cx="3793068" cy="2444161"/>
              <a:chOff x="0" y="0"/>
              <a:chExt cx="3793066" cy="2444159"/>
            </a:xfrm>
          </p:grpSpPr>
          <p:sp>
            <p:nvSpPr>
              <p:cNvPr id="536" name="Oval"/>
              <p:cNvSpPr/>
              <p:nvPr/>
            </p:nvSpPr>
            <p:spPr>
              <a:xfrm>
                <a:off x="0" y="0"/>
                <a:ext cx="3793067" cy="2444160"/>
              </a:xfrm>
              <a:prstGeom prst="ellipse">
                <a:avLst/>
              </a:prstGeom>
              <a:gradFill flip="none" rotWithShape="1">
                <a:gsLst>
                  <a:gs pos="0">
                    <a:srgbClr val="242016"/>
                  </a:gs>
                  <a:gs pos="80000">
                    <a:srgbClr val="302B1D"/>
                  </a:gs>
                  <a:gs pos="100000">
                    <a:srgbClr val="302B1D"/>
                  </a:gs>
                </a:gsLst>
                <a:lin ang="16200000" scaled="0"/>
              </a:gradFill>
              <a:ln w="12700" cap="flat">
                <a:noFill/>
                <a:miter lim="400000"/>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1300480">
                  <a:defRPr sz="2400">
                    <a:solidFill>
                      <a:srgbClr val="FFFFFF"/>
                    </a:solidFill>
                    <a:latin typeface="Dominican"/>
                    <a:ea typeface="Dominican"/>
                    <a:cs typeface="Dominican"/>
                    <a:sym typeface="Dominican"/>
                  </a:defRPr>
                </a:pPr>
              </a:p>
            </p:txBody>
          </p:sp>
          <p:sp>
            <p:nvSpPr>
              <p:cNvPr id="537" name="Baptism…"/>
              <p:cNvSpPr txBox="1"/>
              <p:nvPr/>
            </p:nvSpPr>
            <p:spPr>
              <a:xfrm>
                <a:off x="628963" y="129718"/>
                <a:ext cx="2535141" cy="21847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sz="4400">
                    <a:solidFill>
                      <a:srgbClr val="FFFFFF"/>
                    </a:solidFill>
                    <a:latin typeface="Dominican"/>
                    <a:ea typeface="Dominican"/>
                    <a:cs typeface="Dominican"/>
                    <a:sym typeface="Dominican"/>
                  </a:defRPr>
                </a:pPr>
                <a:r>
                  <a:t>Baptism</a:t>
                </a:r>
              </a:p>
              <a:p>
                <a:pPr defTabSz="1300480">
                  <a:defRPr sz="3400">
                    <a:solidFill>
                      <a:srgbClr val="FFFFFF"/>
                    </a:solidFill>
                    <a:latin typeface="Dominican"/>
                    <a:ea typeface="Dominican"/>
                    <a:cs typeface="Dominican"/>
                    <a:sym typeface="Dominican"/>
                  </a:defRPr>
                </a:pPr>
                <a:r>
                  <a:t>Acts 18:8</a:t>
                </a:r>
              </a:p>
              <a:p>
                <a:pPr defTabSz="1300480">
                  <a:defRPr sz="3400">
                    <a:solidFill>
                      <a:srgbClr val="FFFFFF"/>
                    </a:solidFill>
                    <a:latin typeface="Dominican"/>
                    <a:ea typeface="Dominican"/>
                    <a:cs typeface="Dominican"/>
                    <a:sym typeface="Dominican"/>
                  </a:defRPr>
                </a:pPr>
                <a:r>
                  <a:t>1 Cor. 12:13</a:t>
                </a:r>
              </a:p>
            </p:txBody>
          </p:sp>
        </p:grpSp>
      </p:grpSp>
      <p:grpSp>
        <p:nvGrpSpPr>
          <p:cNvPr id="542" name="All occur at the same point in time"/>
          <p:cNvGrpSpPr/>
          <p:nvPr/>
        </p:nvGrpSpPr>
        <p:grpSpPr>
          <a:xfrm>
            <a:off x="8714220" y="2767486"/>
            <a:ext cx="3971194" cy="3530601"/>
            <a:chOff x="0" y="0"/>
            <a:chExt cx="3971193" cy="3530600"/>
          </a:xfrm>
        </p:grpSpPr>
        <p:sp>
          <p:nvSpPr>
            <p:cNvPr id="541" name="All occur at the same point in time"/>
            <p:cNvSpPr txBox="1"/>
            <p:nvPr/>
          </p:nvSpPr>
          <p:spPr>
            <a:xfrm>
              <a:off x="165100" y="127000"/>
              <a:ext cx="3653694" cy="3225800"/>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300480">
                <a:defRPr spc="69" sz="5000">
                  <a:ln w="17638">
                    <a:solidFill>
                      <a:srgbClr val="A49178"/>
                    </a:solidFill>
                  </a:ln>
                  <a:solidFill>
                    <a:srgbClr val="FEFEFE"/>
                  </a:solidFill>
                  <a:effectLst>
                    <a:outerShdw sx="100000" sy="100000" kx="0" ky="0" algn="b" rotWithShape="0" blurRad="12700" dist="63500" dir="2490348">
                      <a:srgbClr val="000000"/>
                    </a:outerShdw>
                  </a:effectLst>
                  <a:latin typeface="Century Gothic"/>
                  <a:ea typeface="Century Gothic"/>
                  <a:cs typeface="Century Gothic"/>
                  <a:sym typeface="Century Gothic"/>
                </a:defRPr>
              </a:lvl1pPr>
            </a:lstStyle>
            <a:p>
              <a:pPr/>
              <a:r>
                <a:t>All occur at the same point in time</a:t>
              </a:r>
            </a:p>
          </p:txBody>
        </p:sp>
        <p:pic>
          <p:nvPicPr>
            <p:cNvPr id="540" name="All occur at the same point in time" descr="All occur at the same point in time"/>
            <p:cNvPicPr>
              <a:picLocks noChangeAspect="0"/>
            </p:cNvPicPr>
            <p:nvPr/>
          </p:nvPicPr>
          <p:blipFill>
            <a:blip r:embed="rId3">
              <a:extLst/>
            </a:blip>
            <a:stretch>
              <a:fillRect/>
            </a:stretch>
          </p:blipFill>
          <p:spPr>
            <a:xfrm>
              <a:off x="-1" y="-1"/>
              <a:ext cx="3971195" cy="3530601"/>
            </a:xfrm>
            <a:prstGeom prst="rect">
              <a:avLst/>
            </a:prstGeom>
            <a:effectLst/>
          </p:spPr>
        </p:pic>
      </p:grpSp>
      <p:grpSp>
        <p:nvGrpSpPr>
          <p:cNvPr id="545" name="All tied inseparably to God’s grace"/>
          <p:cNvGrpSpPr/>
          <p:nvPr/>
        </p:nvGrpSpPr>
        <p:grpSpPr>
          <a:xfrm>
            <a:off x="3509353" y="7992093"/>
            <a:ext cx="5986094" cy="1701801"/>
            <a:chOff x="0" y="0"/>
            <a:chExt cx="5986092" cy="1701800"/>
          </a:xfrm>
        </p:grpSpPr>
        <p:sp>
          <p:nvSpPr>
            <p:cNvPr id="544" name="All tied inseparably to God’s grace"/>
            <p:cNvSpPr txBox="1"/>
            <p:nvPr/>
          </p:nvSpPr>
          <p:spPr>
            <a:xfrm>
              <a:off x="165100" y="127000"/>
              <a:ext cx="5668593" cy="1397000"/>
            </a:xfrm>
            <a:prstGeom prst="rect">
              <a:avLst/>
            </a:prstGeom>
            <a:gradFill flip="none" rotWithShape="1">
              <a:gsLst>
                <a:gs pos="0">
                  <a:schemeClr val="accent5">
                    <a:satOff val="11168"/>
                    <a:lumOff val="10673"/>
                  </a:schemeClr>
                </a:gs>
                <a:gs pos="100000">
                  <a:schemeClr val="accent5"/>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300480">
                <a:defRPr spc="56" sz="4100">
                  <a:ln w="14463">
                    <a:solidFill>
                      <a:srgbClr val="A49178"/>
                    </a:solidFill>
                  </a:ln>
                  <a:solidFill>
                    <a:srgbClr val="FEFEFE"/>
                  </a:solidFill>
                  <a:effectLst>
                    <a:outerShdw sx="100000" sy="100000" kx="0" ky="0" algn="b" rotWithShape="0" blurRad="12700" dist="63500" dir="2490348">
                      <a:srgbClr val="000000"/>
                    </a:outerShdw>
                  </a:effectLst>
                  <a:latin typeface="Century Gothic"/>
                  <a:ea typeface="Century Gothic"/>
                  <a:cs typeface="Century Gothic"/>
                  <a:sym typeface="Century Gothic"/>
                </a:defRPr>
              </a:lvl1pPr>
            </a:lstStyle>
            <a:p>
              <a:pPr/>
              <a:r>
                <a:t>All tied inseparably to God’s grace</a:t>
              </a:r>
            </a:p>
          </p:txBody>
        </p:sp>
        <p:pic>
          <p:nvPicPr>
            <p:cNvPr id="543" name="All tied inseparably to God’s grace" descr="All tied inseparably to God’s grace"/>
            <p:cNvPicPr>
              <a:picLocks noChangeAspect="0"/>
            </p:cNvPicPr>
            <p:nvPr/>
          </p:nvPicPr>
          <p:blipFill>
            <a:blip r:embed="rId4">
              <a:extLst/>
            </a:blip>
            <a:stretch>
              <a:fillRect/>
            </a:stretch>
          </p:blipFill>
          <p:spPr>
            <a:xfrm>
              <a:off x="-1" y="0"/>
              <a:ext cx="5986094" cy="1701801"/>
            </a:xfrm>
            <a:prstGeom prst="rect">
              <a:avLst/>
            </a:prstGeom>
            <a:effectLst/>
          </p:spPr>
        </p:pic>
      </p:grpSp>
      <p:pic>
        <p:nvPicPr>
          <p:cNvPr id="546" name="Are You Justified Before God?" descr="Are You Justified Before God?"/>
          <p:cNvPicPr>
            <a:picLocks noChangeAspect="0"/>
          </p:cNvPicPr>
          <p:nvPr/>
        </p:nvPicPr>
        <p:blipFill>
          <a:blip r:embed="rId5">
            <a:extLst/>
          </a:blip>
          <a:stretch>
            <a:fillRect/>
          </a:stretch>
        </p:blipFill>
        <p:spPr>
          <a:xfrm>
            <a:off x="52131" y="1341164"/>
            <a:ext cx="12900538" cy="14889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8" name="Image" descr="Image"/>
          <p:cNvPicPr>
            <a:picLocks noChangeAspect="0"/>
          </p:cNvPicPr>
          <p:nvPr/>
        </p:nvPicPr>
        <p:blipFill>
          <a:blip r:embed="rId2">
            <a:extLst/>
          </a:blip>
          <a:stretch>
            <a:fillRect/>
          </a:stretch>
        </p:blipFill>
        <p:spPr>
          <a:xfrm>
            <a:off x="458868" y="2870076"/>
            <a:ext cx="4505164" cy="6621182"/>
          </a:xfrm>
          <a:prstGeom prst="rect">
            <a:avLst/>
          </a:prstGeom>
          <a:effectLst>
            <a:outerShdw sx="100000" sy="100000" kx="0" ky="0" algn="b" rotWithShape="0" blurRad="330200" dist="173016" dir="5452952">
              <a:srgbClr val="000000">
                <a:alpha val="47071"/>
              </a:srgbClr>
            </a:outerShdw>
          </a:effectLst>
        </p:spPr>
      </p:pic>
      <p:sp>
        <p:nvSpPr>
          <p:cNvPr id="549" name="The only effectual faith is the faith that obeys God! — (James 2:14-26; Heb. 11)…"/>
          <p:cNvSpPr txBox="1"/>
          <p:nvPr/>
        </p:nvSpPr>
        <p:spPr>
          <a:xfrm>
            <a:off x="5228283" y="2640521"/>
            <a:ext cx="7427547"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buClr>
                <a:srgbClr val="945200"/>
              </a:buClr>
              <a:buSzPct val="125000"/>
              <a:buFont typeface="Zapf Dingbats"/>
              <a:buChar char="✦"/>
              <a:defRPr sz="4000">
                <a:solidFill>
                  <a:srgbClr val="000000"/>
                </a:solidFill>
                <a:latin typeface="Century Gothic"/>
                <a:ea typeface="Century Gothic"/>
                <a:cs typeface="Century Gothic"/>
                <a:sym typeface="Century Gothic"/>
              </a:defRPr>
            </a:pPr>
            <a:r>
              <a:t>The only effectual faith is the faith that obeys God! — (James 2:14-26; Heb. 11)</a:t>
            </a:r>
          </a:p>
          <a:p>
            <a:pPr algn="l" defTabSz="457200">
              <a:spcBef>
                <a:spcPts val="2000"/>
              </a:spcBef>
              <a:buClr>
                <a:srgbClr val="945200"/>
              </a:buClr>
              <a:buSzPct val="125000"/>
              <a:buFont typeface="Zapf Dingbats"/>
              <a:buChar char="✦"/>
              <a:defRPr sz="4000">
                <a:solidFill>
                  <a:srgbClr val="000000"/>
                </a:solidFill>
                <a:latin typeface="Century Gothic"/>
                <a:ea typeface="Century Gothic"/>
                <a:cs typeface="Century Gothic"/>
                <a:sym typeface="Century Gothic"/>
              </a:defRPr>
            </a:pPr>
            <a:r>
              <a:t>What KIND of FAITH did Abraham manifest over &amp; over again? — (Gen 12-22; Rom 4:12,23; James 2:24)</a:t>
            </a:r>
          </a:p>
          <a:p>
            <a:pPr algn="l" defTabSz="457200">
              <a:spcBef>
                <a:spcPts val="2000"/>
              </a:spcBef>
              <a:buClr>
                <a:srgbClr val="945200"/>
              </a:buClr>
              <a:buSzPct val="125000"/>
              <a:buFont typeface="Zapf Dingbats"/>
              <a:buChar char="✦"/>
              <a:defRPr sz="4000">
                <a:solidFill>
                  <a:srgbClr val="000000"/>
                </a:solidFill>
                <a:latin typeface="Century Gothic"/>
                <a:ea typeface="Century Gothic"/>
                <a:cs typeface="Century Gothic"/>
                <a:sym typeface="Century Gothic"/>
              </a:defRPr>
            </a:pPr>
            <a:r>
              <a:t>What kind of FAITH do you have? — (Mk 16:16; Acts 2:37,38,41; Gal. 3:26,27)</a:t>
            </a:r>
          </a:p>
        </p:txBody>
      </p:sp>
      <p:pic>
        <p:nvPicPr>
          <p:cNvPr id="550"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pic>
        <p:nvPicPr>
          <p:cNvPr id="551" name="Are You Justified Before God?" descr="Are You Justified Before God?"/>
          <p:cNvPicPr>
            <a:picLocks noChangeAspect="0"/>
          </p:cNvPicPr>
          <p:nvPr/>
        </p:nvPicPr>
        <p:blipFill>
          <a:blip r:embed="rId4">
            <a:extLst/>
          </a:blip>
          <a:stretch>
            <a:fillRect/>
          </a:stretch>
        </p:blipFill>
        <p:spPr>
          <a:xfrm>
            <a:off x="52131" y="1341164"/>
            <a:ext cx="12900538" cy="14889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549">
                                            <p:txEl>
                                              <p:pRg st="1" end="1"/>
                                            </p:txEl>
                                          </p:spTgt>
                                        </p:tgtEl>
                                        <p:attrNameLst>
                                          <p:attrName>style.visibility</p:attrName>
                                        </p:attrNameLst>
                                      </p:cBhvr>
                                      <p:to>
                                        <p:strVal val="visible"/>
                                      </p:to>
                                    </p:set>
                                    <p:animEffect filter="fade" transition="in">
                                      <p:cBhvr>
                                        <p:cTn id="7" dur="2000"/>
                                        <p:tgtEl>
                                          <p:spTgt spid="5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lt" backwards="0">
                                    <p:tmAbs val="0"/>
                                  </p:iterate>
                                  <p:childTnLst>
                                    <p:set>
                                      <p:cBhvr>
                                        <p:cTn id="11" fill="hold"/>
                                        <p:tgtEl>
                                          <p:spTgt spid="549">
                                            <p:txEl>
                                              <p:pRg st="2" end="2"/>
                                            </p:txEl>
                                          </p:spTgt>
                                        </p:tgtEl>
                                        <p:attrNameLst>
                                          <p:attrName>style.visibility</p:attrName>
                                        </p:attrNameLst>
                                      </p:cBhvr>
                                      <p:to>
                                        <p:strVal val="visible"/>
                                      </p:to>
                                    </p:set>
                                    <p:animEffect filter="fade" transition="in">
                                      <p:cBhvr>
                                        <p:cTn id="12" dur="2000"/>
                                        <p:tgtEl>
                                          <p:spTgt spid="5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9"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W. 65th St church of Christ / May 6, 2007"/>
          <p:cNvSpPr txBox="1"/>
          <p:nvPr/>
        </p:nvSpPr>
        <p:spPr>
          <a:xfrm>
            <a:off x="4443306" y="9320107"/>
            <a:ext cx="856149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6, 2007</a:t>
            </a:r>
          </a:p>
        </p:txBody>
      </p:sp>
      <p:sp>
        <p:nvSpPr>
          <p:cNvPr id="554"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5"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556" name="Don McClain"/>
          <p:cNvSpPr txBox="1"/>
          <p:nvPr/>
        </p:nvSpPr>
        <p:spPr>
          <a:xfrm>
            <a:off x="-1" y="9320107"/>
            <a:ext cx="5201921"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8" name="Image" descr="Image"/>
          <p:cNvPicPr>
            <a:picLocks noChangeAspect="1"/>
          </p:cNvPicPr>
          <p:nvPr/>
        </p:nvPicPr>
        <p:blipFill>
          <a:blip r:embed="rId2">
            <a:alphaModFix amt="82440"/>
            <a:extLst/>
          </a:blip>
          <a:srcRect l="0" t="0" r="10126" b="0"/>
          <a:stretch>
            <a:fillRect/>
          </a:stretch>
        </p:blipFill>
        <p:spPr>
          <a:xfrm flipH="1">
            <a:off x="-5417" y="-1"/>
            <a:ext cx="13145690" cy="9753601"/>
          </a:xfrm>
          <a:prstGeom prst="rect">
            <a:avLst/>
          </a:prstGeom>
          <a:ln w="12700">
            <a:miter lim="400000"/>
          </a:ln>
        </p:spPr>
      </p:pic>
      <p:sp>
        <p:nvSpPr>
          <p:cNvPr id="559" name="Having Been…"/>
          <p:cNvSpPr txBox="1"/>
          <p:nvPr/>
        </p:nvSpPr>
        <p:spPr>
          <a:xfrm>
            <a:off x="3618310" y="688921"/>
            <a:ext cx="8384950" cy="2458721"/>
          </a:xfrm>
          <a:prstGeom prst="rect">
            <a:avLst/>
          </a:prstGeom>
          <a:ln w="12700">
            <a:miter lim="400000"/>
          </a:ln>
          <a:effectLst>
            <a:outerShdw sx="100000" sy="100000" kx="0" ky="0" algn="b" rotWithShape="0" blurRad="444500" dist="144602" dir="2700000">
              <a:srgbClr val="000000">
                <a:alpha val="98658"/>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1" sz="6800">
                <a:solidFill>
                  <a:srgbClr val="FFFFFF"/>
                </a:solidFill>
                <a:effectLst>
                  <a:outerShdw sx="100000" sy="100000" kx="0" ky="0" algn="b" rotWithShape="0" blurRad="12700" dist="63500" dir="2237369">
                    <a:srgbClr val="000000"/>
                  </a:outerShdw>
                </a:effectLst>
                <a:latin typeface="Hoefler Text"/>
                <a:ea typeface="Hoefler Text"/>
                <a:cs typeface="Hoefler Text"/>
                <a:sym typeface="Hoefler Text"/>
              </a:defRPr>
            </a:pPr>
            <a:r>
              <a:t>Having Been </a:t>
            </a:r>
          </a:p>
          <a:p>
            <a:pPr>
              <a:lnSpc>
                <a:spcPct val="80000"/>
              </a:lnSpc>
              <a:defRPr sz="8300">
                <a:solidFill>
                  <a:srgbClr val="FFFFFF"/>
                </a:solidFill>
                <a:effectLst>
                  <a:outerShdw sx="100000" sy="100000" kx="0" ky="0" algn="b" rotWithShape="0" blurRad="12700" dist="63500" dir="2237369">
                    <a:srgbClr val="000000"/>
                  </a:outerShdw>
                </a:effectLst>
                <a:latin typeface="Thames Nude Roman"/>
                <a:ea typeface="Thames Nude Roman"/>
                <a:cs typeface="Thames Nude Roman"/>
                <a:sym typeface="Thames Nude Roman"/>
              </a:defRPr>
            </a:pPr>
            <a:r>
              <a:t>JUSTIFIED</a:t>
            </a:r>
          </a:p>
        </p:txBody>
      </p:sp>
      <p:pic>
        <p:nvPicPr>
          <p:cNvPr id="560" name="Image" descr="Image"/>
          <p:cNvPicPr>
            <a:picLocks noChangeAspect="1"/>
          </p:cNvPicPr>
          <p:nvPr/>
        </p:nvPicPr>
        <p:blipFill>
          <a:blip r:embed="rId3">
            <a:extLst/>
          </a:blip>
          <a:stretch>
            <a:fillRect/>
          </a:stretch>
        </p:blipFill>
        <p:spPr>
          <a:xfrm>
            <a:off x="3554991" y="2062090"/>
            <a:ext cx="9419785" cy="4736241"/>
          </a:xfrm>
          <a:prstGeom prst="rect">
            <a:avLst/>
          </a:prstGeom>
          <a:ln w="12700">
            <a:miter lim="400000"/>
          </a:ln>
          <a:effectLst>
            <a:outerShdw sx="100000" sy="100000" kx="0" ky="0" algn="b" rotWithShape="0" blurRad="444500" dist="144602" dir="2700000">
              <a:srgbClr val="FFFFFF">
                <a:alpha val="98830"/>
              </a:srgbClr>
            </a:outerShdw>
          </a:effectLst>
        </p:spPr>
      </p:pic>
      <p:sp>
        <p:nvSpPr>
          <p:cNvPr id="561" name="Charts by Don McClain…"/>
          <p:cNvSpPr txBox="1"/>
          <p:nvPr/>
        </p:nvSpPr>
        <p:spPr>
          <a:xfrm>
            <a:off x="82285" y="6597974"/>
            <a:ext cx="12840230" cy="29923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18, 2018</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Little Rock AR 72219 / 501-568-1062</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hlinkClick r:id="rId4" invalidUrl="" action="" tgtFrame="" tooltip="" history="1" highlightClick="0" endSnd="0"/>
              </a:rPr>
              <a:t>donmcclain@sbcglobal.net</a:t>
            </a:r>
            <a:r>
              <a: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Galatians 3:21–29 (NKJV)…"/>
          <p:cNvSpPr txBox="1"/>
          <p:nvPr/>
        </p:nvSpPr>
        <p:spPr>
          <a:xfrm>
            <a:off x="654082" y="410633"/>
            <a:ext cx="11696635" cy="8343901"/>
          </a:xfrm>
          <a:prstGeom prst="rect">
            <a:avLst/>
          </a:prstGeom>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4900">
                <a:solidFill>
                  <a:srgbClr val="000000"/>
                </a:solidFill>
                <a:latin typeface="Thames Nude Roman"/>
                <a:ea typeface="Thames Nude Roman"/>
                <a:cs typeface="Thames Nude Roman"/>
                <a:sym typeface="Thames Nude Roman"/>
              </a:defRPr>
            </a:pPr>
            <a:r>
              <a:t>Galatians 3:21–29 (NKJV)</a:t>
            </a:r>
          </a:p>
          <a:p>
            <a:pPr defTabSz="457200">
              <a:spcBef>
                <a:spcPts val="2000"/>
              </a:spcBef>
              <a:defRPr sz="5100">
                <a:solidFill>
                  <a:srgbClr val="000000"/>
                </a:solidFill>
                <a:latin typeface="Century Gothic"/>
                <a:ea typeface="Century Gothic"/>
                <a:cs typeface="Century Gothic"/>
                <a:sym typeface="Century Gothic"/>
              </a:defRPr>
            </a:pPr>
            <a:r>
              <a:rPr baseline="31999"/>
              <a:t>21</a:t>
            </a:r>
            <a:r>
              <a:t> Is the law then against the promises of God? Certainly not! For if there had been a law given which could have given life, truly righteousness would have been by the law. </a:t>
            </a:r>
            <a:r>
              <a:rPr baseline="31999"/>
              <a:t>22</a:t>
            </a:r>
            <a:r>
              <a:t> But the Scripture has confined all under sin, that the promise by faith in Jesus Christ might be given to those who believe.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Galatians 3:21–29 (NKJV)…"/>
          <p:cNvSpPr txBox="1"/>
          <p:nvPr/>
        </p:nvSpPr>
        <p:spPr>
          <a:xfrm>
            <a:off x="654082" y="410633"/>
            <a:ext cx="11696635" cy="9029701"/>
          </a:xfrm>
          <a:prstGeom prst="rect">
            <a:avLst/>
          </a:prstGeom>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4900">
                <a:solidFill>
                  <a:srgbClr val="000000"/>
                </a:solidFill>
                <a:latin typeface="Thames Nude Roman"/>
                <a:ea typeface="Thames Nude Roman"/>
                <a:cs typeface="Thames Nude Roman"/>
                <a:sym typeface="Thames Nude Roman"/>
              </a:defRPr>
            </a:pPr>
            <a:r>
              <a:t>Galatians 3:21–29 (NKJV)</a:t>
            </a:r>
          </a:p>
          <a:p>
            <a:pPr defTabSz="457200">
              <a:spcBef>
                <a:spcPts val="2000"/>
              </a:spcBef>
              <a:defRPr sz="5600">
                <a:solidFill>
                  <a:srgbClr val="000000"/>
                </a:solidFill>
                <a:latin typeface="Century Gothic"/>
                <a:ea typeface="Century Gothic"/>
                <a:cs typeface="Century Gothic"/>
                <a:sym typeface="Century Gothic"/>
              </a:defRPr>
            </a:pPr>
            <a:r>
              <a:rPr baseline="31999"/>
              <a:t>23</a:t>
            </a:r>
            <a:r>
              <a:t> But before faith came, we were kept under guard by the law, kept for the faith which would afterward be revealed. </a:t>
            </a:r>
            <a:r>
              <a:rPr baseline="31999"/>
              <a:t>24</a:t>
            </a:r>
            <a:r>
              <a:t> Therefore the law was our tutor </a:t>
            </a:r>
            <a:r>
              <a:rPr i="1"/>
              <a:t>to bring us</a:t>
            </a:r>
            <a:r>
              <a:t> to Christ, that we might be justified by faith. </a:t>
            </a:r>
            <a:r>
              <a:rPr baseline="31999"/>
              <a:t>25</a:t>
            </a:r>
            <a:r>
              <a:t> But after faith has come, we are no longer under a tutor.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Galatians 3:21–29 (NKJV)…"/>
          <p:cNvSpPr txBox="1"/>
          <p:nvPr/>
        </p:nvSpPr>
        <p:spPr>
          <a:xfrm>
            <a:off x="654082" y="410633"/>
            <a:ext cx="11696635" cy="9004301"/>
          </a:xfrm>
          <a:prstGeom prst="rect">
            <a:avLst/>
          </a:prstGeom>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4900">
                <a:solidFill>
                  <a:srgbClr val="000000"/>
                </a:solidFill>
                <a:latin typeface="Thames Nude Roman"/>
                <a:ea typeface="Thames Nude Roman"/>
                <a:cs typeface="Thames Nude Roman"/>
                <a:sym typeface="Thames Nude Roman"/>
              </a:defRPr>
            </a:pPr>
            <a:r>
              <a:t>Galatians 3:21–29 (NKJV)</a:t>
            </a:r>
          </a:p>
          <a:p>
            <a:pPr defTabSz="457200">
              <a:spcBef>
                <a:spcPts val="2000"/>
              </a:spcBef>
              <a:defRPr sz="5000">
                <a:solidFill>
                  <a:srgbClr val="000000"/>
                </a:solidFill>
                <a:latin typeface="Century Gothic"/>
                <a:ea typeface="Century Gothic"/>
                <a:cs typeface="Century Gothic"/>
                <a:sym typeface="Century Gothic"/>
              </a:defRPr>
            </a:pPr>
            <a:r>
              <a:rPr baseline="31999"/>
              <a:t>26</a:t>
            </a:r>
            <a:r>
              <a:t> For you are all sons of God through faith in Christ Jesus. </a:t>
            </a:r>
            <a:r>
              <a:rPr baseline="31999"/>
              <a:t>27</a:t>
            </a:r>
            <a:r>
              <a:t> For as many of you as were baptized into Christ have put on Christ. </a:t>
            </a:r>
            <a:r>
              <a:rPr baseline="31999"/>
              <a:t>28</a:t>
            </a:r>
            <a:r>
              <a:t> There is neither Jew nor Greek, there is neither slave nor free, there is neither male nor female; for you are all one in Christ Jesus. </a:t>
            </a:r>
            <a:r>
              <a:rPr baseline="31999"/>
              <a:t>29</a:t>
            </a:r>
            <a:r>
              <a:t> And if you </a:t>
            </a:r>
            <a:r>
              <a:rPr i="1"/>
              <a:t>are</a:t>
            </a:r>
            <a:r>
              <a:t> Christ’s, then you are Abraham’s seed, and heirs according to the promise.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9" name="Image" descr="Image"/>
          <p:cNvPicPr>
            <a:picLocks noChangeAspect="1"/>
          </p:cNvPicPr>
          <p:nvPr/>
        </p:nvPicPr>
        <p:blipFill>
          <a:blip r:embed="rId2">
            <a:extLst/>
          </a:blip>
          <a:srcRect l="0" t="3528" r="0" b="0"/>
          <a:stretch>
            <a:fillRect/>
          </a:stretch>
        </p:blipFill>
        <p:spPr>
          <a:xfrm>
            <a:off x="-2183" y="-83344"/>
            <a:ext cx="13009035" cy="6865285"/>
          </a:xfrm>
          <a:prstGeom prst="rect">
            <a:avLst/>
          </a:prstGeom>
          <a:ln w="12700">
            <a:miter lim="400000"/>
          </a:ln>
        </p:spPr>
      </p:pic>
      <p:pic>
        <p:nvPicPr>
          <p:cNvPr id="570" name="Image" descr="Image"/>
          <p:cNvPicPr>
            <a:picLocks noChangeAspect="1"/>
          </p:cNvPicPr>
          <p:nvPr/>
        </p:nvPicPr>
        <p:blipFill>
          <a:blip r:embed="rId3">
            <a:extLst/>
          </a:blip>
          <a:stretch>
            <a:fillRect/>
          </a:stretch>
        </p:blipFill>
        <p:spPr>
          <a:xfrm>
            <a:off x="6396212" y="6665943"/>
            <a:ext cx="6665738" cy="3104591"/>
          </a:xfrm>
          <a:prstGeom prst="rect">
            <a:avLst/>
          </a:prstGeom>
          <a:ln w="12700">
            <a:miter lim="400000"/>
          </a:ln>
        </p:spPr>
      </p:pic>
      <p:pic>
        <p:nvPicPr>
          <p:cNvPr id="571" name="Image" descr="Image"/>
          <p:cNvPicPr>
            <a:picLocks noChangeAspect="1"/>
          </p:cNvPicPr>
          <p:nvPr/>
        </p:nvPicPr>
        <p:blipFill>
          <a:blip r:embed="rId4">
            <a:extLst/>
          </a:blip>
          <a:stretch>
            <a:fillRect/>
          </a:stretch>
        </p:blipFill>
        <p:spPr>
          <a:xfrm>
            <a:off x="6350" y="6691343"/>
            <a:ext cx="6509936" cy="30537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pic>
        <p:nvPicPr>
          <p:cNvPr id="244" name="Justification:  &lt;G1344&gt;  δικαιόω, dikaioō—" descr="Justification:  &lt;G1344&gt;  δικαιόω, dikaioō—"/>
          <p:cNvPicPr>
            <a:picLocks noChangeAspect="0"/>
          </p:cNvPicPr>
          <p:nvPr/>
        </p:nvPicPr>
        <p:blipFill>
          <a:blip r:embed="rId3">
            <a:extLst/>
          </a:blip>
          <a:stretch>
            <a:fillRect/>
          </a:stretch>
        </p:blipFill>
        <p:spPr>
          <a:xfrm>
            <a:off x="239914" y="1341164"/>
            <a:ext cx="12524972" cy="1590561"/>
          </a:xfrm>
          <a:prstGeom prst="rect">
            <a:avLst/>
          </a:prstGeom>
        </p:spPr>
      </p:pic>
      <p:pic>
        <p:nvPicPr>
          <p:cNvPr id="245" name="Image" descr="Image"/>
          <p:cNvPicPr>
            <a:picLocks noChangeAspect="1"/>
          </p:cNvPicPr>
          <p:nvPr/>
        </p:nvPicPr>
        <p:blipFill>
          <a:blip r:embed="rId4">
            <a:extLst/>
          </a:blip>
          <a:srcRect l="0" t="0" r="0" b="40311"/>
          <a:stretch>
            <a:fillRect/>
          </a:stretch>
        </p:blipFill>
        <p:spPr>
          <a:xfrm>
            <a:off x="200064" y="2287947"/>
            <a:ext cx="3482780" cy="7441841"/>
          </a:xfrm>
          <a:prstGeom prst="rect">
            <a:avLst/>
          </a:prstGeom>
          <a:ln w="12700">
            <a:miter lim="400000"/>
          </a:ln>
        </p:spPr>
      </p:pic>
      <p:pic>
        <p:nvPicPr>
          <p:cNvPr id="246" name="Screen Shot 2018-03-17 at 12.06.35 PM.png" descr="Screen Shot 2018-03-17 at 12.06.35 PM.png"/>
          <p:cNvPicPr>
            <a:picLocks noChangeAspect="1"/>
          </p:cNvPicPr>
          <p:nvPr/>
        </p:nvPicPr>
        <p:blipFill>
          <a:blip r:embed="rId5">
            <a:extLst/>
          </a:blip>
          <a:stretch>
            <a:fillRect/>
          </a:stretch>
        </p:blipFill>
        <p:spPr>
          <a:xfrm>
            <a:off x="2220325" y="2475479"/>
            <a:ext cx="10523484" cy="7066741"/>
          </a:xfrm>
          <a:prstGeom prst="rect">
            <a:avLst/>
          </a:prstGeom>
          <a:ln w="12700">
            <a:miter lim="400000"/>
          </a:ln>
          <a:effectLst>
            <a:outerShdw sx="100000" sy="100000" kx="0" ky="0" algn="b" rotWithShape="0" blurRad="177800" dist="201208" dir="1943026">
              <a:srgbClr val="000000">
                <a:alpha val="40975"/>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Star" descr="Star"/>
          <p:cNvPicPr>
            <a:picLocks noChangeAspect="0"/>
          </p:cNvPicPr>
          <p:nvPr/>
        </p:nvPicPr>
        <p:blipFill>
          <a:blip r:embed="rId2">
            <a:extLst/>
          </a:blip>
          <a:stretch>
            <a:fillRect/>
          </a:stretch>
        </p:blipFill>
        <p:spPr>
          <a:xfrm>
            <a:off x="2619594" y="3320607"/>
            <a:ext cx="7765612" cy="4770887"/>
          </a:xfrm>
          <a:prstGeom prst="rect">
            <a:avLst/>
          </a:prstGeom>
          <a:effectLst>
            <a:outerShdw sx="100000" sy="100000" kx="0" ky="0" algn="b" rotWithShape="0" blurRad="114300" dist="101600" dir="2700000">
              <a:srgbClr val="000000"/>
            </a:outerShdw>
          </a:effectLst>
        </p:spPr>
      </p:pic>
      <p:pic>
        <p:nvPicPr>
          <p:cNvPr id="249" name="Image" descr="Image"/>
          <p:cNvPicPr>
            <a:picLocks noChangeAspect="0"/>
          </p:cNvPicPr>
          <p:nvPr/>
        </p:nvPicPr>
        <p:blipFill>
          <a:blip r:embed="rId3">
            <a:extLst/>
          </a:blip>
          <a:stretch>
            <a:fillRect/>
          </a:stretch>
        </p:blipFill>
        <p:spPr>
          <a:xfrm>
            <a:off x="410666" y="408474"/>
            <a:ext cx="12183468" cy="1086850"/>
          </a:xfrm>
          <a:prstGeom prst="rect">
            <a:avLst/>
          </a:prstGeom>
          <a:ln w="12700">
            <a:miter lim="400000"/>
          </a:ln>
        </p:spPr>
      </p:pic>
      <p:pic>
        <p:nvPicPr>
          <p:cNvPr id="250" name="Image" descr="Image"/>
          <p:cNvPicPr>
            <a:picLocks noChangeAspect="1"/>
          </p:cNvPicPr>
          <p:nvPr/>
        </p:nvPicPr>
        <p:blipFill>
          <a:blip r:embed="rId4">
            <a:extLst/>
          </a:blip>
          <a:stretch>
            <a:fillRect/>
          </a:stretch>
        </p:blipFill>
        <p:spPr>
          <a:xfrm>
            <a:off x="4888210" y="1678308"/>
            <a:ext cx="3200401" cy="3200401"/>
          </a:xfrm>
          <a:prstGeom prst="rect">
            <a:avLst/>
          </a:prstGeom>
          <a:ln w="12700">
            <a:miter lim="400000"/>
          </a:ln>
        </p:spPr>
      </p:pic>
      <p:pic>
        <p:nvPicPr>
          <p:cNvPr id="251" name="Image" descr="Image"/>
          <p:cNvPicPr>
            <a:picLocks noChangeAspect="1"/>
          </p:cNvPicPr>
          <p:nvPr/>
        </p:nvPicPr>
        <p:blipFill>
          <a:blip r:embed="rId4">
            <a:extLst/>
          </a:blip>
          <a:stretch>
            <a:fillRect/>
          </a:stretch>
        </p:blipFill>
        <p:spPr>
          <a:xfrm>
            <a:off x="9146224" y="6330296"/>
            <a:ext cx="3200401" cy="3200401"/>
          </a:xfrm>
          <a:prstGeom prst="rect">
            <a:avLst/>
          </a:prstGeom>
          <a:ln w="12700">
            <a:miter lim="400000"/>
          </a:ln>
        </p:spPr>
      </p:pic>
      <p:pic>
        <p:nvPicPr>
          <p:cNvPr id="252" name="Image" descr="Image"/>
          <p:cNvPicPr>
            <a:picLocks noChangeAspect="1"/>
          </p:cNvPicPr>
          <p:nvPr/>
        </p:nvPicPr>
        <p:blipFill>
          <a:blip r:embed="rId4">
            <a:extLst/>
          </a:blip>
          <a:stretch>
            <a:fillRect/>
          </a:stretch>
        </p:blipFill>
        <p:spPr>
          <a:xfrm>
            <a:off x="618953" y="6330296"/>
            <a:ext cx="3200401" cy="3200401"/>
          </a:xfrm>
          <a:prstGeom prst="rect">
            <a:avLst/>
          </a:prstGeom>
          <a:ln w="12700">
            <a:miter lim="400000"/>
          </a:ln>
        </p:spPr>
      </p:pic>
      <p:pic>
        <p:nvPicPr>
          <p:cNvPr id="253" name="image6.png" descr="image6.png"/>
          <p:cNvPicPr>
            <a:picLocks noChangeAspect="1"/>
          </p:cNvPicPr>
          <p:nvPr/>
        </p:nvPicPr>
        <p:blipFill>
          <a:blip r:embed="rId5">
            <a:extLst/>
          </a:blip>
          <a:stretch>
            <a:fillRect/>
          </a:stretch>
        </p:blipFill>
        <p:spPr>
          <a:xfrm flipH="1">
            <a:off x="5768885" y="4853717"/>
            <a:ext cx="2900652" cy="5297408"/>
          </a:xfrm>
          <a:prstGeom prst="rect">
            <a:avLst/>
          </a:prstGeom>
          <a:ln w="12700">
            <a:miter lim="400000"/>
          </a:ln>
          <a:effectLst>
            <a:outerShdw sx="100000" sy="100000" kx="0" ky="0" algn="b" rotWithShape="0" blurRad="114300" dist="101600" dir="2700000">
              <a:srgbClr val="000000"/>
            </a:outerShdw>
          </a:effectLst>
        </p:spPr>
      </p:pic>
      <p:pic>
        <p:nvPicPr>
          <p:cNvPr id="254" name="pasted-image-small.png" descr="pasted-image-small.png"/>
          <p:cNvPicPr>
            <a:picLocks noChangeAspect="1"/>
          </p:cNvPicPr>
          <p:nvPr/>
        </p:nvPicPr>
        <p:blipFill>
          <a:blip r:embed="rId6">
            <a:extLst/>
          </a:blip>
          <a:srcRect l="15664" t="0" r="45493" b="0"/>
          <a:stretch>
            <a:fillRect/>
          </a:stretch>
        </p:blipFill>
        <p:spPr>
          <a:xfrm>
            <a:off x="4908649" y="2197121"/>
            <a:ext cx="3207910" cy="1873154"/>
          </a:xfrm>
          <a:prstGeom prst="rect">
            <a:avLst/>
          </a:prstGeom>
          <a:ln w="12700">
            <a:miter lim="400000"/>
          </a:ln>
          <a:effectLst>
            <a:outerShdw sx="100000" sy="100000" kx="0" ky="0" algn="b" rotWithShape="0" blurRad="152400" dist="76200" dir="2700000">
              <a:srgbClr val="000000"/>
            </a:outerShdw>
          </a:effectLst>
        </p:spPr>
      </p:pic>
      <p:pic>
        <p:nvPicPr>
          <p:cNvPr id="255" name="pasted-image-small.png" descr="pasted-image-small.png"/>
          <p:cNvPicPr>
            <a:picLocks noChangeAspect="1"/>
          </p:cNvPicPr>
          <p:nvPr/>
        </p:nvPicPr>
        <p:blipFill>
          <a:blip r:embed="rId7">
            <a:extLst/>
          </a:blip>
          <a:srcRect l="19277" t="0" r="49242" b="0"/>
          <a:stretch>
            <a:fillRect/>
          </a:stretch>
        </p:blipFill>
        <p:spPr>
          <a:xfrm>
            <a:off x="9247626" y="6850599"/>
            <a:ext cx="2997483" cy="2159665"/>
          </a:xfrm>
          <a:prstGeom prst="rect">
            <a:avLst/>
          </a:prstGeom>
          <a:ln w="12700">
            <a:miter lim="400000"/>
          </a:ln>
          <a:effectLst>
            <a:outerShdw sx="100000" sy="100000" kx="0" ky="0" algn="b" rotWithShape="0" blurRad="152400" dist="76200" dir="2700000">
              <a:srgbClr val="000000"/>
            </a:outerShdw>
          </a:effectLst>
        </p:spPr>
      </p:pic>
      <p:pic>
        <p:nvPicPr>
          <p:cNvPr id="256" name="pasted-image-small.png" descr="pasted-image-small.png"/>
          <p:cNvPicPr>
            <a:picLocks noChangeAspect="0"/>
          </p:cNvPicPr>
          <p:nvPr/>
        </p:nvPicPr>
        <p:blipFill>
          <a:blip r:embed="rId8">
            <a:extLst/>
          </a:blip>
          <a:srcRect l="12884" t="0" r="51185" b="0"/>
          <a:stretch>
            <a:fillRect/>
          </a:stretch>
        </p:blipFill>
        <p:spPr>
          <a:xfrm>
            <a:off x="720354" y="6800990"/>
            <a:ext cx="3200515" cy="2259187"/>
          </a:xfrm>
          <a:prstGeom prst="rect">
            <a:avLst/>
          </a:prstGeom>
          <a:ln w="12700">
            <a:miter lim="400000"/>
          </a:ln>
          <a:effectLst>
            <a:outerShdw sx="100000" sy="100000" kx="0" ky="0" algn="b" rotWithShape="0" blurRad="152400" dist="76200" dir="2700000">
              <a:srgbClr val="000000"/>
            </a:outerShdw>
          </a:effectLst>
        </p:spPr>
      </p:pic>
      <p:pic>
        <p:nvPicPr>
          <p:cNvPr id="257" name="God’s Will - God’s love, grace &amp; mercy — John 3:16; Eph 2:8,9; Titus 3:5" descr="God’s Will - God’s love, grace &amp; mercy — John 3:16; Eph 2:8,9; Titus 3:5"/>
          <p:cNvPicPr>
            <a:picLocks noChangeAspect="0"/>
          </p:cNvPicPr>
          <p:nvPr/>
        </p:nvPicPr>
        <p:blipFill>
          <a:blip r:embed="rId9">
            <a:extLst/>
          </a:blip>
          <a:stretch>
            <a:fillRect/>
          </a:stretch>
        </p:blipFill>
        <p:spPr>
          <a:xfrm>
            <a:off x="359619" y="2685025"/>
            <a:ext cx="5257095" cy="2634457"/>
          </a:xfrm>
          <a:prstGeom prst="rect">
            <a:avLst/>
          </a:prstGeom>
          <a:effectLst>
            <a:outerShdw sx="100000" sy="100000" kx="0" ky="0" algn="b" rotWithShape="0" blurRad="152400" dist="76200" dir="2700000">
              <a:srgbClr val="000000"/>
            </a:outerShdw>
          </a:effectLst>
        </p:spPr>
      </p:pic>
      <p:pic>
        <p:nvPicPr>
          <p:cNvPr id="258" name="God’s Provision - The gift of Jesus — Rom. 5:8-10; 10:5-8;  Heb 9:23-28" descr="God’s Provision - The gift of Jesus — Rom. 5:8-10; 10:5-8;  Heb 9:23-28"/>
          <p:cNvPicPr>
            <a:picLocks noChangeAspect="0"/>
          </p:cNvPicPr>
          <p:nvPr/>
        </p:nvPicPr>
        <p:blipFill>
          <a:blip r:embed="rId10">
            <a:extLst/>
          </a:blip>
          <a:stretch>
            <a:fillRect/>
          </a:stretch>
        </p:blipFill>
        <p:spPr>
          <a:xfrm>
            <a:off x="8459258" y="2973882"/>
            <a:ext cx="4300538" cy="3970658"/>
          </a:xfrm>
          <a:prstGeom prst="rect">
            <a:avLst/>
          </a:prstGeom>
          <a:effectLst>
            <a:outerShdw sx="100000" sy="100000" kx="0" ky="0" algn="b" rotWithShape="0" blurRad="152400" dist="76200" dir="2700000">
              <a:srgbClr val="000000"/>
            </a:outerShdw>
          </a:effectLst>
        </p:spPr>
      </p:pic>
      <p:pic>
        <p:nvPicPr>
          <p:cNvPr id="259" name="Reception of God’s Forgiveness - Repentance – Confession – Baptism - Faithfulness - Rom. 6:16-19; Acts 2:38; Rom. 10:9; Her 3:14-4:1; Col. 1:23" descr="Reception of God’s Forgiveness - Repentance – Confession – Baptism - Faithfulness - Rom. 6:16-19; Acts 2:38; Rom. 10:9; Her 3:14-4:1; Col. 1:23"/>
          <p:cNvPicPr>
            <a:picLocks noChangeAspect="0"/>
          </p:cNvPicPr>
          <p:nvPr/>
        </p:nvPicPr>
        <p:blipFill>
          <a:blip r:embed="rId11">
            <a:extLst/>
          </a:blip>
          <a:stretch>
            <a:fillRect/>
          </a:stretch>
        </p:blipFill>
        <p:spPr>
          <a:xfrm>
            <a:off x="3105090" y="6000970"/>
            <a:ext cx="5955918" cy="3583783"/>
          </a:xfrm>
          <a:prstGeom prst="rect">
            <a:avLst/>
          </a:prstGeom>
          <a:effectLst>
            <a:outerShdw sx="100000" sy="100000" kx="0" ky="0" algn="b" rotWithShape="0" blurRad="152400" dist="76200" dir="2700000">
              <a:srgbClr val="000000"/>
            </a:outerShdw>
          </a:effectLst>
        </p:spPr>
      </p:pic>
      <p:sp>
        <p:nvSpPr>
          <p:cNvPr id="260" name="A sinful man CAN NEVER be right with God apart from:"/>
          <p:cNvSpPr txBox="1"/>
          <p:nvPr/>
        </p:nvSpPr>
        <p:spPr>
          <a:xfrm>
            <a:off x="396576" y="1522468"/>
            <a:ext cx="12183668" cy="647701"/>
          </a:xfrm>
          <a:prstGeom prst="rect">
            <a:avLst/>
          </a:prstGeom>
          <a:solidFill>
            <a:schemeClr val="accent5">
              <a:hueOff val="74999"/>
              <a:satOff val="18651"/>
              <a:lumOff val="-19807"/>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500">
                <a:solidFill>
                  <a:srgbClr val="FFFFFF"/>
                </a:solidFill>
                <a:effectLst>
                  <a:outerShdw sx="100000" sy="100000" kx="0" ky="0" algn="b" rotWithShape="0" blurRad="12700" dist="63500" dir="2205380">
                    <a:srgbClr val="000000"/>
                  </a:outerShdw>
                </a:effectLst>
                <a:latin typeface="Century Gothic"/>
                <a:ea typeface="Century Gothic"/>
                <a:cs typeface="Century Gothic"/>
                <a:sym typeface="Century Gothic"/>
              </a:defRPr>
            </a:lvl1pPr>
          </a:lstStyle>
          <a:p>
            <a:pPr/>
            <a:r>
              <a:t>A sinful man CAN NEVER be right with God apart from: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48"/>
                                        </p:tgtEl>
                                        <p:attrNameLst>
                                          <p:attrName>style.visibility</p:attrName>
                                        </p:attrNameLst>
                                      </p:cBhvr>
                                      <p:to>
                                        <p:strVal val="visible"/>
                                      </p:to>
                                    </p:set>
                                    <p:anim calcmode="lin" valueType="num">
                                      <p:cBhvr>
                                        <p:cTn id="7" dur="2500" fill="hold"/>
                                        <p:tgtEl>
                                          <p:spTgt spid="248"/>
                                        </p:tgtEl>
                                        <p:attrNameLst>
                                          <p:attrName>ppt_w</p:attrName>
                                        </p:attrNameLst>
                                      </p:cBhvr>
                                      <p:tavLst>
                                        <p:tav tm="0">
                                          <p:val>
                                            <p:fltVal val="0"/>
                                          </p:val>
                                        </p:tav>
                                        <p:tav tm="100000">
                                          <p:val>
                                            <p:strVal val="#ppt_w"/>
                                          </p:val>
                                        </p:tav>
                                      </p:tavLst>
                                    </p:anim>
                                    <p:anim calcmode="lin" valueType="num">
                                      <p:cBhvr>
                                        <p:cTn id="8" dur="2500" fill="hold"/>
                                        <p:tgtEl>
                                          <p:spTgt spid="24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257"/>
                                        </p:tgtEl>
                                        <p:attrNameLst>
                                          <p:attrName>style.visibility</p:attrName>
                                        </p:attrNameLst>
                                      </p:cBhvr>
                                      <p:to>
                                        <p:strVal val="visible"/>
                                      </p:to>
                                    </p:set>
                                    <p:animEffect filter="wipe(left)" transition="in">
                                      <p:cBhvr>
                                        <p:cTn id="13" dur="1500"/>
                                        <p:tgtEl>
                                          <p:spTgt spid="257"/>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2" grpId="3" fill="hold">
                                  <p:stCondLst>
                                    <p:cond delay="0"/>
                                  </p:stCondLst>
                                  <p:iterate type="el" backwards="0">
                                    <p:tmAbs val="0"/>
                                  </p:iterate>
                                  <p:childTnLst>
                                    <p:set>
                                      <p:cBhvr>
                                        <p:cTn id="17" fill="hold"/>
                                        <p:tgtEl>
                                          <p:spTgt spid="258"/>
                                        </p:tgtEl>
                                        <p:attrNameLst>
                                          <p:attrName>style.visibility</p:attrName>
                                        </p:attrNameLst>
                                      </p:cBhvr>
                                      <p:to>
                                        <p:strVal val="visible"/>
                                      </p:to>
                                    </p:set>
                                    <p:animEffect filter="wipe(left)" transition="in">
                                      <p:cBhvr>
                                        <p:cTn id="18" dur="1500"/>
                                        <p:tgtEl>
                                          <p:spTgt spid="258"/>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4" fill="hold">
                                  <p:stCondLst>
                                    <p:cond delay="0"/>
                                  </p:stCondLst>
                                  <p:iterate type="el" backwards="0">
                                    <p:tmAbs val="0"/>
                                  </p:iterate>
                                  <p:childTnLst>
                                    <p:set>
                                      <p:cBhvr>
                                        <p:cTn id="22" fill="hold"/>
                                        <p:tgtEl>
                                          <p:spTgt spid="259"/>
                                        </p:tgtEl>
                                        <p:attrNameLst>
                                          <p:attrName>style.visibility</p:attrName>
                                        </p:attrNameLst>
                                      </p:cBhvr>
                                      <p:to>
                                        <p:strVal val="visible"/>
                                      </p:to>
                                    </p:set>
                                    <p:animEffect filter="wipe(left)" transition="in">
                                      <p:cBhvr>
                                        <p:cTn id="23" dur="15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 grpId="4"/>
      <p:bldP build="whole" bldLvl="1" animBg="1" rev="0" advAuto="0" spid="258" grpId="3"/>
      <p:bldP build="whole" bldLvl="1" animBg="1" rev="0" advAuto="0" spid="248" grpId="1"/>
      <p:bldP build="whole" bldLvl="1" animBg="1" rev="0" advAuto="0" spid="257" grpId="2"/>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sp>
        <p:nvSpPr>
          <p:cNvPr id="263" name="Sin and death entered the world when Adam sinned - Gen 3; Rom 5:12,…"/>
          <p:cNvSpPr txBox="1"/>
          <p:nvPr/>
        </p:nvSpPr>
        <p:spPr>
          <a:xfrm>
            <a:off x="3758182" y="3080384"/>
            <a:ext cx="8877383" cy="5994401"/>
          </a:xfrm>
          <a:prstGeom prst="rect">
            <a:avLst/>
          </a:prstGeom>
          <a:ln w="12700">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2400"/>
              </a:spcBef>
              <a:buSzPct val="84000"/>
              <a:buBlip>
                <a:blip r:embed="rId3"/>
              </a:buBlip>
              <a:defRPr sz="3800">
                <a:solidFill>
                  <a:srgbClr val="000000"/>
                </a:solidFill>
                <a:latin typeface="Hoefler Text"/>
                <a:ea typeface="Hoefler Text"/>
                <a:cs typeface="Hoefler Text"/>
                <a:sym typeface="Hoefler Text"/>
              </a:defRPr>
            </a:pPr>
            <a:r>
              <a:t>Sin and death entered the world when Adam sinned - Gen 3; Rom 5:12, </a:t>
            </a:r>
          </a:p>
          <a:p>
            <a:pPr marL="457200" indent="-457200" algn="l">
              <a:spcBef>
                <a:spcPts val="2400"/>
              </a:spcBef>
              <a:buSzPct val="84000"/>
              <a:buBlip>
                <a:blip r:embed="rId3"/>
              </a:buBlip>
              <a:defRPr sz="3800">
                <a:solidFill>
                  <a:srgbClr val="000000"/>
                </a:solidFill>
                <a:latin typeface="Hoefler Text"/>
                <a:ea typeface="Hoefler Text"/>
                <a:cs typeface="Hoefler Text"/>
                <a:sym typeface="Hoefler Text"/>
              </a:defRPr>
            </a:pPr>
            <a:r>
              <a:t>Sin has passed to all men because all sinned - Ro 3:9,19,23; 5:12; Ez. 18:21-32 </a:t>
            </a:r>
          </a:p>
          <a:p>
            <a:pPr marL="457200" indent="-457200" algn="l">
              <a:spcBef>
                <a:spcPts val="2400"/>
              </a:spcBef>
              <a:buSzPct val="84000"/>
              <a:buBlip>
                <a:blip r:embed="rId3"/>
              </a:buBlip>
              <a:defRPr sz="3800">
                <a:solidFill>
                  <a:srgbClr val="000000"/>
                </a:solidFill>
                <a:latin typeface="Hoefler Text"/>
                <a:ea typeface="Hoefler Text"/>
                <a:cs typeface="Hoefler Text"/>
                <a:sym typeface="Hoefler Text"/>
              </a:defRPr>
            </a:pPr>
            <a:r>
              <a:t>Sin separates men from God – Isa. 59:1,2</a:t>
            </a:r>
          </a:p>
          <a:p>
            <a:pPr marL="457200" indent="-457200" algn="l">
              <a:spcBef>
                <a:spcPts val="2400"/>
              </a:spcBef>
              <a:buSzPct val="84000"/>
              <a:buBlip>
                <a:blip r:embed="rId3"/>
              </a:buBlip>
              <a:defRPr sz="3800">
                <a:solidFill>
                  <a:srgbClr val="000000"/>
                </a:solidFill>
                <a:latin typeface="Hoefler Text"/>
                <a:ea typeface="Hoefler Text"/>
                <a:cs typeface="Hoefler Text"/>
                <a:sym typeface="Hoefler Text"/>
              </a:defRPr>
            </a:pPr>
            <a:r>
              <a:t>The wages of sin is death - Rom 6:23</a:t>
            </a:r>
          </a:p>
          <a:p>
            <a:pPr marL="457200" indent="-457200" algn="l">
              <a:spcBef>
                <a:spcPts val="2400"/>
              </a:spcBef>
              <a:buSzPct val="84000"/>
              <a:buBlip>
                <a:blip r:embed="rId3"/>
              </a:buBlip>
              <a:defRPr sz="3800">
                <a:solidFill>
                  <a:srgbClr val="000000"/>
                </a:solidFill>
                <a:latin typeface="Hoefler Text"/>
                <a:ea typeface="Hoefler Text"/>
                <a:cs typeface="Hoefler Text"/>
                <a:sym typeface="Hoefler Text"/>
              </a:defRPr>
            </a:pPr>
            <a:r>
              <a:t>God’s wrath is coming &amp; we need to be saved from it! - Ro 1:18; Eph 5:6; Col 3:6;  </a:t>
            </a:r>
          </a:p>
        </p:txBody>
      </p:sp>
      <p:pic>
        <p:nvPicPr>
          <p:cNvPr id="264" name="Man’s Need For Justification" descr="Man’s Need For Justification"/>
          <p:cNvPicPr>
            <a:picLocks noChangeAspect="0"/>
          </p:cNvPicPr>
          <p:nvPr/>
        </p:nvPicPr>
        <p:blipFill>
          <a:blip r:embed="rId4">
            <a:extLst/>
          </a:blip>
          <a:stretch>
            <a:fillRect/>
          </a:stretch>
        </p:blipFill>
        <p:spPr>
          <a:xfrm>
            <a:off x="52131" y="1341164"/>
            <a:ext cx="12900538" cy="1527049"/>
          </a:xfrm>
          <a:prstGeom prst="rect">
            <a:avLst/>
          </a:prstGeom>
        </p:spPr>
      </p:pic>
      <p:pic>
        <p:nvPicPr>
          <p:cNvPr id="265" name="image6.png" descr="image6.png"/>
          <p:cNvPicPr>
            <a:picLocks noChangeAspect="1"/>
          </p:cNvPicPr>
          <p:nvPr/>
        </p:nvPicPr>
        <p:blipFill>
          <a:blip r:embed="rId5">
            <a:extLst/>
          </a:blip>
          <a:stretch>
            <a:fillRect/>
          </a:stretch>
        </p:blipFill>
        <p:spPr>
          <a:xfrm flipH="1">
            <a:off x="114933" y="2445501"/>
            <a:ext cx="3977572" cy="7264168"/>
          </a:xfrm>
          <a:prstGeom prst="rect">
            <a:avLst/>
          </a:prstGeom>
          <a:ln w="12700">
            <a:miter lim="400000"/>
          </a:ln>
          <a:effectLst>
            <a:outerShdw sx="100000" sy="100000" kx="0" ky="0" algn="b" rotWithShape="0" blurRad="114300" dist="1016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txEl>
                                              <p:pRg st="1" end="1"/>
                                            </p:txEl>
                                          </p:spTgt>
                                        </p:tgtEl>
                                        <p:attrNameLst>
                                          <p:attrName>style.visibility</p:attrName>
                                        </p:attrNameLst>
                                      </p:cBhvr>
                                      <p:to>
                                        <p:strVal val="visible"/>
                                      </p:to>
                                    </p:set>
                                    <p:animEffect filter="wipe(left)" transition="in">
                                      <p:cBhvr>
                                        <p:cTn id="7" dur="1500"/>
                                        <p:tgtEl>
                                          <p:spTgt spid="2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3">
                                            <p:txEl>
                                              <p:pRg st="2" end="2"/>
                                            </p:txEl>
                                          </p:spTgt>
                                        </p:tgtEl>
                                        <p:attrNameLst>
                                          <p:attrName>style.visibility</p:attrName>
                                        </p:attrNameLst>
                                      </p:cBhvr>
                                      <p:to>
                                        <p:strVal val="visible"/>
                                      </p:to>
                                    </p:set>
                                    <p:animEffect filter="wipe(left)" transition="in">
                                      <p:cBhvr>
                                        <p:cTn id="12" dur="1500"/>
                                        <p:tgtEl>
                                          <p:spTgt spid="2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3">
                                            <p:txEl>
                                              <p:pRg st="3" end="3"/>
                                            </p:txEl>
                                          </p:spTgt>
                                        </p:tgtEl>
                                        <p:attrNameLst>
                                          <p:attrName>style.visibility</p:attrName>
                                        </p:attrNameLst>
                                      </p:cBhvr>
                                      <p:to>
                                        <p:strVal val="visible"/>
                                      </p:to>
                                    </p:set>
                                    <p:animEffect filter="wipe(left)" transition="in">
                                      <p:cBhvr>
                                        <p:cTn id="17" dur="1500"/>
                                        <p:tgtEl>
                                          <p:spTgt spid="2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63">
                                            <p:txEl>
                                              <p:pRg st="4" end="4"/>
                                            </p:txEl>
                                          </p:spTgt>
                                        </p:tgtEl>
                                        <p:attrNameLst>
                                          <p:attrName>style.visibility</p:attrName>
                                        </p:attrNameLst>
                                      </p:cBhvr>
                                      <p:to>
                                        <p:strVal val="visible"/>
                                      </p:to>
                                    </p:set>
                                    <p:animEffect filter="wipe(left)" transition="in">
                                      <p:cBhvr>
                                        <p:cTn id="22" dur="1500"/>
                                        <p:tgtEl>
                                          <p:spTgt spid="26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7" name="Image" descr="Image"/>
          <p:cNvPicPr>
            <a:picLocks noChangeAspect="0"/>
          </p:cNvPicPr>
          <p:nvPr/>
        </p:nvPicPr>
        <p:blipFill>
          <a:blip r:embed="rId2">
            <a:extLst/>
          </a:blip>
          <a:stretch>
            <a:fillRect/>
          </a:stretch>
        </p:blipFill>
        <p:spPr>
          <a:xfrm>
            <a:off x="410666" y="408474"/>
            <a:ext cx="12183468" cy="1086850"/>
          </a:xfrm>
          <a:prstGeom prst="rect">
            <a:avLst/>
          </a:prstGeom>
          <a:ln w="12700">
            <a:miter lim="400000"/>
          </a:ln>
        </p:spPr>
      </p:pic>
      <p:sp>
        <p:nvSpPr>
          <p:cNvPr id="268" name="Supposed partiality on the part of God / or wishful thinking — Rom. 2:5-11…"/>
          <p:cNvSpPr txBox="1"/>
          <p:nvPr/>
        </p:nvSpPr>
        <p:spPr>
          <a:xfrm>
            <a:off x="4095906" y="2724784"/>
            <a:ext cx="8553527" cy="6705601"/>
          </a:xfrm>
          <a:prstGeom prst="rect">
            <a:avLst/>
          </a:prstGeom>
          <a:ln w="12700">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84000"/>
              <a:buBlip>
                <a:blip r:embed="rId3"/>
              </a:buBlip>
              <a:defRPr sz="3600">
                <a:solidFill>
                  <a:srgbClr val="000000"/>
                </a:solidFill>
                <a:latin typeface="Hoefler Text"/>
                <a:ea typeface="Hoefler Text"/>
                <a:cs typeface="Hoefler Text"/>
                <a:sym typeface="Hoefler Text"/>
              </a:defRPr>
            </a:pPr>
            <a:r>
              <a:t>Supposed partiality on the part of God / or wishful thinking — Rom. 2:5-11</a:t>
            </a:r>
          </a:p>
          <a:p>
            <a:pPr marL="457200" indent="-457200" algn="l">
              <a:spcBef>
                <a:spcPts val="1800"/>
              </a:spcBef>
              <a:buSzPct val="84000"/>
              <a:buBlip>
                <a:blip r:embed="rId3"/>
              </a:buBlip>
              <a:defRPr sz="3600">
                <a:solidFill>
                  <a:srgbClr val="000000"/>
                </a:solidFill>
                <a:latin typeface="Hoefler Text"/>
                <a:ea typeface="Hoefler Text"/>
                <a:cs typeface="Hoefler Text"/>
                <a:sym typeface="Hoefler Text"/>
              </a:defRPr>
            </a:pPr>
            <a:r>
              <a:t>Self-justification - Lk. 10:29; 16:15; 18:9-14</a:t>
            </a:r>
          </a:p>
          <a:p>
            <a:pPr marL="457200" indent="-457200" algn="l">
              <a:spcBef>
                <a:spcPts val="1800"/>
              </a:spcBef>
              <a:buSzPct val="84000"/>
              <a:buBlip>
                <a:blip r:embed="rId3"/>
              </a:buBlip>
              <a:defRPr sz="3600">
                <a:solidFill>
                  <a:srgbClr val="000000"/>
                </a:solidFill>
                <a:latin typeface="Hoefler Text"/>
                <a:ea typeface="Hoefler Text"/>
                <a:cs typeface="Hoefler Text"/>
                <a:sym typeface="Hoefler Text"/>
              </a:defRPr>
            </a:pPr>
            <a:r>
              <a:t>The Law of Moses - Acts 13:39; Rom. 3:19-20; 4:4; Gal. 5:4</a:t>
            </a:r>
          </a:p>
          <a:p>
            <a:pPr marL="457200" indent="-457200" algn="l">
              <a:spcBef>
                <a:spcPts val="1800"/>
              </a:spcBef>
              <a:buSzPct val="84000"/>
              <a:buBlip>
                <a:blip r:embed="rId3"/>
              </a:buBlip>
              <a:defRPr sz="3600">
                <a:solidFill>
                  <a:srgbClr val="000000"/>
                </a:solidFill>
                <a:latin typeface="Hoefler Text"/>
                <a:ea typeface="Hoefler Text"/>
                <a:cs typeface="Hoefler Text"/>
                <a:sym typeface="Hoefler Text"/>
              </a:defRPr>
            </a:pPr>
            <a:r>
              <a:t>Works of Merit – Eph 2:8,9; Lk. 18:11-12, 21-23; Jn. 1:29</a:t>
            </a:r>
          </a:p>
          <a:p>
            <a:pPr marL="457200" indent="-457200" algn="l">
              <a:spcBef>
                <a:spcPts val="1800"/>
              </a:spcBef>
              <a:buSzPct val="84000"/>
              <a:buBlip>
                <a:blip r:embed="rId3"/>
              </a:buBlip>
              <a:defRPr sz="3600">
                <a:solidFill>
                  <a:srgbClr val="000000"/>
                </a:solidFill>
                <a:latin typeface="Hoefler Text"/>
                <a:ea typeface="Hoefler Text"/>
                <a:cs typeface="Hoefler Text"/>
                <a:sym typeface="Hoefler Text"/>
              </a:defRPr>
            </a:pPr>
            <a:r>
              <a:t>Man’s ways or teaching - Rom. 10:1-3; Matt. 15:9; Gal. 1:8-9</a:t>
            </a:r>
          </a:p>
          <a:p>
            <a:pPr marL="457200" indent="-457200" algn="l">
              <a:spcBef>
                <a:spcPts val="1800"/>
              </a:spcBef>
              <a:buSzPct val="84000"/>
              <a:buBlip>
                <a:blip r:embed="rId3"/>
              </a:buBlip>
              <a:defRPr sz="3600">
                <a:solidFill>
                  <a:srgbClr val="000000"/>
                </a:solidFill>
                <a:latin typeface="Hoefler Text"/>
                <a:ea typeface="Hoefler Text"/>
                <a:cs typeface="Hoefler Text"/>
                <a:sym typeface="Hoefler Text"/>
              </a:defRPr>
            </a:pPr>
            <a:r>
              <a:t>Faith ALONE - James 2:14-24</a:t>
            </a:r>
          </a:p>
        </p:txBody>
      </p:sp>
      <p:pic>
        <p:nvPicPr>
          <p:cNvPr id="269" name="CANNOT BE JUSTIFIED BY:" descr="CANNOT BE JUSTIFIED BY:"/>
          <p:cNvPicPr>
            <a:picLocks noChangeAspect="0"/>
          </p:cNvPicPr>
          <p:nvPr/>
        </p:nvPicPr>
        <p:blipFill>
          <a:blip r:embed="rId4">
            <a:extLst/>
          </a:blip>
          <a:stretch>
            <a:fillRect/>
          </a:stretch>
        </p:blipFill>
        <p:spPr>
          <a:xfrm>
            <a:off x="52131" y="1341164"/>
            <a:ext cx="12900538" cy="1527049"/>
          </a:xfrm>
          <a:prstGeom prst="rect">
            <a:avLst/>
          </a:prstGeom>
        </p:spPr>
      </p:pic>
      <p:pic>
        <p:nvPicPr>
          <p:cNvPr id="270" name="image6.png" descr="image6.png"/>
          <p:cNvPicPr>
            <a:picLocks noChangeAspect="1"/>
          </p:cNvPicPr>
          <p:nvPr/>
        </p:nvPicPr>
        <p:blipFill>
          <a:blip r:embed="rId5">
            <a:extLst/>
          </a:blip>
          <a:stretch>
            <a:fillRect/>
          </a:stretch>
        </p:blipFill>
        <p:spPr>
          <a:xfrm flipH="1">
            <a:off x="114933" y="2445501"/>
            <a:ext cx="3977572" cy="7264168"/>
          </a:xfrm>
          <a:prstGeom prst="rect">
            <a:avLst/>
          </a:prstGeom>
          <a:ln w="12700">
            <a:miter lim="400000"/>
          </a:ln>
          <a:effectLst>
            <a:outerShdw sx="100000" sy="100000" kx="0" ky="0" algn="b" rotWithShape="0" blurRad="114300" dist="101600" dir="2700000">
              <a:srgbClr val="000000"/>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8">
                                            <p:bg/>
                                          </p:spTgt>
                                        </p:tgtEl>
                                        <p:attrNameLst>
                                          <p:attrName>style.visibility</p:attrName>
                                        </p:attrNameLst>
                                      </p:cBhvr>
                                      <p:to>
                                        <p:strVal val="visible"/>
                                      </p:to>
                                    </p:set>
                                    <p:animEffect filter="wipe(left)" transition="in">
                                      <p:cBhvr>
                                        <p:cTn id="7" dur="1500"/>
                                        <p:tgtEl>
                                          <p:spTgt spid="26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8">
                                            <p:txEl>
                                              <p:pRg st="0" end="0"/>
                                            </p:txEl>
                                          </p:spTgt>
                                        </p:tgtEl>
                                        <p:attrNameLst>
                                          <p:attrName>style.visibility</p:attrName>
                                        </p:attrNameLst>
                                      </p:cBhvr>
                                      <p:to>
                                        <p:strVal val="visible"/>
                                      </p:to>
                                    </p:set>
                                    <p:animEffect filter="wipe(left)" transition="in">
                                      <p:cBhvr>
                                        <p:cTn id="10" dur="1500"/>
                                        <p:tgtEl>
                                          <p:spTgt spid="2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8">
                                            <p:txEl>
                                              <p:pRg st="1" end="1"/>
                                            </p:txEl>
                                          </p:spTgt>
                                        </p:tgtEl>
                                        <p:attrNameLst>
                                          <p:attrName>style.visibility</p:attrName>
                                        </p:attrNameLst>
                                      </p:cBhvr>
                                      <p:to>
                                        <p:strVal val="visible"/>
                                      </p:to>
                                    </p:set>
                                    <p:animEffect filter="wipe(left)" transition="in">
                                      <p:cBhvr>
                                        <p:cTn id="15" dur="1500"/>
                                        <p:tgtEl>
                                          <p:spTgt spid="2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8">
                                            <p:txEl>
                                              <p:pRg st="2" end="2"/>
                                            </p:txEl>
                                          </p:spTgt>
                                        </p:tgtEl>
                                        <p:attrNameLst>
                                          <p:attrName>style.visibility</p:attrName>
                                        </p:attrNameLst>
                                      </p:cBhvr>
                                      <p:to>
                                        <p:strVal val="visible"/>
                                      </p:to>
                                    </p:set>
                                    <p:animEffect filter="wipe(left)" transition="in">
                                      <p:cBhvr>
                                        <p:cTn id="20" dur="1500"/>
                                        <p:tgtEl>
                                          <p:spTgt spid="2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68">
                                            <p:txEl>
                                              <p:pRg st="3" end="3"/>
                                            </p:txEl>
                                          </p:spTgt>
                                        </p:tgtEl>
                                        <p:attrNameLst>
                                          <p:attrName>style.visibility</p:attrName>
                                        </p:attrNameLst>
                                      </p:cBhvr>
                                      <p:to>
                                        <p:strVal val="visible"/>
                                      </p:to>
                                    </p:set>
                                    <p:animEffect filter="wipe(left)" transition="in">
                                      <p:cBhvr>
                                        <p:cTn id="25" dur="1500"/>
                                        <p:tgtEl>
                                          <p:spTgt spid="26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68">
                                            <p:txEl>
                                              <p:pRg st="4" end="4"/>
                                            </p:txEl>
                                          </p:spTgt>
                                        </p:tgtEl>
                                        <p:attrNameLst>
                                          <p:attrName>style.visibility</p:attrName>
                                        </p:attrNameLst>
                                      </p:cBhvr>
                                      <p:to>
                                        <p:strVal val="visible"/>
                                      </p:to>
                                    </p:set>
                                    <p:animEffect filter="wipe(left)" transition="in">
                                      <p:cBhvr>
                                        <p:cTn id="30" dur="1500"/>
                                        <p:tgtEl>
                                          <p:spTgt spid="26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68">
                                            <p:txEl>
                                              <p:pRg st="5" end="5"/>
                                            </p:txEl>
                                          </p:spTgt>
                                        </p:tgtEl>
                                        <p:attrNameLst>
                                          <p:attrName>style.visibility</p:attrName>
                                        </p:attrNameLst>
                                      </p:cBhvr>
                                      <p:to>
                                        <p:strVal val="visible"/>
                                      </p:to>
                                    </p:set>
                                    <p:animEffect filter="wipe(left)" transition="in">
                                      <p:cBhvr>
                                        <p:cTn id="35" dur="1500"/>
                                        <p:tgtEl>
                                          <p:spTgt spid="26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273" name="What then shall we say that Abraham our father has found according to the flesh? 2 For if Abraham was justified by works, he has something to boast about, but not before God. 3 For what does the Scripture say? “Abraham believed God, and it was accounted to him for righteousness.”" descr="What then shall we say that Abraham our father has found according to the flesh? 2 For if Abraham was justified by works, he has something to boast about, but not before God. 3 For what does the Scripture say? “Abraham believed God, and it was accounted to him for righteousness.”"/>
          <p:cNvPicPr>
            <a:picLocks noChangeAspect="0"/>
          </p:cNvPicPr>
          <p:nvPr/>
        </p:nvPicPr>
        <p:blipFill>
          <a:blip r:embed="rId3">
            <a:extLst/>
          </a:blip>
          <a:stretch>
            <a:fillRect/>
          </a:stretch>
        </p:blipFill>
        <p:spPr>
          <a:xfrm>
            <a:off x="6359137" y="2806211"/>
            <a:ext cx="5571596" cy="6935989"/>
          </a:xfrm>
          <a:prstGeom prst="rect">
            <a:avLst/>
          </a:prstGeom>
          <a:effectLst>
            <a:outerShdw sx="100000" sy="100000" kx="0" ky="0" algn="b" rotWithShape="0" blurRad="50800" dist="187574" dir="8736949">
              <a:srgbClr val="000000">
                <a:alpha val="30390"/>
              </a:srgbClr>
            </a:outerShdw>
          </a:effectLst>
        </p:spPr>
      </p:pic>
      <p:pic>
        <p:nvPicPr>
          <p:cNvPr id="274" name="Romans 4:1-25" descr="Romans 4:1-25"/>
          <p:cNvPicPr>
            <a:picLocks noChangeAspect="0"/>
          </p:cNvPicPr>
          <p:nvPr/>
        </p:nvPicPr>
        <p:blipFill>
          <a:blip r:embed="rId4">
            <a:extLst/>
          </a:blip>
          <a:stretch>
            <a:fillRect/>
          </a:stretch>
        </p:blipFill>
        <p:spPr>
          <a:xfrm>
            <a:off x="7441522"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275" name="Image" descr="Image"/>
          <p:cNvPicPr>
            <a:picLocks noChangeAspect="0"/>
          </p:cNvPicPr>
          <p:nvPr/>
        </p:nvPicPr>
        <p:blipFill>
          <a:blip r:embed="rId5">
            <a:extLst/>
          </a:blip>
          <a:stretch>
            <a:fillRect/>
          </a:stretch>
        </p:blipFill>
        <p:spPr>
          <a:xfrm>
            <a:off x="410666" y="408474"/>
            <a:ext cx="12183468" cy="1086850"/>
          </a:xfrm>
          <a:prstGeom prst="rect">
            <a:avLst/>
          </a:prstGeom>
          <a:ln w="12700">
            <a:miter lim="400000"/>
          </a:ln>
        </p:spPr>
      </p:pic>
      <p:pic>
        <p:nvPicPr>
          <p:cNvPr id="276" name="The Example of Abraham" descr="The Example of Abraham"/>
          <p:cNvPicPr>
            <a:picLocks noChangeAspect="0"/>
          </p:cNvPicPr>
          <p:nvPr/>
        </p:nvPicPr>
        <p:blipFill>
          <a:blip r:embed="rId6">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Image" descr="Image"/>
          <p:cNvPicPr>
            <a:picLocks noChangeAspect="0"/>
          </p:cNvPicPr>
          <p:nvPr/>
        </p:nvPicPr>
        <p:blipFill>
          <a:blip r:embed="rId2">
            <a:extLst/>
          </a:blip>
          <a:srcRect l="39975" t="3872" r="22250" b="0"/>
          <a:stretch>
            <a:fillRect/>
          </a:stretch>
        </p:blipFill>
        <p:spPr>
          <a:xfrm flipH="1">
            <a:off x="9059" y="2779976"/>
            <a:ext cx="5530900" cy="6988374"/>
          </a:xfrm>
          <a:custGeom>
            <a:avLst/>
            <a:gdLst/>
            <a:ahLst/>
            <a:cxnLst>
              <a:cxn ang="0">
                <a:pos x="wd2" y="hd2"/>
              </a:cxn>
              <a:cxn ang="5400000">
                <a:pos x="wd2" y="hd2"/>
              </a:cxn>
              <a:cxn ang="10800000">
                <a:pos x="wd2" y="hd2"/>
              </a:cxn>
              <a:cxn ang="16200000">
                <a:pos x="wd2" y="hd2"/>
              </a:cxn>
            </a:cxnLst>
            <a:rect l="0" t="0" r="r" b="b"/>
            <a:pathLst>
              <a:path w="21426" h="21595" fill="norm" stroke="1" extrusionOk="0">
                <a:moveTo>
                  <a:pt x="10984" y="1"/>
                </a:moveTo>
                <a:cubicBezTo>
                  <a:pt x="10676" y="7"/>
                  <a:pt x="10466" y="42"/>
                  <a:pt x="10097" y="115"/>
                </a:cubicBezTo>
                <a:cubicBezTo>
                  <a:pt x="9570" y="219"/>
                  <a:pt x="9027" y="398"/>
                  <a:pt x="8738" y="542"/>
                </a:cubicBezTo>
                <a:cubicBezTo>
                  <a:pt x="8701" y="564"/>
                  <a:pt x="8663" y="581"/>
                  <a:pt x="8629" y="604"/>
                </a:cubicBezTo>
                <a:cubicBezTo>
                  <a:pt x="8575" y="640"/>
                  <a:pt x="8523" y="675"/>
                  <a:pt x="8523" y="700"/>
                </a:cubicBezTo>
                <a:cubicBezTo>
                  <a:pt x="8523" y="737"/>
                  <a:pt x="8207" y="907"/>
                  <a:pt x="7821" y="1075"/>
                </a:cubicBezTo>
                <a:cubicBezTo>
                  <a:pt x="7696" y="1130"/>
                  <a:pt x="7579" y="1191"/>
                  <a:pt x="7459" y="1251"/>
                </a:cubicBezTo>
                <a:cubicBezTo>
                  <a:pt x="7369" y="1293"/>
                  <a:pt x="7287" y="1333"/>
                  <a:pt x="7222" y="1367"/>
                </a:cubicBezTo>
                <a:cubicBezTo>
                  <a:pt x="7080" y="1444"/>
                  <a:pt x="6954" y="1518"/>
                  <a:pt x="6901" y="1562"/>
                </a:cubicBezTo>
                <a:cubicBezTo>
                  <a:pt x="6886" y="1574"/>
                  <a:pt x="6879" y="1575"/>
                  <a:pt x="6865" y="1586"/>
                </a:cubicBezTo>
                <a:cubicBezTo>
                  <a:pt x="6803" y="1640"/>
                  <a:pt x="6744" y="1697"/>
                  <a:pt x="6682" y="1772"/>
                </a:cubicBezTo>
                <a:cubicBezTo>
                  <a:pt x="6561" y="1919"/>
                  <a:pt x="6462" y="1968"/>
                  <a:pt x="6336" y="1936"/>
                </a:cubicBezTo>
                <a:cubicBezTo>
                  <a:pt x="6233" y="1910"/>
                  <a:pt x="6160" y="1927"/>
                  <a:pt x="6160" y="1978"/>
                </a:cubicBezTo>
                <a:cubicBezTo>
                  <a:pt x="6160" y="2026"/>
                  <a:pt x="6075" y="2149"/>
                  <a:pt x="5974" y="2251"/>
                </a:cubicBezTo>
                <a:cubicBezTo>
                  <a:pt x="5846" y="2380"/>
                  <a:pt x="5806" y="2503"/>
                  <a:pt x="5843" y="2648"/>
                </a:cubicBezTo>
                <a:cubicBezTo>
                  <a:pt x="5880" y="2793"/>
                  <a:pt x="5823" y="2960"/>
                  <a:pt x="5660" y="3186"/>
                </a:cubicBezTo>
                <a:cubicBezTo>
                  <a:pt x="5530" y="3365"/>
                  <a:pt x="5395" y="3645"/>
                  <a:pt x="5359" y="3810"/>
                </a:cubicBezTo>
                <a:cubicBezTo>
                  <a:pt x="5322" y="3975"/>
                  <a:pt x="5257" y="4144"/>
                  <a:pt x="5214" y="4185"/>
                </a:cubicBezTo>
                <a:cubicBezTo>
                  <a:pt x="5144" y="4253"/>
                  <a:pt x="4980" y="4691"/>
                  <a:pt x="4602" y="5832"/>
                </a:cubicBezTo>
                <a:cubicBezTo>
                  <a:pt x="4534" y="6038"/>
                  <a:pt x="4431" y="6301"/>
                  <a:pt x="4375" y="6415"/>
                </a:cubicBezTo>
                <a:cubicBezTo>
                  <a:pt x="4213" y="6738"/>
                  <a:pt x="3611" y="8626"/>
                  <a:pt x="3509" y="9126"/>
                </a:cubicBezTo>
                <a:cubicBezTo>
                  <a:pt x="3338" y="9968"/>
                  <a:pt x="3277" y="10213"/>
                  <a:pt x="3157" y="10348"/>
                </a:cubicBezTo>
                <a:cubicBezTo>
                  <a:pt x="3149" y="10381"/>
                  <a:pt x="3141" y="10406"/>
                  <a:pt x="3134" y="10437"/>
                </a:cubicBezTo>
                <a:cubicBezTo>
                  <a:pt x="3114" y="10529"/>
                  <a:pt x="3099" y="10577"/>
                  <a:pt x="3080" y="10659"/>
                </a:cubicBezTo>
                <a:cubicBezTo>
                  <a:pt x="3085" y="10788"/>
                  <a:pt x="3033" y="11000"/>
                  <a:pt x="2968" y="11123"/>
                </a:cubicBezTo>
                <a:cubicBezTo>
                  <a:pt x="2967" y="11125"/>
                  <a:pt x="2966" y="11129"/>
                  <a:pt x="2965" y="11130"/>
                </a:cubicBezTo>
                <a:cubicBezTo>
                  <a:pt x="2907" y="11360"/>
                  <a:pt x="2841" y="11591"/>
                  <a:pt x="2779" y="11785"/>
                </a:cubicBezTo>
                <a:cubicBezTo>
                  <a:pt x="2841" y="11873"/>
                  <a:pt x="2818" y="11969"/>
                  <a:pt x="2708" y="12283"/>
                </a:cubicBezTo>
                <a:cubicBezTo>
                  <a:pt x="2623" y="12524"/>
                  <a:pt x="2529" y="12772"/>
                  <a:pt x="2499" y="12834"/>
                </a:cubicBezTo>
                <a:cubicBezTo>
                  <a:pt x="2388" y="13061"/>
                  <a:pt x="2368" y="13189"/>
                  <a:pt x="2294" y="14144"/>
                </a:cubicBezTo>
                <a:cubicBezTo>
                  <a:pt x="2235" y="14922"/>
                  <a:pt x="2178" y="15178"/>
                  <a:pt x="2015" y="15417"/>
                </a:cubicBezTo>
                <a:cubicBezTo>
                  <a:pt x="1902" y="15581"/>
                  <a:pt x="1810" y="15772"/>
                  <a:pt x="1810" y="15841"/>
                </a:cubicBezTo>
                <a:cubicBezTo>
                  <a:pt x="1810" y="15910"/>
                  <a:pt x="1700" y="16145"/>
                  <a:pt x="1563" y="16365"/>
                </a:cubicBezTo>
                <a:cubicBezTo>
                  <a:pt x="1426" y="16585"/>
                  <a:pt x="1238" y="16900"/>
                  <a:pt x="1146" y="17065"/>
                </a:cubicBezTo>
                <a:cubicBezTo>
                  <a:pt x="1055" y="17230"/>
                  <a:pt x="891" y="17521"/>
                  <a:pt x="785" y="17712"/>
                </a:cubicBezTo>
                <a:cubicBezTo>
                  <a:pt x="385" y="18433"/>
                  <a:pt x="-174" y="21343"/>
                  <a:pt x="53" y="21523"/>
                </a:cubicBezTo>
                <a:cubicBezTo>
                  <a:pt x="113" y="21570"/>
                  <a:pt x="6170" y="21595"/>
                  <a:pt x="17095" y="21595"/>
                </a:cubicBezTo>
                <a:lnTo>
                  <a:pt x="21426" y="21595"/>
                </a:lnTo>
                <a:lnTo>
                  <a:pt x="21426" y="9478"/>
                </a:lnTo>
                <a:cubicBezTo>
                  <a:pt x="21319" y="9458"/>
                  <a:pt x="21185" y="9439"/>
                  <a:pt x="21031" y="9431"/>
                </a:cubicBezTo>
                <a:cubicBezTo>
                  <a:pt x="20534" y="9404"/>
                  <a:pt x="20083" y="9257"/>
                  <a:pt x="19867" y="9052"/>
                </a:cubicBezTo>
                <a:cubicBezTo>
                  <a:pt x="19765" y="8954"/>
                  <a:pt x="19760" y="8898"/>
                  <a:pt x="19849" y="8786"/>
                </a:cubicBezTo>
                <a:cubicBezTo>
                  <a:pt x="19910" y="8707"/>
                  <a:pt x="19961" y="8593"/>
                  <a:pt x="19961" y="8533"/>
                </a:cubicBezTo>
                <a:cubicBezTo>
                  <a:pt x="19961" y="8495"/>
                  <a:pt x="19994" y="8450"/>
                  <a:pt x="20038" y="8411"/>
                </a:cubicBezTo>
                <a:cubicBezTo>
                  <a:pt x="20017" y="8365"/>
                  <a:pt x="20025" y="8311"/>
                  <a:pt x="20095" y="8203"/>
                </a:cubicBezTo>
                <a:cubicBezTo>
                  <a:pt x="20310" y="7869"/>
                  <a:pt x="19940" y="7443"/>
                  <a:pt x="19541" y="7564"/>
                </a:cubicBezTo>
                <a:cubicBezTo>
                  <a:pt x="19459" y="7589"/>
                  <a:pt x="19340" y="7573"/>
                  <a:pt x="19275" y="7531"/>
                </a:cubicBezTo>
                <a:cubicBezTo>
                  <a:pt x="19211" y="7489"/>
                  <a:pt x="19121" y="7454"/>
                  <a:pt x="19075" y="7454"/>
                </a:cubicBezTo>
                <a:cubicBezTo>
                  <a:pt x="18982" y="7453"/>
                  <a:pt x="18555" y="6886"/>
                  <a:pt x="18508" y="6701"/>
                </a:cubicBezTo>
                <a:cubicBezTo>
                  <a:pt x="18491" y="6635"/>
                  <a:pt x="18451" y="6531"/>
                  <a:pt x="18422" y="6469"/>
                </a:cubicBezTo>
                <a:cubicBezTo>
                  <a:pt x="18392" y="6407"/>
                  <a:pt x="18348" y="6098"/>
                  <a:pt x="18322" y="5781"/>
                </a:cubicBezTo>
                <a:cubicBezTo>
                  <a:pt x="18279" y="5262"/>
                  <a:pt x="18293" y="5202"/>
                  <a:pt x="18476" y="5104"/>
                </a:cubicBezTo>
                <a:cubicBezTo>
                  <a:pt x="18254" y="4880"/>
                  <a:pt x="18146" y="4617"/>
                  <a:pt x="18256" y="4505"/>
                </a:cubicBezTo>
                <a:cubicBezTo>
                  <a:pt x="18233" y="4485"/>
                  <a:pt x="18211" y="4466"/>
                  <a:pt x="18188" y="4439"/>
                </a:cubicBezTo>
                <a:cubicBezTo>
                  <a:pt x="18132" y="4386"/>
                  <a:pt x="18089" y="4341"/>
                  <a:pt x="18034" y="4295"/>
                </a:cubicBezTo>
                <a:cubicBezTo>
                  <a:pt x="17878" y="4161"/>
                  <a:pt x="17813" y="4019"/>
                  <a:pt x="17813" y="3805"/>
                </a:cubicBezTo>
                <a:cubicBezTo>
                  <a:pt x="17813" y="3312"/>
                  <a:pt x="17359" y="2320"/>
                  <a:pt x="16941" y="1861"/>
                </a:cubicBezTo>
                <a:cubicBezTo>
                  <a:pt x="16935" y="1857"/>
                  <a:pt x="16927" y="1844"/>
                  <a:pt x="16921" y="1841"/>
                </a:cubicBezTo>
                <a:cubicBezTo>
                  <a:pt x="16836" y="1792"/>
                  <a:pt x="16772" y="1722"/>
                  <a:pt x="16758" y="1671"/>
                </a:cubicBezTo>
                <a:cubicBezTo>
                  <a:pt x="16237" y="1163"/>
                  <a:pt x="15827" y="828"/>
                  <a:pt x="15572" y="726"/>
                </a:cubicBezTo>
                <a:cubicBezTo>
                  <a:pt x="15413" y="662"/>
                  <a:pt x="15205" y="556"/>
                  <a:pt x="15110" y="490"/>
                </a:cubicBezTo>
                <a:cubicBezTo>
                  <a:pt x="14823" y="291"/>
                  <a:pt x="14130" y="181"/>
                  <a:pt x="12460" y="71"/>
                </a:cubicBezTo>
                <a:cubicBezTo>
                  <a:pt x="11696" y="20"/>
                  <a:pt x="11292" y="-5"/>
                  <a:pt x="10984" y="1"/>
                </a:cubicBezTo>
                <a:close/>
                <a:moveTo>
                  <a:pt x="20596" y="8510"/>
                </a:moveTo>
                <a:cubicBezTo>
                  <a:pt x="20593" y="8508"/>
                  <a:pt x="20580" y="8513"/>
                  <a:pt x="20576" y="8512"/>
                </a:cubicBezTo>
                <a:cubicBezTo>
                  <a:pt x="20583" y="8518"/>
                  <a:pt x="20589" y="8518"/>
                  <a:pt x="20596" y="8523"/>
                </a:cubicBezTo>
                <a:cubicBezTo>
                  <a:pt x="20593" y="8520"/>
                  <a:pt x="20600" y="8511"/>
                  <a:pt x="20596" y="8510"/>
                </a:cubicBezTo>
                <a:close/>
              </a:path>
            </a:pathLst>
          </a:custGeom>
          <a:ln w="12700">
            <a:miter lim="400000"/>
          </a:ln>
          <a:effectLst>
            <a:outerShdw sx="100000" sy="100000" kx="0" ky="0" algn="b" rotWithShape="0" blurRad="533400" dist="427051" dir="19700218">
              <a:srgbClr val="000000">
                <a:alpha val="60013"/>
              </a:srgbClr>
            </a:outerShdw>
          </a:effectLst>
        </p:spPr>
      </p:pic>
      <p:sp>
        <p:nvSpPr>
          <p:cNvPr id="279" name="What is discovered by examining the justification of the physical forefather of the Jews - (4:1; Jn 8:39)…"/>
          <p:cNvSpPr txBox="1"/>
          <p:nvPr/>
        </p:nvSpPr>
        <p:spPr>
          <a:xfrm>
            <a:off x="5881444" y="2925639"/>
            <a:ext cx="6809539" cy="6300720"/>
          </a:xfrm>
          <a:prstGeom prst="rect">
            <a:avLst/>
          </a:prstGeom>
          <a:ln w="12700">
            <a:miter lim="400000"/>
          </a:ln>
          <a:effectLst>
            <a:outerShdw sx="100000" sy="100000" kx="0" ky="0" algn="b" rotWithShape="0" blurRad="203200" dist="114300" dir="2039992">
              <a:srgbClr val="000000">
                <a:alpha val="3191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0000"/>
              <a:buBlip>
                <a:blip r:embed="rId3"/>
              </a:buBlip>
              <a:defRPr sz="3800">
                <a:solidFill>
                  <a:srgbClr val="000000"/>
                </a:solidFill>
              </a:defRPr>
            </a:pPr>
            <a:r>
              <a:t>What is discovered by examining the justification of the physical forefather of the Jews - (4:1; Jn 8:39)</a:t>
            </a:r>
          </a:p>
          <a:p>
            <a:pPr lvl="1" marL="876300" indent="-457200" algn="l">
              <a:spcBef>
                <a:spcPts val="1800"/>
              </a:spcBef>
              <a:buSzPct val="60000"/>
              <a:buBlip>
                <a:blip r:embed="rId3"/>
              </a:buBlip>
              <a:defRPr sz="3500">
                <a:solidFill>
                  <a:srgbClr val="000000"/>
                </a:solidFill>
              </a:defRPr>
            </a:pPr>
            <a:r>
              <a:t>Abraham was not justified by boastful works / works of merit – (4:2,4; 11:6; Ep 2:8.9)</a:t>
            </a:r>
          </a:p>
          <a:p>
            <a:pPr lvl="1" marL="876300" indent="-457200" algn="l">
              <a:spcBef>
                <a:spcPts val="1800"/>
              </a:spcBef>
              <a:buSzPct val="60000"/>
              <a:buBlip>
                <a:blip r:embed="rId3"/>
              </a:buBlip>
              <a:defRPr sz="3500">
                <a:solidFill>
                  <a:srgbClr val="000000"/>
                </a:solidFill>
              </a:defRPr>
            </a:pPr>
            <a:r>
              <a:t>Abraham – “</a:t>
            </a:r>
            <a:r>
              <a:rPr b="1" i="1"/>
              <a:t>believed God</a:t>
            </a:r>
            <a:r>
              <a:t>” and it was </a:t>
            </a:r>
            <a:r>
              <a:rPr u="sng"/>
              <a:t>COUNTED</a:t>
            </a:r>
            <a:r>
              <a:t> to him as righteousness  – (4:3; Gen. 15:6; Gal. 3:6; James 2:23)</a:t>
            </a:r>
          </a:p>
        </p:txBody>
      </p:sp>
      <p:pic>
        <p:nvPicPr>
          <p:cNvPr id="280" name="What then shall we say that Abraham our father has found according to the flesh? 2 For if Abraham was justified by works, he has something to boast about, but not before God. 3 For what does the Scripture say? “Abraham believed God, and it was accounted to him for righteousness.”" descr="What then shall we say that Abraham our father has found according to the flesh? 2 For if Abraham was justified by works, he has something to boast about, but not before God. 3 For what does the Scripture say? “Abraham believed God, and it was accounted to him for righteousness.”"/>
          <p:cNvPicPr>
            <a:picLocks noChangeAspect="0"/>
          </p:cNvPicPr>
          <p:nvPr/>
        </p:nvPicPr>
        <p:blipFill>
          <a:blip r:embed="rId4">
            <a:extLst/>
          </a:blip>
          <a:stretch>
            <a:fillRect/>
          </a:stretch>
        </p:blipFill>
        <p:spPr>
          <a:xfrm>
            <a:off x="139369" y="2806211"/>
            <a:ext cx="5571596" cy="6935989"/>
          </a:xfrm>
          <a:prstGeom prst="rect">
            <a:avLst/>
          </a:prstGeom>
          <a:effectLst>
            <a:outerShdw sx="100000" sy="100000" kx="0" ky="0" algn="b" rotWithShape="0" blurRad="50800" dist="187574" dir="8736949">
              <a:srgbClr val="000000">
                <a:alpha val="30390"/>
              </a:srgbClr>
            </a:outerShdw>
          </a:effectLst>
        </p:spPr>
      </p:pic>
      <p:pic>
        <p:nvPicPr>
          <p:cNvPr id="281" name="Romans 4:1-25" descr="Romans 4:1-25"/>
          <p:cNvPicPr>
            <a:picLocks noChangeAspect="0"/>
          </p:cNvPicPr>
          <p:nvPr/>
        </p:nvPicPr>
        <p:blipFill>
          <a:blip r:embed="rId5">
            <a:extLst/>
          </a:blip>
          <a:stretch>
            <a:fillRect/>
          </a:stretch>
        </p:blipFill>
        <p:spPr>
          <a:xfrm>
            <a:off x="1221754" y="2280239"/>
            <a:ext cx="3406826" cy="1068328"/>
          </a:xfrm>
          <a:prstGeom prst="rect">
            <a:avLst/>
          </a:prstGeom>
          <a:effectLst>
            <a:outerShdw sx="100000" sy="100000" kx="0" ky="0" algn="b" rotWithShape="0" blurRad="139700" dist="114050" dir="5040223">
              <a:srgbClr val="000000">
                <a:alpha val="44800"/>
              </a:srgbClr>
            </a:outerShdw>
          </a:effectLst>
        </p:spPr>
      </p:pic>
      <p:pic>
        <p:nvPicPr>
          <p:cNvPr id="282" name="Image" descr="Image"/>
          <p:cNvPicPr>
            <a:picLocks noChangeAspect="0"/>
          </p:cNvPicPr>
          <p:nvPr/>
        </p:nvPicPr>
        <p:blipFill>
          <a:blip r:embed="rId6">
            <a:extLst/>
          </a:blip>
          <a:stretch>
            <a:fillRect/>
          </a:stretch>
        </p:blipFill>
        <p:spPr>
          <a:xfrm>
            <a:off x="410666" y="408474"/>
            <a:ext cx="12183468" cy="1086850"/>
          </a:xfrm>
          <a:prstGeom prst="rect">
            <a:avLst/>
          </a:prstGeom>
          <a:ln w="12700">
            <a:miter lim="400000"/>
          </a:ln>
        </p:spPr>
      </p:pic>
      <p:pic>
        <p:nvPicPr>
          <p:cNvPr id="283" name="The Example of Abraham" descr="The Example of Abraham"/>
          <p:cNvPicPr>
            <a:picLocks noChangeAspect="0"/>
          </p:cNvPicPr>
          <p:nvPr/>
        </p:nvPicPr>
        <p:blipFill>
          <a:blip r:embed="rId7">
            <a:extLst/>
          </a:blip>
          <a:stretch>
            <a:fillRect/>
          </a:stretch>
        </p:blipFill>
        <p:spPr>
          <a:xfrm>
            <a:off x="52131" y="1341164"/>
            <a:ext cx="12900538" cy="16032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9">
                                            <p:txEl>
                                              <p:pRg st="1" end="1"/>
                                            </p:txEl>
                                          </p:spTgt>
                                        </p:tgtEl>
                                        <p:attrNameLst>
                                          <p:attrName>style.visibility</p:attrName>
                                        </p:attrNameLst>
                                      </p:cBhvr>
                                      <p:to>
                                        <p:strVal val="visible"/>
                                      </p:to>
                                    </p:set>
                                    <p:animEffect filter="wipe(left)" transition="in">
                                      <p:cBhvr>
                                        <p:cTn id="7" dur="2000"/>
                                        <p:tgtEl>
                                          <p:spTgt spid="2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9">
                                            <p:txEl>
                                              <p:pRg st="2" end="2"/>
                                            </p:txEl>
                                          </p:spTgt>
                                        </p:tgtEl>
                                        <p:attrNameLst>
                                          <p:attrName>style.visibility</p:attrName>
                                        </p:attrNameLst>
                                      </p:cBhvr>
                                      <p:to>
                                        <p:strVal val="visible"/>
                                      </p:to>
                                    </p:set>
                                    <p:animEffect filter="wipe(left)" transition="in">
                                      <p:cBhvr>
                                        <p:cTn id="12" dur="2000"/>
                                        <p:tgtEl>
                                          <p:spTgt spid="27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