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4.png"/><Relationship Id="rId4" Type="http://schemas.openxmlformats.org/officeDocument/2006/relationships/image" Target="../media/image9.tif"/><Relationship Id="rId5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4.png"/><Relationship Id="rId4" Type="http://schemas.openxmlformats.org/officeDocument/2006/relationships/image" Target="../media/image10.tif"/><Relationship Id="rId5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4.png"/><Relationship Id="rId4" Type="http://schemas.openxmlformats.org/officeDocument/2006/relationships/image" Target="../media/image11.tif"/><Relationship Id="rId5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4.png"/><Relationship Id="rId4" Type="http://schemas.openxmlformats.org/officeDocument/2006/relationships/image" Target="../media/image12.tif"/><Relationship Id="rId5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4.png"/><Relationship Id="rId4" Type="http://schemas.openxmlformats.org/officeDocument/2006/relationships/image" Target="../media/image13.tif"/><Relationship Id="rId5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17.png"/><Relationship Id="rId5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Relationship Id="rId4" Type="http://schemas.openxmlformats.org/officeDocument/2006/relationships/image" Target="../media/image3.tif"/><Relationship Id="rId5" Type="http://schemas.openxmlformats.org/officeDocument/2006/relationships/image" Target="../media/image16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tif"/><Relationship Id="rId3" Type="http://schemas.openxmlformats.org/officeDocument/2006/relationships/image" Target="../media/image15.tif"/><Relationship Id="rId4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5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215" t="0" r="451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8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0741" y="4928649"/>
            <a:ext cx="8628125" cy="18463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1680" y="2788555"/>
            <a:ext cx="6706248" cy="2114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sp>
        <p:nvSpPr>
          <p:cNvPr id="188" name="Joshua 24:15; Psalm 37:5–6; 101:1-5; Acts 11:23"/>
          <p:cNvSpPr txBox="1"/>
          <p:nvPr/>
        </p:nvSpPr>
        <p:spPr>
          <a:xfrm>
            <a:off x="3810052" y="8877752"/>
            <a:ext cx="85347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A29A85"/>
              </a:buCl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960000">
                    <a:srgbClr val="000000"/>
                  </a:outerShdw>
                </a:effectLst>
              </a:defRPr>
            </a:lvl1pPr>
          </a:lstStyle>
          <a:p>
            <a:pPr/>
            <a:r>
              <a:t>Joshua 24:15; Psalm 37:5–6; 101:1-5; Acts 11:23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sp>
        <p:nvSpPr>
          <p:cNvPr id="220" name="Psalm 101:1 1 I will sing of mercy and justice;"/>
          <p:cNvSpPr txBox="1"/>
          <p:nvPr/>
        </p:nvSpPr>
        <p:spPr>
          <a:xfrm>
            <a:off x="840426" y="2013639"/>
            <a:ext cx="1132394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101:1 </a:t>
            </a:r>
            <a:r>
              <a:rPr baseline="31999"/>
              <a:t>1</a:t>
            </a:r>
            <a:r>
              <a:t> </a:t>
            </a:r>
            <a:r>
              <a:rPr u="sng"/>
              <a:t>I will sing</a:t>
            </a:r>
            <a:r>
              <a:t> of mercy and justice;</a:t>
            </a:r>
          </a:p>
        </p:txBody>
      </p:sp>
      <p:grpSp>
        <p:nvGrpSpPr>
          <p:cNvPr id="223" name="Image"/>
          <p:cNvGrpSpPr/>
          <p:nvPr/>
        </p:nvGrpSpPr>
        <p:grpSpPr>
          <a:xfrm flipH="1">
            <a:off x="262913" y="2960886"/>
            <a:ext cx="6207699" cy="6702168"/>
            <a:chOff x="0" y="0"/>
            <a:chExt cx="6207698" cy="6702166"/>
          </a:xfrm>
        </p:grpSpPr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10" r="31484" b="5110"/>
            <a:stretch>
              <a:fillRect/>
            </a:stretch>
          </p:blipFill>
          <p:spPr>
            <a:xfrm>
              <a:off x="177800" y="114300"/>
              <a:ext cx="5852099" cy="62322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6207700" cy="6702168"/>
            </a:xfrm>
            <a:prstGeom prst="rect">
              <a:avLst/>
            </a:prstGeom>
            <a:effectLst/>
          </p:spPr>
        </p:pic>
      </p:grpSp>
      <p:sp>
        <p:nvSpPr>
          <p:cNvPr id="224" name="I AM RESOLVED to be grateful to God for His love, mercy &amp; grace!! — John 3:16; Eph 2:1-9; Rom. 5:8-10; 1 Jn 4:9,10…"/>
          <p:cNvSpPr txBox="1"/>
          <p:nvPr/>
        </p:nvSpPr>
        <p:spPr>
          <a:xfrm>
            <a:off x="6524199" y="3075186"/>
            <a:ext cx="6360379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be grateful to God for His love, mercy &amp; grace!! — John 3:16; Eph 2:1-9; Rom. 5:8-10; 1 Jn 4:9,10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Gratitude will motivate us to loyal and faithful service — 2 Cor. 5:14,15; Gal 2:20; Rom 12:1,2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will reward the FAITHFUL — 1 Cor. 15:58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sp>
        <p:nvSpPr>
          <p:cNvPr id="227" name="Psalm 101:1 1 … I will sing praises."/>
          <p:cNvSpPr txBox="1"/>
          <p:nvPr/>
        </p:nvSpPr>
        <p:spPr>
          <a:xfrm>
            <a:off x="2257921" y="2013639"/>
            <a:ext cx="848895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101:1 </a:t>
            </a:r>
            <a:r>
              <a:rPr baseline="31999"/>
              <a:t>1</a:t>
            </a:r>
            <a:r>
              <a:t> … </a:t>
            </a:r>
            <a:r>
              <a:rPr u="sng"/>
              <a:t>I will sing</a:t>
            </a:r>
            <a:r>
              <a:t> praises.</a:t>
            </a:r>
          </a:p>
        </p:txBody>
      </p:sp>
      <p:sp>
        <p:nvSpPr>
          <p:cNvPr id="228" name="I AM RESOLVED to praise and worship the LORD — Eph 5:19; Col. 3:16; Acts 16:25; Jam. 5:13…"/>
          <p:cNvSpPr txBox="1"/>
          <p:nvPr/>
        </p:nvSpPr>
        <p:spPr>
          <a:xfrm>
            <a:off x="4843500" y="3075186"/>
            <a:ext cx="8041078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praise and worship the LORD — Eph 5:19; Col. 3:16; Acts 16:25; Jam. 5:13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should sing of God’s love, of Jesus’ sacrifice, of salvation, and heaven - and we should sing TOGETHER! — Ps. 122:1; 1 Cor. 11:18; 14:26; Eph. 5:19; Col. 3:16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to assemble together to encourage one another — Heb 10:24,25; 1 The 5:11</a:t>
            </a:r>
          </a:p>
        </p:txBody>
      </p:sp>
      <p:grpSp>
        <p:nvGrpSpPr>
          <p:cNvPr id="231" name="Image"/>
          <p:cNvGrpSpPr/>
          <p:nvPr/>
        </p:nvGrpSpPr>
        <p:grpSpPr>
          <a:xfrm>
            <a:off x="141493" y="2920504"/>
            <a:ext cx="4535569" cy="6760965"/>
            <a:chOff x="0" y="0"/>
            <a:chExt cx="4535568" cy="6760963"/>
          </a:xfrm>
        </p:grpSpPr>
        <p:pic>
          <p:nvPicPr>
            <p:cNvPr id="23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" y="114300"/>
              <a:ext cx="4179969" cy="62910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35569" cy="676096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sp>
        <p:nvSpPr>
          <p:cNvPr id="234" name="Psalm 101:2 2 I will behave wisely in a perfect way."/>
          <p:cNvSpPr txBox="1"/>
          <p:nvPr/>
        </p:nvSpPr>
        <p:spPr>
          <a:xfrm>
            <a:off x="163458" y="2019989"/>
            <a:ext cx="1267788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101:2 </a:t>
            </a:r>
            <a:r>
              <a:rPr baseline="31999"/>
              <a:t>2</a:t>
            </a:r>
            <a:r>
              <a:t> </a:t>
            </a:r>
            <a:r>
              <a:rPr u="sng"/>
              <a:t>I will behave wisely</a:t>
            </a:r>
            <a:r>
              <a:t> in a perfect way.</a:t>
            </a:r>
          </a:p>
        </p:txBody>
      </p:sp>
      <p:sp>
        <p:nvSpPr>
          <p:cNvPr id="235" name="I AM RESOLVED to follow God’s word - to Keep His commandments, follow His precepts, live according to His judgments — Prov. 1:7; 9:10; Ps. 111:10; 15:33; 119:97-104,106,115; [Eccl. 12:13];…"/>
          <p:cNvSpPr txBox="1"/>
          <p:nvPr/>
        </p:nvSpPr>
        <p:spPr>
          <a:xfrm>
            <a:off x="4843500" y="3075186"/>
            <a:ext cx="8041078" cy="635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follow God’s word - to Keep His commandments, follow His precepts, live according to His judgments — Prov. 1:7; 9:10; Ps. 111:10; 15:33; 119:97-104,106,115; [Eccl. 12:13]; 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Living wisely requires I listen to God’s instructions &amp; purpose to follow them — Prov. 4:1-27; Eph. 5:15-17</a:t>
            </a:r>
          </a:p>
        </p:txBody>
      </p:sp>
      <p:grpSp>
        <p:nvGrpSpPr>
          <p:cNvPr id="238" name="Image"/>
          <p:cNvGrpSpPr/>
          <p:nvPr/>
        </p:nvGrpSpPr>
        <p:grpSpPr>
          <a:xfrm>
            <a:off x="111277" y="2840236"/>
            <a:ext cx="4656667" cy="6921501"/>
            <a:chOff x="0" y="0"/>
            <a:chExt cx="4656666" cy="6921500"/>
          </a:xfrm>
        </p:grpSpPr>
        <p:pic>
          <p:nvPicPr>
            <p:cNvPr id="23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" y="114300"/>
              <a:ext cx="4301067" cy="6451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56667" cy="6921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sp>
        <p:nvSpPr>
          <p:cNvPr id="241" name="Psalm 101:2 2 … I will walk within my house with a perfect heart."/>
          <p:cNvSpPr txBox="1"/>
          <p:nvPr/>
        </p:nvSpPr>
        <p:spPr>
          <a:xfrm>
            <a:off x="71300" y="2083489"/>
            <a:ext cx="1286219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101:2 </a:t>
            </a:r>
            <a:r>
              <a:rPr baseline="31999"/>
              <a:t>2</a:t>
            </a:r>
            <a:r>
              <a:t> … </a:t>
            </a:r>
            <a:r>
              <a:rPr u="sng"/>
              <a:t>I will walk</a:t>
            </a:r>
            <a:r>
              <a:t> within my house with a perfect heart.</a:t>
            </a:r>
          </a:p>
        </p:txBody>
      </p:sp>
      <p:sp>
        <p:nvSpPr>
          <p:cNvPr id="242" name="I AM RESOLVED to be the godly father; husband /  mother; wife / son / daughter, God wants me to be! — Deut 6:7; Josh 24:15; Eph 5:22-6:4; Col 3:18-21; 1 Pet 3:1-7…"/>
          <p:cNvSpPr txBox="1"/>
          <p:nvPr/>
        </p:nvSpPr>
        <p:spPr>
          <a:xfrm>
            <a:off x="6421054" y="2896273"/>
            <a:ext cx="6448623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be the godly father; husband /  mother; wife / son / daughter, God wants me to be! — Deut 6:7; Josh 24:15; Eph 5:22-6:4; Col 3:18-21; 1 Pet 3:1-7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be godly EVEN IN SECRET! — Gen. 20:6; (David’s plea) Ps 19:12; (Hezekiah) 2 Chro 31:20,21; Acts 24:16</a:t>
            </a:r>
          </a:p>
        </p:txBody>
      </p:sp>
      <p:grpSp>
        <p:nvGrpSpPr>
          <p:cNvPr id="245" name="Image"/>
          <p:cNvGrpSpPr/>
          <p:nvPr/>
        </p:nvGrpSpPr>
        <p:grpSpPr>
          <a:xfrm>
            <a:off x="153485" y="2777906"/>
            <a:ext cx="6223873" cy="6972301"/>
            <a:chOff x="0" y="0"/>
            <a:chExt cx="6223871" cy="6972300"/>
          </a:xfrm>
        </p:grpSpPr>
        <p:pic>
          <p:nvPicPr>
            <p:cNvPr id="2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965" t="0" r="20868" b="0"/>
            <a:stretch>
              <a:fillRect/>
            </a:stretch>
          </p:blipFill>
          <p:spPr>
            <a:xfrm>
              <a:off x="177800" y="114300"/>
              <a:ext cx="5868272" cy="6502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223872" cy="6972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sp>
        <p:nvSpPr>
          <p:cNvPr id="248" name="Psalm 101:3 3 I will set nothing wicked before my eyes;"/>
          <p:cNvSpPr txBox="1"/>
          <p:nvPr/>
        </p:nvSpPr>
        <p:spPr>
          <a:xfrm>
            <a:off x="523230" y="2058089"/>
            <a:ext cx="1195834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101:3 </a:t>
            </a:r>
            <a:r>
              <a:rPr baseline="31999"/>
              <a:t>3</a:t>
            </a:r>
            <a:r>
              <a:t> </a:t>
            </a:r>
            <a:r>
              <a:rPr u="sng"/>
              <a:t>I will set nothing</a:t>
            </a:r>
            <a:r>
              <a:t> wicked before my eyes;</a:t>
            </a:r>
          </a:p>
        </p:txBody>
      </p:sp>
      <p:sp>
        <p:nvSpPr>
          <p:cNvPr id="249" name="I AM RESOLVED to NEVER flirt with temptation — Job 31:1; Psalm 119:37; Pr. 6:25; 23:31–35;   Mat. 5:28-30; etc.…"/>
          <p:cNvSpPr txBox="1"/>
          <p:nvPr/>
        </p:nvSpPr>
        <p:spPr>
          <a:xfrm>
            <a:off x="5471390" y="2966212"/>
            <a:ext cx="7398287" cy="655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NEVER flirt with temptation — Job 31:1; Psalm 119:37; Pr. 6:25; 23:31–35;   Mat. 5:28-30; etc.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"hate the work of those who fall away;” to hate sin - all sin - Psalm 97:10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NEVER condone, or facilitate sin - "A perverse heart shall depart from me; I will not know wickedness.” vs. 4— Eph 5:3-14 </a:t>
            </a:r>
          </a:p>
        </p:txBody>
      </p:sp>
      <p:grpSp>
        <p:nvGrpSpPr>
          <p:cNvPr id="252" name="Image"/>
          <p:cNvGrpSpPr/>
          <p:nvPr/>
        </p:nvGrpSpPr>
        <p:grpSpPr>
          <a:xfrm>
            <a:off x="248613" y="2833368"/>
            <a:ext cx="5218760" cy="6818890"/>
            <a:chOff x="0" y="0"/>
            <a:chExt cx="5218759" cy="6818889"/>
          </a:xfrm>
        </p:grpSpPr>
        <p:pic>
          <p:nvPicPr>
            <p:cNvPr id="25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1834" t="0" r="17100" b="0"/>
            <a:stretch>
              <a:fillRect/>
            </a:stretch>
          </p:blipFill>
          <p:spPr>
            <a:xfrm>
              <a:off x="177800" y="114300"/>
              <a:ext cx="4863160" cy="63489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0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5218761" cy="68188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sp>
        <p:nvSpPr>
          <p:cNvPr id="255" name="Psalm 101:3 3 I will set nothing wicked before my eyes;"/>
          <p:cNvSpPr txBox="1"/>
          <p:nvPr/>
        </p:nvSpPr>
        <p:spPr>
          <a:xfrm>
            <a:off x="523230" y="2058089"/>
            <a:ext cx="1195834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101:3 </a:t>
            </a:r>
            <a:r>
              <a:rPr baseline="31999"/>
              <a:t>3</a:t>
            </a:r>
            <a:r>
              <a:t> </a:t>
            </a:r>
            <a:r>
              <a:rPr u="sng"/>
              <a:t>I will set nothing</a:t>
            </a:r>
            <a:r>
              <a:t> wicked before my eyes;</a:t>
            </a:r>
          </a:p>
        </p:txBody>
      </p:sp>
      <p:sp>
        <p:nvSpPr>
          <p:cNvPr id="256" name="I AM RESOLVED to NEVER listen to the slander and gossip of the wicked - “Whoever secretly slanders his neighbor, Him I will destroy;” vs. 5; Prov 26:20-22;…"/>
          <p:cNvSpPr txBox="1"/>
          <p:nvPr/>
        </p:nvSpPr>
        <p:spPr>
          <a:xfrm>
            <a:off x="5471390" y="2966212"/>
            <a:ext cx="7398287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NEVER listen to the slander and gossip of the wicked - “Whoever secretly slanders his neighbor, Him I will destroy;” vs. 5; Prov 26:20-22; 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 AM RESOLVED</a:t>
            </a:r>
            <a:r>
              <a:t> to LOVE my brother - to seek justice for the upright — to defend the helpless, … — and NEVER be a stumbling block — Ex. 20:16; Prov 20:19; Rom 14:12, 15, 20;   1 Cor. 8:9-13;</a:t>
            </a:r>
          </a:p>
        </p:txBody>
      </p:sp>
      <p:grpSp>
        <p:nvGrpSpPr>
          <p:cNvPr id="259" name="Image"/>
          <p:cNvGrpSpPr/>
          <p:nvPr/>
        </p:nvGrpSpPr>
        <p:grpSpPr>
          <a:xfrm>
            <a:off x="266420" y="2866813"/>
            <a:ext cx="4900269" cy="6921501"/>
            <a:chOff x="0" y="0"/>
            <a:chExt cx="4900267" cy="6921500"/>
          </a:xfrm>
        </p:grpSpPr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7676" t="0" r="0" b="0"/>
            <a:stretch>
              <a:fillRect/>
            </a:stretch>
          </p:blipFill>
          <p:spPr>
            <a:xfrm>
              <a:off x="177800" y="114300"/>
              <a:ext cx="4544668" cy="6451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7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4900269" cy="6921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grpSp>
        <p:nvGrpSpPr>
          <p:cNvPr id="264" name="Image"/>
          <p:cNvGrpSpPr/>
          <p:nvPr/>
        </p:nvGrpSpPr>
        <p:grpSpPr>
          <a:xfrm flipH="1">
            <a:off x="84098" y="1855536"/>
            <a:ext cx="7245623" cy="7807518"/>
            <a:chOff x="0" y="0"/>
            <a:chExt cx="7245622" cy="7807517"/>
          </a:xfrm>
        </p:grpSpPr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10" r="31484" b="5110"/>
            <a:stretch>
              <a:fillRect/>
            </a:stretch>
          </p:blipFill>
          <p:spPr>
            <a:xfrm>
              <a:off x="177800" y="114300"/>
              <a:ext cx="6890023" cy="7337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7245624" cy="7807518"/>
            </a:xfrm>
            <a:prstGeom prst="rect">
              <a:avLst/>
            </a:prstGeom>
            <a:effectLst/>
          </p:spPr>
        </p:pic>
      </p:grpSp>
      <p:sp>
        <p:nvSpPr>
          <p:cNvPr id="265" name="To grow spiritually —     2 Pet 1:5-11…"/>
          <p:cNvSpPr txBox="1"/>
          <p:nvPr/>
        </p:nvSpPr>
        <p:spPr>
          <a:xfrm>
            <a:off x="7320077" y="1987394"/>
            <a:ext cx="5564501" cy="754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grow spiritually</a:t>
            </a:r>
            <a:r>
              <a:t> —     2 Pet 1:5-11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study God’s word</a:t>
            </a:r>
            <a:r>
              <a:t> — Acts 17:11,12; 2 Tim 2:15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attend every service &amp; Bible study</a:t>
            </a:r>
            <a:r>
              <a:t> — Ps. 122:1; Heb 10:24,25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encourage &amp; help those who need it</a:t>
            </a:r>
            <a:r>
              <a:t> — Mat 25:36; Gal. 6:1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give sacrificially</a:t>
            </a:r>
            <a:r>
              <a:t> —   1 Cor 16:1,2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5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share the gospel </a:t>
            </a:r>
            <a:r>
              <a:t>— Act 8:4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hecker dir="horz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grpSp>
        <p:nvGrpSpPr>
          <p:cNvPr id="270" name="Image"/>
          <p:cNvGrpSpPr/>
          <p:nvPr/>
        </p:nvGrpSpPr>
        <p:grpSpPr>
          <a:xfrm flipH="1">
            <a:off x="84098" y="1855536"/>
            <a:ext cx="7245623" cy="7807518"/>
            <a:chOff x="0" y="0"/>
            <a:chExt cx="7245622" cy="7807517"/>
          </a:xfrm>
        </p:grpSpPr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10" r="31484" b="5110"/>
            <a:stretch>
              <a:fillRect/>
            </a:stretch>
          </p:blipFill>
          <p:spPr>
            <a:xfrm>
              <a:off x="177800" y="114300"/>
              <a:ext cx="6890023" cy="7337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7245624" cy="7807518"/>
            </a:xfrm>
            <a:prstGeom prst="rect">
              <a:avLst/>
            </a:prstGeom>
            <a:effectLst/>
          </p:spPr>
        </p:pic>
      </p:grpSp>
      <p:sp>
        <p:nvSpPr>
          <p:cNvPr id="271" name="TO Become a Christian…"/>
          <p:cNvSpPr txBox="1"/>
          <p:nvPr/>
        </p:nvSpPr>
        <p:spPr>
          <a:xfrm>
            <a:off x="7320077" y="2139794"/>
            <a:ext cx="5564501" cy="716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</a:t>
            </a:r>
            <a:r>
              <a:t> </a:t>
            </a:r>
            <a:r>
              <a:rPr b="1"/>
              <a:t>Become a Christian</a:t>
            </a:r>
            <a:endParaRPr b="1"/>
          </a:p>
          <a:p>
            <a:pPr marL="9144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HEAR - Rom 10:17</a:t>
            </a:r>
          </a:p>
          <a:p>
            <a:pPr marL="9144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BELIEVE - Jn 8:24</a:t>
            </a:r>
          </a:p>
          <a:p>
            <a:pPr marL="9144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REPENT - Act 17:30</a:t>
            </a:r>
          </a:p>
          <a:p>
            <a:pPr marL="9144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CONFESS - Rom 10:9</a:t>
            </a:r>
          </a:p>
          <a:p>
            <a:pPr marL="914400" indent="-685800" algn="l">
              <a:spcBef>
                <a:spcPts val="12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BAPTIZED - Acts 2:38</a:t>
            </a:r>
            <a:endParaRPr b="1"/>
          </a:p>
          <a:p>
            <a:pPr marL="685799" indent="-685799" algn="l">
              <a:spcBef>
                <a:spcPts val="12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save our own souls and as many others as possible. — </a:t>
            </a:r>
            <a:r>
              <a:t>Jn 1:9; 1 Cor. 15:58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476" t="0" r="12476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4403" y="174245"/>
            <a:ext cx="3315994" cy="12226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0690" y="1563102"/>
            <a:ext cx="9023420" cy="14790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sp>
        <p:nvSpPr>
          <p:cNvPr id="276" name="Joshua 24:15; Psalm 37:5–6; 101:1-4; Acts 11:23"/>
          <p:cNvSpPr txBox="1"/>
          <p:nvPr/>
        </p:nvSpPr>
        <p:spPr>
          <a:xfrm>
            <a:off x="3810052" y="8877752"/>
            <a:ext cx="85347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A29A85"/>
              </a:buCl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960000">
                    <a:srgbClr val="000000"/>
                  </a:outerShdw>
                </a:effectLst>
              </a:defRPr>
            </a:lvl1pPr>
          </a:lstStyle>
          <a:p>
            <a:pPr/>
            <a:r>
              <a:t>Joshua 24:15; Psalm 37:5–6; 101:1-4; Acts 11:23</a:t>
            </a:r>
          </a:p>
        </p:txBody>
      </p:sp>
      <p:sp>
        <p:nvSpPr>
          <p:cNvPr id="277" name="Today is the day of salvation … 2 Cor 6:2"/>
          <p:cNvSpPr txBox="1"/>
          <p:nvPr/>
        </p:nvSpPr>
        <p:spPr>
          <a:xfrm>
            <a:off x="1606627" y="7443286"/>
            <a:ext cx="10702308" cy="723901"/>
          </a:xfrm>
          <a:prstGeom prst="rect">
            <a:avLst/>
          </a:prstGeom>
          <a:solidFill>
            <a:srgbClr val="000000">
              <a:alpha val="4483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8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12700" dist="63500" dir="185158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Today is the day of salvation … 2 Cor 6:2</a:t>
            </a:r>
          </a:p>
        </p:txBody>
      </p:sp>
      <p:pic>
        <p:nvPicPr>
          <p:cNvPr id="278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4448" y="2999706"/>
            <a:ext cx="9495904" cy="17673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215" t="0" r="451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9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3380" y="1748571"/>
            <a:ext cx="5850478" cy="14792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6505" y="208492"/>
            <a:ext cx="4691420" cy="14792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sp>
        <p:nvSpPr>
          <p:cNvPr id="193" name="Joshua 24:15; Psalm 37:5–6; 101:1-5; Acts 11:23"/>
          <p:cNvSpPr txBox="1"/>
          <p:nvPr/>
        </p:nvSpPr>
        <p:spPr>
          <a:xfrm>
            <a:off x="3810052" y="8877752"/>
            <a:ext cx="85347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A29A85"/>
              </a:buCl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960000">
                    <a:srgbClr val="000000"/>
                  </a:outerShdw>
                </a:effectLst>
              </a:defRPr>
            </a:lvl1pPr>
          </a:lstStyle>
          <a:p>
            <a:pPr/>
            <a:r>
              <a:t>Joshua 24:15; Psalm 37:5–6; 101:1-5; Acts 11:23</a:t>
            </a:r>
          </a:p>
        </p:txBody>
      </p:sp>
      <p:sp>
        <p:nvSpPr>
          <p:cNvPr id="194" name="To be successful in ANY field - to meet and accomplish ANY great goal &amp; task - REQUIRES…"/>
          <p:cNvSpPr txBox="1"/>
          <p:nvPr/>
        </p:nvSpPr>
        <p:spPr>
          <a:xfrm>
            <a:off x="5743207" y="3742982"/>
            <a:ext cx="7011510" cy="4864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600"/>
              </a:spcBef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be successful in ANY field - to meet and accomplish ANY great goal &amp; task - REQUIRES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5"/>
              </a:buBlip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DECISION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5"/>
              </a:buBlip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PURPOSE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5"/>
              </a:buBlip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DETERMINATION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5"/>
              </a:buBlip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CONTINUED EFFORT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5"/>
              </a:buBlip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PERSEVERANCE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812" t="0" r="21127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5080" y="1234216"/>
            <a:ext cx="4287090" cy="15807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pic>
        <p:nvPicPr>
          <p:cNvPr id="283" name="Charts by Don McClain…" descr="Charts by Don McClain…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9347" y="6577860"/>
            <a:ext cx="11826106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salm 101:1–4 (NKJV)…" descr="Psalm 101:1–4 (NKJV)…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899" y="258012"/>
            <a:ext cx="12303002" cy="9410701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adjective…"/>
          <p:cNvSpPr txBox="1"/>
          <p:nvPr/>
        </p:nvSpPr>
        <p:spPr>
          <a:xfrm>
            <a:off x="670094" y="2827480"/>
            <a:ext cx="12054622" cy="6515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600"/>
              </a:spcBef>
              <a:defRPr b="1" sz="3500">
                <a:solidFill>
                  <a:srgbClr val="91450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adjective</a:t>
            </a:r>
          </a:p>
          <a:p>
            <a:pPr marL="457200" indent="-317500" algn="l" defTabSz="457200">
              <a:spcBef>
                <a:spcPts val="600"/>
              </a:spcBef>
              <a:buClr>
                <a:srgbClr val="666666"/>
              </a:buClr>
              <a:buSzPct val="100000"/>
              <a:buFont typeface="Verdana"/>
              <a:buAutoNum type="arabicPeriod" startAt="1"/>
              <a:defRPr sz="3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firm in purpose or intent; determined. </a:t>
            </a:r>
          </a:p>
          <a:p>
            <a:pPr algn="l" defTabSz="457200">
              <a:spcBef>
                <a:spcPts val="600"/>
              </a:spcBef>
              <a:defRPr sz="3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914507"/>
                </a:solidFill>
              </a:rPr>
              <a:t>verb</a:t>
            </a:r>
            <a:r>
              <a:t> (used with object), </a:t>
            </a:r>
            <a:r>
              <a:rPr b="1"/>
              <a:t>re·solved,</a:t>
            </a:r>
            <a:r>
              <a:t> </a:t>
            </a:r>
            <a:r>
              <a:rPr b="1"/>
              <a:t>re·solv·ing.</a:t>
            </a:r>
          </a:p>
          <a:p>
            <a:pPr marL="457200" indent="-317500" algn="l" defTabSz="457200">
              <a:spcBef>
                <a:spcPts val="600"/>
              </a:spcBef>
              <a:buClr>
                <a:srgbClr val="666666"/>
              </a:buClr>
              <a:buSzPct val="100000"/>
              <a:buFont typeface="Verdana"/>
              <a:buAutoNum type="arabicPeriod" startAt="1"/>
              <a:defRPr sz="3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to come to a definite or earnest decision about; determine (to do something):</a:t>
            </a:r>
          </a:p>
          <a:p>
            <a:pPr algn="l" defTabSz="457200">
              <a:spcBef>
                <a:spcPts val="600"/>
              </a:spcBef>
              <a:defRPr sz="3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914507"/>
                </a:solidFill>
              </a:rPr>
              <a:t>verb</a:t>
            </a:r>
            <a:r>
              <a:t> (used without object), </a:t>
            </a:r>
            <a:r>
              <a:rPr b="1"/>
              <a:t>re·solved,</a:t>
            </a:r>
            <a:r>
              <a:t> </a:t>
            </a:r>
            <a:r>
              <a:rPr b="1"/>
              <a:t>re·solv·ing.</a:t>
            </a:r>
          </a:p>
          <a:p>
            <a:pPr marL="457200" indent="-317500" algn="l" defTabSz="457200">
              <a:spcBef>
                <a:spcPts val="600"/>
              </a:spcBef>
              <a:buClr>
                <a:srgbClr val="666666"/>
              </a:buClr>
              <a:buSzPct val="100000"/>
              <a:buFont typeface="Verdana"/>
              <a:buAutoNum type="arabicPeriod" startAt="1"/>
              <a:defRPr sz="3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to come to a determination; make up one's mind; determine (often followed by </a:t>
            </a:r>
            <a:r>
              <a:rPr i="1"/>
              <a:t>on</a:t>
            </a:r>
            <a:r>
              <a:t> or </a:t>
            </a:r>
            <a:r>
              <a:rPr i="1"/>
              <a:t>upon</a:t>
            </a:r>
            <a:r>
              <a:t>):</a:t>
            </a:r>
          </a:p>
          <a:p>
            <a:pPr algn="l" defTabSz="457200">
              <a:spcBef>
                <a:spcPts val="600"/>
              </a:spcBef>
              <a:defRPr b="1" sz="3500">
                <a:solidFill>
                  <a:srgbClr val="914507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noun</a:t>
            </a:r>
          </a:p>
          <a:p>
            <a:pPr marL="457200" indent="-317500" algn="l" defTabSz="457200">
              <a:spcBef>
                <a:spcPts val="600"/>
              </a:spcBef>
              <a:buClr>
                <a:srgbClr val="666666"/>
              </a:buClr>
              <a:buSzPct val="100000"/>
              <a:buFont typeface="Verdana"/>
              <a:buAutoNum type="arabicPeriod" startAt="1"/>
              <a:defRPr sz="35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a resolution or determination made, as to follow some course of action.</a:t>
            </a:r>
          </a:p>
        </p:txBody>
      </p:sp>
      <p:sp>
        <p:nvSpPr>
          <p:cNvPr id="197" name="RE SOLVED"/>
          <p:cNvSpPr/>
          <p:nvPr/>
        </p:nvSpPr>
        <p:spPr>
          <a:xfrm>
            <a:off x="182260" y="1680763"/>
            <a:ext cx="5381098" cy="1128142"/>
          </a:xfrm>
          <a:prstGeom prst="roundRect">
            <a:avLst>
              <a:gd name="adj" fmla="val 33413"/>
            </a:avLst>
          </a:prstGeom>
          <a:solidFill>
            <a:srgbClr val="FFFFFF"/>
          </a:solidFill>
          <a:ln w="76200">
            <a:solidFill>
              <a:srgbClr val="3582B2"/>
            </a:solidFill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1" sz="5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RE SOLVED</a:t>
            </a:r>
          </a:p>
        </p:txBody>
      </p:sp>
      <p:pic>
        <p:nvPicPr>
          <p:cNvPr id="19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9803" y="1509544"/>
            <a:ext cx="5457299" cy="1470580"/>
          </a:xfrm>
          <a:prstGeom prst="rect">
            <a:avLst/>
          </a:prstGeom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6801" y="109933"/>
            <a:ext cx="8811198" cy="1204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60767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11266" t="119" r="4105" b="60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801" y="109933"/>
            <a:ext cx="8811198" cy="1204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66454"/>
              </a:srgbClr>
            </a:outerShdw>
          </a:effectLst>
        </p:spPr>
      </p:pic>
      <p:pic>
        <p:nvPicPr>
          <p:cNvPr id="204" name="Joshua 24:14–15 (NKJV)…" descr="Joshua 24:14–15 (NKJV)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899" y="1448328"/>
            <a:ext cx="12303002" cy="8216901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801" y="109933"/>
            <a:ext cx="8811198" cy="1204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66454"/>
              </a:srgbClr>
            </a:outerShdw>
          </a:effectLst>
        </p:spPr>
      </p:pic>
      <p:pic>
        <p:nvPicPr>
          <p:cNvPr id="207" name="Daniel 1:8 (NKJV)…" descr="Daniel 1:8 (NKJV)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899" y="1808337"/>
            <a:ext cx="12303002" cy="7454901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801" y="109933"/>
            <a:ext cx="8811198" cy="1204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66454"/>
              </a:srgbClr>
            </a:outerShdw>
          </a:effectLst>
        </p:spPr>
      </p:pic>
      <p:pic>
        <p:nvPicPr>
          <p:cNvPr id="210" name="Psalm 37:5–6 (NKJV)…" descr="Psalm 37:5–6 (NKJV)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899" y="1703335"/>
            <a:ext cx="12303002" cy="7683500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801" y="109933"/>
            <a:ext cx="8811198" cy="1204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66454"/>
              </a:srgbClr>
            </a:outerShdw>
          </a:effectLst>
        </p:spPr>
      </p:pic>
      <p:pic>
        <p:nvPicPr>
          <p:cNvPr id="213" name="Acts 11:22–23 (NKJV)…" descr="Acts 11:22–23 (NKJV)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899" y="1718335"/>
            <a:ext cx="12303002" cy="7607301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801" y="109933"/>
            <a:ext cx="8811198" cy="1204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66454"/>
              </a:srgbClr>
            </a:outerShdw>
          </a:effectLst>
        </p:spPr>
      </p:pic>
      <p:pic>
        <p:nvPicPr>
          <p:cNvPr id="216" name="Psalm 101:1–4 (NKJV)…" descr="Psalm 101:1–4 (NKJV)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899" y="1718335"/>
            <a:ext cx="12303002" cy="7861301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  <p:sp>
        <p:nvSpPr>
          <p:cNvPr id="217" name="Psalm 101:1–4 (NKJV)…"/>
          <p:cNvSpPr txBox="1"/>
          <p:nvPr/>
        </p:nvSpPr>
        <p:spPr>
          <a:xfrm>
            <a:off x="517622" y="1862155"/>
            <a:ext cx="11969556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sz="5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Psalm 101:1–4 (NKJV)</a:t>
            </a:r>
          </a:p>
          <a:p>
            <a:pPr defTabSz="457200"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</a:t>
            </a:r>
            <a:r>
              <a:t> </a:t>
            </a:r>
            <a:r>
              <a:rPr u="sng"/>
              <a:t>I will sing</a:t>
            </a:r>
            <a:r>
              <a:t> of mercy and justice; To You, O Lord, </a:t>
            </a:r>
            <a:r>
              <a:rPr u="sng"/>
              <a:t>I will sing</a:t>
            </a:r>
            <a:r>
              <a:t> praises. </a:t>
            </a:r>
            <a:r>
              <a:rPr baseline="31999"/>
              <a:t>2</a:t>
            </a:r>
            <a:r>
              <a:t> </a:t>
            </a:r>
            <a:r>
              <a:rPr u="sng"/>
              <a:t>I will behave wisely</a:t>
            </a:r>
            <a:r>
              <a:t> in a perfect way. Oh, when will You come to me? </a:t>
            </a:r>
            <a:r>
              <a:rPr u="sng"/>
              <a:t>I will walk</a:t>
            </a:r>
            <a:r>
              <a:t> within my house with a perfect heart. </a:t>
            </a:r>
            <a:r>
              <a:rPr baseline="31999"/>
              <a:t>3</a:t>
            </a:r>
            <a:r>
              <a:t> </a:t>
            </a:r>
            <a:r>
              <a:rPr u="sng"/>
              <a:t>I will set nothing</a:t>
            </a:r>
            <a:r>
              <a:t> wicked before my eyes; I hate the work of those who fall away; </a:t>
            </a:r>
            <a:r>
              <a:rPr u="sng"/>
              <a:t>It shall not</a:t>
            </a:r>
            <a:r>
              <a:t> cling to me. </a:t>
            </a:r>
            <a:r>
              <a:rPr baseline="31999"/>
              <a:t>4</a:t>
            </a:r>
            <a:r>
              <a:t> A perverse heart shall depart from me; </a:t>
            </a:r>
            <a:r>
              <a:rPr u="sng"/>
              <a:t>I will not know wickedness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