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3" name="Shape 263"/>
          <p:cNvSpPr/>
          <p:nvPr>
            <p:ph type="sldImg"/>
          </p:nvPr>
        </p:nvSpPr>
        <p:spPr>
          <a:xfrm>
            <a:off x="1143000" y="685800"/>
            <a:ext cx="4572000" cy="3429000"/>
          </a:xfrm>
          <a:prstGeom prst="rect">
            <a:avLst/>
          </a:prstGeom>
        </p:spPr>
        <p:txBody>
          <a:bodyPr/>
          <a:lstStyle/>
          <a:p>
            <a:pPr/>
          </a:p>
        </p:txBody>
      </p:sp>
      <p:sp>
        <p:nvSpPr>
          <p:cNvPr id="264" name="Shape 2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5.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17" name="Title Text"/>
          <p:cNvSpPr txBox="1"/>
          <p:nvPr>
            <p:ph type="title"/>
          </p:nvPr>
        </p:nvSpPr>
        <p:spPr>
          <a:xfrm>
            <a:off x="975359" y="3029937"/>
            <a:ext cx="11054082" cy="2090703"/>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18"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9"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33" name="Title Text"/>
          <p:cNvSpPr txBox="1"/>
          <p:nvPr>
            <p:ph type="title"/>
          </p:nvPr>
        </p:nvSpPr>
        <p:spPr>
          <a:xfrm>
            <a:off x="650239" y="390595"/>
            <a:ext cx="11704322" cy="1625601"/>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34"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5"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142"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143"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144"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52" name="Title Text"/>
          <p:cNvSpPr txBox="1"/>
          <p:nvPr>
            <p:ph type="title"/>
          </p:nvPr>
        </p:nvSpPr>
        <p:spPr>
          <a:prstGeom prst="rect">
            <a:avLst/>
          </a:prstGeom>
        </p:spPr>
        <p:txBody>
          <a:bodyPr/>
          <a:lstStyle/>
          <a:p>
            <a:pPr/>
            <a:r>
              <a:t>Title Text</a:t>
            </a:r>
          </a:p>
        </p:txBody>
      </p:sp>
      <p:sp>
        <p:nvSpPr>
          <p:cNvPr id="153" name="Slide Number"/>
          <p:cNvSpPr txBox="1"/>
          <p:nvPr>
            <p:ph type="sldNum" sz="quarter" idx="2"/>
          </p:nvPr>
        </p:nvSpPr>
        <p:spPr>
          <a:xfrm>
            <a:off x="6311798" y="92583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160"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6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SzTx/>
              <a:buNone/>
              <a:defRPr cap="all" spc="120" sz="2400">
                <a:solidFill>
                  <a:srgbClr val="838787"/>
                </a:solidFill>
                <a:latin typeface="DIN Alternate"/>
                <a:ea typeface="DIN Alternate"/>
                <a:cs typeface="DIN Alternate"/>
                <a:sym typeface="DIN Alternate"/>
              </a:defRPr>
            </a:lvl1pPr>
          </a:lstStyle>
          <a:p>
            <a:pPr>
              <a:defRPr>
                <a:effectLst/>
              </a:defRPr>
            </a:pPr>
            <a:r>
              <a:t>Text</a:t>
            </a:r>
          </a:p>
        </p:txBody>
      </p:sp>
      <p:sp>
        <p:nvSpPr>
          <p:cNvPr id="162" name="Image"/>
          <p:cNvSpPr/>
          <p:nvPr>
            <p:ph type="pic" sz="half" idx="14"/>
          </p:nvPr>
        </p:nvSpPr>
        <p:spPr>
          <a:xfrm>
            <a:off x="7112000" y="1536700"/>
            <a:ext cx="5486400" cy="7797800"/>
          </a:xfrm>
          <a:prstGeom prst="rect">
            <a:avLst/>
          </a:prstGeom>
        </p:spPr>
        <p:txBody>
          <a:bodyPr lIns="91439" tIns="45719" rIns="91439" bIns="45719" anchor="t">
            <a:noAutofit/>
          </a:bodyPr>
          <a:lstStyle/>
          <a:p>
            <a:pPr/>
          </a:p>
        </p:txBody>
      </p:sp>
      <p:sp>
        <p:nvSpPr>
          <p:cNvPr id="163" name="Title Text"/>
          <p:cNvSpPr txBox="1"/>
          <p:nvPr>
            <p:ph type="title"/>
          </p:nvPr>
        </p:nvSpPr>
        <p:spPr>
          <a:xfrm>
            <a:off x="406400" y="1536700"/>
            <a:ext cx="6299200" cy="723900"/>
          </a:xfrm>
          <a:prstGeom prst="rect">
            <a:avLst/>
          </a:prstGeom>
        </p:spPr>
        <p:txBody>
          <a:bodyPr anchor="t"/>
          <a:lstStyle>
            <a:lvl1pPr algn="l">
              <a:lnSpc>
                <a:spcPct val="80000"/>
              </a:lnSpc>
              <a:spcBef>
                <a:spcPts val="2800"/>
              </a:spcBef>
              <a:defRPr b="0" cap="all" sz="6000">
                <a:solidFill>
                  <a:srgbClr val="34A5DA"/>
                </a:solidFill>
                <a:latin typeface="DIN Condensed"/>
                <a:ea typeface="DIN Condensed"/>
                <a:cs typeface="DIN Condensed"/>
                <a:sym typeface="DIN Condensed"/>
              </a:defRPr>
            </a:lvl1pPr>
          </a:lstStyle>
          <a:p>
            <a:pPr>
              <a:defRPr>
                <a:effectLst/>
              </a:defRPr>
            </a:pPr>
            <a:r>
              <a:t>Title Text</a:t>
            </a:r>
          </a:p>
        </p:txBody>
      </p:sp>
      <p:sp>
        <p:nvSpPr>
          <p:cNvPr id="164" name="Body Level One…"/>
          <p:cNvSpPr txBox="1"/>
          <p:nvPr>
            <p:ph type="body" sz="half" idx="1"/>
          </p:nvPr>
        </p:nvSpPr>
        <p:spPr>
          <a:xfrm>
            <a:off x="406400" y="2743200"/>
            <a:ext cx="6299200" cy="6108700"/>
          </a:xfrm>
          <a:prstGeom prst="rect">
            <a:avLst/>
          </a:prstGeom>
        </p:spPr>
        <p:txBody>
          <a:bodyPr anchor="t"/>
          <a:lstStyle>
            <a:lvl1pPr marL="444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1pPr>
            <a:lvl2pPr marL="889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2pPr>
            <a:lvl3pPr marL="1333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3pPr>
            <a:lvl4pPr marL="1778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4pPr>
            <a:lvl5pPr marL="2222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p:nvPr>
            <p:ph type="sldNum" sz="quarter" idx="2"/>
          </p:nvPr>
        </p:nvSpPr>
        <p:spPr>
          <a:xfrm>
            <a:off x="12186622" y="431800"/>
            <a:ext cx="406897" cy="457200"/>
          </a:xfrm>
          <a:prstGeom prst="rect">
            <a:avLst/>
          </a:prstGeom>
        </p:spPr>
        <p:txBody>
          <a:bodyPr anchor="t"/>
          <a:lstStyle>
            <a:lvl1pPr algn="r">
              <a:lnSpc>
                <a:spcPct val="80000"/>
              </a:lnSpc>
              <a:defRPr sz="24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nchor="t"/>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Title Text"/>
          <p:cNvSpPr txBox="1"/>
          <p:nvPr>
            <p:ph type="title"/>
          </p:nvPr>
        </p:nvSpPr>
        <p:spPr>
          <a:xfrm>
            <a:off x="787400" y="254000"/>
            <a:ext cx="11430000" cy="2438400"/>
          </a:xfrm>
          <a:prstGeom prst="rect">
            <a:avLst/>
          </a:prstGeom>
        </p:spPr>
        <p:txBody>
          <a:bodyPr>
            <a:noAutofit/>
          </a:bodyPr>
          <a:lstStyle>
            <a:lvl1pPr algn="l">
              <a:defRPr b="0" sz="72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80" name="Body Level One…"/>
          <p:cNvSpPr txBox="1"/>
          <p:nvPr>
            <p:ph type="body" idx="1"/>
          </p:nvPr>
        </p:nvSpPr>
        <p:spPr>
          <a:xfrm>
            <a:off x="787400" y="2768600"/>
            <a:ext cx="11430000" cy="5715000"/>
          </a:xfrm>
          <a:prstGeom prst="rect">
            <a:avLst/>
          </a:prstGeom>
        </p:spPr>
        <p:txBody>
          <a:bodyPr>
            <a:noAutofit/>
          </a:bodyPr>
          <a:lstStyle>
            <a:lvl1pPr>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12536220" y="9309100"/>
            <a:ext cx="312015" cy="312343"/>
          </a:xfrm>
          <a:prstGeom prst="rect">
            <a:avLst/>
          </a:prstGeom>
        </p:spPr>
        <p:txBody>
          <a:bodyPr anchor="t"/>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88" name="Title Text"/>
          <p:cNvSpPr txBox="1"/>
          <p:nvPr>
            <p:ph type="title"/>
          </p:nvPr>
        </p:nvSpPr>
        <p:spPr>
          <a:prstGeom prst="rect">
            <a:avLst/>
          </a:prstGeom>
        </p:spPr>
        <p:txBody>
          <a:bodyPr/>
          <a:lstStyle/>
          <a:p>
            <a:pPr/>
            <a:r>
              <a:t>Title Text</a:t>
            </a:r>
          </a:p>
        </p:txBody>
      </p:sp>
      <p:sp>
        <p:nvSpPr>
          <p:cNvPr id="18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6311798" y="92583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9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06"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0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29"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30"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1"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8"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39"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40"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1"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48"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9"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8.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1.png"/><Relationship Id="rId5"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1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12121"/>
            </a:gs>
            <a:gs pos="52940">
              <a:srgbClr val="717171"/>
            </a:gs>
            <a:gs pos="100000">
              <a:srgbClr val="C0C0C0"/>
            </a:gs>
          </a:gsLst>
          <a:lin ang="5400000" scaled="0"/>
        </a:gradFill>
      </p:bgPr>
    </p:bg>
    <p:spTree>
      <p:nvGrpSpPr>
        <p:cNvPr id="1" name=""/>
        <p:cNvGrpSpPr/>
        <p:nvPr/>
      </p:nvGrpSpPr>
      <p:grpSpPr>
        <a:xfrm>
          <a:off x="0" y="0"/>
          <a:ext cx="0" cy="0"/>
          <a:chOff x="0" y="0"/>
          <a:chExt cx="0" cy="0"/>
        </a:xfrm>
      </p:grpSpPr>
      <p:grpSp>
        <p:nvGrpSpPr>
          <p:cNvPr id="268" name="Gospel"/>
          <p:cNvGrpSpPr/>
          <p:nvPr/>
        </p:nvGrpSpPr>
        <p:grpSpPr>
          <a:xfrm>
            <a:off x="1455270" y="1529446"/>
            <a:ext cx="9336504" cy="2256831"/>
            <a:chOff x="0" y="0"/>
            <a:chExt cx="9336502" cy="2256829"/>
          </a:xfrm>
        </p:grpSpPr>
        <p:sp>
          <p:nvSpPr>
            <p:cNvPr id="267" name="Gospel"/>
            <p:cNvSpPr txBox="1"/>
            <p:nvPr/>
          </p:nvSpPr>
          <p:spPr>
            <a:xfrm>
              <a:off x="215900" y="139700"/>
              <a:ext cx="8904703" cy="1698030"/>
            </a:xfrm>
            <a:prstGeom prst="rect">
              <a:avLst/>
            </a:prstGeom>
            <a:gradFill flip="none" rotWithShape="1">
              <a:gsLst>
                <a:gs pos="0">
                  <a:srgbClr val="0096FF"/>
                </a:gs>
                <a:gs pos="100000">
                  <a:srgbClr val="011993">
                    <a:alpha val="64271"/>
                  </a:srgbClr>
                </a:gs>
              </a:gsLst>
              <a:path path="shape">
                <a:fillToRect l="79781" t="160391" r="20218" b="-60391"/>
              </a:path>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1200">
                  <a:solidFill>
                    <a:srgbClr val="C9C9C9"/>
                  </a:solidFill>
                  <a:latin typeface="Algerian"/>
                  <a:ea typeface="Algerian"/>
                  <a:cs typeface="Algerian"/>
                  <a:sym typeface="Algerian"/>
                </a:defRPr>
              </a:lvl1pPr>
            </a:lstStyle>
            <a:p>
              <a:pPr/>
              <a:r>
                <a:t>   Gospel</a:t>
              </a:r>
            </a:p>
          </p:txBody>
        </p:sp>
        <p:pic>
          <p:nvPicPr>
            <p:cNvPr id="266" name="Gospel" descr="Gospel"/>
            <p:cNvPicPr>
              <a:picLocks noChangeAspect="0"/>
            </p:cNvPicPr>
            <p:nvPr/>
          </p:nvPicPr>
          <p:blipFill>
            <a:blip r:embed="rId2">
              <a:extLst/>
            </a:blip>
            <a:stretch>
              <a:fillRect/>
            </a:stretch>
          </p:blipFill>
          <p:spPr>
            <a:xfrm>
              <a:off x="-1" y="-1"/>
              <a:ext cx="9336504" cy="2256831"/>
            </a:xfrm>
            <a:prstGeom prst="rect">
              <a:avLst/>
            </a:prstGeom>
            <a:effectLst/>
          </p:spPr>
        </p:pic>
      </p:grpSp>
      <p:sp>
        <p:nvSpPr>
          <p:cNvPr id="269" name="If I Could Change"/>
          <p:cNvSpPr txBox="1"/>
          <p:nvPr/>
        </p:nvSpPr>
        <p:spPr>
          <a:xfrm>
            <a:off x="-512375" y="-348161"/>
            <a:ext cx="9825449" cy="195081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600">
                <a:solidFill>
                  <a:srgbClr val="FFFFFF"/>
                </a:solidFill>
                <a:latin typeface="Abject Failure"/>
                <a:ea typeface="Abject Failure"/>
                <a:cs typeface="Abject Failure"/>
                <a:sym typeface="Abject Failure"/>
              </a:defRPr>
            </a:lvl1pPr>
          </a:lstStyle>
          <a:p>
            <a:pPr/>
            <a:r>
              <a:t>If I Could Change</a:t>
            </a:r>
          </a:p>
        </p:txBody>
      </p:sp>
      <p:sp>
        <p:nvSpPr>
          <p:cNvPr id="270" name="The"/>
          <p:cNvSpPr txBox="1"/>
          <p:nvPr/>
        </p:nvSpPr>
        <p:spPr>
          <a:xfrm>
            <a:off x="1741003" y="1461419"/>
            <a:ext cx="2470917"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1600">
                <a:solidFill>
                  <a:srgbClr val="C9C9C9"/>
                </a:solidFill>
                <a:latin typeface="French Script MT"/>
                <a:ea typeface="French Script MT"/>
                <a:cs typeface="French Script MT"/>
                <a:sym typeface="French Script MT"/>
              </a:defRPr>
            </a:lvl1pPr>
          </a:lstStyle>
          <a:p>
            <a:pPr/>
            <a:r>
              <a:t>The</a:t>
            </a:r>
          </a:p>
        </p:txBody>
      </p:sp>
      <p:pic>
        <p:nvPicPr>
          <p:cNvPr id="271" name="Image" descr="Image"/>
          <p:cNvPicPr>
            <a:picLocks noChangeAspect="1"/>
          </p:cNvPicPr>
          <p:nvPr/>
        </p:nvPicPr>
        <p:blipFill>
          <a:blip r:embed="rId3">
            <a:extLst/>
          </a:blip>
          <a:srcRect l="0" t="0" r="1" b="0"/>
          <a:stretch>
            <a:fillRect/>
          </a:stretch>
        </p:blipFill>
        <p:spPr>
          <a:xfrm flipH="1">
            <a:off x="-766573" y="2556391"/>
            <a:ext cx="7791055" cy="7120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1"/>
                </a:lnTo>
                <a:lnTo>
                  <a:pt x="0" y="21600"/>
                </a:lnTo>
                <a:lnTo>
                  <a:pt x="10801" y="21600"/>
                </a:lnTo>
                <a:lnTo>
                  <a:pt x="21600" y="21600"/>
                </a:lnTo>
                <a:lnTo>
                  <a:pt x="21600" y="10801"/>
                </a:lnTo>
                <a:lnTo>
                  <a:pt x="21600" y="0"/>
                </a:lnTo>
                <a:lnTo>
                  <a:pt x="10801" y="0"/>
                </a:lnTo>
                <a:lnTo>
                  <a:pt x="0" y="0"/>
                </a:lnTo>
                <a:close/>
                <a:moveTo>
                  <a:pt x="18362" y="4412"/>
                </a:moveTo>
                <a:cubicBezTo>
                  <a:pt x="18382" y="4415"/>
                  <a:pt x="18401" y="4430"/>
                  <a:pt x="18418" y="4461"/>
                </a:cubicBezTo>
                <a:cubicBezTo>
                  <a:pt x="18446" y="4511"/>
                  <a:pt x="18436" y="4589"/>
                  <a:pt x="18397" y="4632"/>
                </a:cubicBezTo>
                <a:cubicBezTo>
                  <a:pt x="18349" y="4684"/>
                  <a:pt x="18309" y="4678"/>
                  <a:pt x="18275" y="4617"/>
                </a:cubicBezTo>
                <a:cubicBezTo>
                  <a:pt x="18246" y="4567"/>
                  <a:pt x="18255" y="4489"/>
                  <a:pt x="18295" y="4446"/>
                </a:cubicBezTo>
                <a:cubicBezTo>
                  <a:pt x="18319" y="4420"/>
                  <a:pt x="18341" y="4410"/>
                  <a:pt x="18362" y="4412"/>
                </a:cubicBezTo>
                <a:close/>
                <a:moveTo>
                  <a:pt x="8978" y="5910"/>
                </a:moveTo>
                <a:cubicBezTo>
                  <a:pt x="8990" y="5908"/>
                  <a:pt x="9002" y="5911"/>
                  <a:pt x="9013" y="5916"/>
                </a:cubicBezTo>
                <a:cubicBezTo>
                  <a:pt x="9054" y="5938"/>
                  <a:pt x="9084" y="6017"/>
                  <a:pt x="9084" y="6144"/>
                </a:cubicBezTo>
                <a:cubicBezTo>
                  <a:pt x="9084" y="6376"/>
                  <a:pt x="8983" y="6452"/>
                  <a:pt x="8872" y="6305"/>
                </a:cubicBezTo>
                <a:cubicBezTo>
                  <a:pt x="8809" y="6222"/>
                  <a:pt x="8806" y="6150"/>
                  <a:pt x="8866" y="6028"/>
                </a:cubicBezTo>
                <a:cubicBezTo>
                  <a:pt x="8903" y="5953"/>
                  <a:pt x="8943" y="5915"/>
                  <a:pt x="8978" y="5910"/>
                </a:cubicBezTo>
                <a:close/>
                <a:moveTo>
                  <a:pt x="8866" y="7151"/>
                </a:moveTo>
                <a:cubicBezTo>
                  <a:pt x="8907" y="7156"/>
                  <a:pt x="8951" y="7178"/>
                  <a:pt x="8992" y="7222"/>
                </a:cubicBezTo>
                <a:cubicBezTo>
                  <a:pt x="9087" y="7327"/>
                  <a:pt x="9091" y="7369"/>
                  <a:pt x="9015" y="7469"/>
                </a:cubicBezTo>
                <a:cubicBezTo>
                  <a:pt x="8893" y="7629"/>
                  <a:pt x="8819" y="7622"/>
                  <a:pt x="8731" y="7442"/>
                </a:cubicBezTo>
                <a:cubicBezTo>
                  <a:pt x="8649" y="7275"/>
                  <a:pt x="8744" y="7137"/>
                  <a:pt x="8866" y="7151"/>
                </a:cubicBezTo>
                <a:close/>
                <a:moveTo>
                  <a:pt x="18009" y="8883"/>
                </a:moveTo>
                <a:cubicBezTo>
                  <a:pt x="18036" y="8892"/>
                  <a:pt x="18060" y="8927"/>
                  <a:pt x="18093" y="8995"/>
                </a:cubicBezTo>
                <a:cubicBezTo>
                  <a:pt x="18159" y="9130"/>
                  <a:pt x="18138" y="9203"/>
                  <a:pt x="17972" y="9431"/>
                </a:cubicBezTo>
                <a:cubicBezTo>
                  <a:pt x="17857" y="9589"/>
                  <a:pt x="17710" y="9704"/>
                  <a:pt x="17621" y="9704"/>
                </a:cubicBezTo>
                <a:cubicBezTo>
                  <a:pt x="17531" y="9704"/>
                  <a:pt x="17391" y="9816"/>
                  <a:pt x="17278" y="9978"/>
                </a:cubicBezTo>
                <a:cubicBezTo>
                  <a:pt x="17080" y="10263"/>
                  <a:pt x="16991" y="10310"/>
                  <a:pt x="16913" y="10171"/>
                </a:cubicBezTo>
                <a:cubicBezTo>
                  <a:pt x="16844" y="10050"/>
                  <a:pt x="17366" y="9391"/>
                  <a:pt x="17530" y="9391"/>
                </a:cubicBezTo>
                <a:cubicBezTo>
                  <a:pt x="17610" y="9391"/>
                  <a:pt x="17696" y="9315"/>
                  <a:pt x="17731" y="9213"/>
                </a:cubicBezTo>
                <a:cubicBezTo>
                  <a:pt x="17766" y="9114"/>
                  <a:pt x="17843" y="8989"/>
                  <a:pt x="17903" y="8934"/>
                </a:cubicBezTo>
                <a:cubicBezTo>
                  <a:pt x="17949" y="8893"/>
                  <a:pt x="17981" y="8874"/>
                  <a:pt x="18009" y="8883"/>
                </a:cubicBezTo>
                <a:close/>
                <a:moveTo>
                  <a:pt x="16810" y="10604"/>
                </a:moveTo>
                <a:cubicBezTo>
                  <a:pt x="16946" y="10604"/>
                  <a:pt x="16988" y="10855"/>
                  <a:pt x="16878" y="11000"/>
                </a:cubicBezTo>
                <a:cubicBezTo>
                  <a:pt x="16783" y="11125"/>
                  <a:pt x="16624" y="11149"/>
                  <a:pt x="16567" y="11050"/>
                </a:cubicBezTo>
                <a:cubicBezTo>
                  <a:pt x="16510" y="10948"/>
                  <a:pt x="16697" y="10604"/>
                  <a:pt x="16810" y="10604"/>
                </a:cubicBezTo>
                <a:close/>
                <a:moveTo>
                  <a:pt x="15655" y="11754"/>
                </a:moveTo>
                <a:cubicBezTo>
                  <a:pt x="15691" y="11738"/>
                  <a:pt x="15720" y="11759"/>
                  <a:pt x="15746" y="11797"/>
                </a:cubicBezTo>
                <a:cubicBezTo>
                  <a:pt x="15753" y="11803"/>
                  <a:pt x="15757" y="11816"/>
                  <a:pt x="15762" y="11825"/>
                </a:cubicBezTo>
                <a:cubicBezTo>
                  <a:pt x="15769" y="11840"/>
                  <a:pt x="15778" y="11847"/>
                  <a:pt x="15785" y="11866"/>
                </a:cubicBezTo>
                <a:cubicBezTo>
                  <a:pt x="15817" y="11956"/>
                  <a:pt x="15786" y="12119"/>
                  <a:pt x="15738" y="12241"/>
                </a:cubicBezTo>
                <a:cubicBezTo>
                  <a:pt x="15691" y="12426"/>
                  <a:pt x="15662" y="12638"/>
                  <a:pt x="15675" y="12712"/>
                </a:cubicBezTo>
                <a:cubicBezTo>
                  <a:pt x="15688" y="12789"/>
                  <a:pt x="15629" y="12903"/>
                  <a:pt x="15543" y="12967"/>
                </a:cubicBezTo>
                <a:cubicBezTo>
                  <a:pt x="15402" y="13071"/>
                  <a:pt x="15382" y="13067"/>
                  <a:pt x="15313" y="12926"/>
                </a:cubicBezTo>
                <a:cubicBezTo>
                  <a:pt x="15239" y="12775"/>
                  <a:pt x="15262" y="12527"/>
                  <a:pt x="15354" y="12285"/>
                </a:cubicBezTo>
                <a:cubicBezTo>
                  <a:pt x="15367" y="12205"/>
                  <a:pt x="15391" y="12114"/>
                  <a:pt x="15447" y="12015"/>
                </a:cubicBezTo>
                <a:cubicBezTo>
                  <a:pt x="15532" y="11865"/>
                  <a:pt x="15601" y="11778"/>
                  <a:pt x="15655" y="11754"/>
                </a:cubicBezTo>
                <a:close/>
                <a:moveTo>
                  <a:pt x="15062" y="12786"/>
                </a:moveTo>
                <a:cubicBezTo>
                  <a:pt x="15067" y="12785"/>
                  <a:pt x="15076" y="12799"/>
                  <a:pt x="15081" y="12800"/>
                </a:cubicBezTo>
                <a:cubicBezTo>
                  <a:pt x="15083" y="12800"/>
                  <a:pt x="15085" y="12796"/>
                  <a:pt x="15087" y="12796"/>
                </a:cubicBezTo>
                <a:cubicBezTo>
                  <a:pt x="15184" y="12796"/>
                  <a:pt x="15295" y="13119"/>
                  <a:pt x="15277" y="13302"/>
                </a:cubicBezTo>
                <a:cubicBezTo>
                  <a:pt x="15368" y="13222"/>
                  <a:pt x="15405" y="13224"/>
                  <a:pt x="15497" y="13324"/>
                </a:cubicBezTo>
                <a:cubicBezTo>
                  <a:pt x="15558" y="13392"/>
                  <a:pt x="15587" y="13485"/>
                  <a:pt x="15560" y="13532"/>
                </a:cubicBezTo>
                <a:cubicBezTo>
                  <a:pt x="15497" y="13644"/>
                  <a:pt x="15432" y="13639"/>
                  <a:pt x="15277" y="13514"/>
                </a:cubicBezTo>
                <a:cubicBezTo>
                  <a:pt x="15230" y="13477"/>
                  <a:pt x="15215" y="13456"/>
                  <a:pt x="15205" y="13434"/>
                </a:cubicBezTo>
                <a:cubicBezTo>
                  <a:pt x="15138" y="13469"/>
                  <a:pt x="15040" y="13464"/>
                  <a:pt x="14971" y="13419"/>
                </a:cubicBezTo>
                <a:cubicBezTo>
                  <a:pt x="14960" y="13414"/>
                  <a:pt x="14935" y="13419"/>
                  <a:pt x="14929" y="13412"/>
                </a:cubicBezTo>
                <a:cubicBezTo>
                  <a:pt x="14847" y="13323"/>
                  <a:pt x="14870" y="13032"/>
                  <a:pt x="14971" y="12881"/>
                </a:cubicBezTo>
                <a:cubicBezTo>
                  <a:pt x="14983" y="12863"/>
                  <a:pt x="14989" y="12867"/>
                  <a:pt x="14998" y="12855"/>
                </a:cubicBezTo>
                <a:cubicBezTo>
                  <a:pt x="15022" y="12823"/>
                  <a:pt x="15044" y="12788"/>
                  <a:pt x="15062" y="12786"/>
                </a:cubicBezTo>
                <a:close/>
              </a:path>
            </a:pathLst>
          </a:custGeom>
          <a:ln w="12700">
            <a:miter lim="400000"/>
          </a:ln>
          <a:effectLst>
            <a:outerShdw sx="100000" sy="100000" kx="0" ky="0" algn="b" rotWithShape="0" blurRad="190500" dist="222403" dir="5400000">
              <a:srgbClr val="000000"/>
            </a:outerShdw>
          </a:effectLst>
        </p:spPr>
      </p:pic>
      <p:pic>
        <p:nvPicPr>
          <p:cNvPr id="272" name="Image" descr="Image"/>
          <p:cNvPicPr>
            <a:picLocks noChangeAspect="1"/>
          </p:cNvPicPr>
          <p:nvPr/>
        </p:nvPicPr>
        <p:blipFill>
          <a:blip r:embed="rId4">
            <a:extLst/>
          </a:blip>
          <a:srcRect l="10629" t="118" r="20133" b="0"/>
          <a:stretch>
            <a:fillRect/>
          </a:stretch>
        </p:blipFill>
        <p:spPr>
          <a:xfrm rot="20520000">
            <a:off x="5232521" y="430166"/>
            <a:ext cx="9882251" cy="9510713"/>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4151" y="0"/>
                </a:moveTo>
                <a:cubicBezTo>
                  <a:pt x="14031" y="3"/>
                  <a:pt x="13963" y="8"/>
                  <a:pt x="13876" y="12"/>
                </a:cubicBezTo>
                <a:lnTo>
                  <a:pt x="13604" y="347"/>
                </a:lnTo>
                <a:cubicBezTo>
                  <a:pt x="13449" y="538"/>
                  <a:pt x="13294" y="689"/>
                  <a:pt x="13259" y="681"/>
                </a:cubicBezTo>
                <a:cubicBezTo>
                  <a:pt x="13224" y="674"/>
                  <a:pt x="13182" y="691"/>
                  <a:pt x="13164" y="721"/>
                </a:cubicBezTo>
                <a:cubicBezTo>
                  <a:pt x="13141" y="759"/>
                  <a:pt x="13106" y="754"/>
                  <a:pt x="13051" y="707"/>
                </a:cubicBezTo>
                <a:cubicBezTo>
                  <a:pt x="12923" y="595"/>
                  <a:pt x="12335" y="358"/>
                  <a:pt x="12259" y="388"/>
                </a:cubicBezTo>
                <a:cubicBezTo>
                  <a:pt x="12221" y="404"/>
                  <a:pt x="12174" y="502"/>
                  <a:pt x="12156" y="606"/>
                </a:cubicBezTo>
                <a:cubicBezTo>
                  <a:pt x="12138" y="710"/>
                  <a:pt x="12104" y="819"/>
                  <a:pt x="12081" y="849"/>
                </a:cubicBezTo>
                <a:cubicBezTo>
                  <a:pt x="12010" y="942"/>
                  <a:pt x="11897" y="1386"/>
                  <a:pt x="11922" y="1470"/>
                </a:cubicBezTo>
                <a:cubicBezTo>
                  <a:pt x="11935" y="1514"/>
                  <a:pt x="11896" y="1627"/>
                  <a:pt x="11834" y="1722"/>
                </a:cubicBezTo>
                <a:cubicBezTo>
                  <a:pt x="11707" y="1916"/>
                  <a:pt x="11639" y="2249"/>
                  <a:pt x="11703" y="2358"/>
                </a:cubicBezTo>
                <a:cubicBezTo>
                  <a:pt x="11733" y="2408"/>
                  <a:pt x="11710" y="2474"/>
                  <a:pt x="11628" y="2575"/>
                </a:cubicBezTo>
                <a:cubicBezTo>
                  <a:pt x="11494" y="2741"/>
                  <a:pt x="11413" y="2925"/>
                  <a:pt x="11240" y="3455"/>
                </a:cubicBezTo>
                <a:cubicBezTo>
                  <a:pt x="11016" y="4144"/>
                  <a:pt x="10960" y="4593"/>
                  <a:pt x="11089" y="4675"/>
                </a:cubicBezTo>
                <a:cubicBezTo>
                  <a:pt x="11112" y="4690"/>
                  <a:pt x="11086" y="4792"/>
                  <a:pt x="11032" y="4902"/>
                </a:cubicBezTo>
                <a:cubicBezTo>
                  <a:pt x="10869" y="5234"/>
                  <a:pt x="10574" y="6140"/>
                  <a:pt x="10482" y="6587"/>
                </a:cubicBezTo>
                <a:cubicBezTo>
                  <a:pt x="10356" y="7203"/>
                  <a:pt x="10363" y="8414"/>
                  <a:pt x="10497" y="8923"/>
                </a:cubicBezTo>
                <a:cubicBezTo>
                  <a:pt x="10638" y="9460"/>
                  <a:pt x="10647" y="9455"/>
                  <a:pt x="9681" y="9481"/>
                </a:cubicBezTo>
                <a:cubicBezTo>
                  <a:pt x="9255" y="9493"/>
                  <a:pt x="8869" y="9521"/>
                  <a:pt x="8822" y="9543"/>
                </a:cubicBezTo>
                <a:cubicBezTo>
                  <a:pt x="8774" y="9564"/>
                  <a:pt x="8690" y="9673"/>
                  <a:pt x="8635" y="9784"/>
                </a:cubicBezTo>
                <a:cubicBezTo>
                  <a:pt x="8580" y="9896"/>
                  <a:pt x="8407" y="10122"/>
                  <a:pt x="8249" y="10285"/>
                </a:cubicBezTo>
                <a:cubicBezTo>
                  <a:pt x="7929" y="10618"/>
                  <a:pt x="7756" y="10870"/>
                  <a:pt x="7709" y="11072"/>
                </a:cubicBezTo>
                <a:cubicBezTo>
                  <a:pt x="7688" y="11162"/>
                  <a:pt x="7578" y="11282"/>
                  <a:pt x="7383" y="11427"/>
                </a:cubicBezTo>
                <a:cubicBezTo>
                  <a:pt x="7221" y="11548"/>
                  <a:pt x="7039" y="11703"/>
                  <a:pt x="6978" y="11771"/>
                </a:cubicBezTo>
                <a:cubicBezTo>
                  <a:pt x="6870" y="11891"/>
                  <a:pt x="6844" y="11896"/>
                  <a:pt x="5998" y="11928"/>
                </a:cubicBezTo>
                <a:cubicBezTo>
                  <a:pt x="5500" y="11948"/>
                  <a:pt x="5026" y="11992"/>
                  <a:pt x="4889" y="12032"/>
                </a:cubicBezTo>
                <a:cubicBezTo>
                  <a:pt x="4595" y="12118"/>
                  <a:pt x="4131" y="12399"/>
                  <a:pt x="3772" y="12711"/>
                </a:cubicBezTo>
                <a:cubicBezTo>
                  <a:pt x="3623" y="12840"/>
                  <a:pt x="3243" y="13080"/>
                  <a:pt x="2927" y="13244"/>
                </a:cubicBezTo>
                <a:cubicBezTo>
                  <a:pt x="2068" y="13692"/>
                  <a:pt x="1066" y="14364"/>
                  <a:pt x="541" y="14846"/>
                </a:cubicBezTo>
                <a:cubicBezTo>
                  <a:pt x="322" y="15048"/>
                  <a:pt x="59" y="15516"/>
                  <a:pt x="9" y="15794"/>
                </a:cubicBezTo>
                <a:cubicBezTo>
                  <a:pt x="3" y="15824"/>
                  <a:pt x="0" y="15857"/>
                  <a:pt x="0" y="15893"/>
                </a:cubicBezTo>
                <a:cubicBezTo>
                  <a:pt x="-2" y="16143"/>
                  <a:pt x="118" y="16521"/>
                  <a:pt x="310" y="16850"/>
                </a:cubicBezTo>
                <a:cubicBezTo>
                  <a:pt x="724" y="17562"/>
                  <a:pt x="1816" y="18996"/>
                  <a:pt x="3083" y="20495"/>
                </a:cubicBezTo>
                <a:lnTo>
                  <a:pt x="4018" y="21600"/>
                </a:lnTo>
                <a:lnTo>
                  <a:pt x="9866" y="21600"/>
                </a:lnTo>
                <a:lnTo>
                  <a:pt x="10003" y="21265"/>
                </a:lnTo>
                <a:cubicBezTo>
                  <a:pt x="10078" y="21080"/>
                  <a:pt x="10224" y="20780"/>
                  <a:pt x="10327" y="20599"/>
                </a:cubicBezTo>
                <a:cubicBezTo>
                  <a:pt x="10556" y="20196"/>
                  <a:pt x="10806" y="19484"/>
                  <a:pt x="10918" y="18916"/>
                </a:cubicBezTo>
                <a:cubicBezTo>
                  <a:pt x="10992" y="18538"/>
                  <a:pt x="10995" y="18387"/>
                  <a:pt x="10947" y="17475"/>
                </a:cubicBezTo>
                <a:cubicBezTo>
                  <a:pt x="10864" y="15866"/>
                  <a:pt x="10837" y="14702"/>
                  <a:pt x="10882" y="14673"/>
                </a:cubicBezTo>
                <a:cubicBezTo>
                  <a:pt x="10905" y="14658"/>
                  <a:pt x="11093" y="14622"/>
                  <a:pt x="11302" y="14595"/>
                </a:cubicBezTo>
                <a:cubicBezTo>
                  <a:pt x="11797" y="14529"/>
                  <a:pt x="12203" y="14359"/>
                  <a:pt x="12700" y="14007"/>
                </a:cubicBezTo>
                <a:cubicBezTo>
                  <a:pt x="12922" y="13850"/>
                  <a:pt x="13223" y="13651"/>
                  <a:pt x="13370" y="13566"/>
                </a:cubicBezTo>
                <a:cubicBezTo>
                  <a:pt x="13517" y="13481"/>
                  <a:pt x="13714" y="13346"/>
                  <a:pt x="13807" y="13267"/>
                </a:cubicBezTo>
                <a:cubicBezTo>
                  <a:pt x="13901" y="13188"/>
                  <a:pt x="14060" y="13066"/>
                  <a:pt x="14160" y="12998"/>
                </a:cubicBezTo>
                <a:cubicBezTo>
                  <a:pt x="14261" y="12931"/>
                  <a:pt x="14386" y="12792"/>
                  <a:pt x="14437" y="12689"/>
                </a:cubicBezTo>
                <a:cubicBezTo>
                  <a:pt x="14522" y="12519"/>
                  <a:pt x="14547" y="12504"/>
                  <a:pt x="14728" y="12504"/>
                </a:cubicBezTo>
                <a:cubicBezTo>
                  <a:pt x="14838" y="12504"/>
                  <a:pt x="14961" y="12472"/>
                  <a:pt x="15002" y="12436"/>
                </a:cubicBezTo>
                <a:cubicBezTo>
                  <a:pt x="15044" y="12400"/>
                  <a:pt x="15325" y="12310"/>
                  <a:pt x="15628" y="12236"/>
                </a:cubicBezTo>
                <a:cubicBezTo>
                  <a:pt x="16872" y="11929"/>
                  <a:pt x="17894" y="11595"/>
                  <a:pt x="18474" y="11307"/>
                </a:cubicBezTo>
                <a:cubicBezTo>
                  <a:pt x="19627" y="10732"/>
                  <a:pt x="20723" y="9772"/>
                  <a:pt x="21335" y="8798"/>
                </a:cubicBezTo>
                <a:cubicBezTo>
                  <a:pt x="21506" y="8525"/>
                  <a:pt x="21598" y="8119"/>
                  <a:pt x="21594" y="7746"/>
                </a:cubicBezTo>
                <a:cubicBezTo>
                  <a:pt x="21592" y="7523"/>
                  <a:pt x="21556" y="7312"/>
                  <a:pt x="21482" y="7150"/>
                </a:cubicBezTo>
                <a:cubicBezTo>
                  <a:pt x="21408" y="6987"/>
                  <a:pt x="19894" y="5351"/>
                  <a:pt x="18082" y="3471"/>
                </a:cubicBezTo>
                <a:cubicBezTo>
                  <a:pt x="17493" y="2861"/>
                  <a:pt x="17366" y="2754"/>
                  <a:pt x="17125" y="2662"/>
                </a:cubicBezTo>
                <a:cubicBezTo>
                  <a:pt x="16666" y="2486"/>
                  <a:pt x="16570" y="2428"/>
                  <a:pt x="16326" y="2169"/>
                </a:cubicBezTo>
                <a:cubicBezTo>
                  <a:pt x="16101" y="1931"/>
                  <a:pt x="16093" y="1911"/>
                  <a:pt x="16120" y="1704"/>
                </a:cubicBezTo>
                <a:cubicBezTo>
                  <a:pt x="16136" y="1586"/>
                  <a:pt x="16135" y="1463"/>
                  <a:pt x="16117" y="1433"/>
                </a:cubicBezTo>
                <a:cubicBezTo>
                  <a:pt x="16077" y="1367"/>
                  <a:pt x="15666" y="1218"/>
                  <a:pt x="15524" y="1218"/>
                </a:cubicBezTo>
                <a:cubicBezTo>
                  <a:pt x="15461" y="1218"/>
                  <a:pt x="15258" y="1049"/>
                  <a:pt x="14987" y="772"/>
                </a:cubicBezTo>
                <a:cubicBezTo>
                  <a:pt x="14747" y="528"/>
                  <a:pt x="14456" y="250"/>
                  <a:pt x="14337" y="152"/>
                </a:cubicBezTo>
                <a:lnTo>
                  <a:pt x="14151" y="0"/>
                </a:lnTo>
                <a:close/>
              </a:path>
            </a:pathLst>
          </a:custGeom>
          <a:ln w="12700">
            <a:miter lim="400000"/>
          </a:ln>
        </p:spPr>
      </p:pic>
      <p:sp>
        <p:nvSpPr>
          <p:cNvPr id="273" name="Galatians 1:6-9…"/>
          <p:cNvSpPr txBox="1"/>
          <p:nvPr/>
        </p:nvSpPr>
        <p:spPr>
          <a:xfrm>
            <a:off x="4354251" y="4140200"/>
            <a:ext cx="4296297"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400">
                <a:solidFill>
                  <a:srgbClr val="FFFFFF"/>
                </a:solidFill>
                <a:latin typeface="Century Gothic"/>
                <a:ea typeface="Century Gothic"/>
                <a:cs typeface="Century Gothic"/>
                <a:sym typeface="Century Gothic"/>
              </a:defRPr>
            </a:pPr>
            <a:r>
              <a:t>Galatians 1:6-9</a:t>
            </a:r>
          </a:p>
          <a:p>
            <a:pPr>
              <a:defRPr sz="4400">
                <a:solidFill>
                  <a:srgbClr val="FFFFFF"/>
                </a:solidFill>
                <a:latin typeface="Century Gothic"/>
                <a:ea typeface="Century Gothic"/>
                <a:cs typeface="Century Gothic"/>
                <a:sym typeface="Century Gothic"/>
              </a:defRPr>
            </a:pPr>
            <a:r>
              <a:t>1 Timothy 1:3,4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Rectangle"/>
          <p:cNvSpPr/>
          <p:nvPr/>
        </p:nvSpPr>
        <p:spPr>
          <a:xfrm>
            <a:off x="252603" y="3220133"/>
            <a:ext cx="10168571" cy="6291872"/>
          </a:xfrm>
          <a:prstGeom prst="rect">
            <a:avLst/>
          </a:prstGeom>
          <a:solidFill>
            <a:srgbClr val="FFFFFF"/>
          </a:solidFill>
          <a:ln w="25400">
            <a:solidFill>
              <a:srgbClr val="000000"/>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54" name="Joshua 1:7 (NKJV)…"/>
          <p:cNvSpPr txBox="1"/>
          <p:nvPr/>
        </p:nvSpPr>
        <p:spPr>
          <a:xfrm>
            <a:off x="305675" y="3381569"/>
            <a:ext cx="8802690"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000000"/>
                </a:solidFill>
                <a:effectLst/>
                <a:latin typeface="Century Gothic"/>
                <a:ea typeface="Century Gothic"/>
                <a:cs typeface="Century Gothic"/>
                <a:sym typeface="Century Gothic"/>
              </a:defRPr>
            </a:pPr>
            <a:r>
              <a:t>Joshua 1:7 (NKJV)</a:t>
            </a:r>
          </a:p>
          <a:p>
            <a:pPr defTabSz="457200">
              <a:defRPr sz="4100">
                <a:solidFill>
                  <a:srgbClr val="000000"/>
                </a:solidFill>
                <a:effectLst/>
                <a:latin typeface="Century Gothic"/>
                <a:ea typeface="Century Gothic"/>
                <a:cs typeface="Century Gothic"/>
                <a:sym typeface="Century Gothic"/>
              </a:defRPr>
            </a:pPr>
            <a:r>
              <a:rPr baseline="31999"/>
              <a:t>7</a:t>
            </a:r>
            <a:r>
              <a:t> Only be strong and very courageous, that you may observe to do according to all the law which Moses My servant commanded you; do not turn from it to the right hand or to the left, that you may prosper wherever you go.</a:t>
            </a:r>
          </a:p>
        </p:txBody>
      </p:sp>
      <p:grpSp>
        <p:nvGrpSpPr>
          <p:cNvPr id="357" name="Text"/>
          <p:cNvGrpSpPr/>
          <p:nvPr/>
        </p:nvGrpSpPr>
        <p:grpSpPr>
          <a:xfrm>
            <a:off x="78122" y="231635"/>
            <a:ext cx="12848556" cy="1873599"/>
            <a:chOff x="0" y="0"/>
            <a:chExt cx="12848555" cy="1873597"/>
          </a:xfrm>
        </p:grpSpPr>
        <p:sp>
          <p:nvSpPr>
            <p:cNvPr id="356"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55"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358"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59"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60"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61"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62"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Rectangle"/>
          <p:cNvSpPr/>
          <p:nvPr/>
        </p:nvSpPr>
        <p:spPr>
          <a:xfrm>
            <a:off x="252603" y="3220133"/>
            <a:ext cx="10168571" cy="6291872"/>
          </a:xfrm>
          <a:prstGeom prst="rect">
            <a:avLst/>
          </a:prstGeom>
          <a:solidFill>
            <a:srgbClr val="FFFFFF"/>
          </a:solidFill>
          <a:ln w="25400">
            <a:solidFill>
              <a:srgbClr val="000000"/>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65" name="Proverbs 4:26–27 (NKJV)…"/>
          <p:cNvSpPr txBox="1"/>
          <p:nvPr/>
        </p:nvSpPr>
        <p:spPr>
          <a:xfrm>
            <a:off x="305675" y="3381569"/>
            <a:ext cx="8802690" cy="599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000000"/>
                </a:solidFill>
                <a:effectLst/>
                <a:latin typeface="Century Gothic"/>
                <a:ea typeface="Century Gothic"/>
                <a:cs typeface="Century Gothic"/>
                <a:sym typeface="Century Gothic"/>
              </a:defRPr>
            </a:pPr>
            <a:r>
              <a:t>Proverbs 4:26–27 (NKJV)</a:t>
            </a:r>
          </a:p>
          <a:p>
            <a:pPr defTabSz="457200">
              <a:defRPr sz="5500">
                <a:solidFill>
                  <a:srgbClr val="000000"/>
                </a:solidFill>
                <a:effectLst/>
                <a:latin typeface="Century Gothic"/>
                <a:ea typeface="Century Gothic"/>
                <a:cs typeface="Century Gothic"/>
                <a:sym typeface="Century Gothic"/>
              </a:defRPr>
            </a:pPr>
            <a:r>
              <a:rPr baseline="31999"/>
              <a:t>26</a:t>
            </a:r>
            <a:r>
              <a:t> Ponder the path of your feet, And let all your ways be established. </a:t>
            </a:r>
            <a:r>
              <a:rPr baseline="31999"/>
              <a:t>27</a:t>
            </a:r>
            <a:r>
              <a:t> Do not turn to the right or the left; Remove your foot from evil.</a:t>
            </a:r>
          </a:p>
        </p:txBody>
      </p:sp>
      <p:grpSp>
        <p:nvGrpSpPr>
          <p:cNvPr id="368" name="Text"/>
          <p:cNvGrpSpPr/>
          <p:nvPr/>
        </p:nvGrpSpPr>
        <p:grpSpPr>
          <a:xfrm>
            <a:off x="78122" y="231635"/>
            <a:ext cx="12848556" cy="1873599"/>
            <a:chOff x="0" y="0"/>
            <a:chExt cx="12848555" cy="1873597"/>
          </a:xfrm>
        </p:grpSpPr>
        <p:sp>
          <p:nvSpPr>
            <p:cNvPr id="367"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66"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369"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70"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71"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72"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73"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7" name="Text"/>
          <p:cNvGrpSpPr/>
          <p:nvPr/>
        </p:nvGrpSpPr>
        <p:grpSpPr>
          <a:xfrm>
            <a:off x="78122" y="231635"/>
            <a:ext cx="12848556" cy="1873599"/>
            <a:chOff x="0" y="0"/>
            <a:chExt cx="12848555" cy="1873597"/>
          </a:xfrm>
        </p:grpSpPr>
        <p:sp>
          <p:nvSpPr>
            <p:cNvPr id="376"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75"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378"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79"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80"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81"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82"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
        <p:nvSpPr>
          <p:cNvPr id="383" name="God has told us what He wants and we cannot do something different - Lev 10:1-4; 1 Chron 13:1-13; 15:13;…"/>
          <p:cNvSpPr txBox="1"/>
          <p:nvPr/>
        </p:nvSpPr>
        <p:spPr>
          <a:xfrm>
            <a:off x="394613" y="3227416"/>
            <a:ext cx="8329551" cy="618236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7620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God has told us what He wants and we cannot do something different - Lev 10:1-4; 1 Chron 13:1-13; 15:13; </a:t>
            </a:r>
          </a:p>
          <a:p>
            <a:pPr marL="7620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God has told us all He wants and we cannot add to it — 2 Tim 3:16,17; Eph. 5:19; Gal. 4:10</a:t>
            </a:r>
          </a:p>
          <a:p>
            <a:pPr marL="7620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We MUST Follow God’s Word AS IT IS — 1 Cor. 11:2; 2 Cor. 5:7;  Rom. 10:17;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3">
                                            <p:txEl>
                                              <p:pRg st="1" end="1"/>
                                            </p:txEl>
                                          </p:spTgt>
                                        </p:tgtEl>
                                        <p:attrNameLst>
                                          <p:attrName>style.visibility</p:attrName>
                                        </p:attrNameLst>
                                      </p:cBhvr>
                                      <p:to>
                                        <p:strVal val="visible"/>
                                      </p:to>
                                    </p:set>
                                    <p:animEffect filter="fade" transition="in">
                                      <p:cBhvr>
                                        <p:cTn id="7" dur="1500"/>
                                        <p:tgtEl>
                                          <p:spTgt spid="3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83">
                                            <p:txEl>
                                              <p:pRg st="2" end="2"/>
                                            </p:txEl>
                                          </p:spTgt>
                                        </p:tgtEl>
                                        <p:attrNameLst>
                                          <p:attrName>style.visibility</p:attrName>
                                        </p:attrNameLst>
                                      </p:cBhvr>
                                      <p:to>
                                        <p:strVal val="visible"/>
                                      </p:to>
                                    </p:set>
                                    <p:animEffect filter="fade" transition="in">
                                      <p:cBhvr>
                                        <p:cTn id="12" dur="1500"/>
                                        <p:tgtEl>
                                          <p:spTgt spid="38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Image" descr="Image"/>
          <p:cNvPicPr>
            <a:picLocks noChangeAspect="1"/>
          </p:cNvPicPr>
          <p:nvPr/>
        </p:nvPicPr>
        <p:blipFill>
          <a:blip r:embed="rId2">
            <a:extLst/>
          </a:blip>
          <a:srcRect l="2870" t="3662" r="2891" b="3673"/>
          <a:stretch>
            <a:fillRect/>
          </a:stretch>
        </p:blipFill>
        <p:spPr>
          <a:xfrm>
            <a:off x="4561304" y="2224409"/>
            <a:ext cx="8235235" cy="2166121"/>
          </a:xfrm>
          <a:custGeom>
            <a:avLst/>
            <a:gdLst/>
            <a:ahLst/>
            <a:cxnLst>
              <a:cxn ang="0">
                <a:pos x="wd2" y="hd2"/>
              </a:cxn>
              <a:cxn ang="5400000">
                <a:pos x="wd2" y="hd2"/>
              </a:cxn>
              <a:cxn ang="10800000">
                <a:pos x="wd2" y="hd2"/>
              </a:cxn>
              <a:cxn ang="16200000">
                <a:pos x="wd2" y="hd2"/>
              </a:cxn>
            </a:cxnLst>
            <a:rect l="0" t="0" r="r" b="b"/>
            <a:pathLst>
              <a:path w="21591" h="21534" fill="norm" stroke="1" extrusionOk="0">
                <a:moveTo>
                  <a:pt x="11631" y="8"/>
                </a:moveTo>
                <a:cubicBezTo>
                  <a:pt x="11624" y="43"/>
                  <a:pt x="11632" y="183"/>
                  <a:pt x="11654" y="371"/>
                </a:cubicBezTo>
                <a:cubicBezTo>
                  <a:pt x="11664" y="457"/>
                  <a:pt x="11668" y="640"/>
                  <a:pt x="11662" y="777"/>
                </a:cubicBezTo>
                <a:cubicBezTo>
                  <a:pt x="11653" y="993"/>
                  <a:pt x="11640" y="1024"/>
                  <a:pt x="11563" y="994"/>
                </a:cubicBezTo>
                <a:cubicBezTo>
                  <a:pt x="11400" y="932"/>
                  <a:pt x="11347" y="806"/>
                  <a:pt x="11372" y="549"/>
                </a:cubicBezTo>
                <a:cubicBezTo>
                  <a:pt x="11384" y="422"/>
                  <a:pt x="11423" y="296"/>
                  <a:pt x="11458" y="264"/>
                </a:cubicBezTo>
                <a:cubicBezTo>
                  <a:pt x="11642" y="101"/>
                  <a:pt x="11331" y="55"/>
                  <a:pt x="10001" y="59"/>
                </a:cubicBezTo>
                <a:cubicBezTo>
                  <a:pt x="8803" y="63"/>
                  <a:pt x="8538" y="90"/>
                  <a:pt x="8503" y="205"/>
                </a:cubicBezTo>
                <a:cubicBezTo>
                  <a:pt x="8453" y="373"/>
                  <a:pt x="8346" y="366"/>
                  <a:pt x="8318" y="193"/>
                </a:cubicBezTo>
                <a:cubicBezTo>
                  <a:pt x="8303" y="101"/>
                  <a:pt x="8110" y="68"/>
                  <a:pt x="7560" y="63"/>
                </a:cubicBezTo>
                <a:cubicBezTo>
                  <a:pt x="6490" y="54"/>
                  <a:pt x="6568" y="42"/>
                  <a:pt x="6568" y="213"/>
                </a:cubicBezTo>
                <a:cubicBezTo>
                  <a:pt x="6568" y="296"/>
                  <a:pt x="6598" y="394"/>
                  <a:pt x="6636" y="430"/>
                </a:cubicBezTo>
                <a:cubicBezTo>
                  <a:pt x="6713" y="503"/>
                  <a:pt x="6775" y="941"/>
                  <a:pt x="6732" y="1105"/>
                </a:cubicBezTo>
                <a:cubicBezTo>
                  <a:pt x="6701" y="1223"/>
                  <a:pt x="6532" y="859"/>
                  <a:pt x="6474" y="545"/>
                </a:cubicBezTo>
                <a:cubicBezTo>
                  <a:pt x="6445" y="388"/>
                  <a:pt x="6442" y="296"/>
                  <a:pt x="6464" y="197"/>
                </a:cubicBezTo>
                <a:cubicBezTo>
                  <a:pt x="6480" y="124"/>
                  <a:pt x="6489" y="62"/>
                  <a:pt x="6483" y="59"/>
                </a:cubicBezTo>
                <a:cubicBezTo>
                  <a:pt x="6460" y="50"/>
                  <a:pt x="6068" y="46"/>
                  <a:pt x="6043" y="55"/>
                </a:cubicBezTo>
                <a:cubicBezTo>
                  <a:pt x="6029" y="61"/>
                  <a:pt x="4935" y="65"/>
                  <a:pt x="3613" y="63"/>
                </a:cubicBezTo>
                <a:lnTo>
                  <a:pt x="1208" y="59"/>
                </a:lnTo>
                <a:lnTo>
                  <a:pt x="1177" y="375"/>
                </a:lnTo>
                <a:cubicBezTo>
                  <a:pt x="1152" y="620"/>
                  <a:pt x="1132" y="681"/>
                  <a:pt x="1083" y="655"/>
                </a:cubicBezTo>
                <a:cubicBezTo>
                  <a:pt x="1038" y="631"/>
                  <a:pt x="1019" y="543"/>
                  <a:pt x="1012" y="335"/>
                </a:cubicBezTo>
                <a:lnTo>
                  <a:pt x="1004" y="51"/>
                </a:lnTo>
                <a:lnTo>
                  <a:pt x="590" y="71"/>
                </a:lnTo>
                <a:cubicBezTo>
                  <a:pt x="362" y="81"/>
                  <a:pt x="181" y="124"/>
                  <a:pt x="188" y="166"/>
                </a:cubicBezTo>
                <a:cubicBezTo>
                  <a:pt x="204" y="262"/>
                  <a:pt x="137" y="486"/>
                  <a:pt x="112" y="418"/>
                </a:cubicBezTo>
                <a:cubicBezTo>
                  <a:pt x="103" y="391"/>
                  <a:pt x="100" y="395"/>
                  <a:pt x="107" y="430"/>
                </a:cubicBezTo>
                <a:cubicBezTo>
                  <a:pt x="114" y="465"/>
                  <a:pt x="94" y="675"/>
                  <a:pt x="65" y="896"/>
                </a:cubicBezTo>
                <a:cubicBezTo>
                  <a:pt x="12" y="1285"/>
                  <a:pt x="10" y="1477"/>
                  <a:pt x="11" y="6948"/>
                </a:cubicBezTo>
                <a:cubicBezTo>
                  <a:pt x="13" y="14814"/>
                  <a:pt x="12" y="15893"/>
                  <a:pt x="2" y="16322"/>
                </a:cubicBezTo>
                <a:cubicBezTo>
                  <a:pt x="-5" y="16628"/>
                  <a:pt x="5" y="16726"/>
                  <a:pt x="57" y="16855"/>
                </a:cubicBezTo>
                <a:cubicBezTo>
                  <a:pt x="135" y="17047"/>
                  <a:pt x="140" y="17341"/>
                  <a:pt x="69" y="17529"/>
                </a:cubicBezTo>
                <a:cubicBezTo>
                  <a:pt x="21" y="17654"/>
                  <a:pt x="15" y="17807"/>
                  <a:pt x="10" y="19017"/>
                </a:cubicBezTo>
                <a:lnTo>
                  <a:pt x="5" y="20362"/>
                </a:lnTo>
                <a:lnTo>
                  <a:pt x="82" y="20666"/>
                </a:lnTo>
                <a:cubicBezTo>
                  <a:pt x="124" y="20832"/>
                  <a:pt x="185" y="20966"/>
                  <a:pt x="219" y="20966"/>
                </a:cubicBezTo>
                <a:cubicBezTo>
                  <a:pt x="257" y="20966"/>
                  <a:pt x="297" y="21077"/>
                  <a:pt x="327" y="21270"/>
                </a:cubicBezTo>
                <a:cubicBezTo>
                  <a:pt x="371" y="21551"/>
                  <a:pt x="377" y="21560"/>
                  <a:pt x="421" y="21408"/>
                </a:cubicBezTo>
                <a:cubicBezTo>
                  <a:pt x="460" y="21277"/>
                  <a:pt x="477" y="21269"/>
                  <a:pt x="509" y="21368"/>
                </a:cubicBezTo>
                <a:cubicBezTo>
                  <a:pt x="531" y="21437"/>
                  <a:pt x="560" y="21467"/>
                  <a:pt x="573" y="21435"/>
                </a:cubicBezTo>
                <a:cubicBezTo>
                  <a:pt x="587" y="21403"/>
                  <a:pt x="1159" y="21375"/>
                  <a:pt x="1843" y="21372"/>
                </a:cubicBezTo>
                <a:cubicBezTo>
                  <a:pt x="2527" y="21369"/>
                  <a:pt x="3099" y="21328"/>
                  <a:pt x="3114" y="21281"/>
                </a:cubicBezTo>
                <a:cubicBezTo>
                  <a:pt x="3169" y="21121"/>
                  <a:pt x="3290" y="21093"/>
                  <a:pt x="3321" y="21234"/>
                </a:cubicBezTo>
                <a:cubicBezTo>
                  <a:pt x="3346" y="21348"/>
                  <a:pt x="3592" y="21375"/>
                  <a:pt x="4696" y="21372"/>
                </a:cubicBezTo>
                <a:cubicBezTo>
                  <a:pt x="5527" y="21370"/>
                  <a:pt x="6052" y="21331"/>
                  <a:pt x="6071" y="21270"/>
                </a:cubicBezTo>
                <a:cubicBezTo>
                  <a:pt x="6092" y="21204"/>
                  <a:pt x="6131" y="21223"/>
                  <a:pt x="6187" y="21329"/>
                </a:cubicBezTo>
                <a:cubicBezTo>
                  <a:pt x="6233" y="21416"/>
                  <a:pt x="6283" y="21461"/>
                  <a:pt x="6297" y="21427"/>
                </a:cubicBezTo>
                <a:cubicBezTo>
                  <a:pt x="6312" y="21394"/>
                  <a:pt x="6690" y="21369"/>
                  <a:pt x="7137" y="21376"/>
                </a:cubicBezTo>
                <a:cubicBezTo>
                  <a:pt x="7584" y="21383"/>
                  <a:pt x="7963" y="21389"/>
                  <a:pt x="7978" y="21388"/>
                </a:cubicBezTo>
                <a:cubicBezTo>
                  <a:pt x="7992" y="21387"/>
                  <a:pt x="8869" y="21387"/>
                  <a:pt x="9925" y="21388"/>
                </a:cubicBezTo>
                <a:cubicBezTo>
                  <a:pt x="10982" y="21389"/>
                  <a:pt x="11876" y="21386"/>
                  <a:pt x="11913" y="21384"/>
                </a:cubicBezTo>
                <a:cubicBezTo>
                  <a:pt x="11950" y="21382"/>
                  <a:pt x="12613" y="21378"/>
                  <a:pt x="13387" y="21376"/>
                </a:cubicBezTo>
                <a:cubicBezTo>
                  <a:pt x="14666" y="21372"/>
                  <a:pt x="14797" y="21355"/>
                  <a:pt x="14826" y="21202"/>
                </a:cubicBezTo>
                <a:cubicBezTo>
                  <a:pt x="14867" y="20993"/>
                  <a:pt x="14961" y="21099"/>
                  <a:pt x="14938" y="21329"/>
                </a:cubicBezTo>
                <a:cubicBezTo>
                  <a:pt x="14928" y="21419"/>
                  <a:pt x="14933" y="21460"/>
                  <a:pt x="14948" y="21423"/>
                </a:cubicBezTo>
                <a:cubicBezTo>
                  <a:pt x="14963" y="21389"/>
                  <a:pt x="15208" y="21358"/>
                  <a:pt x="15492" y="21356"/>
                </a:cubicBezTo>
                <a:cubicBezTo>
                  <a:pt x="16051" y="21352"/>
                  <a:pt x="16103" y="21331"/>
                  <a:pt x="16103" y="21116"/>
                </a:cubicBezTo>
                <a:cubicBezTo>
                  <a:pt x="16103" y="21038"/>
                  <a:pt x="16127" y="20925"/>
                  <a:pt x="16158" y="20863"/>
                </a:cubicBezTo>
                <a:cubicBezTo>
                  <a:pt x="16205" y="20768"/>
                  <a:pt x="16217" y="20780"/>
                  <a:pt x="16229" y="20958"/>
                </a:cubicBezTo>
                <a:cubicBezTo>
                  <a:pt x="16237" y="21074"/>
                  <a:pt x="16252" y="21171"/>
                  <a:pt x="16264" y="21171"/>
                </a:cubicBezTo>
                <a:cubicBezTo>
                  <a:pt x="16316" y="21171"/>
                  <a:pt x="16371" y="21035"/>
                  <a:pt x="16371" y="20911"/>
                </a:cubicBezTo>
                <a:cubicBezTo>
                  <a:pt x="16371" y="20612"/>
                  <a:pt x="16425" y="20676"/>
                  <a:pt x="16463" y="21017"/>
                </a:cubicBezTo>
                <a:lnTo>
                  <a:pt x="16504" y="21380"/>
                </a:lnTo>
                <a:lnTo>
                  <a:pt x="17001" y="21368"/>
                </a:lnTo>
                <a:cubicBezTo>
                  <a:pt x="17448" y="21359"/>
                  <a:pt x="17499" y="21339"/>
                  <a:pt x="17498" y="21187"/>
                </a:cubicBezTo>
                <a:cubicBezTo>
                  <a:pt x="17498" y="21093"/>
                  <a:pt x="17480" y="20933"/>
                  <a:pt x="17459" y="20828"/>
                </a:cubicBezTo>
                <a:cubicBezTo>
                  <a:pt x="17399" y="20531"/>
                  <a:pt x="17451" y="20251"/>
                  <a:pt x="17546" y="20350"/>
                </a:cubicBezTo>
                <a:cubicBezTo>
                  <a:pt x="17609" y="20416"/>
                  <a:pt x="17619" y="20476"/>
                  <a:pt x="17613" y="20749"/>
                </a:cubicBezTo>
                <a:cubicBezTo>
                  <a:pt x="17609" y="20941"/>
                  <a:pt x="17619" y="21068"/>
                  <a:pt x="17638" y="21068"/>
                </a:cubicBezTo>
                <a:cubicBezTo>
                  <a:pt x="17655" y="21068"/>
                  <a:pt x="17693" y="21146"/>
                  <a:pt x="17721" y="21242"/>
                </a:cubicBezTo>
                <a:cubicBezTo>
                  <a:pt x="17763" y="21387"/>
                  <a:pt x="17819" y="21412"/>
                  <a:pt x="18055" y="21392"/>
                </a:cubicBezTo>
                <a:cubicBezTo>
                  <a:pt x="18226" y="21377"/>
                  <a:pt x="18353" y="21413"/>
                  <a:pt x="18373" y="21479"/>
                </a:cubicBezTo>
                <a:cubicBezTo>
                  <a:pt x="18386" y="21517"/>
                  <a:pt x="18395" y="21534"/>
                  <a:pt x="18404" y="21534"/>
                </a:cubicBezTo>
                <a:cubicBezTo>
                  <a:pt x="18412" y="21534"/>
                  <a:pt x="18419" y="21517"/>
                  <a:pt x="18425" y="21479"/>
                </a:cubicBezTo>
                <a:cubicBezTo>
                  <a:pt x="18435" y="21419"/>
                  <a:pt x="18454" y="21393"/>
                  <a:pt x="18467" y="21423"/>
                </a:cubicBezTo>
                <a:cubicBezTo>
                  <a:pt x="18480" y="21454"/>
                  <a:pt x="18504" y="21387"/>
                  <a:pt x="18520" y="21274"/>
                </a:cubicBezTo>
                <a:cubicBezTo>
                  <a:pt x="18545" y="21095"/>
                  <a:pt x="18557" y="21083"/>
                  <a:pt x="18609" y="21191"/>
                </a:cubicBezTo>
                <a:cubicBezTo>
                  <a:pt x="18641" y="21259"/>
                  <a:pt x="18677" y="21306"/>
                  <a:pt x="18689" y="21293"/>
                </a:cubicBezTo>
                <a:cubicBezTo>
                  <a:pt x="18700" y="21281"/>
                  <a:pt x="18733" y="21314"/>
                  <a:pt x="18759" y="21368"/>
                </a:cubicBezTo>
                <a:cubicBezTo>
                  <a:pt x="18797" y="21445"/>
                  <a:pt x="18821" y="21412"/>
                  <a:pt x="18870" y="21218"/>
                </a:cubicBezTo>
                <a:cubicBezTo>
                  <a:pt x="18945" y="20916"/>
                  <a:pt x="19012" y="20900"/>
                  <a:pt x="19084" y="21171"/>
                </a:cubicBezTo>
                <a:cubicBezTo>
                  <a:pt x="19114" y="21283"/>
                  <a:pt x="19141" y="21365"/>
                  <a:pt x="19144" y="21356"/>
                </a:cubicBezTo>
                <a:cubicBezTo>
                  <a:pt x="19148" y="21348"/>
                  <a:pt x="19197" y="21372"/>
                  <a:pt x="19254" y="21412"/>
                </a:cubicBezTo>
                <a:cubicBezTo>
                  <a:pt x="19316" y="21456"/>
                  <a:pt x="19370" y="21443"/>
                  <a:pt x="19391" y="21376"/>
                </a:cubicBezTo>
                <a:cubicBezTo>
                  <a:pt x="19410" y="21316"/>
                  <a:pt x="19447" y="21296"/>
                  <a:pt x="19472" y="21333"/>
                </a:cubicBezTo>
                <a:cubicBezTo>
                  <a:pt x="19497" y="21369"/>
                  <a:pt x="19545" y="21342"/>
                  <a:pt x="19579" y="21274"/>
                </a:cubicBezTo>
                <a:cubicBezTo>
                  <a:pt x="19625" y="21180"/>
                  <a:pt x="19656" y="21179"/>
                  <a:pt x="19697" y="21262"/>
                </a:cubicBezTo>
                <a:cubicBezTo>
                  <a:pt x="19769" y="21406"/>
                  <a:pt x="21013" y="21406"/>
                  <a:pt x="21179" y="21262"/>
                </a:cubicBezTo>
                <a:cubicBezTo>
                  <a:pt x="21245" y="21204"/>
                  <a:pt x="21341" y="21060"/>
                  <a:pt x="21393" y="20938"/>
                </a:cubicBezTo>
                <a:cubicBezTo>
                  <a:pt x="21445" y="20816"/>
                  <a:pt x="21497" y="20726"/>
                  <a:pt x="21509" y="20741"/>
                </a:cubicBezTo>
                <a:cubicBezTo>
                  <a:pt x="21522" y="20756"/>
                  <a:pt x="21524" y="20727"/>
                  <a:pt x="21516" y="20674"/>
                </a:cubicBezTo>
                <a:cubicBezTo>
                  <a:pt x="21507" y="20620"/>
                  <a:pt x="21512" y="20551"/>
                  <a:pt x="21525" y="20520"/>
                </a:cubicBezTo>
                <a:cubicBezTo>
                  <a:pt x="21574" y="20406"/>
                  <a:pt x="21581" y="19497"/>
                  <a:pt x="21580" y="14472"/>
                </a:cubicBezTo>
                <a:cubicBezTo>
                  <a:pt x="21580" y="11653"/>
                  <a:pt x="21580" y="9234"/>
                  <a:pt x="21581" y="9094"/>
                </a:cubicBezTo>
                <a:cubicBezTo>
                  <a:pt x="21585" y="8417"/>
                  <a:pt x="21580" y="8151"/>
                  <a:pt x="21556" y="7986"/>
                </a:cubicBezTo>
                <a:cubicBezTo>
                  <a:pt x="21540" y="7871"/>
                  <a:pt x="21541" y="7769"/>
                  <a:pt x="21557" y="7705"/>
                </a:cubicBezTo>
                <a:cubicBezTo>
                  <a:pt x="21577" y="7630"/>
                  <a:pt x="21589" y="7322"/>
                  <a:pt x="21591" y="7007"/>
                </a:cubicBezTo>
                <a:cubicBezTo>
                  <a:pt x="21593" y="6692"/>
                  <a:pt x="21585" y="6368"/>
                  <a:pt x="21566" y="6269"/>
                </a:cubicBezTo>
                <a:cubicBezTo>
                  <a:pt x="21544" y="6156"/>
                  <a:pt x="21542" y="6062"/>
                  <a:pt x="21559" y="5981"/>
                </a:cubicBezTo>
                <a:cubicBezTo>
                  <a:pt x="21595" y="5819"/>
                  <a:pt x="21589" y="1419"/>
                  <a:pt x="21553" y="1164"/>
                </a:cubicBezTo>
                <a:cubicBezTo>
                  <a:pt x="21538" y="1058"/>
                  <a:pt x="21532" y="931"/>
                  <a:pt x="21540" y="884"/>
                </a:cubicBezTo>
                <a:cubicBezTo>
                  <a:pt x="21547" y="837"/>
                  <a:pt x="21529" y="719"/>
                  <a:pt x="21500" y="620"/>
                </a:cubicBezTo>
                <a:cubicBezTo>
                  <a:pt x="21471" y="520"/>
                  <a:pt x="21447" y="469"/>
                  <a:pt x="21447" y="509"/>
                </a:cubicBezTo>
                <a:cubicBezTo>
                  <a:pt x="21447" y="549"/>
                  <a:pt x="21409" y="477"/>
                  <a:pt x="21361" y="347"/>
                </a:cubicBezTo>
                <a:cubicBezTo>
                  <a:pt x="21278" y="124"/>
                  <a:pt x="21248" y="111"/>
                  <a:pt x="20762" y="87"/>
                </a:cubicBezTo>
                <a:cubicBezTo>
                  <a:pt x="20482" y="73"/>
                  <a:pt x="20227" y="47"/>
                  <a:pt x="20195" y="28"/>
                </a:cubicBezTo>
                <a:cubicBezTo>
                  <a:pt x="20128" y="-13"/>
                  <a:pt x="20128" y="123"/>
                  <a:pt x="20193" y="501"/>
                </a:cubicBezTo>
                <a:lnTo>
                  <a:pt x="20239" y="769"/>
                </a:lnTo>
                <a:lnTo>
                  <a:pt x="20133" y="975"/>
                </a:lnTo>
                <a:lnTo>
                  <a:pt x="20026" y="1180"/>
                </a:lnTo>
                <a:lnTo>
                  <a:pt x="19989" y="900"/>
                </a:lnTo>
                <a:cubicBezTo>
                  <a:pt x="19969" y="746"/>
                  <a:pt x="19955" y="553"/>
                  <a:pt x="19957" y="470"/>
                </a:cubicBezTo>
                <a:cubicBezTo>
                  <a:pt x="19965" y="104"/>
                  <a:pt x="19926" y="85"/>
                  <a:pt x="19191" y="75"/>
                </a:cubicBezTo>
                <a:cubicBezTo>
                  <a:pt x="18794" y="70"/>
                  <a:pt x="18439" y="106"/>
                  <a:pt x="18404" y="158"/>
                </a:cubicBezTo>
                <a:cubicBezTo>
                  <a:pt x="18359" y="221"/>
                  <a:pt x="18328" y="211"/>
                  <a:pt x="18305" y="130"/>
                </a:cubicBezTo>
                <a:cubicBezTo>
                  <a:pt x="18278" y="36"/>
                  <a:pt x="18274" y="50"/>
                  <a:pt x="18288" y="197"/>
                </a:cubicBezTo>
                <a:cubicBezTo>
                  <a:pt x="18317" y="502"/>
                  <a:pt x="18278" y="601"/>
                  <a:pt x="18215" y="387"/>
                </a:cubicBezTo>
                <a:cubicBezTo>
                  <a:pt x="18124" y="74"/>
                  <a:pt x="18003" y="-40"/>
                  <a:pt x="17943" y="126"/>
                </a:cubicBezTo>
                <a:cubicBezTo>
                  <a:pt x="17911" y="213"/>
                  <a:pt x="17882" y="232"/>
                  <a:pt x="17867" y="174"/>
                </a:cubicBezTo>
                <a:cubicBezTo>
                  <a:pt x="17851" y="115"/>
                  <a:pt x="17816" y="115"/>
                  <a:pt x="17775" y="174"/>
                </a:cubicBezTo>
                <a:cubicBezTo>
                  <a:pt x="17733" y="235"/>
                  <a:pt x="17673" y="232"/>
                  <a:pt x="17608" y="166"/>
                </a:cubicBezTo>
                <a:cubicBezTo>
                  <a:pt x="17552" y="109"/>
                  <a:pt x="17465" y="65"/>
                  <a:pt x="17415" y="71"/>
                </a:cubicBezTo>
                <a:cubicBezTo>
                  <a:pt x="17365" y="78"/>
                  <a:pt x="16771" y="80"/>
                  <a:pt x="16094" y="75"/>
                </a:cubicBezTo>
                <a:cubicBezTo>
                  <a:pt x="15299" y="69"/>
                  <a:pt x="14844" y="103"/>
                  <a:pt x="14811" y="170"/>
                </a:cubicBezTo>
                <a:cubicBezTo>
                  <a:pt x="14776" y="241"/>
                  <a:pt x="14727" y="240"/>
                  <a:pt x="14660" y="170"/>
                </a:cubicBezTo>
                <a:cubicBezTo>
                  <a:pt x="14598" y="106"/>
                  <a:pt x="14009" y="65"/>
                  <a:pt x="13113" y="63"/>
                </a:cubicBezTo>
                <a:cubicBezTo>
                  <a:pt x="12316" y="61"/>
                  <a:pt x="11655" y="40"/>
                  <a:pt x="11643" y="12"/>
                </a:cubicBezTo>
                <a:cubicBezTo>
                  <a:pt x="11638" y="-2"/>
                  <a:pt x="11633" y="-4"/>
                  <a:pt x="11631" y="8"/>
                </a:cubicBezTo>
                <a:close/>
              </a:path>
            </a:pathLst>
          </a:custGeom>
          <a:ln w="12700">
            <a:miter lim="400000"/>
          </a:ln>
          <a:effectLst>
            <a:outerShdw sx="100000" sy="100000" kx="0" ky="0" algn="b" rotWithShape="0" blurRad="190500" dist="110184" dir="5400000">
              <a:srgbClr val="000000"/>
            </a:outerShdw>
          </a:effectLst>
        </p:spPr>
      </p:pic>
      <p:grpSp>
        <p:nvGrpSpPr>
          <p:cNvPr id="388" name="Text"/>
          <p:cNvGrpSpPr/>
          <p:nvPr/>
        </p:nvGrpSpPr>
        <p:grpSpPr>
          <a:xfrm>
            <a:off x="78122" y="231635"/>
            <a:ext cx="12848556" cy="1873599"/>
            <a:chOff x="0" y="0"/>
            <a:chExt cx="12848555" cy="1873597"/>
          </a:xfrm>
        </p:grpSpPr>
        <p:sp>
          <p:nvSpPr>
            <p:cNvPr id="387"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86" name="Text" descr="Text"/>
            <p:cNvPicPr>
              <a:picLocks noChangeAspect="0"/>
            </p:cNvPicPr>
            <p:nvPr/>
          </p:nvPicPr>
          <p:blipFill>
            <a:blip r:embed="rId3">
              <a:extLst/>
            </a:blip>
            <a:stretch>
              <a:fillRect/>
            </a:stretch>
          </p:blipFill>
          <p:spPr>
            <a:xfrm>
              <a:off x="0" y="-1"/>
              <a:ext cx="12848556" cy="1873599"/>
            </a:xfrm>
            <a:prstGeom prst="rect">
              <a:avLst/>
            </a:prstGeom>
            <a:effectLst/>
          </p:spPr>
        </p:pic>
      </p:grpSp>
      <p:sp>
        <p:nvSpPr>
          <p:cNvPr id="389"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90"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91"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92" name="Image" descr="Image"/>
          <p:cNvPicPr>
            <a:picLocks noChangeAspect="1"/>
          </p:cNvPicPr>
          <p:nvPr/>
        </p:nvPicPr>
        <p:blipFill>
          <a:blip r:embed="rId4">
            <a:extLst/>
          </a:blip>
          <a:stretch>
            <a:fillRect/>
          </a:stretch>
        </p:blipFill>
        <p:spPr>
          <a:xfrm>
            <a:off x="17255" y="925425"/>
            <a:ext cx="6332117" cy="8846062"/>
          </a:xfrm>
          <a:prstGeom prst="rect">
            <a:avLst/>
          </a:prstGeom>
          <a:ln w="12700">
            <a:miter lim="400000"/>
          </a:ln>
        </p:spPr>
      </p:pic>
      <p:grpSp>
        <p:nvGrpSpPr>
          <p:cNvPr id="395" name="Group"/>
          <p:cNvGrpSpPr/>
          <p:nvPr/>
        </p:nvGrpSpPr>
        <p:grpSpPr>
          <a:xfrm>
            <a:off x="8359152" y="2568265"/>
            <a:ext cx="4095931" cy="1383904"/>
            <a:chOff x="0" y="0"/>
            <a:chExt cx="4095930" cy="1383903"/>
          </a:xfrm>
        </p:grpSpPr>
        <p:sp>
          <p:nvSpPr>
            <p:cNvPr id="393" name="Rounded Rectangle"/>
            <p:cNvSpPr/>
            <p:nvPr/>
          </p:nvSpPr>
          <p:spPr>
            <a:xfrm>
              <a:off x="0" y="0"/>
              <a:ext cx="4084393" cy="1374205"/>
            </a:xfrm>
            <a:prstGeom prst="roundRect">
              <a:avLst>
                <a:gd name="adj" fmla="val 13863"/>
              </a:avLst>
            </a:prstGeom>
            <a:solidFill>
              <a:srgbClr val="FFFFFF"/>
            </a:solidFill>
            <a:ln w="12700" cap="flat">
              <a:noFill/>
              <a:miter lim="400000"/>
            </a:ln>
            <a:effectLst/>
          </p:spPr>
          <p:txBody>
            <a:bodyPr wrap="square" lIns="50800" tIns="50800" rIns="50800" bIns="50800" numCol="1" anchor="ctr">
              <a:noAutofit/>
            </a:bodyP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94" name="Image" descr="Image"/>
            <p:cNvPicPr>
              <a:picLocks noChangeAspect="0"/>
            </p:cNvPicPr>
            <p:nvPr/>
          </p:nvPicPr>
          <p:blipFill>
            <a:blip r:embed="rId5">
              <a:extLst/>
            </a:blip>
            <a:stretch>
              <a:fillRect/>
            </a:stretch>
          </p:blipFill>
          <p:spPr>
            <a:xfrm>
              <a:off x="216350" y="94505"/>
              <a:ext cx="3879581" cy="1289399"/>
            </a:xfrm>
            <a:prstGeom prst="rect">
              <a:avLst/>
            </a:prstGeom>
            <a:ln w="12700" cap="flat">
              <a:noFill/>
              <a:miter lim="400000"/>
            </a:ln>
            <a:effectLst/>
          </p:spPr>
        </p:pic>
      </p:grpSp>
      <p:sp>
        <p:nvSpPr>
          <p:cNvPr id="396" name="Nevertheless - We live in a society that does not properly value TRUTH – and many have taken great liberties with the Word of God. (Which we MUST NEVER DO!)…"/>
          <p:cNvSpPr txBox="1"/>
          <p:nvPr/>
        </p:nvSpPr>
        <p:spPr>
          <a:xfrm>
            <a:off x="6086180" y="4558203"/>
            <a:ext cx="6702892"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2100"/>
              </a:spcBef>
              <a:buClr>
                <a:srgbClr val="FFD479"/>
              </a:buClr>
              <a:buFont typeface="Zapf Dingbats"/>
              <a:defRPr sz="41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Nevertheless - We live in a society that does not properly value TRUTH – and many have taken great liberties with the Word of God. (Which we MUST NEVER DO!)</a:t>
            </a:r>
          </a:p>
          <a:p>
            <a:pPr>
              <a:lnSpc>
                <a:spcPct val="90000"/>
              </a:lnSpc>
              <a:spcBef>
                <a:spcPts val="2100"/>
              </a:spcBef>
              <a:buClr>
                <a:srgbClr val="FFD479"/>
              </a:buClr>
              <a:buFont typeface="Zapf Dingbats"/>
              <a:defRPr sz="36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2 Peter 2:1-3;  2 Timothy 3:1-5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95"/>
                                        </p:tgtEl>
                                        <p:attrNameLst>
                                          <p:attrName>style.visibility</p:attrName>
                                        </p:attrNameLst>
                                      </p:cBhvr>
                                      <p:to>
                                        <p:strVal val="visible"/>
                                      </p:to>
                                    </p:set>
                                    <p:animEffect filter="wipe(down)" transition="in">
                                      <p:cBhvr>
                                        <p:cTn id="7" dur="25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Rectangle"/>
          <p:cNvSpPr/>
          <p:nvPr/>
        </p:nvSpPr>
        <p:spPr>
          <a:xfrm>
            <a:off x="103159" y="3118900"/>
            <a:ext cx="9963241" cy="6462988"/>
          </a:xfrm>
          <a:prstGeom prst="rect">
            <a:avLst/>
          </a:prstGeom>
          <a:solidFill>
            <a:srgbClr val="FFFFFF"/>
          </a:solidFill>
          <a:ln w="12700">
            <a:solidFill>
              <a:srgbClr val="EEEEEE"/>
            </a:solidFill>
            <a:miter lim="400000"/>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grpSp>
        <p:nvGrpSpPr>
          <p:cNvPr id="401" name="Text"/>
          <p:cNvGrpSpPr/>
          <p:nvPr/>
        </p:nvGrpSpPr>
        <p:grpSpPr>
          <a:xfrm>
            <a:off x="78122" y="231635"/>
            <a:ext cx="12848556" cy="1873599"/>
            <a:chOff x="0" y="0"/>
            <a:chExt cx="12848555" cy="1873597"/>
          </a:xfrm>
        </p:grpSpPr>
        <p:sp>
          <p:nvSpPr>
            <p:cNvPr id="400"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99"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02"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03"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04"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05"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06" name="One of The Most Popular Attempts"/>
          <p:cNvSpPr txBox="1"/>
          <p:nvPr/>
        </p:nvSpPr>
        <p:spPr>
          <a:xfrm>
            <a:off x="326943" y="1898479"/>
            <a:ext cx="12350914" cy="10668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100">
                <a:solidFill>
                  <a:schemeClr val="accent4">
                    <a:hueOff val="481991"/>
                    <a:satOff val="11971"/>
                    <a:lumOff val="19007"/>
                  </a:schemeClr>
                </a:solidFill>
                <a:latin typeface="Continuum Medium"/>
                <a:ea typeface="Continuum Medium"/>
                <a:cs typeface="Continuum Medium"/>
                <a:sym typeface="Continuum Medium"/>
              </a:defRPr>
            </a:lvl1pPr>
          </a:lstStyle>
          <a:p>
            <a:pPr/>
            <a:r>
              <a:t>One of The Most Popular Attempts </a:t>
            </a:r>
          </a:p>
        </p:txBody>
      </p:sp>
      <p:sp>
        <p:nvSpPr>
          <p:cNvPr id="407" name="Edward T. Hiscox, A Standard Manual for Baptist Churches, p. 22."/>
          <p:cNvSpPr txBox="1"/>
          <p:nvPr/>
        </p:nvSpPr>
        <p:spPr>
          <a:xfrm>
            <a:off x="244967" y="9053510"/>
            <a:ext cx="8323980"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sz="2400">
                <a:solidFill>
                  <a:srgbClr val="000000"/>
                </a:solidFill>
                <a:effectLst/>
                <a:latin typeface="Times New Roman"/>
                <a:ea typeface="Times New Roman"/>
                <a:cs typeface="Times New Roman"/>
                <a:sym typeface="Times New Roman"/>
              </a:defRPr>
            </a:pPr>
            <a:r>
              <a:t>Edward T. Hiscox, </a:t>
            </a:r>
            <a:r>
              <a:rPr i="1"/>
              <a:t>A Standard Manual for Baptist Churches</a:t>
            </a:r>
            <a:r>
              <a:t>, p. 22.</a:t>
            </a:r>
          </a:p>
        </p:txBody>
      </p:sp>
      <p:pic>
        <p:nvPicPr>
          <p:cNvPr id="408" name="Image" descr="Image"/>
          <p:cNvPicPr>
            <a:picLocks noChangeAspect="1"/>
          </p:cNvPicPr>
          <p:nvPr/>
        </p:nvPicPr>
        <p:blipFill>
          <a:blip r:embed="rId4">
            <a:extLst/>
          </a:blip>
          <a:stretch>
            <a:fillRect/>
          </a:stretch>
        </p:blipFill>
        <p:spPr>
          <a:xfrm>
            <a:off x="236096" y="3426505"/>
            <a:ext cx="3408181" cy="5350845"/>
          </a:xfrm>
          <a:prstGeom prst="rect">
            <a:avLst/>
          </a:prstGeom>
          <a:ln w="12700">
            <a:miter lim="400000"/>
          </a:ln>
          <a:effectLst>
            <a:outerShdw sx="100000" sy="100000" kx="0" ky="0" algn="b" rotWithShape="0" blurRad="50800" dist="145013" dir="3261281">
              <a:srgbClr val="000000">
                <a:alpha val="66837"/>
              </a:srgbClr>
            </a:outerShdw>
          </a:effectLst>
        </p:spPr>
      </p:pic>
      <p:sp>
        <p:nvSpPr>
          <p:cNvPr id="409" name="“...the baptism of a convert by that very act constituted him a member of the church, and at once endowed him with all the rights and privileges of full membership.  In that sense, 'baptism was the door into the church, BUT now it is different"/>
          <p:cNvSpPr txBox="1"/>
          <p:nvPr/>
        </p:nvSpPr>
        <p:spPr>
          <a:xfrm>
            <a:off x="3720743" y="3187277"/>
            <a:ext cx="5130078" cy="582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400">
                <a:solidFill>
                  <a:srgbClr val="000000"/>
                </a:solidFill>
                <a:latin typeface="Century Gothic"/>
                <a:ea typeface="Century Gothic"/>
                <a:cs typeface="Century Gothic"/>
                <a:sym typeface="Century Gothic"/>
              </a:defRPr>
            </a:lvl1pPr>
          </a:lstStyle>
          <a:p>
            <a:pPr>
              <a:defRPr>
                <a:effectLst/>
              </a:defRPr>
            </a:pPr>
            <a:r>
              <a:t>“...the baptism of a convert by that very act constituted him a member of the church, and at once endowed him with all the rights and privileges of full membership.  In that sense, 'baptism was the door into the church, BUT now it is different</a:t>
            </a:r>
          </a:p>
        </p:txBody>
      </p:sp>
    </p:spTree>
  </p:cSld>
  <p:clrMapOvr>
    <a:masterClrMapping/>
  </p:clrMapOvr>
  <mc:AlternateContent xmlns:mc="http://schemas.openxmlformats.org/markup-compatibility/2006">
    <mc:Choice xmlns:p14="http://schemas.microsoft.com/office/powerpoint/2010/main" Requires="p14">
      <p:transition spd="slow" advClick="1" p14:dur="4000">
        <p14:warp dir="i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3" name="Text"/>
          <p:cNvGrpSpPr/>
          <p:nvPr/>
        </p:nvGrpSpPr>
        <p:grpSpPr>
          <a:xfrm>
            <a:off x="78122" y="231635"/>
            <a:ext cx="12848556" cy="1873599"/>
            <a:chOff x="0" y="0"/>
            <a:chExt cx="12848555" cy="1873597"/>
          </a:xfrm>
        </p:grpSpPr>
        <p:sp>
          <p:nvSpPr>
            <p:cNvPr id="412"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11"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14"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15"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16"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17"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18"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19" name="All Men will be saved and be in heaven"/>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All Men will be saved and be in heaven</a:t>
            </a:r>
          </a:p>
        </p:txBody>
      </p:sp>
      <p:sp>
        <p:nvSpPr>
          <p:cNvPr id="420" name="BUT ……"/>
          <p:cNvSpPr txBox="1"/>
          <p:nvPr/>
        </p:nvSpPr>
        <p:spPr>
          <a:xfrm>
            <a:off x="586592" y="3823148"/>
            <a:ext cx="8371988"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300"/>
              </a:spcBef>
              <a:buSzPct val="80000"/>
              <a:buBlip>
                <a:blip r:embed="rId5"/>
              </a:buBlip>
              <a:defRPr sz="4100">
                <a:latin typeface="Century Gothic"/>
                <a:ea typeface="Century Gothic"/>
                <a:cs typeface="Century Gothic"/>
                <a:sym typeface="Century Gothic"/>
              </a:defRPr>
            </a:pPr>
            <a:r>
              <a:t>Matthew 7:13,14; 25:41,46</a:t>
            </a:r>
          </a:p>
          <a:p>
            <a:pPr lvl="1" marL="1143000" indent="-685800" algn="l">
              <a:spcBef>
                <a:spcPts val="1300"/>
              </a:spcBef>
              <a:buSzPct val="80000"/>
              <a:buBlip>
                <a:blip r:embed="rId5"/>
              </a:buBlip>
              <a:defRPr sz="4100">
                <a:latin typeface="Century Gothic"/>
                <a:ea typeface="Century Gothic"/>
                <a:cs typeface="Century Gothic"/>
                <a:sym typeface="Century Gothic"/>
              </a:defRPr>
            </a:pPr>
            <a:r>
              <a:t>1 Corinthians 6:9-11</a:t>
            </a:r>
          </a:p>
          <a:p>
            <a:pPr lvl="1" marL="1143000" indent="-685800" algn="l">
              <a:spcBef>
                <a:spcPts val="1300"/>
              </a:spcBef>
              <a:buSzPct val="80000"/>
              <a:buBlip>
                <a:blip r:embed="rId5"/>
              </a:buBlip>
              <a:defRPr sz="4100">
                <a:latin typeface="Century Gothic"/>
                <a:ea typeface="Century Gothic"/>
                <a:cs typeface="Century Gothic"/>
                <a:sym typeface="Century Gothic"/>
              </a:defRPr>
            </a:pPr>
            <a:r>
              <a:t>Galatians 5:19-21</a:t>
            </a:r>
          </a:p>
          <a:p>
            <a:pPr lvl="1" marL="1143000" indent="-685800" algn="l">
              <a:spcBef>
                <a:spcPts val="1300"/>
              </a:spcBef>
              <a:buSzPct val="80000"/>
              <a:buBlip>
                <a:blip r:embed="rId5"/>
              </a:buBlip>
              <a:defRPr sz="4100">
                <a:latin typeface="Century Gothic"/>
                <a:ea typeface="Century Gothic"/>
                <a:cs typeface="Century Gothic"/>
                <a:sym typeface="Century Gothic"/>
              </a:defRPr>
            </a:pPr>
            <a:r>
              <a:t>Romans 2:5-11</a:t>
            </a:r>
          </a:p>
          <a:p>
            <a:pPr lvl="1" marL="1143000" indent="-685800" algn="l">
              <a:spcBef>
                <a:spcPts val="1300"/>
              </a:spcBef>
              <a:buSzPct val="80000"/>
              <a:buBlip>
                <a:blip r:embed="rId5"/>
              </a:buBlip>
              <a:defRPr sz="4100">
                <a:latin typeface="Century Gothic"/>
                <a:ea typeface="Century Gothic"/>
                <a:cs typeface="Century Gothic"/>
                <a:sym typeface="Century Gothic"/>
              </a:defRPr>
            </a:pPr>
            <a:r>
              <a:t>2 Thessalonians 1:7-9</a:t>
            </a:r>
          </a:p>
          <a:p>
            <a:pPr lvl="1" marL="1143000" indent="-685800" algn="l">
              <a:spcBef>
                <a:spcPts val="1300"/>
              </a:spcBef>
              <a:buSzPct val="80000"/>
              <a:buBlip>
                <a:blip r:embed="rId5"/>
              </a:buBlip>
              <a:defRPr sz="4100">
                <a:latin typeface="Century Gothic"/>
                <a:ea typeface="Century Gothic"/>
                <a:cs typeface="Century Gothic"/>
                <a:sym typeface="Century Gothic"/>
              </a:defRPr>
            </a:pPr>
            <a:r>
              <a:t>Revelation 21:8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0">
                                            <p:bg/>
                                          </p:spTgt>
                                        </p:tgtEl>
                                        <p:attrNameLst>
                                          <p:attrName>style.visibility</p:attrName>
                                        </p:attrNameLst>
                                      </p:cBhvr>
                                      <p:to>
                                        <p:strVal val="visible"/>
                                      </p:to>
                                    </p:set>
                                    <p:animEffect filter="wipe(left)" transition="in">
                                      <p:cBhvr>
                                        <p:cTn id="7" dur="500"/>
                                        <p:tgtEl>
                                          <p:spTgt spid="42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0">
                                            <p:txEl>
                                              <p:pRg st="0" end="0"/>
                                            </p:txEl>
                                          </p:spTgt>
                                        </p:tgtEl>
                                        <p:attrNameLst>
                                          <p:attrName>style.visibility</p:attrName>
                                        </p:attrNameLst>
                                      </p:cBhvr>
                                      <p:to>
                                        <p:strVal val="visible"/>
                                      </p:to>
                                    </p:set>
                                    <p:animEffect filter="wipe(left)" transition="in">
                                      <p:cBhvr>
                                        <p:cTn id="10" dur="500"/>
                                        <p:tgtEl>
                                          <p:spTgt spid="4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20">
                                            <p:txEl>
                                              <p:pRg st="1" end="1"/>
                                            </p:txEl>
                                          </p:spTgt>
                                        </p:tgtEl>
                                        <p:attrNameLst>
                                          <p:attrName>style.visibility</p:attrName>
                                        </p:attrNameLst>
                                      </p:cBhvr>
                                      <p:to>
                                        <p:strVal val="visible"/>
                                      </p:to>
                                    </p:set>
                                    <p:animEffect filter="wipe(left)" transition="in">
                                      <p:cBhvr>
                                        <p:cTn id="15" dur="500"/>
                                        <p:tgtEl>
                                          <p:spTgt spid="4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20">
                                            <p:txEl>
                                              <p:pRg st="2" end="2"/>
                                            </p:txEl>
                                          </p:spTgt>
                                        </p:tgtEl>
                                        <p:attrNameLst>
                                          <p:attrName>style.visibility</p:attrName>
                                        </p:attrNameLst>
                                      </p:cBhvr>
                                      <p:to>
                                        <p:strVal val="visible"/>
                                      </p:to>
                                    </p:set>
                                    <p:animEffect filter="wipe(left)" transition="in">
                                      <p:cBhvr>
                                        <p:cTn id="20" dur="500"/>
                                        <p:tgtEl>
                                          <p:spTgt spid="4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20">
                                            <p:txEl>
                                              <p:pRg st="3" end="3"/>
                                            </p:txEl>
                                          </p:spTgt>
                                        </p:tgtEl>
                                        <p:attrNameLst>
                                          <p:attrName>style.visibility</p:attrName>
                                        </p:attrNameLst>
                                      </p:cBhvr>
                                      <p:to>
                                        <p:strVal val="visible"/>
                                      </p:to>
                                    </p:set>
                                    <p:animEffect filter="wipe(left)" transition="in">
                                      <p:cBhvr>
                                        <p:cTn id="25" dur="500"/>
                                        <p:tgtEl>
                                          <p:spTgt spid="42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20">
                                            <p:txEl>
                                              <p:pRg st="4" end="4"/>
                                            </p:txEl>
                                          </p:spTgt>
                                        </p:tgtEl>
                                        <p:attrNameLst>
                                          <p:attrName>style.visibility</p:attrName>
                                        </p:attrNameLst>
                                      </p:cBhvr>
                                      <p:to>
                                        <p:strVal val="visible"/>
                                      </p:to>
                                    </p:set>
                                    <p:animEffect filter="wipe(left)" transition="in">
                                      <p:cBhvr>
                                        <p:cTn id="30" dur="500"/>
                                        <p:tgtEl>
                                          <p:spTgt spid="42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420">
                                            <p:txEl>
                                              <p:pRg st="5" end="5"/>
                                            </p:txEl>
                                          </p:spTgt>
                                        </p:tgtEl>
                                        <p:attrNameLst>
                                          <p:attrName>style.visibility</p:attrName>
                                        </p:attrNameLst>
                                      </p:cBhvr>
                                      <p:to>
                                        <p:strVal val="visible"/>
                                      </p:to>
                                    </p:set>
                                    <p:animEffect filter="wipe(left)" transition="in">
                                      <p:cBhvr>
                                        <p:cTn id="35" dur="500"/>
                                        <p:tgtEl>
                                          <p:spTgt spid="42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420">
                                            <p:txEl>
                                              <p:pRg st="6" end="6"/>
                                            </p:txEl>
                                          </p:spTgt>
                                        </p:tgtEl>
                                        <p:attrNameLst>
                                          <p:attrName>style.visibility</p:attrName>
                                        </p:attrNameLst>
                                      </p:cBhvr>
                                      <p:to>
                                        <p:strVal val="visible"/>
                                      </p:to>
                                    </p:set>
                                    <p:animEffect filter="wipe(left)" transition="in">
                                      <p:cBhvr>
                                        <p:cTn id="40" dur="500"/>
                                        <p:tgtEl>
                                          <p:spTgt spid="42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4" name="Text"/>
          <p:cNvGrpSpPr/>
          <p:nvPr/>
        </p:nvGrpSpPr>
        <p:grpSpPr>
          <a:xfrm>
            <a:off x="78122" y="231635"/>
            <a:ext cx="12848556" cy="1873599"/>
            <a:chOff x="0" y="0"/>
            <a:chExt cx="12848555" cy="1873597"/>
          </a:xfrm>
        </p:grpSpPr>
        <p:sp>
          <p:nvSpPr>
            <p:cNvPr id="423"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22"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25"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26"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27"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28"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29"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30" name="God will excuse the Ignorant"/>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God will excuse the Ignorant</a:t>
            </a:r>
          </a:p>
        </p:txBody>
      </p:sp>
      <p:sp>
        <p:nvSpPr>
          <p:cNvPr id="431" name="BUT ……"/>
          <p:cNvSpPr txBox="1"/>
          <p:nvPr/>
        </p:nvSpPr>
        <p:spPr>
          <a:xfrm>
            <a:off x="586592" y="3823148"/>
            <a:ext cx="7525114" cy="562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Hosea 4:6</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Matthew 15:14. </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Ephesians 5:15-17</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2 Corinthians 4:3–6</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2 Peter 3:15-17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1">
                                            <p:bg/>
                                          </p:spTgt>
                                        </p:tgtEl>
                                        <p:attrNameLst>
                                          <p:attrName>style.visibility</p:attrName>
                                        </p:attrNameLst>
                                      </p:cBhvr>
                                      <p:to>
                                        <p:strVal val="visible"/>
                                      </p:to>
                                    </p:set>
                                    <p:animEffect filter="wipe(left)" transition="in">
                                      <p:cBhvr>
                                        <p:cTn id="7" dur="700"/>
                                        <p:tgtEl>
                                          <p:spTgt spid="43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1">
                                            <p:txEl>
                                              <p:pRg st="0" end="0"/>
                                            </p:txEl>
                                          </p:spTgt>
                                        </p:tgtEl>
                                        <p:attrNameLst>
                                          <p:attrName>style.visibility</p:attrName>
                                        </p:attrNameLst>
                                      </p:cBhvr>
                                      <p:to>
                                        <p:strVal val="visible"/>
                                      </p:to>
                                    </p:set>
                                    <p:animEffect filter="wipe(left)" transition="in">
                                      <p:cBhvr>
                                        <p:cTn id="10" dur="700"/>
                                        <p:tgtEl>
                                          <p:spTgt spid="4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1">
                                            <p:txEl>
                                              <p:pRg st="1" end="1"/>
                                            </p:txEl>
                                          </p:spTgt>
                                        </p:tgtEl>
                                        <p:attrNameLst>
                                          <p:attrName>style.visibility</p:attrName>
                                        </p:attrNameLst>
                                      </p:cBhvr>
                                      <p:to>
                                        <p:strVal val="visible"/>
                                      </p:to>
                                    </p:set>
                                    <p:animEffect filter="wipe(left)" transition="in">
                                      <p:cBhvr>
                                        <p:cTn id="15" dur="700"/>
                                        <p:tgtEl>
                                          <p:spTgt spid="4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31">
                                            <p:txEl>
                                              <p:pRg st="2" end="2"/>
                                            </p:txEl>
                                          </p:spTgt>
                                        </p:tgtEl>
                                        <p:attrNameLst>
                                          <p:attrName>style.visibility</p:attrName>
                                        </p:attrNameLst>
                                      </p:cBhvr>
                                      <p:to>
                                        <p:strVal val="visible"/>
                                      </p:to>
                                    </p:set>
                                    <p:animEffect filter="wipe(left)" transition="in">
                                      <p:cBhvr>
                                        <p:cTn id="20" dur="700"/>
                                        <p:tgtEl>
                                          <p:spTgt spid="4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31">
                                            <p:txEl>
                                              <p:pRg st="3" end="3"/>
                                            </p:txEl>
                                          </p:spTgt>
                                        </p:tgtEl>
                                        <p:attrNameLst>
                                          <p:attrName>style.visibility</p:attrName>
                                        </p:attrNameLst>
                                      </p:cBhvr>
                                      <p:to>
                                        <p:strVal val="visible"/>
                                      </p:to>
                                    </p:set>
                                    <p:animEffect filter="wipe(left)" transition="in">
                                      <p:cBhvr>
                                        <p:cTn id="25" dur="700"/>
                                        <p:tgtEl>
                                          <p:spTgt spid="43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31">
                                            <p:txEl>
                                              <p:pRg st="4" end="4"/>
                                            </p:txEl>
                                          </p:spTgt>
                                        </p:tgtEl>
                                        <p:attrNameLst>
                                          <p:attrName>style.visibility</p:attrName>
                                        </p:attrNameLst>
                                      </p:cBhvr>
                                      <p:to>
                                        <p:strVal val="visible"/>
                                      </p:to>
                                    </p:set>
                                    <p:animEffect filter="wipe(left)" transition="in">
                                      <p:cBhvr>
                                        <p:cTn id="30" dur="700"/>
                                        <p:tgtEl>
                                          <p:spTgt spid="43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431">
                                            <p:txEl>
                                              <p:pRg st="5" end="5"/>
                                            </p:txEl>
                                          </p:spTgt>
                                        </p:tgtEl>
                                        <p:attrNameLst>
                                          <p:attrName>style.visibility</p:attrName>
                                        </p:attrNameLst>
                                      </p:cBhvr>
                                      <p:to>
                                        <p:strVal val="visible"/>
                                      </p:to>
                                    </p:set>
                                    <p:animEffect filter="wipe(left)" transition="in">
                                      <p:cBhvr>
                                        <p:cTn id="35" dur="700"/>
                                        <p:tgtEl>
                                          <p:spTgt spid="43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5" name="Text"/>
          <p:cNvGrpSpPr/>
          <p:nvPr/>
        </p:nvGrpSpPr>
        <p:grpSpPr>
          <a:xfrm>
            <a:off x="78122" y="231635"/>
            <a:ext cx="12848556" cy="1873599"/>
            <a:chOff x="0" y="0"/>
            <a:chExt cx="12848555" cy="1873597"/>
          </a:xfrm>
        </p:grpSpPr>
        <p:sp>
          <p:nvSpPr>
            <p:cNvPr id="434"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33"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36"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37"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38"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39"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40"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41" name="Doctrine doesn’t really matter"/>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Doctrine doesn’t really matter</a:t>
            </a:r>
          </a:p>
        </p:txBody>
      </p:sp>
      <p:sp>
        <p:nvSpPr>
          <p:cNvPr id="442" name="BUT ……"/>
          <p:cNvSpPr txBox="1"/>
          <p:nvPr/>
        </p:nvSpPr>
        <p:spPr>
          <a:xfrm>
            <a:off x="586592" y="3823148"/>
            <a:ext cx="7973778" cy="562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Jeremiah 23:16</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Matthew 15:7-9, 13,14</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John 7:16,17; 8:24,32</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2 Peter 2:18-22</a:t>
            </a:r>
          </a:p>
          <a:p>
            <a:pPr lvl="1" marL="1143000" indent="-685800" algn="l">
              <a:spcBef>
                <a:spcPts val="1500"/>
              </a:spcBef>
              <a:buSzPct val="80000"/>
              <a:buBlip>
                <a:blip r:embed="rId5"/>
              </a:buBlip>
              <a:defRPr sz="4900">
                <a:latin typeface="Century Gothic"/>
                <a:ea typeface="Century Gothic"/>
                <a:cs typeface="Century Gothic"/>
                <a:sym typeface="Century Gothic"/>
              </a:defRPr>
            </a:pPr>
            <a:r>
              <a:t>2 John 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442">
                                            <p:bg/>
                                          </p:spTgt>
                                        </p:tgtEl>
                                        <p:attrNameLst>
                                          <p:attrName>style.visibility</p:attrName>
                                        </p:attrNameLst>
                                      </p:cBhvr>
                                      <p:to>
                                        <p:strVal val="visible"/>
                                      </p:to>
                                    </p:set>
                                    <p:anim calcmode="lin" valueType="num">
                                      <p:cBhvr>
                                        <p:cTn id="7" dur="1250" fill="hold"/>
                                        <p:tgtEl>
                                          <p:spTgt spid="442">
                                            <p:bg/>
                                          </p:spTgt>
                                        </p:tgtEl>
                                        <p:attrNameLst>
                                          <p:attrName>ppt_x</p:attrName>
                                        </p:attrNameLst>
                                      </p:cBhvr>
                                      <p:tavLst>
                                        <p:tav tm="0">
                                          <p:val>
                                            <p:strVal val="0-#ppt_w/2"/>
                                          </p:val>
                                        </p:tav>
                                        <p:tav tm="100000">
                                          <p:val>
                                            <p:strVal val="#ppt_x"/>
                                          </p:val>
                                        </p:tav>
                                      </p:tavLst>
                                    </p:anim>
                                    <p:anim calcmode="lin" valueType="num">
                                      <p:cBhvr>
                                        <p:cTn id="8" dur="1250" fill="hold"/>
                                        <p:tgtEl>
                                          <p:spTgt spid="442">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lt" backwards="0">
                                    <p:tmAbs val="0"/>
                                  </p:iterate>
                                  <p:childTnLst>
                                    <p:set>
                                      <p:cBhvr>
                                        <p:cTn id="10" fill="hold"/>
                                        <p:tgtEl>
                                          <p:spTgt spid="442">
                                            <p:txEl>
                                              <p:pRg st="0" end="0"/>
                                            </p:txEl>
                                          </p:spTgt>
                                        </p:tgtEl>
                                        <p:attrNameLst>
                                          <p:attrName>style.visibility</p:attrName>
                                        </p:attrNameLst>
                                      </p:cBhvr>
                                      <p:to>
                                        <p:strVal val="visible"/>
                                      </p:to>
                                    </p:set>
                                    <p:anim calcmode="lin" valueType="num">
                                      <p:cBhvr>
                                        <p:cTn id="11" dur="1250" fill="hold"/>
                                        <p:tgtEl>
                                          <p:spTgt spid="442">
                                            <p:txEl>
                                              <p:pRg st="0" end="0"/>
                                            </p:txEl>
                                          </p:spTgt>
                                        </p:tgtEl>
                                        <p:attrNameLst>
                                          <p:attrName>ppt_x</p:attrName>
                                        </p:attrNameLst>
                                      </p:cBhvr>
                                      <p:tavLst>
                                        <p:tav tm="0">
                                          <p:val>
                                            <p:strVal val="0-#ppt_w/2"/>
                                          </p:val>
                                        </p:tav>
                                        <p:tav tm="100000">
                                          <p:val>
                                            <p:strVal val="#ppt_x"/>
                                          </p:val>
                                        </p:tav>
                                      </p:tavLst>
                                    </p:anim>
                                    <p:anim calcmode="lin" valueType="num">
                                      <p:cBhvr>
                                        <p:cTn id="12" dur="1250" fill="hold"/>
                                        <p:tgtEl>
                                          <p:spTgt spid="4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lt" backwards="0">
                                    <p:tmAbs val="0"/>
                                  </p:iterate>
                                  <p:childTnLst>
                                    <p:set>
                                      <p:cBhvr>
                                        <p:cTn id="16" fill="hold"/>
                                        <p:tgtEl>
                                          <p:spTgt spid="442">
                                            <p:txEl>
                                              <p:pRg st="1" end="1"/>
                                            </p:txEl>
                                          </p:spTgt>
                                        </p:tgtEl>
                                        <p:attrNameLst>
                                          <p:attrName>style.visibility</p:attrName>
                                        </p:attrNameLst>
                                      </p:cBhvr>
                                      <p:to>
                                        <p:strVal val="visible"/>
                                      </p:to>
                                    </p:set>
                                    <p:anim calcmode="lin" valueType="num">
                                      <p:cBhvr>
                                        <p:cTn id="17" dur="1250" fill="hold"/>
                                        <p:tgtEl>
                                          <p:spTgt spid="442">
                                            <p:txEl>
                                              <p:pRg st="1" end="1"/>
                                            </p:txEl>
                                          </p:spTgt>
                                        </p:tgtEl>
                                        <p:attrNameLst>
                                          <p:attrName>ppt_x</p:attrName>
                                        </p:attrNameLst>
                                      </p:cBhvr>
                                      <p:tavLst>
                                        <p:tav tm="0">
                                          <p:val>
                                            <p:strVal val="0-#ppt_w/2"/>
                                          </p:val>
                                        </p:tav>
                                        <p:tav tm="100000">
                                          <p:val>
                                            <p:strVal val="#ppt_x"/>
                                          </p:val>
                                        </p:tav>
                                      </p:tavLst>
                                    </p:anim>
                                    <p:anim calcmode="lin" valueType="num">
                                      <p:cBhvr>
                                        <p:cTn id="18" dur="1250" fill="hold"/>
                                        <p:tgtEl>
                                          <p:spTgt spid="4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lt" backwards="0">
                                    <p:tmAbs val="0"/>
                                  </p:iterate>
                                  <p:childTnLst>
                                    <p:set>
                                      <p:cBhvr>
                                        <p:cTn id="22" fill="hold"/>
                                        <p:tgtEl>
                                          <p:spTgt spid="442">
                                            <p:txEl>
                                              <p:pRg st="2" end="2"/>
                                            </p:txEl>
                                          </p:spTgt>
                                        </p:tgtEl>
                                        <p:attrNameLst>
                                          <p:attrName>style.visibility</p:attrName>
                                        </p:attrNameLst>
                                      </p:cBhvr>
                                      <p:to>
                                        <p:strVal val="visible"/>
                                      </p:to>
                                    </p:set>
                                    <p:anim calcmode="lin" valueType="num">
                                      <p:cBhvr>
                                        <p:cTn id="23" dur="1250" fill="hold"/>
                                        <p:tgtEl>
                                          <p:spTgt spid="442">
                                            <p:txEl>
                                              <p:pRg st="2" end="2"/>
                                            </p:txEl>
                                          </p:spTgt>
                                        </p:tgtEl>
                                        <p:attrNameLst>
                                          <p:attrName>ppt_x</p:attrName>
                                        </p:attrNameLst>
                                      </p:cBhvr>
                                      <p:tavLst>
                                        <p:tav tm="0">
                                          <p:val>
                                            <p:strVal val="0-#ppt_w/2"/>
                                          </p:val>
                                        </p:tav>
                                        <p:tav tm="100000">
                                          <p:val>
                                            <p:strVal val="#ppt_x"/>
                                          </p:val>
                                        </p:tav>
                                      </p:tavLst>
                                    </p:anim>
                                    <p:anim calcmode="lin" valueType="num">
                                      <p:cBhvr>
                                        <p:cTn id="24" dur="1250" fill="hold"/>
                                        <p:tgtEl>
                                          <p:spTgt spid="4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lt" backwards="0">
                                    <p:tmAbs val="0"/>
                                  </p:iterate>
                                  <p:childTnLst>
                                    <p:set>
                                      <p:cBhvr>
                                        <p:cTn id="28" fill="hold"/>
                                        <p:tgtEl>
                                          <p:spTgt spid="442">
                                            <p:txEl>
                                              <p:pRg st="3" end="3"/>
                                            </p:txEl>
                                          </p:spTgt>
                                        </p:tgtEl>
                                        <p:attrNameLst>
                                          <p:attrName>style.visibility</p:attrName>
                                        </p:attrNameLst>
                                      </p:cBhvr>
                                      <p:to>
                                        <p:strVal val="visible"/>
                                      </p:to>
                                    </p:set>
                                    <p:anim calcmode="lin" valueType="num">
                                      <p:cBhvr>
                                        <p:cTn id="29" dur="1250" fill="hold"/>
                                        <p:tgtEl>
                                          <p:spTgt spid="442">
                                            <p:txEl>
                                              <p:pRg st="3" end="3"/>
                                            </p:txEl>
                                          </p:spTgt>
                                        </p:tgtEl>
                                        <p:attrNameLst>
                                          <p:attrName>ppt_x</p:attrName>
                                        </p:attrNameLst>
                                      </p:cBhvr>
                                      <p:tavLst>
                                        <p:tav tm="0">
                                          <p:val>
                                            <p:strVal val="0-#ppt_w/2"/>
                                          </p:val>
                                        </p:tav>
                                        <p:tav tm="100000">
                                          <p:val>
                                            <p:strVal val="#ppt_x"/>
                                          </p:val>
                                        </p:tav>
                                      </p:tavLst>
                                    </p:anim>
                                    <p:anim calcmode="lin" valueType="num">
                                      <p:cBhvr>
                                        <p:cTn id="30" dur="1250" fill="hold"/>
                                        <p:tgtEl>
                                          <p:spTgt spid="4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1" fill="hold">
                                  <p:stCondLst>
                                    <p:cond delay="0"/>
                                  </p:stCondLst>
                                  <p:iterate type="lt" backwards="0">
                                    <p:tmAbs val="0"/>
                                  </p:iterate>
                                  <p:childTnLst>
                                    <p:set>
                                      <p:cBhvr>
                                        <p:cTn id="34" fill="hold"/>
                                        <p:tgtEl>
                                          <p:spTgt spid="442">
                                            <p:txEl>
                                              <p:pRg st="4" end="4"/>
                                            </p:txEl>
                                          </p:spTgt>
                                        </p:tgtEl>
                                        <p:attrNameLst>
                                          <p:attrName>style.visibility</p:attrName>
                                        </p:attrNameLst>
                                      </p:cBhvr>
                                      <p:to>
                                        <p:strVal val="visible"/>
                                      </p:to>
                                    </p:set>
                                    <p:anim calcmode="lin" valueType="num">
                                      <p:cBhvr>
                                        <p:cTn id="35" dur="1250" fill="hold"/>
                                        <p:tgtEl>
                                          <p:spTgt spid="442">
                                            <p:txEl>
                                              <p:pRg st="4" end="4"/>
                                            </p:txEl>
                                          </p:spTgt>
                                        </p:tgtEl>
                                        <p:attrNameLst>
                                          <p:attrName>ppt_x</p:attrName>
                                        </p:attrNameLst>
                                      </p:cBhvr>
                                      <p:tavLst>
                                        <p:tav tm="0">
                                          <p:val>
                                            <p:strVal val="0-#ppt_w/2"/>
                                          </p:val>
                                        </p:tav>
                                        <p:tav tm="100000">
                                          <p:val>
                                            <p:strVal val="#ppt_x"/>
                                          </p:val>
                                        </p:tav>
                                      </p:tavLst>
                                    </p:anim>
                                    <p:anim calcmode="lin" valueType="num">
                                      <p:cBhvr>
                                        <p:cTn id="36" dur="1250" fill="hold"/>
                                        <p:tgtEl>
                                          <p:spTgt spid="4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 grpId="1" fill="hold">
                                  <p:stCondLst>
                                    <p:cond delay="0"/>
                                  </p:stCondLst>
                                  <p:iterate type="lt" backwards="0">
                                    <p:tmAbs val="0"/>
                                  </p:iterate>
                                  <p:childTnLst>
                                    <p:set>
                                      <p:cBhvr>
                                        <p:cTn id="40" fill="hold"/>
                                        <p:tgtEl>
                                          <p:spTgt spid="442">
                                            <p:txEl>
                                              <p:pRg st="5" end="5"/>
                                            </p:txEl>
                                          </p:spTgt>
                                        </p:tgtEl>
                                        <p:attrNameLst>
                                          <p:attrName>style.visibility</p:attrName>
                                        </p:attrNameLst>
                                      </p:cBhvr>
                                      <p:to>
                                        <p:strVal val="visible"/>
                                      </p:to>
                                    </p:set>
                                    <p:anim calcmode="lin" valueType="num">
                                      <p:cBhvr>
                                        <p:cTn id="41" dur="1250" fill="hold"/>
                                        <p:tgtEl>
                                          <p:spTgt spid="442">
                                            <p:txEl>
                                              <p:pRg st="5" end="5"/>
                                            </p:txEl>
                                          </p:spTgt>
                                        </p:tgtEl>
                                        <p:attrNameLst>
                                          <p:attrName>ppt_x</p:attrName>
                                        </p:attrNameLst>
                                      </p:cBhvr>
                                      <p:tavLst>
                                        <p:tav tm="0">
                                          <p:val>
                                            <p:strVal val="0-#ppt_w/2"/>
                                          </p:val>
                                        </p:tav>
                                        <p:tav tm="100000">
                                          <p:val>
                                            <p:strVal val="#ppt_x"/>
                                          </p:val>
                                        </p:tav>
                                      </p:tavLst>
                                    </p:anim>
                                    <p:anim calcmode="lin" valueType="num">
                                      <p:cBhvr>
                                        <p:cTn id="42" dur="1250" fill="hold"/>
                                        <p:tgtEl>
                                          <p:spTgt spid="4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Rectangle" descr="Rectangle"/>
          <p:cNvPicPr>
            <a:picLocks noChangeAspect="0"/>
          </p:cNvPicPr>
          <p:nvPr/>
        </p:nvPicPr>
        <p:blipFill>
          <a:blip r:embed="rId2">
            <a:extLst/>
          </a:blip>
          <a:stretch>
            <a:fillRect/>
          </a:stretch>
        </p:blipFill>
        <p:spPr>
          <a:xfrm>
            <a:off x="123014" y="3688278"/>
            <a:ext cx="10235486" cy="6211110"/>
          </a:xfrm>
          <a:prstGeom prst="rect">
            <a:avLst/>
          </a:prstGeom>
        </p:spPr>
      </p:pic>
      <p:grpSp>
        <p:nvGrpSpPr>
          <p:cNvPr id="447" name="Text"/>
          <p:cNvGrpSpPr/>
          <p:nvPr/>
        </p:nvGrpSpPr>
        <p:grpSpPr>
          <a:xfrm>
            <a:off x="78122" y="231635"/>
            <a:ext cx="12848556" cy="1873599"/>
            <a:chOff x="0" y="0"/>
            <a:chExt cx="12848555" cy="1873597"/>
          </a:xfrm>
        </p:grpSpPr>
        <p:sp>
          <p:nvSpPr>
            <p:cNvPr id="446"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45" name="Text" descr="Text"/>
            <p:cNvPicPr>
              <a:picLocks noChangeAspect="0"/>
            </p:cNvPicPr>
            <p:nvPr/>
          </p:nvPicPr>
          <p:blipFill>
            <a:blip r:embed="rId3">
              <a:extLst/>
            </a:blip>
            <a:stretch>
              <a:fillRect/>
            </a:stretch>
          </p:blipFill>
          <p:spPr>
            <a:xfrm>
              <a:off x="0" y="-1"/>
              <a:ext cx="12848556" cy="1873599"/>
            </a:xfrm>
            <a:prstGeom prst="rect">
              <a:avLst/>
            </a:prstGeom>
            <a:effectLst/>
          </p:spPr>
        </p:pic>
      </p:grpSp>
      <p:sp>
        <p:nvSpPr>
          <p:cNvPr id="448"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49"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50"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51" name="Image" descr="Image"/>
          <p:cNvPicPr>
            <a:picLocks noChangeAspect="1"/>
          </p:cNvPicPr>
          <p:nvPr/>
        </p:nvPicPr>
        <p:blipFill>
          <a:blip r:embed="rId4">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52"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53" name="Salvation Is By Faith Alone …"/>
          <p:cNvSpPr txBox="1"/>
          <p:nvPr>
            <p:ph type="title" idx="4294967295"/>
          </p:nvPr>
        </p:nvSpPr>
        <p:spPr>
          <a:xfrm>
            <a:off x="78122" y="3024661"/>
            <a:ext cx="12848556" cy="1289399"/>
          </a:xfrm>
          <a:prstGeom prst="rect">
            <a:avLst/>
          </a:prstGeom>
          <a:effectLst>
            <a:outerShdw sx="100000" sy="100000" kx="0" ky="0" algn="b" rotWithShape="0" blurRad="50800" dist="145013" dir="3261281">
              <a:srgbClr val="000000">
                <a:alpha val="66837"/>
              </a:srgbClr>
            </a:outerShdw>
          </a:effectLst>
        </p:spPr>
        <p:txBody>
          <a:bodyPr anchor="t"/>
          <a:lstStyle>
            <a:lvl1pPr>
              <a:lnSpc>
                <a:spcPct val="80000"/>
              </a:lnSpc>
              <a:spcBef>
                <a:spcPts val="2800"/>
              </a:spcBef>
              <a:defRPr b="0" cap="all" sz="7000">
                <a:solidFill>
                  <a:srgbClr val="34A5DA"/>
                </a:solidFill>
                <a:effectLst>
                  <a:outerShdw sx="100000" sy="100000" kx="0" ky="0" algn="b" rotWithShape="0" blurRad="12700" dist="63500" dir="18900000">
                    <a:srgbClr val="000000"/>
                  </a:outerShdw>
                </a:effectLst>
                <a:latin typeface="DIN Condensed"/>
                <a:ea typeface="DIN Condensed"/>
                <a:cs typeface="DIN Condensed"/>
                <a:sym typeface="DIN Condensed"/>
              </a:defRPr>
            </a:lvl1pPr>
          </a:lstStyle>
          <a:p>
            <a:pPr/>
            <a:r>
              <a:t>Salvation Is By Faith Alone …</a:t>
            </a:r>
          </a:p>
        </p:txBody>
      </p:sp>
      <p:sp>
        <p:nvSpPr>
          <p:cNvPr id="454" name="“We are accounted righteous before God only for the merit of our Lord and Saviour Jesus Christ, by faith, and not for our own works or deservings. Wherefore, that we are justified by faith, only, is a most wholesome doctrine, and very full of comfort.”…"/>
          <p:cNvSpPr txBox="1"/>
          <p:nvPr/>
        </p:nvSpPr>
        <p:spPr>
          <a:xfrm>
            <a:off x="465459" y="4303109"/>
            <a:ext cx="8505283" cy="498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a:solidFill>
                  <a:srgbClr val="000000"/>
                </a:solidFill>
                <a:effectLst>
                  <a:outerShdw sx="100000" sy="100000" kx="0" ky="0" algn="b" rotWithShape="0" blurRad="12700" dist="25400" dir="2700000">
                    <a:srgbClr val="FFFFFF"/>
                  </a:outerShdw>
                </a:effectLst>
                <a:latin typeface="Georgia"/>
                <a:ea typeface="Georgia"/>
                <a:cs typeface="Georgia"/>
                <a:sym typeface="Georgia"/>
              </a:defRPr>
            </a:pPr>
            <a:r>
              <a:t>“We are accounted righteous before God only for the merit of our Lord and Saviour Jesus Christ, by faith, and not for our own works or deservings. Wherefore, that we are </a:t>
            </a:r>
            <a:r>
              <a:rPr u="sng">
                <a:solidFill>
                  <a:srgbClr val="FF0000"/>
                </a:solidFill>
                <a:effectLst>
                  <a:outerShdw sx="100000" sy="100000" kx="0" ky="0" algn="b" rotWithShape="0" blurRad="12700" dist="25400" dir="2700000">
                    <a:srgbClr val="000000"/>
                  </a:outerShdw>
                </a:effectLst>
              </a:rPr>
              <a:t>justified by</a:t>
            </a:r>
            <a:r>
              <a:t> </a:t>
            </a:r>
            <a:r>
              <a:rPr u="sng">
                <a:solidFill>
                  <a:srgbClr val="FF0000"/>
                </a:solidFill>
                <a:effectLst>
                  <a:outerShdw sx="100000" sy="100000" kx="0" ky="0" algn="b" rotWithShape="0" blurRad="12700" dist="25400" dir="2700000">
                    <a:srgbClr val="000000"/>
                  </a:outerShdw>
                </a:effectLst>
              </a:rPr>
              <a:t>faith, only</a:t>
            </a:r>
            <a:r>
              <a:t>, is a most wholesome doctrine, and very full of comfort.”</a:t>
            </a:r>
            <a:r>
              <a:rPr sz="3400"/>
              <a:t> </a:t>
            </a:r>
            <a:endParaRPr sz="3400"/>
          </a:p>
          <a:p>
            <a:pPr lvl="1" indent="457200" defTabSz="1300480">
              <a:defRPr i="1" sz="2400">
                <a:solidFill>
                  <a:srgbClr val="000000"/>
                </a:solidFill>
                <a:effectLst>
                  <a:outerShdw sx="100000" sy="100000" kx="0" ky="0" algn="b" rotWithShape="0" blurRad="12700" dist="25400" dir="2700000">
                    <a:srgbClr val="FFFFFF"/>
                  </a:outerShdw>
                </a:effectLst>
                <a:latin typeface="Georgia"/>
                <a:ea typeface="Georgia"/>
                <a:cs typeface="Georgia"/>
                <a:sym typeface="Georgia"/>
              </a:defRPr>
            </a:pPr>
            <a:r>
              <a:t>-Article IX--Of the Justification of Man (THE ARTICLES OF RELIGION OF THE METHODIST CHURCH, the Discipline of 1808)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44"/>
                                        </p:tgtEl>
                                        <p:attrNameLst>
                                          <p:attrName>style.visibility</p:attrName>
                                        </p:attrNameLst>
                                      </p:cBhvr>
                                      <p:to>
                                        <p:strVal val="visible"/>
                                      </p:to>
                                    </p:set>
                                    <p:anim calcmode="lin" valueType="num">
                                      <p:cBhvr>
                                        <p:cTn id="7" dur="1000" fill="hold"/>
                                        <p:tgtEl>
                                          <p:spTgt spid="444"/>
                                        </p:tgtEl>
                                        <p:attrNameLst>
                                          <p:attrName>ppt_w</p:attrName>
                                        </p:attrNameLst>
                                      </p:cBhvr>
                                      <p:tavLst>
                                        <p:tav tm="0">
                                          <p:val>
                                            <p:strVal val="4*#ppt_w"/>
                                          </p:val>
                                        </p:tav>
                                        <p:tav tm="100000">
                                          <p:val>
                                            <p:strVal val="#ppt_w"/>
                                          </p:val>
                                        </p:tav>
                                      </p:tavLst>
                                    </p:anim>
                                    <p:anim calcmode="lin" valueType="num">
                                      <p:cBhvr>
                                        <p:cTn id="8" dur="1000" fill="hold"/>
                                        <p:tgtEl>
                                          <p:spTgt spid="444"/>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ntr" nodeType="afterEffect" presetSubtype="32" presetID="23" grpId="2" fill="hold">
                                  <p:stCondLst>
                                    <p:cond delay="0"/>
                                  </p:stCondLst>
                                  <p:iterate type="el" backwards="0">
                                    <p:tmAbs val="0"/>
                                  </p:iterate>
                                  <p:childTnLst>
                                    <p:set>
                                      <p:cBhvr>
                                        <p:cTn id="11" fill="hold"/>
                                        <p:tgtEl>
                                          <p:spTgt spid="454"/>
                                        </p:tgtEl>
                                        <p:attrNameLst>
                                          <p:attrName>style.visibility</p:attrName>
                                        </p:attrNameLst>
                                      </p:cBhvr>
                                      <p:to>
                                        <p:strVal val="visible"/>
                                      </p:to>
                                    </p:set>
                                    <p:anim calcmode="lin" valueType="num">
                                      <p:cBhvr>
                                        <p:cTn id="12" dur="1000" fill="hold"/>
                                        <p:tgtEl>
                                          <p:spTgt spid="454"/>
                                        </p:tgtEl>
                                        <p:attrNameLst>
                                          <p:attrName>ppt_w</p:attrName>
                                        </p:attrNameLst>
                                      </p:cBhvr>
                                      <p:tavLst>
                                        <p:tav tm="0">
                                          <p:val>
                                            <p:strVal val="4*#ppt_w"/>
                                          </p:val>
                                        </p:tav>
                                        <p:tav tm="100000">
                                          <p:val>
                                            <p:strVal val="#ppt_w"/>
                                          </p:val>
                                        </p:tav>
                                      </p:tavLst>
                                    </p:anim>
                                    <p:anim calcmode="lin" valueType="num">
                                      <p:cBhvr>
                                        <p:cTn id="13" dur="1000" fill="hold"/>
                                        <p:tgtEl>
                                          <p:spTgt spid="45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4" grpId="1"/>
      <p:bldP build="whole" bldLvl="1" animBg="1" rev="0" advAuto="0" spid="454"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8" name="Text"/>
          <p:cNvGrpSpPr/>
          <p:nvPr/>
        </p:nvGrpSpPr>
        <p:grpSpPr>
          <a:xfrm>
            <a:off x="78122" y="231635"/>
            <a:ext cx="12848556" cy="1873599"/>
            <a:chOff x="0" y="0"/>
            <a:chExt cx="12848555" cy="1873597"/>
          </a:xfrm>
        </p:grpSpPr>
        <p:sp>
          <p:nvSpPr>
            <p:cNvPr id="457"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56"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59"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60"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61"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62"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63"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64" name="Salvation Is By Faith Alone …"/>
          <p:cNvSpPr txBox="1"/>
          <p:nvPr>
            <p:ph type="title" idx="4294967295"/>
          </p:nvPr>
        </p:nvSpPr>
        <p:spPr>
          <a:xfrm>
            <a:off x="78122" y="3024661"/>
            <a:ext cx="12848556" cy="1289399"/>
          </a:xfrm>
          <a:prstGeom prst="rect">
            <a:avLst/>
          </a:prstGeom>
          <a:effectLst>
            <a:outerShdw sx="100000" sy="100000" kx="0" ky="0" algn="b" rotWithShape="0" blurRad="50800" dist="145013" dir="3261281">
              <a:srgbClr val="000000">
                <a:alpha val="66837"/>
              </a:srgbClr>
            </a:outerShdw>
          </a:effectLst>
        </p:spPr>
        <p:txBody>
          <a:bodyPr anchor="t"/>
          <a:lstStyle>
            <a:lvl1pPr>
              <a:lnSpc>
                <a:spcPct val="80000"/>
              </a:lnSpc>
              <a:spcBef>
                <a:spcPts val="2800"/>
              </a:spcBef>
              <a:defRPr b="0" cap="all" sz="7000">
                <a:solidFill>
                  <a:srgbClr val="34A5DA"/>
                </a:solidFill>
                <a:effectLst>
                  <a:outerShdw sx="100000" sy="100000" kx="0" ky="0" algn="b" rotWithShape="0" blurRad="12700" dist="63500" dir="18900000">
                    <a:srgbClr val="000000"/>
                  </a:outerShdw>
                </a:effectLst>
                <a:latin typeface="DIN Condensed"/>
                <a:ea typeface="DIN Condensed"/>
                <a:cs typeface="DIN Condensed"/>
                <a:sym typeface="DIN Condensed"/>
              </a:defRPr>
            </a:lvl1pPr>
          </a:lstStyle>
          <a:p>
            <a:pPr/>
            <a:r>
              <a:t>Salvation Is By Faith Alone …</a:t>
            </a:r>
          </a:p>
        </p:txBody>
      </p:sp>
      <p:sp>
        <p:nvSpPr>
          <p:cNvPr id="465" name="BUT ……"/>
          <p:cNvSpPr txBox="1"/>
          <p:nvPr/>
        </p:nvSpPr>
        <p:spPr>
          <a:xfrm>
            <a:off x="586592" y="3823148"/>
            <a:ext cx="7973778"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500"/>
              </a:spcBef>
              <a:buSzPct val="80000"/>
              <a:buBlip>
                <a:blip r:embed="rId5"/>
              </a:buBlip>
              <a:defRPr sz="4200">
                <a:latin typeface="Century Gothic"/>
                <a:ea typeface="Century Gothic"/>
                <a:cs typeface="Century Gothic"/>
                <a:sym typeface="Century Gothic"/>
              </a:defRPr>
            </a:pPr>
            <a:r>
              <a:t>Matthew 7:21-27</a:t>
            </a:r>
          </a:p>
          <a:p>
            <a:pPr lvl="1" marL="1143000" indent="-685800" algn="l">
              <a:spcBef>
                <a:spcPts val="1500"/>
              </a:spcBef>
              <a:buSzPct val="80000"/>
              <a:buBlip>
                <a:blip r:embed="rId5"/>
              </a:buBlip>
              <a:defRPr sz="4200">
                <a:latin typeface="Century Gothic"/>
                <a:ea typeface="Century Gothic"/>
                <a:cs typeface="Century Gothic"/>
                <a:sym typeface="Century Gothic"/>
              </a:defRPr>
            </a:pPr>
            <a:r>
              <a:t>Luke 6:46-49</a:t>
            </a:r>
          </a:p>
          <a:p>
            <a:pPr lvl="1" marL="1143000" indent="-685800" algn="l">
              <a:spcBef>
                <a:spcPts val="1500"/>
              </a:spcBef>
              <a:buSzPct val="80000"/>
              <a:buBlip>
                <a:blip r:embed="rId5"/>
              </a:buBlip>
              <a:defRPr sz="4200">
                <a:latin typeface="Century Gothic"/>
                <a:ea typeface="Century Gothic"/>
                <a:cs typeface="Century Gothic"/>
                <a:sym typeface="Century Gothic"/>
              </a:defRPr>
            </a:pPr>
            <a:r>
              <a:t>Acts 2:38-41; 10:34,35</a:t>
            </a:r>
          </a:p>
          <a:p>
            <a:pPr lvl="1" marL="1143000" indent="-685800" algn="l">
              <a:spcBef>
                <a:spcPts val="1500"/>
              </a:spcBef>
              <a:buSzPct val="80000"/>
              <a:buBlip>
                <a:blip r:embed="rId5"/>
              </a:buBlip>
              <a:defRPr sz="4200">
                <a:latin typeface="Century Gothic"/>
                <a:ea typeface="Century Gothic"/>
                <a:cs typeface="Century Gothic"/>
                <a:sym typeface="Century Gothic"/>
              </a:defRPr>
            </a:pPr>
            <a:r>
              <a:t>James 1:22,23; 2:14-26</a:t>
            </a:r>
          </a:p>
          <a:p>
            <a:pPr lvl="1" marL="1143000" indent="-685800" algn="l">
              <a:spcBef>
                <a:spcPts val="1500"/>
              </a:spcBef>
              <a:buSzPct val="80000"/>
              <a:buBlip>
                <a:blip r:embed="rId5"/>
              </a:buBlip>
              <a:defRPr sz="4200">
                <a:latin typeface="Century Gothic"/>
                <a:ea typeface="Century Gothic"/>
                <a:cs typeface="Century Gothic"/>
                <a:sym typeface="Century Gothic"/>
              </a:defRPr>
            </a:pPr>
            <a:r>
              <a:t>Hebrews 5:8,9; 11:1-31</a:t>
            </a:r>
          </a:p>
          <a:p>
            <a:pPr lvl="1" marL="1143000" indent="-685800" algn="l">
              <a:spcBef>
                <a:spcPts val="1500"/>
              </a:spcBef>
              <a:buSzPct val="80000"/>
              <a:buBlip>
                <a:blip r:embed="rId5"/>
              </a:buBlip>
              <a:defRPr sz="4200">
                <a:latin typeface="Century Gothic"/>
                <a:ea typeface="Century Gothic"/>
                <a:cs typeface="Century Gothic"/>
                <a:sym typeface="Century Gothic"/>
              </a:defRPr>
            </a:pPr>
            <a:r>
              <a:t>1 John 2:3-6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5">
                                            <p:txEl>
                                              <p:pRg st="1" end="1"/>
                                            </p:txEl>
                                          </p:spTgt>
                                        </p:tgtEl>
                                        <p:attrNameLst>
                                          <p:attrName>style.visibility</p:attrName>
                                        </p:attrNameLst>
                                      </p:cBhvr>
                                      <p:to>
                                        <p:strVal val="visible"/>
                                      </p:to>
                                    </p:set>
                                    <p:animEffect filter="wipe(left)" transition="in">
                                      <p:cBhvr>
                                        <p:cTn id="7" dur="500"/>
                                        <p:tgtEl>
                                          <p:spTgt spid="4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65">
                                            <p:txEl>
                                              <p:pRg st="2" end="2"/>
                                            </p:txEl>
                                          </p:spTgt>
                                        </p:tgtEl>
                                        <p:attrNameLst>
                                          <p:attrName>style.visibility</p:attrName>
                                        </p:attrNameLst>
                                      </p:cBhvr>
                                      <p:to>
                                        <p:strVal val="visible"/>
                                      </p:to>
                                    </p:set>
                                    <p:animEffect filter="wipe(left)" transition="in">
                                      <p:cBhvr>
                                        <p:cTn id="12" dur="500"/>
                                        <p:tgtEl>
                                          <p:spTgt spid="4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65">
                                            <p:txEl>
                                              <p:pRg st="3" end="3"/>
                                            </p:txEl>
                                          </p:spTgt>
                                        </p:tgtEl>
                                        <p:attrNameLst>
                                          <p:attrName>style.visibility</p:attrName>
                                        </p:attrNameLst>
                                      </p:cBhvr>
                                      <p:to>
                                        <p:strVal val="visible"/>
                                      </p:to>
                                    </p:set>
                                    <p:animEffect filter="wipe(left)" transition="in">
                                      <p:cBhvr>
                                        <p:cTn id="17" dur="500"/>
                                        <p:tgtEl>
                                          <p:spTgt spid="46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65">
                                            <p:txEl>
                                              <p:pRg st="4" end="4"/>
                                            </p:txEl>
                                          </p:spTgt>
                                        </p:tgtEl>
                                        <p:attrNameLst>
                                          <p:attrName>style.visibility</p:attrName>
                                        </p:attrNameLst>
                                      </p:cBhvr>
                                      <p:to>
                                        <p:strVal val="visible"/>
                                      </p:to>
                                    </p:set>
                                    <p:animEffect filter="wipe(left)" transition="in">
                                      <p:cBhvr>
                                        <p:cTn id="22" dur="500"/>
                                        <p:tgtEl>
                                          <p:spTgt spid="46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65">
                                            <p:txEl>
                                              <p:pRg st="5" end="5"/>
                                            </p:txEl>
                                          </p:spTgt>
                                        </p:tgtEl>
                                        <p:attrNameLst>
                                          <p:attrName>style.visibility</p:attrName>
                                        </p:attrNameLst>
                                      </p:cBhvr>
                                      <p:to>
                                        <p:strVal val="visible"/>
                                      </p:to>
                                    </p:set>
                                    <p:animEffect filter="wipe(left)" transition="in">
                                      <p:cBhvr>
                                        <p:cTn id="27" dur="500"/>
                                        <p:tgtEl>
                                          <p:spTgt spid="46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65">
                                            <p:txEl>
                                              <p:pRg st="6" end="6"/>
                                            </p:txEl>
                                          </p:spTgt>
                                        </p:tgtEl>
                                        <p:attrNameLst>
                                          <p:attrName>style.visibility</p:attrName>
                                        </p:attrNameLst>
                                      </p:cBhvr>
                                      <p:to>
                                        <p:strVal val="visible"/>
                                      </p:to>
                                    </p:set>
                                    <p:animEffect filter="wipe(left)" transition="in">
                                      <p:cBhvr>
                                        <p:cTn id="32" dur="500"/>
                                        <p:tgtEl>
                                          <p:spTgt spid="465">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age" descr="Image"/>
          <p:cNvPicPr>
            <a:picLocks noChangeAspect="1"/>
          </p:cNvPicPr>
          <p:nvPr>
            <p:ph type="pic" idx="13"/>
          </p:nvPr>
        </p:nvPicPr>
        <p:blipFill>
          <a:blip r:embed="rId2">
            <a:extLst/>
          </a:blip>
          <a:srcRect l="5067" t="0" r="5067" b="0"/>
          <a:stretch>
            <a:fillRect/>
          </a:stretch>
        </p:blipFill>
        <p:spPr>
          <a:prstGeom prst="rect">
            <a:avLst/>
          </a:prstGeom>
        </p:spPr>
      </p:pic>
      <p:sp>
        <p:nvSpPr>
          <p:cNvPr id="276" name="Satan Has Been Busy trying Changing What God Has Said From The Beginning - Ge 3:1,4,5"/>
          <p:cNvSpPr txBox="1"/>
          <p:nvPr/>
        </p:nvSpPr>
        <p:spPr>
          <a:xfrm>
            <a:off x="83368" y="209204"/>
            <a:ext cx="12838065" cy="150705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600"/>
            </a:pPr>
            <a:r>
              <a:t>Satan Has Been Busy trying Changing What God Has Said From The Beginning - </a:t>
            </a:r>
            <a:r>
              <a:rPr>
                <a:solidFill>
                  <a:schemeClr val="accent3">
                    <a:hueOff val="-161208"/>
                    <a:satOff val="21110"/>
                    <a:lumOff val="21634"/>
                  </a:schemeClr>
                </a:solidFill>
              </a:rPr>
              <a:t>Ge 3:1,4,5</a:t>
            </a:r>
          </a:p>
        </p:txBody>
      </p:sp>
      <p:sp>
        <p:nvSpPr>
          <p:cNvPr id="277" name="1 … “Has God indeed said, ‘You shall not eat of every tree of the garden’?” …. 4… “You will not surely die."/>
          <p:cNvSpPr txBox="1"/>
          <p:nvPr/>
        </p:nvSpPr>
        <p:spPr>
          <a:xfrm>
            <a:off x="525218" y="7003923"/>
            <a:ext cx="11954365" cy="25569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60000"/>
              </a:lnSpc>
              <a:defRPr sz="9500">
                <a:solidFill>
                  <a:srgbClr val="FFFFFF"/>
                </a:solidFill>
                <a:latin typeface="A Charming Font"/>
                <a:ea typeface="A Charming Font"/>
                <a:cs typeface="A Charming Font"/>
                <a:sym typeface="A Charming Font"/>
              </a:defRPr>
            </a:lvl1pPr>
          </a:lstStyle>
          <a:p>
            <a:pPr>
              <a:defRPr>
                <a:effectLst/>
              </a:defRPr>
            </a:pPr>
            <a:r>
              <a:t>1 … “Has God indeed said, ‘You shall not eat of every tree of the garden’?” …. 4… “You will not surely die.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9" name="Text"/>
          <p:cNvGrpSpPr/>
          <p:nvPr/>
        </p:nvGrpSpPr>
        <p:grpSpPr>
          <a:xfrm>
            <a:off x="78122" y="231635"/>
            <a:ext cx="12848556" cy="1873599"/>
            <a:chOff x="0" y="0"/>
            <a:chExt cx="12848555" cy="1873597"/>
          </a:xfrm>
        </p:grpSpPr>
        <p:sp>
          <p:nvSpPr>
            <p:cNvPr id="468"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67"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70"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71"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72"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73"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74"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75" name="Baptism Is Not Necessary To Be Saved"/>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Baptism Is Not Necessary To Be Saved</a:t>
            </a:r>
          </a:p>
        </p:txBody>
      </p:sp>
      <p:sp>
        <p:nvSpPr>
          <p:cNvPr id="476" name="BUT ……"/>
          <p:cNvSpPr txBox="1"/>
          <p:nvPr/>
        </p:nvSpPr>
        <p:spPr>
          <a:xfrm>
            <a:off x="586592" y="3823148"/>
            <a:ext cx="7973778"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Mark 16:16; Matthew 28:19</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Acts 2:38-41; … 22:16</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Romans 6:3-6, 16-18</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Galatians 3:26,27</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Colossians 2:12,13</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1 Peter 3:21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6">
                                            <p:bg/>
                                          </p:spTgt>
                                        </p:tgtEl>
                                        <p:attrNameLst>
                                          <p:attrName>style.visibility</p:attrName>
                                        </p:attrNameLst>
                                      </p:cBhvr>
                                      <p:to>
                                        <p:strVal val="visible"/>
                                      </p:to>
                                    </p:set>
                                    <p:animEffect filter="wipe(left)" transition="in">
                                      <p:cBhvr>
                                        <p:cTn id="7" dur="1500"/>
                                        <p:tgtEl>
                                          <p:spTgt spid="47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6">
                                            <p:txEl>
                                              <p:pRg st="0" end="0"/>
                                            </p:txEl>
                                          </p:spTgt>
                                        </p:tgtEl>
                                        <p:attrNameLst>
                                          <p:attrName>style.visibility</p:attrName>
                                        </p:attrNameLst>
                                      </p:cBhvr>
                                      <p:to>
                                        <p:strVal val="visible"/>
                                      </p:to>
                                    </p:set>
                                    <p:animEffect filter="wipe(left)" transition="in">
                                      <p:cBhvr>
                                        <p:cTn id="10" dur="1500"/>
                                        <p:tgtEl>
                                          <p:spTgt spid="4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76">
                                            <p:txEl>
                                              <p:pRg st="1" end="1"/>
                                            </p:txEl>
                                          </p:spTgt>
                                        </p:tgtEl>
                                        <p:attrNameLst>
                                          <p:attrName>style.visibility</p:attrName>
                                        </p:attrNameLst>
                                      </p:cBhvr>
                                      <p:to>
                                        <p:strVal val="visible"/>
                                      </p:to>
                                    </p:set>
                                    <p:animEffect filter="wipe(left)" transition="in">
                                      <p:cBhvr>
                                        <p:cTn id="15" dur="1500"/>
                                        <p:tgtEl>
                                          <p:spTgt spid="4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76">
                                            <p:txEl>
                                              <p:pRg st="2" end="2"/>
                                            </p:txEl>
                                          </p:spTgt>
                                        </p:tgtEl>
                                        <p:attrNameLst>
                                          <p:attrName>style.visibility</p:attrName>
                                        </p:attrNameLst>
                                      </p:cBhvr>
                                      <p:to>
                                        <p:strVal val="visible"/>
                                      </p:to>
                                    </p:set>
                                    <p:animEffect filter="wipe(left)" transition="in">
                                      <p:cBhvr>
                                        <p:cTn id="20" dur="1500"/>
                                        <p:tgtEl>
                                          <p:spTgt spid="4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76">
                                            <p:txEl>
                                              <p:pRg st="3" end="3"/>
                                            </p:txEl>
                                          </p:spTgt>
                                        </p:tgtEl>
                                        <p:attrNameLst>
                                          <p:attrName>style.visibility</p:attrName>
                                        </p:attrNameLst>
                                      </p:cBhvr>
                                      <p:to>
                                        <p:strVal val="visible"/>
                                      </p:to>
                                    </p:set>
                                    <p:animEffect filter="wipe(left)" transition="in">
                                      <p:cBhvr>
                                        <p:cTn id="25" dur="1500"/>
                                        <p:tgtEl>
                                          <p:spTgt spid="47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76">
                                            <p:txEl>
                                              <p:pRg st="4" end="4"/>
                                            </p:txEl>
                                          </p:spTgt>
                                        </p:tgtEl>
                                        <p:attrNameLst>
                                          <p:attrName>style.visibility</p:attrName>
                                        </p:attrNameLst>
                                      </p:cBhvr>
                                      <p:to>
                                        <p:strVal val="visible"/>
                                      </p:to>
                                    </p:set>
                                    <p:animEffect filter="wipe(left)" transition="in">
                                      <p:cBhvr>
                                        <p:cTn id="30" dur="1500"/>
                                        <p:tgtEl>
                                          <p:spTgt spid="47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476">
                                            <p:txEl>
                                              <p:pRg st="5" end="5"/>
                                            </p:txEl>
                                          </p:spTgt>
                                        </p:tgtEl>
                                        <p:attrNameLst>
                                          <p:attrName>style.visibility</p:attrName>
                                        </p:attrNameLst>
                                      </p:cBhvr>
                                      <p:to>
                                        <p:strVal val="visible"/>
                                      </p:to>
                                    </p:set>
                                    <p:animEffect filter="wipe(left)" transition="in">
                                      <p:cBhvr>
                                        <p:cTn id="35" dur="1500"/>
                                        <p:tgtEl>
                                          <p:spTgt spid="47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476">
                                            <p:txEl>
                                              <p:pRg st="6" end="6"/>
                                            </p:txEl>
                                          </p:spTgt>
                                        </p:tgtEl>
                                        <p:attrNameLst>
                                          <p:attrName>style.visibility</p:attrName>
                                        </p:attrNameLst>
                                      </p:cBhvr>
                                      <p:to>
                                        <p:strVal val="visible"/>
                                      </p:to>
                                    </p:set>
                                    <p:animEffect filter="wipe(left)" transition="in">
                                      <p:cBhvr>
                                        <p:cTn id="40" dur="1500"/>
                                        <p:tgtEl>
                                          <p:spTgt spid="47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0" name="Text"/>
          <p:cNvGrpSpPr/>
          <p:nvPr/>
        </p:nvGrpSpPr>
        <p:grpSpPr>
          <a:xfrm>
            <a:off x="78122" y="231635"/>
            <a:ext cx="12848556" cy="1873599"/>
            <a:chOff x="0" y="0"/>
            <a:chExt cx="12848555" cy="1873597"/>
          </a:xfrm>
        </p:grpSpPr>
        <p:sp>
          <p:nvSpPr>
            <p:cNvPr id="479"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78"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81"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82"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83"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84"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85"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86" name="Any church will do - It doesn’t matter"/>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Any church will do - It doesn’t matter</a:t>
            </a:r>
          </a:p>
        </p:txBody>
      </p:sp>
      <p:sp>
        <p:nvSpPr>
          <p:cNvPr id="487" name="BUT ……"/>
          <p:cNvSpPr txBox="1"/>
          <p:nvPr/>
        </p:nvSpPr>
        <p:spPr>
          <a:xfrm>
            <a:off x="586592" y="3823148"/>
            <a:ext cx="8529127"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Matthew 16:18</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Acts 2:47</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1 Corinthians 12:13ff</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Ephesians 1:22,23; 4:4; 5:23-25</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1 Corinthians 1:10-12</a:t>
            </a:r>
          </a:p>
          <a:p>
            <a:pPr lvl="1" marL="1143000" indent="-685800" algn="l">
              <a:spcBef>
                <a:spcPts val="1500"/>
              </a:spcBef>
              <a:buSzPct val="80000"/>
              <a:buBlip>
                <a:blip r:embed="rId5"/>
              </a:buBlip>
              <a:defRPr sz="4000">
                <a:latin typeface="Century Gothic"/>
                <a:ea typeface="Century Gothic"/>
                <a:cs typeface="Century Gothic"/>
                <a:sym typeface="Century Gothic"/>
              </a:defRPr>
            </a:pPr>
            <a:r>
              <a:t>Romans 16:16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7">
                                            <p:bg/>
                                          </p:spTgt>
                                        </p:tgtEl>
                                        <p:attrNameLst>
                                          <p:attrName>style.visibility</p:attrName>
                                        </p:attrNameLst>
                                      </p:cBhvr>
                                      <p:to>
                                        <p:strVal val="visible"/>
                                      </p:to>
                                    </p:set>
                                    <p:animEffect filter="wipe(left)" transition="in">
                                      <p:cBhvr>
                                        <p:cTn id="7" dur="500"/>
                                        <p:tgtEl>
                                          <p:spTgt spid="4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87">
                                            <p:txEl>
                                              <p:pRg st="0" end="0"/>
                                            </p:txEl>
                                          </p:spTgt>
                                        </p:tgtEl>
                                        <p:attrNameLst>
                                          <p:attrName>style.visibility</p:attrName>
                                        </p:attrNameLst>
                                      </p:cBhvr>
                                      <p:to>
                                        <p:strVal val="visible"/>
                                      </p:to>
                                    </p:set>
                                    <p:animEffect filter="wipe(left)" transition="in">
                                      <p:cBhvr>
                                        <p:cTn id="10" dur="500"/>
                                        <p:tgtEl>
                                          <p:spTgt spid="4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87">
                                            <p:txEl>
                                              <p:pRg st="1" end="1"/>
                                            </p:txEl>
                                          </p:spTgt>
                                        </p:tgtEl>
                                        <p:attrNameLst>
                                          <p:attrName>style.visibility</p:attrName>
                                        </p:attrNameLst>
                                      </p:cBhvr>
                                      <p:to>
                                        <p:strVal val="visible"/>
                                      </p:to>
                                    </p:set>
                                    <p:animEffect filter="wipe(left)" transition="in">
                                      <p:cBhvr>
                                        <p:cTn id="15" dur="500"/>
                                        <p:tgtEl>
                                          <p:spTgt spid="4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87">
                                            <p:txEl>
                                              <p:pRg st="2" end="2"/>
                                            </p:txEl>
                                          </p:spTgt>
                                        </p:tgtEl>
                                        <p:attrNameLst>
                                          <p:attrName>style.visibility</p:attrName>
                                        </p:attrNameLst>
                                      </p:cBhvr>
                                      <p:to>
                                        <p:strVal val="visible"/>
                                      </p:to>
                                    </p:set>
                                    <p:animEffect filter="wipe(left)" transition="in">
                                      <p:cBhvr>
                                        <p:cTn id="20" dur="500"/>
                                        <p:tgtEl>
                                          <p:spTgt spid="4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87">
                                            <p:txEl>
                                              <p:pRg st="3" end="3"/>
                                            </p:txEl>
                                          </p:spTgt>
                                        </p:tgtEl>
                                        <p:attrNameLst>
                                          <p:attrName>style.visibility</p:attrName>
                                        </p:attrNameLst>
                                      </p:cBhvr>
                                      <p:to>
                                        <p:strVal val="visible"/>
                                      </p:to>
                                    </p:set>
                                    <p:animEffect filter="wipe(left)" transition="in">
                                      <p:cBhvr>
                                        <p:cTn id="25" dur="500"/>
                                        <p:tgtEl>
                                          <p:spTgt spid="48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87">
                                            <p:txEl>
                                              <p:pRg st="4" end="4"/>
                                            </p:txEl>
                                          </p:spTgt>
                                        </p:tgtEl>
                                        <p:attrNameLst>
                                          <p:attrName>style.visibility</p:attrName>
                                        </p:attrNameLst>
                                      </p:cBhvr>
                                      <p:to>
                                        <p:strVal val="visible"/>
                                      </p:to>
                                    </p:set>
                                    <p:animEffect filter="wipe(left)" transition="in">
                                      <p:cBhvr>
                                        <p:cTn id="30" dur="500"/>
                                        <p:tgtEl>
                                          <p:spTgt spid="48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487">
                                            <p:txEl>
                                              <p:pRg st="5" end="5"/>
                                            </p:txEl>
                                          </p:spTgt>
                                        </p:tgtEl>
                                        <p:attrNameLst>
                                          <p:attrName>style.visibility</p:attrName>
                                        </p:attrNameLst>
                                      </p:cBhvr>
                                      <p:to>
                                        <p:strVal val="visible"/>
                                      </p:to>
                                    </p:set>
                                    <p:animEffect filter="wipe(left)" transition="in">
                                      <p:cBhvr>
                                        <p:cTn id="35" dur="500"/>
                                        <p:tgtEl>
                                          <p:spTgt spid="48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487">
                                            <p:txEl>
                                              <p:pRg st="6" end="6"/>
                                            </p:txEl>
                                          </p:spTgt>
                                        </p:tgtEl>
                                        <p:attrNameLst>
                                          <p:attrName>style.visibility</p:attrName>
                                        </p:attrNameLst>
                                      </p:cBhvr>
                                      <p:to>
                                        <p:strVal val="visible"/>
                                      </p:to>
                                    </p:set>
                                    <p:animEffect filter="wipe(left)" transition="in">
                                      <p:cBhvr>
                                        <p:cTn id="40" dur="500"/>
                                        <p:tgtEl>
                                          <p:spTgt spid="48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1" name="Text"/>
          <p:cNvGrpSpPr/>
          <p:nvPr/>
        </p:nvGrpSpPr>
        <p:grpSpPr>
          <a:xfrm>
            <a:off x="78122" y="231635"/>
            <a:ext cx="12848556" cy="1873599"/>
            <a:chOff x="0" y="0"/>
            <a:chExt cx="12848555" cy="1873597"/>
          </a:xfrm>
        </p:grpSpPr>
        <p:sp>
          <p:nvSpPr>
            <p:cNvPr id="490"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89"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492"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493"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494"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495"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496"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497" name="God will accept whatever worship we give"/>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God will accept whatever worship we give</a:t>
            </a:r>
          </a:p>
        </p:txBody>
      </p:sp>
      <p:sp>
        <p:nvSpPr>
          <p:cNvPr id="498" name="BUT ……"/>
          <p:cNvSpPr txBox="1"/>
          <p:nvPr/>
        </p:nvSpPr>
        <p:spPr>
          <a:xfrm>
            <a:off x="586592" y="3823148"/>
            <a:ext cx="8529127" cy="551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500"/>
              </a:spcBef>
              <a:buSzPct val="80000"/>
              <a:buBlip>
                <a:blip r:embed="rId5"/>
              </a:buBlip>
              <a:defRPr>
                <a:latin typeface="Century Gothic"/>
                <a:ea typeface="Century Gothic"/>
                <a:cs typeface="Century Gothic"/>
                <a:sym typeface="Century Gothic"/>
              </a:defRPr>
            </a:pPr>
            <a:r>
              <a:t>Leviticus 10:1-4</a:t>
            </a:r>
          </a:p>
          <a:p>
            <a:pPr lvl="1" marL="1143000" indent="-685800" algn="l">
              <a:spcBef>
                <a:spcPts val="1500"/>
              </a:spcBef>
              <a:buSzPct val="80000"/>
              <a:buBlip>
                <a:blip r:embed="rId5"/>
              </a:buBlip>
              <a:defRPr>
                <a:latin typeface="Century Gothic"/>
                <a:ea typeface="Century Gothic"/>
                <a:cs typeface="Century Gothic"/>
                <a:sym typeface="Century Gothic"/>
              </a:defRPr>
            </a:pPr>
            <a:r>
              <a:t>John 4:24,25</a:t>
            </a:r>
          </a:p>
          <a:p>
            <a:pPr lvl="1" marL="1143000" indent="-685800" algn="l">
              <a:spcBef>
                <a:spcPts val="1500"/>
              </a:spcBef>
              <a:buSzPct val="80000"/>
              <a:buBlip>
                <a:blip r:embed="rId5"/>
              </a:buBlip>
              <a:defRPr>
                <a:latin typeface="Century Gothic"/>
                <a:ea typeface="Century Gothic"/>
                <a:cs typeface="Century Gothic"/>
                <a:sym typeface="Century Gothic"/>
              </a:defRPr>
            </a:pPr>
            <a:r>
              <a:t>Acts 2:42; 20:7</a:t>
            </a:r>
          </a:p>
          <a:p>
            <a:pPr lvl="1" marL="1143000" indent="-685800" algn="l">
              <a:spcBef>
                <a:spcPts val="1500"/>
              </a:spcBef>
              <a:buSzPct val="80000"/>
              <a:buBlip>
                <a:blip r:embed="rId5"/>
              </a:buBlip>
              <a:defRPr>
                <a:latin typeface="Century Gothic"/>
                <a:ea typeface="Century Gothic"/>
                <a:cs typeface="Century Gothic"/>
                <a:sym typeface="Century Gothic"/>
              </a:defRPr>
            </a:pPr>
            <a:r>
              <a:t>1 Corinthians 11:2; 14; 16:1,2</a:t>
            </a:r>
          </a:p>
          <a:p>
            <a:pPr lvl="1" marL="1143000" indent="-685800" algn="l">
              <a:spcBef>
                <a:spcPts val="1500"/>
              </a:spcBef>
              <a:buSzPct val="80000"/>
              <a:buBlip>
                <a:blip r:embed="rId5"/>
              </a:buBlip>
              <a:defRPr>
                <a:latin typeface="Century Gothic"/>
                <a:ea typeface="Century Gothic"/>
                <a:cs typeface="Century Gothic"/>
                <a:sym typeface="Century Gothic"/>
              </a:defRPr>
            </a:pPr>
            <a:r>
              <a:t>Ephesians 5:19; Colossians 3:16</a:t>
            </a:r>
          </a:p>
          <a:p>
            <a:pPr lvl="1" marL="1143000" indent="-685800" algn="l">
              <a:spcBef>
                <a:spcPts val="1500"/>
              </a:spcBef>
              <a:buSzPct val="80000"/>
              <a:buBlip>
                <a:blip r:embed="rId5"/>
              </a:buBlip>
              <a:defRPr>
                <a:latin typeface="Century Gothic"/>
                <a:ea typeface="Century Gothic"/>
                <a:cs typeface="Century Gothic"/>
                <a:sym typeface="Century Gothic"/>
              </a:defRPr>
            </a:pPr>
            <a:r>
              <a:t>Hebrews 12:25-29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98">
                                            <p:bg/>
                                          </p:spTgt>
                                        </p:tgtEl>
                                        <p:attrNameLst>
                                          <p:attrName>style.visibility</p:attrName>
                                        </p:attrNameLst>
                                      </p:cBhvr>
                                      <p:to>
                                        <p:strVal val="visible"/>
                                      </p:to>
                                    </p:set>
                                    <p:anim calcmode="lin" valueType="num">
                                      <p:cBhvr>
                                        <p:cTn id="7" dur="1000" fill="hold"/>
                                        <p:tgtEl>
                                          <p:spTgt spid="498">
                                            <p:bg/>
                                          </p:spTgt>
                                        </p:tgtEl>
                                        <p:attrNameLst>
                                          <p:attrName>ppt_w</p:attrName>
                                        </p:attrNameLst>
                                      </p:cBhvr>
                                      <p:tavLst>
                                        <p:tav tm="0">
                                          <p:val>
                                            <p:strVal val="4*#ppt_w"/>
                                          </p:val>
                                        </p:tav>
                                        <p:tav tm="100000">
                                          <p:val>
                                            <p:strVal val="#ppt_w"/>
                                          </p:val>
                                        </p:tav>
                                      </p:tavLst>
                                    </p:anim>
                                    <p:anim calcmode="lin" valueType="num">
                                      <p:cBhvr>
                                        <p:cTn id="8" dur="1000" fill="hold"/>
                                        <p:tgtEl>
                                          <p:spTgt spid="498">
                                            <p:bg/>
                                          </p:spTgt>
                                        </p:tgtEl>
                                        <p:attrNameLst>
                                          <p:attrName>ppt_h</p:attrName>
                                        </p:attrNameLst>
                                      </p:cBhvr>
                                      <p:tavLst>
                                        <p:tav tm="0">
                                          <p:val>
                                            <p:strVal val="4*#ppt_h"/>
                                          </p:val>
                                        </p:tav>
                                        <p:tav tm="100000">
                                          <p:val>
                                            <p:strVal val="#ppt_h"/>
                                          </p:val>
                                        </p:tav>
                                      </p:tavLst>
                                    </p:anim>
                                  </p:childTnLst>
                                </p:cTn>
                              </p:par>
                              <p:par>
                                <p:cTn id="9" presetClass="entr" nodeType="withEffect" presetSubtype="32" presetID="23" grpId="1" fill="hold">
                                  <p:stCondLst>
                                    <p:cond delay="0"/>
                                  </p:stCondLst>
                                  <p:iterate type="el" backwards="0">
                                    <p:tmAbs val="0"/>
                                  </p:iterate>
                                  <p:childTnLst>
                                    <p:set>
                                      <p:cBhvr>
                                        <p:cTn id="10" fill="hold"/>
                                        <p:tgtEl>
                                          <p:spTgt spid="498">
                                            <p:txEl>
                                              <p:pRg st="0" end="0"/>
                                            </p:txEl>
                                          </p:spTgt>
                                        </p:tgtEl>
                                        <p:attrNameLst>
                                          <p:attrName>style.visibility</p:attrName>
                                        </p:attrNameLst>
                                      </p:cBhvr>
                                      <p:to>
                                        <p:strVal val="visible"/>
                                      </p:to>
                                    </p:set>
                                    <p:anim calcmode="lin" valueType="num">
                                      <p:cBhvr>
                                        <p:cTn id="11" dur="1000" fill="hold"/>
                                        <p:tgtEl>
                                          <p:spTgt spid="498">
                                            <p:txEl>
                                              <p:pRg st="0" end="0"/>
                                            </p:txEl>
                                          </p:spTgt>
                                        </p:tgtEl>
                                        <p:attrNameLst>
                                          <p:attrName>ppt_w</p:attrName>
                                        </p:attrNameLst>
                                      </p:cBhvr>
                                      <p:tavLst>
                                        <p:tav tm="0">
                                          <p:val>
                                            <p:strVal val="4*#ppt_w"/>
                                          </p:val>
                                        </p:tav>
                                        <p:tav tm="100000">
                                          <p:val>
                                            <p:strVal val="#ppt_w"/>
                                          </p:val>
                                        </p:tav>
                                      </p:tavLst>
                                    </p:anim>
                                    <p:anim calcmode="lin" valueType="num">
                                      <p:cBhvr>
                                        <p:cTn id="12" dur="1000" fill="hold"/>
                                        <p:tgtEl>
                                          <p:spTgt spid="498">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23" grpId="1" fill="hold">
                                  <p:stCondLst>
                                    <p:cond delay="0"/>
                                  </p:stCondLst>
                                  <p:iterate type="el" backwards="0">
                                    <p:tmAbs val="0"/>
                                  </p:iterate>
                                  <p:childTnLst>
                                    <p:set>
                                      <p:cBhvr>
                                        <p:cTn id="16" fill="hold"/>
                                        <p:tgtEl>
                                          <p:spTgt spid="498">
                                            <p:txEl>
                                              <p:pRg st="1" end="1"/>
                                            </p:txEl>
                                          </p:spTgt>
                                        </p:tgtEl>
                                        <p:attrNameLst>
                                          <p:attrName>style.visibility</p:attrName>
                                        </p:attrNameLst>
                                      </p:cBhvr>
                                      <p:to>
                                        <p:strVal val="visible"/>
                                      </p:to>
                                    </p:set>
                                    <p:anim calcmode="lin" valueType="num">
                                      <p:cBhvr>
                                        <p:cTn id="17" dur="1000" fill="hold"/>
                                        <p:tgtEl>
                                          <p:spTgt spid="498">
                                            <p:txEl>
                                              <p:pRg st="1" end="1"/>
                                            </p:txEl>
                                          </p:spTgt>
                                        </p:tgtEl>
                                        <p:attrNameLst>
                                          <p:attrName>ppt_w</p:attrName>
                                        </p:attrNameLst>
                                      </p:cBhvr>
                                      <p:tavLst>
                                        <p:tav tm="0">
                                          <p:val>
                                            <p:strVal val="4*#ppt_w"/>
                                          </p:val>
                                        </p:tav>
                                        <p:tav tm="100000">
                                          <p:val>
                                            <p:strVal val="#ppt_w"/>
                                          </p:val>
                                        </p:tav>
                                      </p:tavLst>
                                    </p:anim>
                                    <p:anim calcmode="lin" valueType="num">
                                      <p:cBhvr>
                                        <p:cTn id="18" dur="1000" fill="hold"/>
                                        <p:tgtEl>
                                          <p:spTgt spid="498">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23" grpId="1" fill="hold">
                                  <p:stCondLst>
                                    <p:cond delay="0"/>
                                  </p:stCondLst>
                                  <p:iterate type="el" backwards="0">
                                    <p:tmAbs val="0"/>
                                  </p:iterate>
                                  <p:childTnLst>
                                    <p:set>
                                      <p:cBhvr>
                                        <p:cTn id="22" fill="hold"/>
                                        <p:tgtEl>
                                          <p:spTgt spid="498">
                                            <p:txEl>
                                              <p:pRg st="2" end="2"/>
                                            </p:txEl>
                                          </p:spTgt>
                                        </p:tgtEl>
                                        <p:attrNameLst>
                                          <p:attrName>style.visibility</p:attrName>
                                        </p:attrNameLst>
                                      </p:cBhvr>
                                      <p:to>
                                        <p:strVal val="visible"/>
                                      </p:to>
                                    </p:set>
                                    <p:anim calcmode="lin" valueType="num">
                                      <p:cBhvr>
                                        <p:cTn id="23" dur="1000" fill="hold"/>
                                        <p:tgtEl>
                                          <p:spTgt spid="498">
                                            <p:txEl>
                                              <p:pRg st="2" end="2"/>
                                            </p:txEl>
                                          </p:spTgt>
                                        </p:tgtEl>
                                        <p:attrNameLst>
                                          <p:attrName>ppt_w</p:attrName>
                                        </p:attrNameLst>
                                      </p:cBhvr>
                                      <p:tavLst>
                                        <p:tav tm="0">
                                          <p:val>
                                            <p:strVal val="4*#ppt_w"/>
                                          </p:val>
                                        </p:tav>
                                        <p:tav tm="100000">
                                          <p:val>
                                            <p:strVal val="#ppt_w"/>
                                          </p:val>
                                        </p:tav>
                                      </p:tavLst>
                                    </p:anim>
                                    <p:anim calcmode="lin" valueType="num">
                                      <p:cBhvr>
                                        <p:cTn id="24" dur="1000" fill="hold"/>
                                        <p:tgtEl>
                                          <p:spTgt spid="498">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2" presetID="23" grpId="1" fill="hold">
                                  <p:stCondLst>
                                    <p:cond delay="0"/>
                                  </p:stCondLst>
                                  <p:iterate type="el" backwards="0">
                                    <p:tmAbs val="0"/>
                                  </p:iterate>
                                  <p:childTnLst>
                                    <p:set>
                                      <p:cBhvr>
                                        <p:cTn id="28" fill="hold"/>
                                        <p:tgtEl>
                                          <p:spTgt spid="498">
                                            <p:txEl>
                                              <p:pRg st="3" end="3"/>
                                            </p:txEl>
                                          </p:spTgt>
                                        </p:tgtEl>
                                        <p:attrNameLst>
                                          <p:attrName>style.visibility</p:attrName>
                                        </p:attrNameLst>
                                      </p:cBhvr>
                                      <p:to>
                                        <p:strVal val="visible"/>
                                      </p:to>
                                    </p:set>
                                    <p:anim calcmode="lin" valueType="num">
                                      <p:cBhvr>
                                        <p:cTn id="29" dur="1000" fill="hold"/>
                                        <p:tgtEl>
                                          <p:spTgt spid="498">
                                            <p:txEl>
                                              <p:pRg st="3" end="3"/>
                                            </p:txEl>
                                          </p:spTgt>
                                        </p:tgtEl>
                                        <p:attrNameLst>
                                          <p:attrName>ppt_w</p:attrName>
                                        </p:attrNameLst>
                                      </p:cBhvr>
                                      <p:tavLst>
                                        <p:tav tm="0">
                                          <p:val>
                                            <p:strVal val="4*#ppt_w"/>
                                          </p:val>
                                        </p:tav>
                                        <p:tav tm="100000">
                                          <p:val>
                                            <p:strVal val="#ppt_w"/>
                                          </p:val>
                                        </p:tav>
                                      </p:tavLst>
                                    </p:anim>
                                    <p:anim calcmode="lin" valueType="num">
                                      <p:cBhvr>
                                        <p:cTn id="30" dur="1000" fill="hold"/>
                                        <p:tgtEl>
                                          <p:spTgt spid="498">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23" grpId="1" fill="hold">
                                  <p:stCondLst>
                                    <p:cond delay="0"/>
                                  </p:stCondLst>
                                  <p:iterate type="el" backwards="0">
                                    <p:tmAbs val="0"/>
                                  </p:iterate>
                                  <p:childTnLst>
                                    <p:set>
                                      <p:cBhvr>
                                        <p:cTn id="34" fill="hold"/>
                                        <p:tgtEl>
                                          <p:spTgt spid="498">
                                            <p:txEl>
                                              <p:pRg st="4" end="4"/>
                                            </p:txEl>
                                          </p:spTgt>
                                        </p:tgtEl>
                                        <p:attrNameLst>
                                          <p:attrName>style.visibility</p:attrName>
                                        </p:attrNameLst>
                                      </p:cBhvr>
                                      <p:to>
                                        <p:strVal val="visible"/>
                                      </p:to>
                                    </p:set>
                                    <p:anim calcmode="lin" valueType="num">
                                      <p:cBhvr>
                                        <p:cTn id="35" dur="1000" fill="hold"/>
                                        <p:tgtEl>
                                          <p:spTgt spid="498">
                                            <p:txEl>
                                              <p:pRg st="4" end="4"/>
                                            </p:txEl>
                                          </p:spTgt>
                                        </p:tgtEl>
                                        <p:attrNameLst>
                                          <p:attrName>ppt_w</p:attrName>
                                        </p:attrNameLst>
                                      </p:cBhvr>
                                      <p:tavLst>
                                        <p:tav tm="0">
                                          <p:val>
                                            <p:strVal val="4*#ppt_w"/>
                                          </p:val>
                                        </p:tav>
                                        <p:tav tm="100000">
                                          <p:val>
                                            <p:strVal val="#ppt_w"/>
                                          </p:val>
                                        </p:tav>
                                      </p:tavLst>
                                    </p:anim>
                                    <p:anim calcmode="lin" valueType="num">
                                      <p:cBhvr>
                                        <p:cTn id="36" dur="1000" fill="hold"/>
                                        <p:tgtEl>
                                          <p:spTgt spid="498">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32" presetID="23" grpId="1" fill="hold">
                                  <p:stCondLst>
                                    <p:cond delay="0"/>
                                  </p:stCondLst>
                                  <p:iterate type="el" backwards="0">
                                    <p:tmAbs val="0"/>
                                  </p:iterate>
                                  <p:childTnLst>
                                    <p:set>
                                      <p:cBhvr>
                                        <p:cTn id="40" fill="hold"/>
                                        <p:tgtEl>
                                          <p:spTgt spid="498">
                                            <p:txEl>
                                              <p:pRg st="5" end="5"/>
                                            </p:txEl>
                                          </p:spTgt>
                                        </p:tgtEl>
                                        <p:attrNameLst>
                                          <p:attrName>style.visibility</p:attrName>
                                        </p:attrNameLst>
                                      </p:cBhvr>
                                      <p:to>
                                        <p:strVal val="visible"/>
                                      </p:to>
                                    </p:set>
                                    <p:anim calcmode="lin" valueType="num">
                                      <p:cBhvr>
                                        <p:cTn id="41" dur="1000" fill="hold"/>
                                        <p:tgtEl>
                                          <p:spTgt spid="498">
                                            <p:txEl>
                                              <p:pRg st="5" end="5"/>
                                            </p:txEl>
                                          </p:spTgt>
                                        </p:tgtEl>
                                        <p:attrNameLst>
                                          <p:attrName>ppt_w</p:attrName>
                                        </p:attrNameLst>
                                      </p:cBhvr>
                                      <p:tavLst>
                                        <p:tav tm="0">
                                          <p:val>
                                            <p:strVal val="4*#ppt_w"/>
                                          </p:val>
                                        </p:tav>
                                        <p:tav tm="100000">
                                          <p:val>
                                            <p:strVal val="#ppt_w"/>
                                          </p:val>
                                        </p:tav>
                                      </p:tavLst>
                                    </p:anim>
                                    <p:anim calcmode="lin" valueType="num">
                                      <p:cBhvr>
                                        <p:cTn id="42" dur="1000" fill="hold"/>
                                        <p:tgtEl>
                                          <p:spTgt spid="498">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32" presetID="23" grpId="1" fill="hold">
                                  <p:stCondLst>
                                    <p:cond delay="0"/>
                                  </p:stCondLst>
                                  <p:iterate type="el" backwards="0">
                                    <p:tmAbs val="0"/>
                                  </p:iterate>
                                  <p:childTnLst>
                                    <p:set>
                                      <p:cBhvr>
                                        <p:cTn id="46" fill="hold"/>
                                        <p:tgtEl>
                                          <p:spTgt spid="498">
                                            <p:txEl>
                                              <p:pRg st="6" end="6"/>
                                            </p:txEl>
                                          </p:spTgt>
                                        </p:tgtEl>
                                        <p:attrNameLst>
                                          <p:attrName>style.visibility</p:attrName>
                                        </p:attrNameLst>
                                      </p:cBhvr>
                                      <p:to>
                                        <p:strVal val="visible"/>
                                      </p:to>
                                    </p:set>
                                    <p:anim calcmode="lin" valueType="num">
                                      <p:cBhvr>
                                        <p:cTn id="47" dur="1000" fill="hold"/>
                                        <p:tgtEl>
                                          <p:spTgt spid="498">
                                            <p:txEl>
                                              <p:pRg st="6" end="6"/>
                                            </p:txEl>
                                          </p:spTgt>
                                        </p:tgtEl>
                                        <p:attrNameLst>
                                          <p:attrName>ppt_w</p:attrName>
                                        </p:attrNameLst>
                                      </p:cBhvr>
                                      <p:tavLst>
                                        <p:tav tm="0">
                                          <p:val>
                                            <p:strVal val="4*#ppt_w"/>
                                          </p:val>
                                        </p:tav>
                                        <p:tav tm="100000">
                                          <p:val>
                                            <p:strVal val="#ppt_w"/>
                                          </p:val>
                                        </p:tav>
                                      </p:tavLst>
                                    </p:anim>
                                    <p:anim calcmode="lin" valueType="num">
                                      <p:cBhvr>
                                        <p:cTn id="48" dur="1000" fill="hold"/>
                                        <p:tgtEl>
                                          <p:spTgt spid="498">
                                            <p:txEl>
                                              <p:pRg st="6" end="6"/>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Rounded Rectangle" descr="Rounded Rectangle"/>
          <p:cNvPicPr>
            <a:picLocks noChangeAspect="0"/>
          </p:cNvPicPr>
          <p:nvPr/>
        </p:nvPicPr>
        <p:blipFill>
          <a:blip r:embed="rId2">
            <a:extLst/>
          </a:blip>
          <a:stretch>
            <a:fillRect/>
          </a:stretch>
        </p:blipFill>
        <p:spPr>
          <a:xfrm>
            <a:off x="100796" y="3380423"/>
            <a:ext cx="10780887" cy="6383330"/>
          </a:xfrm>
          <a:prstGeom prst="rect">
            <a:avLst/>
          </a:prstGeom>
          <a:effectLst>
            <a:outerShdw sx="100000" sy="100000" kx="0" ky="0" algn="b" rotWithShape="0" blurRad="50800" dist="25400" dir="5400000">
              <a:srgbClr val="000000">
                <a:alpha val="50000"/>
              </a:srgbClr>
            </a:outerShdw>
          </a:effectLst>
        </p:spPr>
      </p:pic>
      <p:grpSp>
        <p:nvGrpSpPr>
          <p:cNvPr id="503" name="Text"/>
          <p:cNvGrpSpPr/>
          <p:nvPr/>
        </p:nvGrpSpPr>
        <p:grpSpPr>
          <a:xfrm>
            <a:off x="78122" y="231635"/>
            <a:ext cx="12848556" cy="1873599"/>
            <a:chOff x="0" y="0"/>
            <a:chExt cx="12848555" cy="1873597"/>
          </a:xfrm>
        </p:grpSpPr>
        <p:sp>
          <p:nvSpPr>
            <p:cNvPr id="502"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501" name="Text" descr="Text"/>
            <p:cNvPicPr>
              <a:picLocks noChangeAspect="0"/>
            </p:cNvPicPr>
            <p:nvPr/>
          </p:nvPicPr>
          <p:blipFill>
            <a:blip r:embed="rId3">
              <a:extLst/>
            </a:blip>
            <a:stretch>
              <a:fillRect/>
            </a:stretch>
          </p:blipFill>
          <p:spPr>
            <a:xfrm>
              <a:off x="0" y="-1"/>
              <a:ext cx="12848556" cy="1873599"/>
            </a:xfrm>
            <a:prstGeom prst="rect">
              <a:avLst/>
            </a:prstGeom>
            <a:effectLst/>
          </p:spPr>
        </p:pic>
      </p:grpSp>
      <p:sp>
        <p:nvSpPr>
          <p:cNvPr id="504"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505"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506"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507" name="Image" descr="Image"/>
          <p:cNvPicPr>
            <a:picLocks noChangeAspect="1"/>
          </p:cNvPicPr>
          <p:nvPr/>
        </p:nvPicPr>
        <p:blipFill>
          <a:blip r:embed="rId4">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508"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509" name="Once Saved Always Saved"/>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Once Saved Always Saved</a:t>
            </a:r>
          </a:p>
        </p:txBody>
      </p:sp>
      <p:sp>
        <p:nvSpPr>
          <p:cNvPr id="510" name="&quot;We take the position that a Christian's sins do not damn his soul. The way a Christian lives, what he says, his character, his conduct, or his attitude toward other people have nothing whatsoever to do with the salvation of his soul.” . . . “...all the sins a Christian may commit from idolatry to murder would not put his soul in any danger!&quot;…"/>
          <p:cNvSpPr txBox="1"/>
          <p:nvPr/>
        </p:nvSpPr>
        <p:spPr>
          <a:xfrm>
            <a:off x="577089" y="3874777"/>
            <a:ext cx="8147103" cy="53946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000"/>
              </a:spcBef>
              <a:defRPr sz="3400">
                <a:solidFill>
                  <a:srgbClr val="000000"/>
                </a:solidFill>
                <a:effectLst/>
                <a:latin typeface="Georgia"/>
                <a:ea typeface="Georgia"/>
                <a:cs typeface="Georgia"/>
                <a:sym typeface="Georgia"/>
              </a:defRPr>
            </a:pPr>
            <a:r>
              <a:t>"We take the position that a Christian's sins do not damn his soul. The way a Christian lives, what he says, his character, his conduct, or his attitude toward other people have nothing whatsoever to do with the salvation of his soul.” . . . “...all the sins a Christian may commit from idolatry to murder would not put his soul in any danger!" </a:t>
            </a:r>
          </a:p>
          <a:p>
            <a:pPr defTabSz="1300480">
              <a:spcBef>
                <a:spcPts val="800"/>
              </a:spcBef>
              <a:defRPr sz="2800">
                <a:solidFill>
                  <a:srgbClr val="000000"/>
                </a:solidFill>
                <a:effectLst/>
                <a:latin typeface="Georgia"/>
                <a:ea typeface="Georgia"/>
                <a:cs typeface="Georgia"/>
                <a:sym typeface="Georgia"/>
              </a:defRPr>
            </a:pPr>
            <a:r>
              <a:t>Sam Morris, a Baptist preacher in a tract titled, "Do A Christian's Sins Damn His Soul?"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500"/>
                                        </p:tgtEl>
                                        <p:attrNameLst>
                                          <p:attrName>style.visibility</p:attrName>
                                        </p:attrNameLst>
                                      </p:cBhvr>
                                      <p:to>
                                        <p:strVal val="visible"/>
                                      </p:to>
                                    </p:set>
                                    <p:anim calcmode="lin" valueType="num">
                                      <p:cBhvr>
                                        <p:cTn id="7" dur="1000" fill="hold"/>
                                        <p:tgtEl>
                                          <p:spTgt spid="500"/>
                                        </p:tgtEl>
                                        <p:attrNameLst>
                                          <p:attrName>ppt_w</p:attrName>
                                        </p:attrNameLst>
                                      </p:cBhvr>
                                      <p:tavLst>
                                        <p:tav tm="0">
                                          <p:val>
                                            <p:strVal val="4*#ppt_w"/>
                                          </p:val>
                                        </p:tav>
                                        <p:tav tm="100000">
                                          <p:val>
                                            <p:strVal val="#ppt_w"/>
                                          </p:val>
                                        </p:tav>
                                      </p:tavLst>
                                    </p:anim>
                                    <p:anim calcmode="lin" valueType="num">
                                      <p:cBhvr>
                                        <p:cTn id="8" dur="1000" fill="hold"/>
                                        <p:tgtEl>
                                          <p:spTgt spid="500"/>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ntr" nodeType="afterEffect" presetSubtype="32" presetID="23" grpId="2" fill="hold">
                                  <p:stCondLst>
                                    <p:cond delay="0"/>
                                  </p:stCondLst>
                                  <p:iterate type="el" backwards="0">
                                    <p:tmAbs val="0"/>
                                  </p:iterate>
                                  <p:childTnLst>
                                    <p:set>
                                      <p:cBhvr>
                                        <p:cTn id="11" fill="hold"/>
                                        <p:tgtEl>
                                          <p:spTgt spid="510"/>
                                        </p:tgtEl>
                                        <p:attrNameLst>
                                          <p:attrName>style.visibility</p:attrName>
                                        </p:attrNameLst>
                                      </p:cBhvr>
                                      <p:to>
                                        <p:strVal val="visible"/>
                                      </p:to>
                                    </p:set>
                                    <p:anim calcmode="lin" valueType="num">
                                      <p:cBhvr>
                                        <p:cTn id="12" dur="1000" fill="hold"/>
                                        <p:tgtEl>
                                          <p:spTgt spid="510"/>
                                        </p:tgtEl>
                                        <p:attrNameLst>
                                          <p:attrName>ppt_w</p:attrName>
                                        </p:attrNameLst>
                                      </p:cBhvr>
                                      <p:tavLst>
                                        <p:tav tm="0">
                                          <p:val>
                                            <p:strVal val="4*#ppt_w"/>
                                          </p:val>
                                        </p:tav>
                                        <p:tav tm="100000">
                                          <p:val>
                                            <p:strVal val="#ppt_w"/>
                                          </p:val>
                                        </p:tav>
                                      </p:tavLst>
                                    </p:anim>
                                    <p:anim calcmode="lin" valueType="num">
                                      <p:cBhvr>
                                        <p:cTn id="13" dur="1000" fill="hold"/>
                                        <p:tgtEl>
                                          <p:spTgt spid="5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2"/>
      <p:bldP build="whole" bldLvl="1" animBg="1" rev="0" advAuto="0" spid="50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4" name="Text"/>
          <p:cNvGrpSpPr/>
          <p:nvPr/>
        </p:nvGrpSpPr>
        <p:grpSpPr>
          <a:xfrm>
            <a:off x="78122" y="231635"/>
            <a:ext cx="12848556" cy="1873599"/>
            <a:chOff x="0" y="0"/>
            <a:chExt cx="12848555" cy="1873597"/>
          </a:xfrm>
        </p:grpSpPr>
        <p:sp>
          <p:nvSpPr>
            <p:cNvPr id="513"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512"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515"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516"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517"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518"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519"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520" name="Once Saved Always Saved"/>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Once Saved Always Saved</a:t>
            </a:r>
          </a:p>
        </p:txBody>
      </p:sp>
      <p:sp>
        <p:nvSpPr>
          <p:cNvPr id="521" name="BUT ……"/>
          <p:cNvSpPr txBox="1"/>
          <p:nvPr/>
        </p:nvSpPr>
        <p:spPr>
          <a:xfrm>
            <a:off x="586592" y="3823148"/>
            <a:ext cx="8529127" cy="551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143000" indent="-685800" algn="l">
              <a:spcBef>
                <a:spcPts val="1500"/>
              </a:spcBef>
              <a:buSzPct val="80000"/>
              <a:buBlip>
                <a:blip r:embed="rId5"/>
              </a:buBlip>
              <a:defRPr>
                <a:latin typeface="Century Gothic"/>
                <a:ea typeface="Century Gothic"/>
                <a:cs typeface="Century Gothic"/>
                <a:sym typeface="Century Gothic"/>
              </a:defRPr>
            </a:pPr>
            <a:r>
              <a:t>Matthew 13:18-23</a:t>
            </a:r>
          </a:p>
          <a:p>
            <a:pPr lvl="1" marL="1143000" indent="-685800" algn="l">
              <a:spcBef>
                <a:spcPts val="1500"/>
              </a:spcBef>
              <a:buSzPct val="80000"/>
              <a:buBlip>
                <a:blip r:embed="rId5"/>
              </a:buBlip>
              <a:defRPr>
                <a:latin typeface="Century Gothic"/>
                <a:ea typeface="Century Gothic"/>
                <a:cs typeface="Century Gothic"/>
                <a:sym typeface="Century Gothic"/>
              </a:defRPr>
            </a:pPr>
            <a:r>
              <a:t>John 15:1-10</a:t>
            </a:r>
          </a:p>
          <a:p>
            <a:pPr lvl="1" marL="1143000" indent="-685800" algn="l">
              <a:spcBef>
                <a:spcPts val="1500"/>
              </a:spcBef>
              <a:buSzPct val="80000"/>
              <a:buBlip>
                <a:blip r:embed="rId5"/>
              </a:buBlip>
              <a:defRPr>
                <a:latin typeface="Century Gothic"/>
                <a:ea typeface="Century Gothic"/>
                <a:cs typeface="Century Gothic"/>
                <a:sym typeface="Century Gothic"/>
              </a:defRPr>
            </a:pPr>
            <a:r>
              <a:t>Romans 11:22; 14:15,20</a:t>
            </a:r>
          </a:p>
          <a:p>
            <a:pPr lvl="1" marL="1143000" indent="-685800" algn="l">
              <a:spcBef>
                <a:spcPts val="1500"/>
              </a:spcBef>
              <a:buSzPct val="80000"/>
              <a:buBlip>
                <a:blip r:embed="rId5"/>
              </a:buBlip>
              <a:defRPr>
                <a:latin typeface="Century Gothic"/>
                <a:ea typeface="Century Gothic"/>
                <a:cs typeface="Century Gothic"/>
                <a:sym typeface="Century Gothic"/>
              </a:defRPr>
            </a:pPr>
            <a:r>
              <a:t>1 Corinthians 10:1-12</a:t>
            </a:r>
          </a:p>
          <a:p>
            <a:pPr lvl="1" marL="1143000" indent="-685800" algn="l">
              <a:spcBef>
                <a:spcPts val="1500"/>
              </a:spcBef>
              <a:buSzPct val="80000"/>
              <a:buBlip>
                <a:blip r:embed="rId5"/>
              </a:buBlip>
              <a:defRPr>
                <a:latin typeface="Century Gothic"/>
                <a:ea typeface="Century Gothic"/>
                <a:cs typeface="Century Gothic"/>
                <a:sym typeface="Century Gothic"/>
              </a:defRPr>
            </a:pPr>
            <a:r>
              <a:t>Galatians 5:1-4</a:t>
            </a:r>
          </a:p>
          <a:p>
            <a:pPr lvl="1" marL="1143000" indent="-685800" algn="l">
              <a:spcBef>
                <a:spcPts val="1500"/>
              </a:spcBef>
              <a:buSzPct val="80000"/>
              <a:buBlip>
                <a:blip r:embed="rId5"/>
              </a:buBlip>
              <a:defRPr>
                <a:latin typeface="Century Gothic"/>
                <a:ea typeface="Century Gothic"/>
                <a:cs typeface="Century Gothic"/>
                <a:sym typeface="Century Gothic"/>
              </a:defRPr>
            </a:pPr>
            <a:r>
              <a:t>2 Peter 2:20-22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1">
                                            <p:txEl>
                                              <p:pRg st="2" end="2"/>
                                            </p:txEl>
                                          </p:spTgt>
                                        </p:tgtEl>
                                        <p:attrNameLst>
                                          <p:attrName>style.visibility</p:attrName>
                                        </p:attrNameLst>
                                      </p:cBhvr>
                                      <p:to>
                                        <p:strVal val="visible"/>
                                      </p:to>
                                    </p:set>
                                    <p:animEffect filter="fade" transition="in">
                                      <p:cBhvr>
                                        <p:cTn id="7" dur="1500"/>
                                        <p:tgtEl>
                                          <p:spTgt spid="52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21">
                                            <p:txEl>
                                              <p:pRg st="3" end="3"/>
                                            </p:txEl>
                                          </p:spTgt>
                                        </p:tgtEl>
                                        <p:attrNameLst>
                                          <p:attrName>style.visibility</p:attrName>
                                        </p:attrNameLst>
                                      </p:cBhvr>
                                      <p:to>
                                        <p:strVal val="visible"/>
                                      </p:to>
                                    </p:set>
                                    <p:animEffect filter="fade" transition="in">
                                      <p:cBhvr>
                                        <p:cTn id="12" dur="1500"/>
                                        <p:tgtEl>
                                          <p:spTgt spid="52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21">
                                            <p:txEl>
                                              <p:pRg st="4" end="4"/>
                                            </p:txEl>
                                          </p:spTgt>
                                        </p:tgtEl>
                                        <p:attrNameLst>
                                          <p:attrName>style.visibility</p:attrName>
                                        </p:attrNameLst>
                                      </p:cBhvr>
                                      <p:to>
                                        <p:strVal val="visible"/>
                                      </p:to>
                                    </p:set>
                                    <p:animEffect filter="fade" transition="in">
                                      <p:cBhvr>
                                        <p:cTn id="17" dur="1500"/>
                                        <p:tgtEl>
                                          <p:spTgt spid="52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521">
                                            <p:txEl>
                                              <p:pRg st="5" end="5"/>
                                            </p:txEl>
                                          </p:spTgt>
                                        </p:tgtEl>
                                        <p:attrNameLst>
                                          <p:attrName>style.visibility</p:attrName>
                                        </p:attrNameLst>
                                      </p:cBhvr>
                                      <p:to>
                                        <p:strVal val="visible"/>
                                      </p:to>
                                    </p:set>
                                    <p:animEffect filter="fade" transition="in">
                                      <p:cBhvr>
                                        <p:cTn id="22" dur="1500"/>
                                        <p:tgtEl>
                                          <p:spTgt spid="52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521">
                                            <p:txEl>
                                              <p:pRg st="6" end="6"/>
                                            </p:txEl>
                                          </p:spTgt>
                                        </p:tgtEl>
                                        <p:attrNameLst>
                                          <p:attrName>style.visibility</p:attrName>
                                        </p:attrNameLst>
                                      </p:cBhvr>
                                      <p:to>
                                        <p:strVal val="visible"/>
                                      </p:to>
                                    </p:set>
                                    <p:animEffect filter="fade" transition="in">
                                      <p:cBhvr>
                                        <p:cTn id="27" dur="1500"/>
                                        <p:tgtEl>
                                          <p:spTgt spid="52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5" name="Text"/>
          <p:cNvGrpSpPr/>
          <p:nvPr/>
        </p:nvGrpSpPr>
        <p:grpSpPr>
          <a:xfrm>
            <a:off x="78122" y="231635"/>
            <a:ext cx="12848556" cy="1873599"/>
            <a:chOff x="0" y="0"/>
            <a:chExt cx="12848555" cy="1873597"/>
          </a:xfrm>
        </p:grpSpPr>
        <p:sp>
          <p:nvSpPr>
            <p:cNvPr id="524"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523"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526"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527"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528"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529"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sx="100000" sy="100000" kx="0" ky="0" algn="b" rotWithShape="0" blurRad="203200" dist="145013" dir="10849305">
              <a:srgbClr val="000000">
                <a:alpha val="41856"/>
              </a:srgbClr>
            </a:outerShdw>
          </a:effectLst>
        </p:spPr>
      </p:pic>
      <p:sp>
        <p:nvSpPr>
          <p:cNvPr id="530" name="More Ways I Might Want To Change The Gospel"/>
          <p:cNvSpPr txBox="1"/>
          <p:nvPr/>
        </p:nvSpPr>
        <p:spPr>
          <a:xfrm>
            <a:off x="326943" y="1937821"/>
            <a:ext cx="12350914" cy="8255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pPr/>
            <a:r>
              <a:t>More Ways I Might Want To Change The Gospel</a:t>
            </a:r>
          </a:p>
        </p:txBody>
      </p:sp>
      <p:sp>
        <p:nvSpPr>
          <p:cNvPr id="531" name="There is no hell - no eternal punishment"/>
          <p:cNvSpPr txBox="1"/>
          <p:nvPr>
            <p:ph type="title" idx="4294967295"/>
          </p:nvPr>
        </p:nvSpPr>
        <p:spPr>
          <a:xfrm>
            <a:off x="78122" y="3024661"/>
            <a:ext cx="12848556" cy="916013"/>
          </a:xfrm>
          <a:prstGeom prst="rect">
            <a:avLst/>
          </a:prstGeom>
          <a:effectLst>
            <a:outerShdw sx="100000" sy="100000" kx="0" ky="0" algn="b" rotWithShape="0" blurRad="50800" dist="145013" dir="3261281">
              <a:srgbClr val="000000">
                <a:alpha val="66837"/>
              </a:srgbClr>
            </a:outerShdw>
          </a:effectLst>
        </p:spPr>
        <p:txBody>
          <a:bodyPr anchor="t"/>
          <a:lstStyle>
            <a:lvl1pPr defTabSz="554990">
              <a:lnSpc>
                <a:spcPct val="80000"/>
              </a:lnSpc>
              <a:spcBef>
                <a:spcPts val="2600"/>
              </a:spcBef>
              <a:defRPr b="0" cap="all" sz="6365">
                <a:solidFill>
                  <a:srgbClr val="34A5DA"/>
                </a:solidFill>
                <a:effectLst>
                  <a:outerShdw sx="100000" sy="100000" kx="0" ky="0" algn="b" rotWithShape="0" blurRad="12065" dist="60325" dir="18900000">
                    <a:srgbClr val="000000"/>
                  </a:outerShdw>
                </a:effectLst>
                <a:latin typeface="DIN Condensed"/>
                <a:ea typeface="DIN Condensed"/>
                <a:cs typeface="DIN Condensed"/>
                <a:sym typeface="DIN Condensed"/>
              </a:defRPr>
            </a:lvl1pPr>
          </a:lstStyle>
          <a:p>
            <a:pPr/>
            <a:r>
              <a:t>There is no hell - no eternal punishment</a:t>
            </a:r>
          </a:p>
        </p:txBody>
      </p:sp>
      <p:sp>
        <p:nvSpPr>
          <p:cNvPr id="532" name="BUT ……"/>
          <p:cNvSpPr txBox="1"/>
          <p:nvPr/>
        </p:nvSpPr>
        <p:spPr>
          <a:xfrm>
            <a:off x="586592" y="3823148"/>
            <a:ext cx="8529127"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t>BUT …</a:t>
            </a:r>
          </a:p>
          <a:p>
            <a:pPr lvl="1" marL="1371600" indent="-914400" algn="l">
              <a:spcBef>
                <a:spcPts val="1500"/>
              </a:spcBef>
              <a:buSzPct val="80000"/>
              <a:buBlip>
                <a:blip r:embed="rId5"/>
              </a:buBlip>
              <a:defRPr sz="5400">
                <a:latin typeface="Century Gothic"/>
                <a:ea typeface="Century Gothic"/>
                <a:cs typeface="Century Gothic"/>
                <a:sym typeface="Century Gothic"/>
              </a:defRPr>
            </a:pPr>
            <a:r>
              <a:t>Mark 9:45-48</a:t>
            </a:r>
          </a:p>
          <a:p>
            <a:pPr lvl="1" marL="1371600" indent="-914400" algn="l">
              <a:spcBef>
                <a:spcPts val="1500"/>
              </a:spcBef>
              <a:buSzPct val="80000"/>
              <a:buBlip>
                <a:blip r:embed="rId5"/>
              </a:buBlip>
              <a:defRPr sz="5400">
                <a:latin typeface="Century Gothic"/>
                <a:ea typeface="Century Gothic"/>
                <a:cs typeface="Century Gothic"/>
                <a:sym typeface="Century Gothic"/>
              </a:defRPr>
            </a:pPr>
            <a:r>
              <a:t>Matthew 25:41-47</a:t>
            </a:r>
          </a:p>
          <a:p>
            <a:pPr lvl="1" marL="1371600" indent="-914400" algn="l">
              <a:spcBef>
                <a:spcPts val="1500"/>
              </a:spcBef>
              <a:buSzPct val="80000"/>
              <a:buBlip>
                <a:blip r:embed="rId5"/>
              </a:buBlip>
              <a:defRPr sz="5400">
                <a:latin typeface="Century Gothic"/>
                <a:ea typeface="Century Gothic"/>
                <a:cs typeface="Century Gothic"/>
                <a:sym typeface="Century Gothic"/>
              </a:defRPr>
            </a:pPr>
            <a:r>
              <a:t>2 Thessalonians 1:7-9</a:t>
            </a:r>
          </a:p>
          <a:p>
            <a:pPr lvl="1" marL="1371600" indent="-914400" algn="l">
              <a:spcBef>
                <a:spcPts val="1500"/>
              </a:spcBef>
              <a:buSzPct val="80000"/>
              <a:buBlip>
                <a:blip r:embed="rId5"/>
              </a:buBlip>
              <a:defRPr sz="5400">
                <a:latin typeface="Century Gothic"/>
                <a:ea typeface="Century Gothic"/>
                <a:cs typeface="Century Gothic"/>
                <a:sym typeface="Century Gothic"/>
              </a:defRPr>
            </a:pPr>
            <a:r>
              <a:t>Revelation 21:8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2">
                                            <p:bg/>
                                          </p:spTgt>
                                        </p:tgtEl>
                                        <p:attrNameLst>
                                          <p:attrName>style.visibility</p:attrName>
                                        </p:attrNameLst>
                                      </p:cBhvr>
                                      <p:to>
                                        <p:strVal val="visible"/>
                                      </p:to>
                                    </p:set>
                                    <p:animEffect filter="fade" transition="in">
                                      <p:cBhvr>
                                        <p:cTn id="7" dur="1500"/>
                                        <p:tgtEl>
                                          <p:spTgt spid="53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32">
                                            <p:txEl>
                                              <p:pRg st="0" end="0"/>
                                            </p:txEl>
                                          </p:spTgt>
                                        </p:tgtEl>
                                        <p:attrNameLst>
                                          <p:attrName>style.visibility</p:attrName>
                                        </p:attrNameLst>
                                      </p:cBhvr>
                                      <p:to>
                                        <p:strVal val="visible"/>
                                      </p:to>
                                    </p:set>
                                    <p:animEffect filter="fade" transition="in">
                                      <p:cBhvr>
                                        <p:cTn id="10" dur="1500"/>
                                        <p:tgtEl>
                                          <p:spTgt spid="5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32">
                                            <p:txEl>
                                              <p:pRg st="1" end="1"/>
                                            </p:txEl>
                                          </p:spTgt>
                                        </p:tgtEl>
                                        <p:attrNameLst>
                                          <p:attrName>style.visibility</p:attrName>
                                        </p:attrNameLst>
                                      </p:cBhvr>
                                      <p:to>
                                        <p:strVal val="visible"/>
                                      </p:to>
                                    </p:set>
                                    <p:animEffect filter="fade" transition="in">
                                      <p:cBhvr>
                                        <p:cTn id="15" dur="1500"/>
                                        <p:tgtEl>
                                          <p:spTgt spid="5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32">
                                            <p:txEl>
                                              <p:pRg st="2" end="2"/>
                                            </p:txEl>
                                          </p:spTgt>
                                        </p:tgtEl>
                                        <p:attrNameLst>
                                          <p:attrName>style.visibility</p:attrName>
                                        </p:attrNameLst>
                                      </p:cBhvr>
                                      <p:to>
                                        <p:strVal val="visible"/>
                                      </p:to>
                                    </p:set>
                                    <p:animEffect filter="fade" transition="in">
                                      <p:cBhvr>
                                        <p:cTn id="20" dur="1500"/>
                                        <p:tgtEl>
                                          <p:spTgt spid="53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32">
                                            <p:txEl>
                                              <p:pRg st="3" end="3"/>
                                            </p:txEl>
                                          </p:spTgt>
                                        </p:tgtEl>
                                        <p:attrNameLst>
                                          <p:attrName>style.visibility</p:attrName>
                                        </p:attrNameLst>
                                      </p:cBhvr>
                                      <p:to>
                                        <p:strVal val="visible"/>
                                      </p:to>
                                    </p:set>
                                    <p:animEffect filter="fade" transition="in">
                                      <p:cBhvr>
                                        <p:cTn id="25" dur="1500"/>
                                        <p:tgtEl>
                                          <p:spTgt spid="53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32">
                                            <p:txEl>
                                              <p:pRg st="4" end="4"/>
                                            </p:txEl>
                                          </p:spTgt>
                                        </p:tgtEl>
                                        <p:attrNameLst>
                                          <p:attrName>style.visibility</p:attrName>
                                        </p:attrNameLst>
                                      </p:cBhvr>
                                      <p:to>
                                        <p:strVal val="visible"/>
                                      </p:to>
                                    </p:set>
                                    <p:animEffect filter="fade" transition="in">
                                      <p:cBhvr>
                                        <p:cTn id="30" dur="1500"/>
                                        <p:tgtEl>
                                          <p:spTgt spid="53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4" name="Image" descr="Image"/>
          <p:cNvPicPr>
            <a:picLocks noChangeAspect="1"/>
          </p:cNvPicPr>
          <p:nvPr/>
        </p:nvPicPr>
        <p:blipFill>
          <a:blip r:embed="rId2">
            <a:extLst/>
          </a:blip>
          <a:srcRect l="0" t="0" r="4517" b="10757"/>
          <a:stretch>
            <a:fillRect/>
          </a:stretch>
        </p:blipFill>
        <p:spPr>
          <a:xfrm>
            <a:off x="37938" y="1707912"/>
            <a:ext cx="5769543" cy="8088710"/>
          </a:xfrm>
          <a:custGeom>
            <a:avLst/>
            <a:gdLst/>
            <a:ahLst/>
            <a:cxnLst>
              <a:cxn ang="0">
                <a:pos x="wd2" y="hd2"/>
              </a:cxn>
              <a:cxn ang="5400000">
                <a:pos x="wd2" y="hd2"/>
              </a:cxn>
              <a:cxn ang="10800000">
                <a:pos x="wd2" y="hd2"/>
              </a:cxn>
              <a:cxn ang="16200000">
                <a:pos x="wd2" y="hd2"/>
              </a:cxn>
            </a:cxnLst>
            <a:rect l="0" t="0" r="r" b="b"/>
            <a:pathLst>
              <a:path w="21514" h="21600" fill="norm" stroke="1" extrusionOk="0">
                <a:moveTo>
                  <a:pt x="0" y="0"/>
                </a:moveTo>
                <a:lnTo>
                  <a:pt x="0" y="10819"/>
                </a:lnTo>
                <a:lnTo>
                  <a:pt x="0" y="12102"/>
                </a:lnTo>
                <a:lnTo>
                  <a:pt x="0" y="21600"/>
                </a:lnTo>
                <a:lnTo>
                  <a:pt x="200" y="21600"/>
                </a:lnTo>
                <a:cubicBezTo>
                  <a:pt x="310" y="21578"/>
                  <a:pt x="650" y="21443"/>
                  <a:pt x="969" y="21295"/>
                </a:cubicBezTo>
                <a:cubicBezTo>
                  <a:pt x="1293" y="21144"/>
                  <a:pt x="1585" y="21026"/>
                  <a:pt x="1616" y="21032"/>
                </a:cubicBezTo>
                <a:cubicBezTo>
                  <a:pt x="1647" y="21038"/>
                  <a:pt x="1767" y="20979"/>
                  <a:pt x="1882" y="20901"/>
                </a:cubicBezTo>
                <a:cubicBezTo>
                  <a:pt x="2089" y="20760"/>
                  <a:pt x="2279" y="20664"/>
                  <a:pt x="2495" y="20593"/>
                </a:cubicBezTo>
                <a:cubicBezTo>
                  <a:pt x="2556" y="20573"/>
                  <a:pt x="2704" y="20507"/>
                  <a:pt x="2825" y="20446"/>
                </a:cubicBezTo>
                <a:cubicBezTo>
                  <a:pt x="2946" y="20385"/>
                  <a:pt x="3194" y="20278"/>
                  <a:pt x="3376" y="20208"/>
                </a:cubicBezTo>
                <a:cubicBezTo>
                  <a:pt x="3557" y="20139"/>
                  <a:pt x="3839" y="20021"/>
                  <a:pt x="4000" y="19947"/>
                </a:cubicBezTo>
                <a:cubicBezTo>
                  <a:pt x="4352" y="19785"/>
                  <a:pt x="4918" y="19620"/>
                  <a:pt x="4998" y="19655"/>
                </a:cubicBezTo>
                <a:cubicBezTo>
                  <a:pt x="5000" y="19656"/>
                  <a:pt x="5000" y="19659"/>
                  <a:pt x="5002" y="19661"/>
                </a:cubicBezTo>
                <a:cubicBezTo>
                  <a:pt x="5606" y="19213"/>
                  <a:pt x="5708" y="19057"/>
                  <a:pt x="5628" y="18702"/>
                </a:cubicBezTo>
                <a:cubicBezTo>
                  <a:pt x="5605" y="18603"/>
                  <a:pt x="5518" y="18451"/>
                  <a:pt x="5434" y="18367"/>
                </a:cubicBezTo>
                <a:lnTo>
                  <a:pt x="5280" y="18212"/>
                </a:lnTo>
                <a:lnTo>
                  <a:pt x="5612" y="18050"/>
                </a:lnTo>
                <a:cubicBezTo>
                  <a:pt x="6021" y="17848"/>
                  <a:pt x="6091" y="17756"/>
                  <a:pt x="6091" y="17426"/>
                </a:cubicBezTo>
                <a:cubicBezTo>
                  <a:pt x="6091" y="17115"/>
                  <a:pt x="5942" y="16837"/>
                  <a:pt x="5721" y="16741"/>
                </a:cubicBezTo>
                <a:cubicBezTo>
                  <a:pt x="5572" y="16676"/>
                  <a:pt x="5569" y="16664"/>
                  <a:pt x="5680" y="16585"/>
                </a:cubicBezTo>
                <a:cubicBezTo>
                  <a:pt x="5791" y="16506"/>
                  <a:pt x="5858" y="16506"/>
                  <a:pt x="6587" y="16592"/>
                </a:cubicBezTo>
                <a:cubicBezTo>
                  <a:pt x="7565" y="16709"/>
                  <a:pt x="8676" y="16888"/>
                  <a:pt x="8758" y="16942"/>
                </a:cubicBezTo>
                <a:cubicBezTo>
                  <a:pt x="8783" y="16958"/>
                  <a:pt x="8791" y="16972"/>
                  <a:pt x="8792" y="16983"/>
                </a:cubicBezTo>
                <a:cubicBezTo>
                  <a:pt x="9240" y="17056"/>
                  <a:pt x="9728" y="17138"/>
                  <a:pt x="10238" y="17233"/>
                </a:cubicBezTo>
                <a:cubicBezTo>
                  <a:pt x="13503" y="17837"/>
                  <a:pt x="14138" y="17943"/>
                  <a:pt x="14508" y="17943"/>
                </a:cubicBezTo>
                <a:cubicBezTo>
                  <a:pt x="15404" y="17943"/>
                  <a:pt x="15558" y="17763"/>
                  <a:pt x="16394" y="15758"/>
                </a:cubicBezTo>
                <a:cubicBezTo>
                  <a:pt x="16624" y="15208"/>
                  <a:pt x="16926" y="14499"/>
                  <a:pt x="17065" y="14180"/>
                </a:cubicBezTo>
                <a:cubicBezTo>
                  <a:pt x="17204" y="13862"/>
                  <a:pt x="17584" y="12963"/>
                  <a:pt x="17910" y="12181"/>
                </a:cubicBezTo>
                <a:cubicBezTo>
                  <a:pt x="18370" y="11079"/>
                  <a:pt x="18815" y="10050"/>
                  <a:pt x="19166" y="9256"/>
                </a:cubicBezTo>
                <a:cubicBezTo>
                  <a:pt x="19357" y="8745"/>
                  <a:pt x="19701" y="7961"/>
                  <a:pt x="20158" y="7024"/>
                </a:cubicBezTo>
                <a:cubicBezTo>
                  <a:pt x="20299" y="6735"/>
                  <a:pt x="20423" y="6462"/>
                  <a:pt x="20432" y="6418"/>
                </a:cubicBezTo>
                <a:cubicBezTo>
                  <a:pt x="20440" y="6374"/>
                  <a:pt x="20477" y="6304"/>
                  <a:pt x="20513" y="6262"/>
                </a:cubicBezTo>
                <a:cubicBezTo>
                  <a:pt x="20549" y="6221"/>
                  <a:pt x="20587" y="6130"/>
                  <a:pt x="20597" y="6060"/>
                </a:cubicBezTo>
                <a:cubicBezTo>
                  <a:pt x="20604" y="6016"/>
                  <a:pt x="20637" y="5959"/>
                  <a:pt x="20677" y="5906"/>
                </a:cubicBezTo>
                <a:cubicBezTo>
                  <a:pt x="20674" y="5905"/>
                  <a:pt x="20670" y="5905"/>
                  <a:pt x="20668" y="5903"/>
                </a:cubicBezTo>
                <a:cubicBezTo>
                  <a:pt x="20657" y="5890"/>
                  <a:pt x="20691" y="5801"/>
                  <a:pt x="20741" y="5682"/>
                </a:cubicBezTo>
                <a:cubicBezTo>
                  <a:pt x="20723" y="5637"/>
                  <a:pt x="20740" y="5550"/>
                  <a:pt x="20800" y="5436"/>
                </a:cubicBezTo>
                <a:cubicBezTo>
                  <a:pt x="21559" y="3990"/>
                  <a:pt x="21600" y="3861"/>
                  <a:pt x="21435" y="3507"/>
                </a:cubicBezTo>
                <a:cubicBezTo>
                  <a:pt x="21324" y="3268"/>
                  <a:pt x="21084" y="3179"/>
                  <a:pt x="20303" y="3085"/>
                </a:cubicBezTo>
                <a:cubicBezTo>
                  <a:pt x="20111" y="3062"/>
                  <a:pt x="19995" y="3045"/>
                  <a:pt x="19918" y="3024"/>
                </a:cubicBezTo>
                <a:cubicBezTo>
                  <a:pt x="19778" y="3006"/>
                  <a:pt x="19666" y="2990"/>
                  <a:pt x="19486" y="2967"/>
                </a:cubicBezTo>
                <a:cubicBezTo>
                  <a:pt x="19244" y="2937"/>
                  <a:pt x="19067" y="2909"/>
                  <a:pt x="18925" y="2881"/>
                </a:cubicBezTo>
                <a:cubicBezTo>
                  <a:pt x="18396" y="2810"/>
                  <a:pt x="17792" y="2713"/>
                  <a:pt x="17490" y="2645"/>
                </a:cubicBezTo>
                <a:cubicBezTo>
                  <a:pt x="17214" y="2621"/>
                  <a:pt x="16760" y="2547"/>
                  <a:pt x="16365" y="2469"/>
                </a:cubicBezTo>
                <a:cubicBezTo>
                  <a:pt x="16229" y="2449"/>
                  <a:pt x="16020" y="2410"/>
                  <a:pt x="15845" y="2380"/>
                </a:cubicBezTo>
                <a:cubicBezTo>
                  <a:pt x="15844" y="2380"/>
                  <a:pt x="15844" y="2381"/>
                  <a:pt x="15842" y="2380"/>
                </a:cubicBezTo>
                <a:cubicBezTo>
                  <a:pt x="15362" y="2297"/>
                  <a:pt x="14780" y="2190"/>
                  <a:pt x="13945" y="2025"/>
                </a:cubicBezTo>
                <a:cubicBezTo>
                  <a:pt x="13790" y="1995"/>
                  <a:pt x="13684" y="1975"/>
                  <a:pt x="13543" y="1948"/>
                </a:cubicBezTo>
                <a:cubicBezTo>
                  <a:pt x="12948" y="1835"/>
                  <a:pt x="12284" y="1708"/>
                  <a:pt x="11964" y="1654"/>
                </a:cubicBezTo>
                <a:cubicBezTo>
                  <a:pt x="11869" y="1639"/>
                  <a:pt x="11833" y="1630"/>
                  <a:pt x="11740" y="1614"/>
                </a:cubicBezTo>
                <a:cubicBezTo>
                  <a:pt x="11323" y="1545"/>
                  <a:pt x="11029" y="1507"/>
                  <a:pt x="10826" y="1495"/>
                </a:cubicBezTo>
                <a:cubicBezTo>
                  <a:pt x="10711" y="1489"/>
                  <a:pt x="10544" y="1468"/>
                  <a:pt x="10371" y="1443"/>
                </a:cubicBezTo>
                <a:cubicBezTo>
                  <a:pt x="10039" y="1418"/>
                  <a:pt x="9457" y="1296"/>
                  <a:pt x="9460" y="1236"/>
                </a:cubicBezTo>
                <a:cubicBezTo>
                  <a:pt x="9460" y="1230"/>
                  <a:pt x="9464" y="1225"/>
                  <a:pt x="9470" y="1219"/>
                </a:cubicBezTo>
                <a:cubicBezTo>
                  <a:pt x="9390" y="1202"/>
                  <a:pt x="9306" y="1186"/>
                  <a:pt x="9248" y="1183"/>
                </a:cubicBezTo>
                <a:cubicBezTo>
                  <a:pt x="8956" y="1167"/>
                  <a:pt x="7950" y="1073"/>
                  <a:pt x="7659" y="1038"/>
                </a:cubicBezTo>
                <a:cubicBezTo>
                  <a:pt x="7587" y="1135"/>
                  <a:pt x="7203" y="1325"/>
                  <a:pt x="7080" y="1307"/>
                </a:cubicBezTo>
                <a:cubicBezTo>
                  <a:pt x="7045" y="1302"/>
                  <a:pt x="6999" y="1277"/>
                  <a:pt x="6954" y="1246"/>
                </a:cubicBezTo>
                <a:cubicBezTo>
                  <a:pt x="6859" y="1226"/>
                  <a:pt x="6749" y="1134"/>
                  <a:pt x="6781" y="1075"/>
                </a:cubicBezTo>
                <a:cubicBezTo>
                  <a:pt x="6800" y="1038"/>
                  <a:pt x="6771" y="996"/>
                  <a:pt x="6714" y="980"/>
                </a:cubicBezTo>
                <a:cubicBezTo>
                  <a:pt x="6597" y="948"/>
                  <a:pt x="6656" y="841"/>
                  <a:pt x="6969" y="528"/>
                </a:cubicBezTo>
                <a:cubicBezTo>
                  <a:pt x="7068" y="428"/>
                  <a:pt x="7206" y="269"/>
                  <a:pt x="7274" y="174"/>
                </a:cubicBezTo>
                <a:lnTo>
                  <a:pt x="7383" y="21"/>
                </a:lnTo>
                <a:cubicBezTo>
                  <a:pt x="7374" y="21"/>
                  <a:pt x="7370" y="19"/>
                  <a:pt x="7361" y="19"/>
                </a:cubicBezTo>
                <a:lnTo>
                  <a:pt x="7064" y="302"/>
                </a:lnTo>
                <a:cubicBezTo>
                  <a:pt x="6892" y="465"/>
                  <a:pt x="6753" y="638"/>
                  <a:pt x="6753" y="686"/>
                </a:cubicBezTo>
                <a:cubicBezTo>
                  <a:pt x="6753" y="810"/>
                  <a:pt x="6671" y="850"/>
                  <a:pt x="6557" y="782"/>
                </a:cubicBezTo>
                <a:cubicBezTo>
                  <a:pt x="6503" y="750"/>
                  <a:pt x="6458" y="738"/>
                  <a:pt x="6458" y="755"/>
                </a:cubicBezTo>
                <a:cubicBezTo>
                  <a:pt x="6458" y="772"/>
                  <a:pt x="6315" y="686"/>
                  <a:pt x="6140" y="564"/>
                </a:cubicBezTo>
                <a:cubicBezTo>
                  <a:pt x="5965" y="442"/>
                  <a:pt x="5667" y="287"/>
                  <a:pt x="5479" y="219"/>
                </a:cubicBezTo>
                <a:cubicBezTo>
                  <a:pt x="5291" y="152"/>
                  <a:pt x="5137" y="76"/>
                  <a:pt x="5137" y="49"/>
                </a:cubicBezTo>
                <a:cubicBezTo>
                  <a:pt x="5137" y="20"/>
                  <a:pt x="4104" y="0"/>
                  <a:pt x="2569" y="0"/>
                </a:cubicBezTo>
                <a:lnTo>
                  <a:pt x="0" y="0"/>
                </a:lnTo>
                <a:close/>
                <a:moveTo>
                  <a:pt x="13698" y="31"/>
                </a:moveTo>
                <a:cubicBezTo>
                  <a:pt x="13523" y="40"/>
                  <a:pt x="13465" y="51"/>
                  <a:pt x="13464" y="67"/>
                </a:cubicBezTo>
                <a:cubicBezTo>
                  <a:pt x="13505" y="74"/>
                  <a:pt x="13556" y="79"/>
                  <a:pt x="13608" y="79"/>
                </a:cubicBezTo>
                <a:cubicBezTo>
                  <a:pt x="13713" y="79"/>
                  <a:pt x="13799" y="61"/>
                  <a:pt x="13799" y="39"/>
                </a:cubicBezTo>
                <a:cubicBezTo>
                  <a:pt x="13799" y="37"/>
                  <a:pt x="13793" y="35"/>
                  <a:pt x="13791" y="33"/>
                </a:cubicBezTo>
                <a:cubicBezTo>
                  <a:pt x="13745" y="32"/>
                  <a:pt x="13747" y="32"/>
                  <a:pt x="13698" y="31"/>
                </a:cubicBezTo>
                <a:close/>
                <a:moveTo>
                  <a:pt x="13257" y="59"/>
                </a:moveTo>
                <a:cubicBezTo>
                  <a:pt x="13244" y="65"/>
                  <a:pt x="13240" y="71"/>
                  <a:pt x="13253" y="77"/>
                </a:cubicBezTo>
                <a:cubicBezTo>
                  <a:pt x="13254" y="78"/>
                  <a:pt x="13254" y="79"/>
                  <a:pt x="13256" y="79"/>
                </a:cubicBezTo>
                <a:lnTo>
                  <a:pt x="13257" y="59"/>
                </a:lnTo>
                <a:close/>
                <a:moveTo>
                  <a:pt x="6825" y="16988"/>
                </a:moveTo>
                <a:cubicBezTo>
                  <a:pt x="6817" y="16994"/>
                  <a:pt x="6812" y="17001"/>
                  <a:pt x="6805" y="17008"/>
                </a:cubicBezTo>
                <a:cubicBezTo>
                  <a:pt x="6810" y="17001"/>
                  <a:pt x="6817" y="16994"/>
                  <a:pt x="6825" y="16988"/>
                </a:cubicBezTo>
                <a:close/>
                <a:moveTo>
                  <a:pt x="6198" y="20430"/>
                </a:moveTo>
                <a:cubicBezTo>
                  <a:pt x="6200" y="20432"/>
                  <a:pt x="6200" y="20434"/>
                  <a:pt x="6202" y="20436"/>
                </a:cubicBezTo>
                <a:cubicBezTo>
                  <a:pt x="6242" y="20480"/>
                  <a:pt x="6270" y="20526"/>
                  <a:pt x="6281" y="20564"/>
                </a:cubicBezTo>
                <a:cubicBezTo>
                  <a:pt x="6283" y="20563"/>
                  <a:pt x="6284" y="20561"/>
                  <a:pt x="6287" y="20560"/>
                </a:cubicBezTo>
                <a:lnTo>
                  <a:pt x="6481" y="20497"/>
                </a:lnTo>
                <a:lnTo>
                  <a:pt x="6304" y="20467"/>
                </a:lnTo>
                <a:cubicBezTo>
                  <a:pt x="6262" y="20460"/>
                  <a:pt x="6228" y="20447"/>
                  <a:pt x="6198" y="20430"/>
                </a:cubicBezTo>
                <a:close/>
              </a:path>
            </a:pathLst>
          </a:custGeom>
          <a:ln w="12700">
            <a:miter lim="400000"/>
          </a:ln>
        </p:spPr>
      </p:pic>
      <p:grpSp>
        <p:nvGrpSpPr>
          <p:cNvPr id="537" name="Text"/>
          <p:cNvGrpSpPr/>
          <p:nvPr/>
        </p:nvGrpSpPr>
        <p:grpSpPr>
          <a:xfrm>
            <a:off x="78122" y="231635"/>
            <a:ext cx="12848556" cy="1873599"/>
            <a:chOff x="0" y="0"/>
            <a:chExt cx="12848555" cy="1873597"/>
          </a:xfrm>
        </p:grpSpPr>
        <p:sp>
          <p:nvSpPr>
            <p:cNvPr id="536"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535" name="Text" descr="Text"/>
            <p:cNvPicPr>
              <a:picLocks noChangeAspect="0"/>
            </p:cNvPicPr>
            <p:nvPr/>
          </p:nvPicPr>
          <p:blipFill>
            <a:blip r:embed="rId3">
              <a:extLst/>
            </a:blip>
            <a:stretch>
              <a:fillRect/>
            </a:stretch>
          </p:blipFill>
          <p:spPr>
            <a:xfrm>
              <a:off x="0" y="-1"/>
              <a:ext cx="12848556" cy="1873599"/>
            </a:xfrm>
            <a:prstGeom prst="rect">
              <a:avLst/>
            </a:prstGeom>
            <a:effectLst/>
          </p:spPr>
        </p:pic>
      </p:grpSp>
      <p:sp>
        <p:nvSpPr>
          <p:cNvPr id="538" name="Let Us Believe &amp; Obey"/>
          <p:cNvSpPr txBox="1"/>
          <p:nvPr/>
        </p:nvSpPr>
        <p:spPr>
          <a:xfrm>
            <a:off x="131292" y="133639"/>
            <a:ext cx="7538732" cy="1444694"/>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latin typeface="Abject Failure"/>
                <a:ea typeface="Abject Failure"/>
                <a:cs typeface="Abject Failure"/>
                <a:sym typeface="Abject Failure"/>
              </a:defRPr>
            </a:lvl1pPr>
          </a:lstStyle>
          <a:p>
            <a:pPr/>
            <a:r>
              <a:t>Let Us Believe &amp; Obey</a:t>
            </a:r>
          </a:p>
        </p:txBody>
      </p:sp>
      <p:sp>
        <p:nvSpPr>
          <p:cNvPr id="539" name="The"/>
          <p:cNvSpPr txBox="1"/>
          <p:nvPr/>
        </p:nvSpPr>
        <p:spPr>
          <a:xfrm>
            <a:off x="6816084" y="419180"/>
            <a:ext cx="2470918" cy="125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000">
                <a:solidFill>
                  <a:srgbClr val="C9C9C9"/>
                </a:solidFill>
                <a:latin typeface="French Script MT"/>
                <a:ea typeface="French Script MT"/>
                <a:cs typeface="French Script MT"/>
                <a:sym typeface="French Script MT"/>
              </a:defRPr>
            </a:lvl1pPr>
          </a:lstStyle>
          <a:p>
            <a:pPr/>
            <a:r>
              <a:t>The</a:t>
            </a:r>
          </a:p>
        </p:txBody>
      </p:sp>
      <p:sp>
        <p:nvSpPr>
          <p:cNvPr id="540" name="Gospel"/>
          <p:cNvSpPr txBox="1"/>
          <p:nvPr/>
        </p:nvSpPr>
        <p:spPr>
          <a:xfrm>
            <a:off x="8613144"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sp>
        <p:nvSpPr>
          <p:cNvPr id="541" name="God has told us what He wants and we cannot do something different - John 8:24; Rom 10:9,10; Acts 2:38;…"/>
          <p:cNvSpPr txBox="1"/>
          <p:nvPr/>
        </p:nvSpPr>
        <p:spPr>
          <a:xfrm>
            <a:off x="5735626" y="1838127"/>
            <a:ext cx="6898856" cy="782828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7620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God has told us what He wants and we cannot do something different - John 8:24; Rom 10:9,10; Acts 2:38; </a:t>
            </a:r>
          </a:p>
          <a:p>
            <a:pPr marL="7620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God has told us all He wants and we cannot add to it — 2 Tim 3:16,17; Eph. 5:19; Gal. 4:10</a:t>
            </a:r>
          </a:p>
          <a:p>
            <a:pPr marL="7620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We MUST Follow God’s Word AS IT IS — 1 Cor. 11:2; 2 Cor. 5:7;  Rom. 10:17;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1">
                                            <p:txEl>
                                              <p:pRg st="1" end="1"/>
                                            </p:txEl>
                                          </p:spTgt>
                                        </p:tgtEl>
                                        <p:attrNameLst>
                                          <p:attrName>style.visibility</p:attrName>
                                        </p:attrNameLst>
                                      </p:cBhvr>
                                      <p:to>
                                        <p:strVal val="visible"/>
                                      </p:to>
                                    </p:set>
                                    <p:animEffect filter="fade" transition="in">
                                      <p:cBhvr>
                                        <p:cTn id="7" dur="1500"/>
                                        <p:tgtEl>
                                          <p:spTgt spid="5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41">
                                            <p:txEl>
                                              <p:pRg st="2" end="2"/>
                                            </p:txEl>
                                          </p:spTgt>
                                        </p:tgtEl>
                                        <p:attrNameLst>
                                          <p:attrName>style.visibility</p:attrName>
                                        </p:attrNameLst>
                                      </p:cBhvr>
                                      <p:to>
                                        <p:strVal val="visible"/>
                                      </p:to>
                                    </p:set>
                                    <p:animEffect filter="fade" transition="in">
                                      <p:cBhvr>
                                        <p:cTn id="12" dur="1500"/>
                                        <p:tgtEl>
                                          <p:spTgt spid="5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12121"/>
            </a:gs>
            <a:gs pos="52940">
              <a:srgbClr val="717171"/>
            </a:gs>
            <a:gs pos="100000">
              <a:srgbClr val="C0C0C0"/>
            </a:gs>
          </a:gsLst>
          <a:lin ang="5400000" scaled="0"/>
        </a:gradFill>
      </p:bgPr>
    </p:bg>
    <p:spTree>
      <p:nvGrpSpPr>
        <p:cNvPr id="1" name=""/>
        <p:cNvGrpSpPr/>
        <p:nvPr/>
      </p:nvGrpSpPr>
      <p:grpSpPr>
        <a:xfrm>
          <a:off x="0" y="0"/>
          <a:ext cx="0" cy="0"/>
          <a:chOff x="0" y="0"/>
          <a:chExt cx="0" cy="0"/>
        </a:xfrm>
      </p:grpSpPr>
      <p:grpSp>
        <p:nvGrpSpPr>
          <p:cNvPr id="546" name="Gospel"/>
          <p:cNvGrpSpPr/>
          <p:nvPr/>
        </p:nvGrpSpPr>
        <p:grpSpPr>
          <a:xfrm>
            <a:off x="1455270" y="1529446"/>
            <a:ext cx="9336504" cy="2256831"/>
            <a:chOff x="0" y="0"/>
            <a:chExt cx="9336502" cy="2256829"/>
          </a:xfrm>
        </p:grpSpPr>
        <p:sp>
          <p:nvSpPr>
            <p:cNvPr id="545" name="Gospel"/>
            <p:cNvSpPr txBox="1"/>
            <p:nvPr/>
          </p:nvSpPr>
          <p:spPr>
            <a:xfrm>
              <a:off x="215900" y="139700"/>
              <a:ext cx="8904703" cy="1698030"/>
            </a:xfrm>
            <a:prstGeom prst="rect">
              <a:avLst/>
            </a:prstGeom>
            <a:gradFill flip="none" rotWithShape="1">
              <a:gsLst>
                <a:gs pos="0">
                  <a:srgbClr val="0096FF"/>
                </a:gs>
                <a:gs pos="100000">
                  <a:srgbClr val="011993">
                    <a:alpha val="64271"/>
                  </a:srgbClr>
                </a:gs>
              </a:gsLst>
              <a:path path="shape">
                <a:fillToRect l="79781" t="160391" r="20218" b="-60391"/>
              </a:path>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1200">
                  <a:solidFill>
                    <a:srgbClr val="C9C9C9"/>
                  </a:solidFill>
                  <a:latin typeface="Algerian"/>
                  <a:ea typeface="Algerian"/>
                  <a:cs typeface="Algerian"/>
                  <a:sym typeface="Algerian"/>
                </a:defRPr>
              </a:lvl1pPr>
            </a:lstStyle>
            <a:p>
              <a:pPr/>
              <a:r>
                <a:t>   Gospel</a:t>
              </a:r>
            </a:p>
          </p:txBody>
        </p:sp>
        <p:pic>
          <p:nvPicPr>
            <p:cNvPr id="544" name="Gospel" descr="Gospel"/>
            <p:cNvPicPr>
              <a:picLocks noChangeAspect="0"/>
            </p:cNvPicPr>
            <p:nvPr/>
          </p:nvPicPr>
          <p:blipFill>
            <a:blip r:embed="rId2">
              <a:extLst/>
            </a:blip>
            <a:stretch>
              <a:fillRect/>
            </a:stretch>
          </p:blipFill>
          <p:spPr>
            <a:xfrm>
              <a:off x="-1" y="-1"/>
              <a:ext cx="9336504" cy="2256831"/>
            </a:xfrm>
            <a:prstGeom prst="rect">
              <a:avLst/>
            </a:prstGeom>
            <a:effectLst/>
          </p:spPr>
        </p:pic>
      </p:grpSp>
      <p:sp>
        <p:nvSpPr>
          <p:cNvPr id="547" name="If I Could Change"/>
          <p:cNvSpPr txBox="1"/>
          <p:nvPr/>
        </p:nvSpPr>
        <p:spPr>
          <a:xfrm>
            <a:off x="-512375" y="-348161"/>
            <a:ext cx="9825449" cy="195081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600">
                <a:solidFill>
                  <a:srgbClr val="FFFFFF"/>
                </a:solidFill>
                <a:latin typeface="Abject Failure"/>
                <a:ea typeface="Abject Failure"/>
                <a:cs typeface="Abject Failure"/>
                <a:sym typeface="Abject Failure"/>
              </a:defRPr>
            </a:lvl1pPr>
          </a:lstStyle>
          <a:p>
            <a:pPr/>
            <a:r>
              <a:t>If I Could Change</a:t>
            </a:r>
          </a:p>
        </p:txBody>
      </p:sp>
      <p:sp>
        <p:nvSpPr>
          <p:cNvPr id="548" name="The"/>
          <p:cNvSpPr txBox="1"/>
          <p:nvPr/>
        </p:nvSpPr>
        <p:spPr>
          <a:xfrm>
            <a:off x="1741003" y="1461419"/>
            <a:ext cx="2470917"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1600">
                <a:solidFill>
                  <a:srgbClr val="C9C9C9"/>
                </a:solidFill>
                <a:latin typeface="French Script MT"/>
                <a:ea typeface="French Script MT"/>
                <a:cs typeface="French Script MT"/>
                <a:sym typeface="French Script MT"/>
              </a:defRPr>
            </a:lvl1pPr>
          </a:lstStyle>
          <a:p>
            <a:pPr/>
            <a:r>
              <a:t>The</a:t>
            </a:r>
          </a:p>
        </p:txBody>
      </p:sp>
      <p:pic>
        <p:nvPicPr>
          <p:cNvPr id="549" name="Image" descr="Image"/>
          <p:cNvPicPr>
            <a:picLocks noChangeAspect="1"/>
          </p:cNvPicPr>
          <p:nvPr/>
        </p:nvPicPr>
        <p:blipFill>
          <a:blip r:embed="rId3">
            <a:extLst/>
          </a:blip>
          <a:srcRect l="0" t="0" r="1" b="0"/>
          <a:stretch>
            <a:fillRect/>
          </a:stretch>
        </p:blipFill>
        <p:spPr>
          <a:xfrm flipH="1">
            <a:off x="-766573" y="2556391"/>
            <a:ext cx="7791055" cy="7120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1"/>
                </a:lnTo>
                <a:lnTo>
                  <a:pt x="0" y="21600"/>
                </a:lnTo>
                <a:lnTo>
                  <a:pt x="10801" y="21600"/>
                </a:lnTo>
                <a:lnTo>
                  <a:pt x="21600" y="21600"/>
                </a:lnTo>
                <a:lnTo>
                  <a:pt x="21600" y="10801"/>
                </a:lnTo>
                <a:lnTo>
                  <a:pt x="21600" y="0"/>
                </a:lnTo>
                <a:lnTo>
                  <a:pt x="10801" y="0"/>
                </a:lnTo>
                <a:lnTo>
                  <a:pt x="0" y="0"/>
                </a:lnTo>
                <a:close/>
                <a:moveTo>
                  <a:pt x="18362" y="4412"/>
                </a:moveTo>
                <a:cubicBezTo>
                  <a:pt x="18382" y="4415"/>
                  <a:pt x="18401" y="4430"/>
                  <a:pt x="18418" y="4461"/>
                </a:cubicBezTo>
                <a:cubicBezTo>
                  <a:pt x="18446" y="4511"/>
                  <a:pt x="18436" y="4589"/>
                  <a:pt x="18397" y="4632"/>
                </a:cubicBezTo>
                <a:cubicBezTo>
                  <a:pt x="18349" y="4684"/>
                  <a:pt x="18309" y="4678"/>
                  <a:pt x="18275" y="4617"/>
                </a:cubicBezTo>
                <a:cubicBezTo>
                  <a:pt x="18246" y="4567"/>
                  <a:pt x="18255" y="4489"/>
                  <a:pt x="18295" y="4446"/>
                </a:cubicBezTo>
                <a:cubicBezTo>
                  <a:pt x="18319" y="4420"/>
                  <a:pt x="18341" y="4410"/>
                  <a:pt x="18362" y="4412"/>
                </a:cubicBezTo>
                <a:close/>
                <a:moveTo>
                  <a:pt x="8978" y="5910"/>
                </a:moveTo>
                <a:cubicBezTo>
                  <a:pt x="8990" y="5908"/>
                  <a:pt x="9002" y="5911"/>
                  <a:pt x="9013" y="5916"/>
                </a:cubicBezTo>
                <a:cubicBezTo>
                  <a:pt x="9054" y="5938"/>
                  <a:pt x="9084" y="6017"/>
                  <a:pt x="9084" y="6144"/>
                </a:cubicBezTo>
                <a:cubicBezTo>
                  <a:pt x="9084" y="6376"/>
                  <a:pt x="8983" y="6452"/>
                  <a:pt x="8872" y="6305"/>
                </a:cubicBezTo>
                <a:cubicBezTo>
                  <a:pt x="8809" y="6222"/>
                  <a:pt x="8806" y="6150"/>
                  <a:pt x="8866" y="6028"/>
                </a:cubicBezTo>
                <a:cubicBezTo>
                  <a:pt x="8903" y="5953"/>
                  <a:pt x="8943" y="5915"/>
                  <a:pt x="8978" y="5910"/>
                </a:cubicBezTo>
                <a:close/>
                <a:moveTo>
                  <a:pt x="8866" y="7151"/>
                </a:moveTo>
                <a:cubicBezTo>
                  <a:pt x="8907" y="7156"/>
                  <a:pt x="8951" y="7178"/>
                  <a:pt x="8992" y="7222"/>
                </a:cubicBezTo>
                <a:cubicBezTo>
                  <a:pt x="9087" y="7327"/>
                  <a:pt x="9091" y="7369"/>
                  <a:pt x="9015" y="7469"/>
                </a:cubicBezTo>
                <a:cubicBezTo>
                  <a:pt x="8893" y="7629"/>
                  <a:pt x="8819" y="7622"/>
                  <a:pt x="8731" y="7442"/>
                </a:cubicBezTo>
                <a:cubicBezTo>
                  <a:pt x="8649" y="7275"/>
                  <a:pt x="8744" y="7137"/>
                  <a:pt x="8866" y="7151"/>
                </a:cubicBezTo>
                <a:close/>
                <a:moveTo>
                  <a:pt x="18009" y="8883"/>
                </a:moveTo>
                <a:cubicBezTo>
                  <a:pt x="18036" y="8892"/>
                  <a:pt x="18060" y="8927"/>
                  <a:pt x="18093" y="8995"/>
                </a:cubicBezTo>
                <a:cubicBezTo>
                  <a:pt x="18159" y="9130"/>
                  <a:pt x="18138" y="9203"/>
                  <a:pt x="17972" y="9431"/>
                </a:cubicBezTo>
                <a:cubicBezTo>
                  <a:pt x="17857" y="9589"/>
                  <a:pt x="17710" y="9704"/>
                  <a:pt x="17621" y="9704"/>
                </a:cubicBezTo>
                <a:cubicBezTo>
                  <a:pt x="17531" y="9704"/>
                  <a:pt x="17391" y="9816"/>
                  <a:pt x="17278" y="9978"/>
                </a:cubicBezTo>
                <a:cubicBezTo>
                  <a:pt x="17080" y="10263"/>
                  <a:pt x="16991" y="10310"/>
                  <a:pt x="16913" y="10171"/>
                </a:cubicBezTo>
                <a:cubicBezTo>
                  <a:pt x="16844" y="10050"/>
                  <a:pt x="17366" y="9391"/>
                  <a:pt x="17530" y="9391"/>
                </a:cubicBezTo>
                <a:cubicBezTo>
                  <a:pt x="17610" y="9391"/>
                  <a:pt x="17696" y="9315"/>
                  <a:pt x="17731" y="9213"/>
                </a:cubicBezTo>
                <a:cubicBezTo>
                  <a:pt x="17766" y="9114"/>
                  <a:pt x="17843" y="8989"/>
                  <a:pt x="17903" y="8934"/>
                </a:cubicBezTo>
                <a:cubicBezTo>
                  <a:pt x="17949" y="8893"/>
                  <a:pt x="17981" y="8874"/>
                  <a:pt x="18009" y="8883"/>
                </a:cubicBezTo>
                <a:close/>
                <a:moveTo>
                  <a:pt x="16810" y="10604"/>
                </a:moveTo>
                <a:cubicBezTo>
                  <a:pt x="16946" y="10604"/>
                  <a:pt x="16988" y="10855"/>
                  <a:pt x="16878" y="11000"/>
                </a:cubicBezTo>
                <a:cubicBezTo>
                  <a:pt x="16783" y="11125"/>
                  <a:pt x="16624" y="11149"/>
                  <a:pt x="16567" y="11050"/>
                </a:cubicBezTo>
                <a:cubicBezTo>
                  <a:pt x="16510" y="10948"/>
                  <a:pt x="16697" y="10604"/>
                  <a:pt x="16810" y="10604"/>
                </a:cubicBezTo>
                <a:close/>
                <a:moveTo>
                  <a:pt x="15655" y="11754"/>
                </a:moveTo>
                <a:cubicBezTo>
                  <a:pt x="15691" y="11738"/>
                  <a:pt x="15720" y="11759"/>
                  <a:pt x="15746" y="11797"/>
                </a:cubicBezTo>
                <a:cubicBezTo>
                  <a:pt x="15753" y="11803"/>
                  <a:pt x="15757" y="11816"/>
                  <a:pt x="15762" y="11825"/>
                </a:cubicBezTo>
                <a:cubicBezTo>
                  <a:pt x="15769" y="11840"/>
                  <a:pt x="15778" y="11847"/>
                  <a:pt x="15785" y="11866"/>
                </a:cubicBezTo>
                <a:cubicBezTo>
                  <a:pt x="15817" y="11956"/>
                  <a:pt x="15786" y="12119"/>
                  <a:pt x="15738" y="12241"/>
                </a:cubicBezTo>
                <a:cubicBezTo>
                  <a:pt x="15691" y="12426"/>
                  <a:pt x="15662" y="12638"/>
                  <a:pt x="15675" y="12712"/>
                </a:cubicBezTo>
                <a:cubicBezTo>
                  <a:pt x="15688" y="12789"/>
                  <a:pt x="15629" y="12903"/>
                  <a:pt x="15543" y="12967"/>
                </a:cubicBezTo>
                <a:cubicBezTo>
                  <a:pt x="15402" y="13071"/>
                  <a:pt x="15382" y="13067"/>
                  <a:pt x="15313" y="12926"/>
                </a:cubicBezTo>
                <a:cubicBezTo>
                  <a:pt x="15239" y="12775"/>
                  <a:pt x="15262" y="12527"/>
                  <a:pt x="15354" y="12285"/>
                </a:cubicBezTo>
                <a:cubicBezTo>
                  <a:pt x="15367" y="12205"/>
                  <a:pt x="15391" y="12114"/>
                  <a:pt x="15447" y="12015"/>
                </a:cubicBezTo>
                <a:cubicBezTo>
                  <a:pt x="15532" y="11865"/>
                  <a:pt x="15601" y="11778"/>
                  <a:pt x="15655" y="11754"/>
                </a:cubicBezTo>
                <a:close/>
                <a:moveTo>
                  <a:pt x="15062" y="12786"/>
                </a:moveTo>
                <a:cubicBezTo>
                  <a:pt x="15067" y="12785"/>
                  <a:pt x="15076" y="12799"/>
                  <a:pt x="15081" y="12800"/>
                </a:cubicBezTo>
                <a:cubicBezTo>
                  <a:pt x="15083" y="12800"/>
                  <a:pt x="15085" y="12796"/>
                  <a:pt x="15087" y="12796"/>
                </a:cubicBezTo>
                <a:cubicBezTo>
                  <a:pt x="15184" y="12796"/>
                  <a:pt x="15295" y="13119"/>
                  <a:pt x="15277" y="13302"/>
                </a:cubicBezTo>
                <a:cubicBezTo>
                  <a:pt x="15368" y="13222"/>
                  <a:pt x="15405" y="13224"/>
                  <a:pt x="15497" y="13324"/>
                </a:cubicBezTo>
                <a:cubicBezTo>
                  <a:pt x="15558" y="13392"/>
                  <a:pt x="15587" y="13485"/>
                  <a:pt x="15560" y="13532"/>
                </a:cubicBezTo>
                <a:cubicBezTo>
                  <a:pt x="15497" y="13644"/>
                  <a:pt x="15432" y="13639"/>
                  <a:pt x="15277" y="13514"/>
                </a:cubicBezTo>
                <a:cubicBezTo>
                  <a:pt x="15230" y="13477"/>
                  <a:pt x="15215" y="13456"/>
                  <a:pt x="15205" y="13434"/>
                </a:cubicBezTo>
                <a:cubicBezTo>
                  <a:pt x="15138" y="13469"/>
                  <a:pt x="15040" y="13464"/>
                  <a:pt x="14971" y="13419"/>
                </a:cubicBezTo>
                <a:cubicBezTo>
                  <a:pt x="14960" y="13414"/>
                  <a:pt x="14935" y="13419"/>
                  <a:pt x="14929" y="13412"/>
                </a:cubicBezTo>
                <a:cubicBezTo>
                  <a:pt x="14847" y="13323"/>
                  <a:pt x="14870" y="13032"/>
                  <a:pt x="14971" y="12881"/>
                </a:cubicBezTo>
                <a:cubicBezTo>
                  <a:pt x="14983" y="12863"/>
                  <a:pt x="14989" y="12867"/>
                  <a:pt x="14998" y="12855"/>
                </a:cubicBezTo>
                <a:cubicBezTo>
                  <a:pt x="15022" y="12823"/>
                  <a:pt x="15044" y="12788"/>
                  <a:pt x="15062" y="12786"/>
                </a:cubicBezTo>
                <a:close/>
              </a:path>
            </a:pathLst>
          </a:custGeom>
          <a:ln w="12700">
            <a:miter lim="400000"/>
          </a:ln>
          <a:effectLst>
            <a:outerShdw sx="100000" sy="100000" kx="0" ky="0" algn="b" rotWithShape="0" blurRad="190500" dist="222403" dir="5400000">
              <a:srgbClr val="000000"/>
            </a:outerShdw>
          </a:effectLst>
        </p:spPr>
      </p:pic>
      <p:pic>
        <p:nvPicPr>
          <p:cNvPr id="550" name="Image" descr="Image"/>
          <p:cNvPicPr>
            <a:picLocks noChangeAspect="1"/>
          </p:cNvPicPr>
          <p:nvPr/>
        </p:nvPicPr>
        <p:blipFill>
          <a:blip r:embed="rId4">
            <a:extLst/>
          </a:blip>
          <a:srcRect l="10629" t="118" r="20133" b="0"/>
          <a:stretch>
            <a:fillRect/>
          </a:stretch>
        </p:blipFill>
        <p:spPr>
          <a:xfrm rot="20520000">
            <a:off x="5232521" y="430166"/>
            <a:ext cx="9882251" cy="9510713"/>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4151" y="0"/>
                </a:moveTo>
                <a:cubicBezTo>
                  <a:pt x="14031" y="3"/>
                  <a:pt x="13963" y="8"/>
                  <a:pt x="13876" y="12"/>
                </a:cubicBezTo>
                <a:lnTo>
                  <a:pt x="13604" y="347"/>
                </a:lnTo>
                <a:cubicBezTo>
                  <a:pt x="13449" y="538"/>
                  <a:pt x="13294" y="689"/>
                  <a:pt x="13259" y="681"/>
                </a:cubicBezTo>
                <a:cubicBezTo>
                  <a:pt x="13224" y="674"/>
                  <a:pt x="13182" y="691"/>
                  <a:pt x="13164" y="721"/>
                </a:cubicBezTo>
                <a:cubicBezTo>
                  <a:pt x="13141" y="759"/>
                  <a:pt x="13106" y="754"/>
                  <a:pt x="13051" y="707"/>
                </a:cubicBezTo>
                <a:cubicBezTo>
                  <a:pt x="12923" y="595"/>
                  <a:pt x="12335" y="358"/>
                  <a:pt x="12259" y="388"/>
                </a:cubicBezTo>
                <a:cubicBezTo>
                  <a:pt x="12221" y="404"/>
                  <a:pt x="12174" y="502"/>
                  <a:pt x="12156" y="606"/>
                </a:cubicBezTo>
                <a:cubicBezTo>
                  <a:pt x="12138" y="710"/>
                  <a:pt x="12104" y="819"/>
                  <a:pt x="12081" y="849"/>
                </a:cubicBezTo>
                <a:cubicBezTo>
                  <a:pt x="12010" y="942"/>
                  <a:pt x="11897" y="1386"/>
                  <a:pt x="11922" y="1470"/>
                </a:cubicBezTo>
                <a:cubicBezTo>
                  <a:pt x="11935" y="1514"/>
                  <a:pt x="11896" y="1627"/>
                  <a:pt x="11834" y="1722"/>
                </a:cubicBezTo>
                <a:cubicBezTo>
                  <a:pt x="11707" y="1916"/>
                  <a:pt x="11639" y="2249"/>
                  <a:pt x="11703" y="2358"/>
                </a:cubicBezTo>
                <a:cubicBezTo>
                  <a:pt x="11733" y="2408"/>
                  <a:pt x="11710" y="2474"/>
                  <a:pt x="11628" y="2575"/>
                </a:cubicBezTo>
                <a:cubicBezTo>
                  <a:pt x="11494" y="2741"/>
                  <a:pt x="11413" y="2925"/>
                  <a:pt x="11240" y="3455"/>
                </a:cubicBezTo>
                <a:cubicBezTo>
                  <a:pt x="11016" y="4144"/>
                  <a:pt x="10960" y="4593"/>
                  <a:pt x="11089" y="4675"/>
                </a:cubicBezTo>
                <a:cubicBezTo>
                  <a:pt x="11112" y="4690"/>
                  <a:pt x="11086" y="4792"/>
                  <a:pt x="11032" y="4902"/>
                </a:cubicBezTo>
                <a:cubicBezTo>
                  <a:pt x="10869" y="5234"/>
                  <a:pt x="10574" y="6140"/>
                  <a:pt x="10482" y="6587"/>
                </a:cubicBezTo>
                <a:cubicBezTo>
                  <a:pt x="10356" y="7203"/>
                  <a:pt x="10363" y="8414"/>
                  <a:pt x="10497" y="8923"/>
                </a:cubicBezTo>
                <a:cubicBezTo>
                  <a:pt x="10638" y="9460"/>
                  <a:pt x="10647" y="9455"/>
                  <a:pt x="9681" y="9481"/>
                </a:cubicBezTo>
                <a:cubicBezTo>
                  <a:pt x="9255" y="9493"/>
                  <a:pt x="8869" y="9521"/>
                  <a:pt x="8822" y="9543"/>
                </a:cubicBezTo>
                <a:cubicBezTo>
                  <a:pt x="8774" y="9564"/>
                  <a:pt x="8690" y="9673"/>
                  <a:pt x="8635" y="9784"/>
                </a:cubicBezTo>
                <a:cubicBezTo>
                  <a:pt x="8580" y="9896"/>
                  <a:pt x="8407" y="10122"/>
                  <a:pt x="8249" y="10285"/>
                </a:cubicBezTo>
                <a:cubicBezTo>
                  <a:pt x="7929" y="10618"/>
                  <a:pt x="7756" y="10870"/>
                  <a:pt x="7709" y="11072"/>
                </a:cubicBezTo>
                <a:cubicBezTo>
                  <a:pt x="7688" y="11162"/>
                  <a:pt x="7578" y="11282"/>
                  <a:pt x="7383" y="11427"/>
                </a:cubicBezTo>
                <a:cubicBezTo>
                  <a:pt x="7221" y="11548"/>
                  <a:pt x="7039" y="11703"/>
                  <a:pt x="6978" y="11771"/>
                </a:cubicBezTo>
                <a:cubicBezTo>
                  <a:pt x="6870" y="11891"/>
                  <a:pt x="6844" y="11896"/>
                  <a:pt x="5998" y="11928"/>
                </a:cubicBezTo>
                <a:cubicBezTo>
                  <a:pt x="5500" y="11948"/>
                  <a:pt x="5026" y="11992"/>
                  <a:pt x="4889" y="12032"/>
                </a:cubicBezTo>
                <a:cubicBezTo>
                  <a:pt x="4595" y="12118"/>
                  <a:pt x="4131" y="12399"/>
                  <a:pt x="3772" y="12711"/>
                </a:cubicBezTo>
                <a:cubicBezTo>
                  <a:pt x="3623" y="12840"/>
                  <a:pt x="3243" y="13080"/>
                  <a:pt x="2927" y="13244"/>
                </a:cubicBezTo>
                <a:cubicBezTo>
                  <a:pt x="2068" y="13692"/>
                  <a:pt x="1066" y="14364"/>
                  <a:pt x="541" y="14846"/>
                </a:cubicBezTo>
                <a:cubicBezTo>
                  <a:pt x="322" y="15048"/>
                  <a:pt x="59" y="15516"/>
                  <a:pt x="9" y="15794"/>
                </a:cubicBezTo>
                <a:cubicBezTo>
                  <a:pt x="3" y="15824"/>
                  <a:pt x="0" y="15857"/>
                  <a:pt x="0" y="15893"/>
                </a:cubicBezTo>
                <a:cubicBezTo>
                  <a:pt x="-2" y="16143"/>
                  <a:pt x="118" y="16521"/>
                  <a:pt x="310" y="16850"/>
                </a:cubicBezTo>
                <a:cubicBezTo>
                  <a:pt x="724" y="17562"/>
                  <a:pt x="1816" y="18996"/>
                  <a:pt x="3083" y="20495"/>
                </a:cubicBezTo>
                <a:lnTo>
                  <a:pt x="4018" y="21600"/>
                </a:lnTo>
                <a:lnTo>
                  <a:pt x="9866" y="21600"/>
                </a:lnTo>
                <a:lnTo>
                  <a:pt x="10003" y="21265"/>
                </a:lnTo>
                <a:cubicBezTo>
                  <a:pt x="10078" y="21080"/>
                  <a:pt x="10224" y="20780"/>
                  <a:pt x="10327" y="20599"/>
                </a:cubicBezTo>
                <a:cubicBezTo>
                  <a:pt x="10556" y="20196"/>
                  <a:pt x="10806" y="19484"/>
                  <a:pt x="10918" y="18916"/>
                </a:cubicBezTo>
                <a:cubicBezTo>
                  <a:pt x="10992" y="18538"/>
                  <a:pt x="10995" y="18387"/>
                  <a:pt x="10947" y="17475"/>
                </a:cubicBezTo>
                <a:cubicBezTo>
                  <a:pt x="10864" y="15866"/>
                  <a:pt x="10837" y="14702"/>
                  <a:pt x="10882" y="14673"/>
                </a:cubicBezTo>
                <a:cubicBezTo>
                  <a:pt x="10905" y="14658"/>
                  <a:pt x="11093" y="14622"/>
                  <a:pt x="11302" y="14595"/>
                </a:cubicBezTo>
                <a:cubicBezTo>
                  <a:pt x="11797" y="14529"/>
                  <a:pt x="12203" y="14359"/>
                  <a:pt x="12700" y="14007"/>
                </a:cubicBezTo>
                <a:cubicBezTo>
                  <a:pt x="12922" y="13850"/>
                  <a:pt x="13223" y="13651"/>
                  <a:pt x="13370" y="13566"/>
                </a:cubicBezTo>
                <a:cubicBezTo>
                  <a:pt x="13517" y="13481"/>
                  <a:pt x="13714" y="13346"/>
                  <a:pt x="13807" y="13267"/>
                </a:cubicBezTo>
                <a:cubicBezTo>
                  <a:pt x="13901" y="13188"/>
                  <a:pt x="14060" y="13066"/>
                  <a:pt x="14160" y="12998"/>
                </a:cubicBezTo>
                <a:cubicBezTo>
                  <a:pt x="14261" y="12931"/>
                  <a:pt x="14386" y="12792"/>
                  <a:pt x="14437" y="12689"/>
                </a:cubicBezTo>
                <a:cubicBezTo>
                  <a:pt x="14522" y="12519"/>
                  <a:pt x="14547" y="12504"/>
                  <a:pt x="14728" y="12504"/>
                </a:cubicBezTo>
                <a:cubicBezTo>
                  <a:pt x="14838" y="12504"/>
                  <a:pt x="14961" y="12472"/>
                  <a:pt x="15002" y="12436"/>
                </a:cubicBezTo>
                <a:cubicBezTo>
                  <a:pt x="15044" y="12400"/>
                  <a:pt x="15325" y="12310"/>
                  <a:pt x="15628" y="12236"/>
                </a:cubicBezTo>
                <a:cubicBezTo>
                  <a:pt x="16872" y="11929"/>
                  <a:pt x="17894" y="11595"/>
                  <a:pt x="18474" y="11307"/>
                </a:cubicBezTo>
                <a:cubicBezTo>
                  <a:pt x="19627" y="10732"/>
                  <a:pt x="20723" y="9772"/>
                  <a:pt x="21335" y="8798"/>
                </a:cubicBezTo>
                <a:cubicBezTo>
                  <a:pt x="21506" y="8525"/>
                  <a:pt x="21598" y="8119"/>
                  <a:pt x="21594" y="7746"/>
                </a:cubicBezTo>
                <a:cubicBezTo>
                  <a:pt x="21592" y="7523"/>
                  <a:pt x="21556" y="7312"/>
                  <a:pt x="21482" y="7150"/>
                </a:cubicBezTo>
                <a:cubicBezTo>
                  <a:pt x="21408" y="6987"/>
                  <a:pt x="19894" y="5351"/>
                  <a:pt x="18082" y="3471"/>
                </a:cubicBezTo>
                <a:cubicBezTo>
                  <a:pt x="17493" y="2861"/>
                  <a:pt x="17366" y="2754"/>
                  <a:pt x="17125" y="2662"/>
                </a:cubicBezTo>
                <a:cubicBezTo>
                  <a:pt x="16666" y="2486"/>
                  <a:pt x="16570" y="2428"/>
                  <a:pt x="16326" y="2169"/>
                </a:cubicBezTo>
                <a:cubicBezTo>
                  <a:pt x="16101" y="1931"/>
                  <a:pt x="16093" y="1911"/>
                  <a:pt x="16120" y="1704"/>
                </a:cubicBezTo>
                <a:cubicBezTo>
                  <a:pt x="16136" y="1586"/>
                  <a:pt x="16135" y="1463"/>
                  <a:pt x="16117" y="1433"/>
                </a:cubicBezTo>
                <a:cubicBezTo>
                  <a:pt x="16077" y="1367"/>
                  <a:pt x="15666" y="1218"/>
                  <a:pt x="15524" y="1218"/>
                </a:cubicBezTo>
                <a:cubicBezTo>
                  <a:pt x="15461" y="1218"/>
                  <a:pt x="15258" y="1049"/>
                  <a:pt x="14987" y="772"/>
                </a:cubicBezTo>
                <a:cubicBezTo>
                  <a:pt x="14747" y="528"/>
                  <a:pt x="14456" y="250"/>
                  <a:pt x="14337" y="152"/>
                </a:cubicBezTo>
                <a:lnTo>
                  <a:pt x="14151" y="0"/>
                </a:lnTo>
                <a:close/>
              </a:path>
            </a:pathLst>
          </a:custGeom>
          <a:ln w="12700">
            <a:miter lim="400000"/>
          </a:ln>
        </p:spPr>
      </p:pic>
      <p:sp>
        <p:nvSpPr>
          <p:cNvPr id="551" name="Galatians 1:6-9…"/>
          <p:cNvSpPr txBox="1"/>
          <p:nvPr/>
        </p:nvSpPr>
        <p:spPr>
          <a:xfrm>
            <a:off x="4354251" y="4140200"/>
            <a:ext cx="4296297"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400">
                <a:solidFill>
                  <a:srgbClr val="FFFFFF"/>
                </a:solidFill>
                <a:latin typeface="Century Gothic"/>
                <a:ea typeface="Century Gothic"/>
                <a:cs typeface="Century Gothic"/>
                <a:sym typeface="Century Gothic"/>
              </a:defRPr>
            </a:pPr>
            <a:r>
              <a:t>Galatians 1:6-9</a:t>
            </a:r>
          </a:p>
          <a:p>
            <a:pPr>
              <a:defRPr sz="4400">
                <a:solidFill>
                  <a:srgbClr val="FFFFFF"/>
                </a:solidFill>
                <a:latin typeface="Century Gothic"/>
                <a:ea typeface="Century Gothic"/>
                <a:cs typeface="Century Gothic"/>
                <a:sym typeface="Century Gothic"/>
              </a:defRPr>
            </a:pPr>
            <a:r>
              <a:t>1 Timothy 1:3,4</a:t>
            </a:r>
          </a:p>
        </p:txBody>
      </p:sp>
      <p:pic>
        <p:nvPicPr>
          <p:cNvPr id="552" name="Charts by Don McClain…" descr="Charts by Don McClain…"/>
          <p:cNvPicPr>
            <a:picLocks noChangeAspect="0"/>
          </p:cNvPicPr>
          <p:nvPr/>
        </p:nvPicPr>
        <p:blipFill>
          <a:blip r:embed="rId5">
            <a:extLst/>
          </a:blip>
          <a:stretch>
            <a:fillRect/>
          </a:stretch>
        </p:blipFill>
        <p:spPr>
          <a:xfrm>
            <a:off x="-218624" y="6560404"/>
            <a:ext cx="13442048" cy="33349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1 Timothy 1:3–7 (NKJV)…"/>
          <p:cNvSpPr txBox="1"/>
          <p:nvPr/>
        </p:nvSpPr>
        <p:spPr>
          <a:xfrm>
            <a:off x="292132" y="450850"/>
            <a:ext cx="12420536" cy="8851901"/>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300">
                <a:solidFill>
                  <a:srgbClr val="FFFFFF"/>
                </a:solidFill>
                <a:effectLst>
                  <a:outerShdw sx="100000" sy="100000" kx="0" ky="0" algn="b" rotWithShape="0" blurRad="63500" dist="63500" dir="2974780">
                    <a:srgbClr val="000000"/>
                  </a:outerShdw>
                </a:effectLst>
                <a:latin typeface="Century Gothic"/>
                <a:ea typeface="Century Gothic"/>
                <a:cs typeface="Century Gothic"/>
                <a:sym typeface="Century Gothic"/>
              </a:defRPr>
            </a:pPr>
            <a:r>
              <a:t>1 Timothy 1:3–7 (NKJV)</a:t>
            </a:r>
          </a:p>
          <a:p>
            <a:pPr defTabSz="457200">
              <a:defRPr sz="4200">
                <a:solidFill>
                  <a:srgbClr val="FFFFFF"/>
                </a:solidFill>
                <a:effectLst>
                  <a:outerShdw sx="100000" sy="100000" kx="0" ky="0" algn="b" rotWithShape="0" blurRad="63500" dist="63500" dir="2974780">
                    <a:srgbClr val="000000"/>
                  </a:outerShdw>
                </a:effectLst>
                <a:latin typeface="Century Gothic"/>
                <a:ea typeface="Century Gothic"/>
                <a:cs typeface="Century Gothic"/>
                <a:sym typeface="Century Gothic"/>
              </a:defRPr>
            </a:pPr>
            <a:r>
              <a:rPr baseline="31999"/>
              <a:t>3</a:t>
            </a:r>
            <a:r>
              <a:t> As I urged you when I went into Macedonia—remain in Ephesus that you may charge some that they teach no other doctrine, </a:t>
            </a:r>
            <a:r>
              <a:rPr baseline="31999"/>
              <a:t>4</a:t>
            </a:r>
            <a:r>
              <a:t> nor give heed to fables and endless genealogies, which cause disputes rather than godly edification which is in faith. </a:t>
            </a:r>
            <a:r>
              <a:rPr baseline="31999"/>
              <a:t>5</a:t>
            </a:r>
            <a:r>
              <a:t> Now the purpose of the commandment is love from a pure heart, </a:t>
            </a:r>
            <a:r>
              <a:rPr i="1"/>
              <a:t>from</a:t>
            </a:r>
            <a:r>
              <a:t> a good conscience, and </a:t>
            </a:r>
            <a:r>
              <a:rPr i="1"/>
              <a:t>from</a:t>
            </a:r>
            <a:r>
              <a:t> sincere faith, </a:t>
            </a:r>
            <a:r>
              <a:rPr baseline="31999"/>
              <a:t>6</a:t>
            </a:r>
            <a:r>
              <a:t> from which some, having strayed, have turned aside to idle talk, </a:t>
            </a:r>
            <a:r>
              <a:rPr baseline="31999"/>
              <a:t>7</a:t>
            </a:r>
            <a:r>
              <a:t> desiring to be teachers of the law, understanding neither what they say nor the things which they affirm.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1" name="Text"/>
          <p:cNvGrpSpPr/>
          <p:nvPr/>
        </p:nvGrpSpPr>
        <p:grpSpPr>
          <a:xfrm>
            <a:off x="78122" y="231635"/>
            <a:ext cx="12848556" cy="1873599"/>
            <a:chOff x="0" y="0"/>
            <a:chExt cx="12848555" cy="1873597"/>
          </a:xfrm>
        </p:grpSpPr>
        <p:sp>
          <p:nvSpPr>
            <p:cNvPr id="280"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279"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282"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283"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284"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285"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286"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
        <p:nvSpPr>
          <p:cNvPr id="287" name="By rejecting, twisting, subtracting from or adding to the scriptures, all we really change is our beliefs, and our spiritual condition - not the gospel itself — Gal. 1:6-9; 2 Pet. 3:16"/>
          <p:cNvSpPr txBox="1"/>
          <p:nvPr/>
        </p:nvSpPr>
        <p:spPr>
          <a:xfrm>
            <a:off x="235289" y="3547652"/>
            <a:ext cx="8987418" cy="5214578"/>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762000" indent="-762000" algn="l">
              <a:lnSpc>
                <a:spcPct val="90000"/>
              </a:lnSpc>
              <a:spcBef>
                <a:spcPts val="2100"/>
              </a:spcBef>
              <a:buClr>
                <a:srgbClr val="FF7E79"/>
              </a:buClr>
              <a:buSzPct val="100000"/>
              <a:buFont typeface="Zapf Dingbats"/>
              <a:buChar char="✦"/>
              <a:defRPr sz="5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lvl1pPr>
          </a:lstStyle>
          <a:p>
            <a:pPr/>
            <a:r>
              <a:t>By rejecting, twisting, subtracting from or adding to the scriptures, all we really change is our beliefs, and our spiritual condition - not the gospel itself — Gal. 1:6-9; 2 Pet. 3:16</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7">
                                            <p:bg/>
                                          </p:spTgt>
                                        </p:tgtEl>
                                        <p:attrNameLst>
                                          <p:attrName>style.visibility</p:attrName>
                                        </p:attrNameLst>
                                      </p:cBhvr>
                                      <p:to>
                                        <p:strVal val="visible"/>
                                      </p:to>
                                    </p:set>
                                    <p:animEffect filter="fade" transition="in">
                                      <p:cBhvr>
                                        <p:cTn id="7" dur="1500"/>
                                        <p:tgtEl>
                                          <p:spTgt spid="28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7">
                                            <p:txEl>
                                              <p:pRg st="0" end="0"/>
                                            </p:txEl>
                                          </p:spTgt>
                                        </p:tgtEl>
                                        <p:attrNameLst>
                                          <p:attrName>style.visibility</p:attrName>
                                        </p:attrNameLst>
                                      </p:cBhvr>
                                      <p:to>
                                        <p:strVal val="visible"/>
                                      </p:to>
                                    </p:set>
                                    <p:animEffect filter="fade" transition="in">
                                      <p:cBhvr>
                                        <p:cTn id="10" dur="1500"/>
                                        <p:tgtEl>
                                          <p:spTgt spid="287">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10 Steps on How to Create Your Own Theology (and Make It Seem Biblical)…"/>
          <p:cNvSpPr txBox="1"/>
          <p:nvPr/>
        </p:nvSpPr>
        <p:spPr>
          <a:xfrm>
            <a:off x="3859288" y="279400"/>
            <a:ext cx="8906358" cy="919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1600"/>
              </a:spcBef>
              <a:defRPr b="1" sz="2900">
                <a:solidFill>
                  <a:srgbClr val="333333"/>
                </a:solidFill>
                <a:effectLst/>
                <a:latin typeface="+mn-lt"/>
                <a:ea typeface="+mn-ea"/>
                <a:cs typeface="+mn-cs"/>
                <a:sym typeface="Helvetica Neue"/>
              </a:defRPr>
            </a:pPr>
            <a:r>
              <a:t>10 Steps on How to Create Your Own Theology (and Make It Seem Biblical)</a:t>
            </a:r>
          </a:p>
          <a:p>
            <a:pPr algn="l" defTabSz="457200">
              <a:spcBef>
                <a:spcPts val="1600"/>
              </a:spcBef>
              <a:defRPr b="1" sz="2400">
                <a:solidFill>
                  <a:srgbClr val="333333"/>
                </a:solidFill>
                <a:effectLst/>
                <a:latin typeface="Georgia"/>
                <a:ea typeface="Georgia"/>
                <a:cs typeface="Georgia"/>
                <a:sym typeface="Georgia"/>
              </a:defRPr>
            </a:pPr>
            <a:r>
              <a:t>STEP 1: Identify a belief you already hold, either consciously or subconsciously, or would like to see affirmed.</a:t>
            </a:r>
          </a:p>
          <a:p>
            <a:pPr algn="l" defTabSz="457200">
              <a:spcBef>
                <a:spcPts val="1600"/>
              </a:spcBef>
              <a:defRPr b="1" sz="2400">
                <a:solidFill>
                  <a:srgbClr val="333333"/>
                </a:solidFill>
                <a:effectLst/>
                <a:latin typeface="Georgia"/>
                <a:ea typeface="Georgia"/>
                <a:cs typeface="Georgia"/>
                <a:sym typeface="Georgia"/>
              </a:defRPr>
            </a:pPr>
            <a:r>
              <a:t>STEP 2: Go to the Bible for proof-texting.</a:t>
            </a:r>
          </a:p>
          <a:p>
            <a:pPr algn="l" defTabSz="457200">
              <a:spcBef>
                <a:spcPts val="1600"/>
              </a:spcBef>
              <a:defRPr b="1" sz="2400">
                <a:solidFill>
                  <a:srgbClr val="333333"/>
                </a:solidFill>
                <a:effectLst/>
                <a:latin typeface="Georgia"/>
                <a:ea typeface="Georgia"/>
                <a:cs typeface="Georgia"/>
                <a:sym typeface="Georgia"/>
              </a:defRPr>
            </a:pPr>
            <a:r>
              <a:t>Step 3: Perform what looks like “word studies” in Greek (and Hebrew, if possible, and other cool dead languages like Latin).</a:t>
            </a:r>
          </a:p>
          <a:p>
            <a:pPr algn="l" defTabSz="457200">
              <a:spcBef>
                <a:spcPts val="1600"/>
              </a:spcBef>
              <a:defRPr b="1" sz="2400">
                <a:solidFill>
                  <a:srgbClr val="333333"/>
                </a:solidFill>
                <a:effectLst/>
                <a:latin typeface="Georgia"/>
                <a:ea typeface="Georgia"/>
                <a:cs typeface="Georgia"/>
                <a:sym typeface="Georgia"/>
              </a:defRPr>
            </a:pPr>
            <a:r>
              <a:t>Step 4: Reconstruct the social and historical contexts of the chosen biblical passage to fit your belief.</a:t>
            </a:r>
          </a:p>
          <a:p>
            <a:pPr algn="l" defTabSz="457200">
              <a:spcBef>
                <a:spcPts val="1600"/>
              </a:spcBef>
              <a:defRPr b="1" sz="2400">
                <a:solidFill>
                  <a:srgbClr val="333333"/>
                </a:solidFill>
                <a:effectLst/>
                <a:latin typeface="Georgia"/>
                <a:ea typeface="Georgia"/>
                <a:cs typeface="Georgia"/>
                <a:sym typeface="Georgia"/>
              </a:defRPr>
            </a:pPr>
            <a:r>
              <a:t>Step 5: Always use big vocabulary words and complex sentence structures.</a:t>
            </a:r>
          </a:p>
          <a:p>
            <a:pPr algn="l" defTabSz="457200">
              <a:spcBef>
                <a:spcPts val="1600"/>
              </a:spcBef>
              <a:defRPr b="1" sz="2400">
                <a:solidFill>
                  <a:srgbClr val="333333"/>
                </a:solidFill>
                <a:effectLst/>
                <a:latin typeface="Georgia"/>
                <a:ea typeface="Georgia"/>
                <a:cs typeface="Georgia"/>
                <a:sym typeface="Georgia"/>
              </a:defRPr>
            </a:pPr>
            <a:r>
              <a:t>Step 6: Quote people who agree with you.</a:t>
            </a:r>
          </a:p>
          <a:p>
            <a:pPr algn="l" defTabSz="457200">
              <a:spcBef>
                <a:spcPts val="1600"/>
              </a:spcBef>
              <a:defRPr b="1" sz="2400">
                <a:solidFill>
                  <a:srgbClr val="333333"/>
                </a:solidFill>
                <a:effectLst/>
                <a:latin typeface="Georgia"/>
                <a:ea typeface="Georgia"/>
                <a:cs typeface="Georgia"/>
                <a:sym typeface="Georgia"/>
              </a:defRPr>
            </a:pPr>
            <a:r>
              <a:t>Step 7: Misconstrue any opposing viewpoints.</a:t>
            </a:r>
          </a:p>
          <a:p>
            <a:pPr algn="l" defTabSz="457200">
              <a:spcBef>
                <a:spcPts val="1600"/>
              </a:spcBef>
              <a:defRPr b="1" sz="2400">
                <a:solidFill>
                  <a:srgbClr val="333333"/>
                </a:solidFill>
                <a:effectLst/>
                <a:latin typeface="Georgia"/>
                <a:ea typeface="Georgia"/>
                <a:cs typeface="Georgia"/>
                <a:sym typeface="Georgia"/>
              </a:defRPr>
            </a:pPr>
            <a:r>
              <a:t>Step 8: Make sure your new theology is culturally palatable.</a:t>
            </a:r>
          </a:p>
          <a:p>
            <a:pPr algn="l" defTabSz="457200">
              <a:spcBef>
                <a:spcPts val="1600"/>
              </a:spcBef>
              <a:defRPr b="1" sz="2400">
                <a:solidFill>
                  <a:srgbClr val="333333"/>
                </a:solidFill>
                <a:effectLst/>
                <a:latin typeface="Georgia"/>
                <a:ea typeface="Georgia"/>
                <a:cs typeface="Georgia"/>
                <a:sym typeface="Georgia"/>
              </a:defRPr>
            </a:pPr>
            <a:r>
              <a:t>Step 9: Claim victory!</a:t>
            </a:r>
          </a:p>
          <a:p>
            <a:pPr algn="l" defTabSz="457200">
              <a:spcBef>
                <a:spcPts val="1600"/>
              </a:spcBef>
              <a:defRPr b="1" sz="2400">
                <a:solidFill>
                  <a:srgbClr val="333333"/>
                </a:solidFill>
                <a:effectLst/>
                <a:latin typeface="Georgia"/>
                <a:ea typeface="Georgia"/>
                <a:cs typeface="Georgia"/>
                <a:sym typeface="Georgia"/>
              </a:defRPr>
            </a:pPr>
            <a:r>
              <a:t>Step 10: Disseminate your theology through preaching and writing.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Rectangle"/>
          <p:cNvSpPr/>
          <p:nvPr/>
        </p:nvSpPr>
        <p:spPr>
          <a:xfrm>
            <a:off x="252603" y="3220133"/>
            <a:ext cx="10168571" cy="6291872"/>
          </a:xfrm>
          <a:prstGeom prst="rect">
            <a:avLst/>
          </a:prstGeom>
          <a:solidFill>
            <a:srgbClr val="FFFFFF"/>
          </a:solidFill>
          <a:ln w="25400">
            <a:solidFill>
              <a:srgbClr val="000000"/>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grpSp>
        <p:nvGrpSpPr>
          <p:cNvPr id="292" name="Text"/>
          <p:cNvGrpSpPr/>
          <p:nvPr/>
        </p:nvGrpSpPr>
        <p:grpSpPr>
          <a:xfrm>
            <a:off x="78122" y="231635"/>
            <a:ext cx="12848556" cy="1873599"/>
            <a:chOff x="0" y="0"/>
            <a:chExt cx="12848555" cy="1873597"/>
          </a:xfrm>
        </p:grpSpPr>
        <p:sp>
          <p:nvSpPr>
            <p:cNvPr id="291"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290"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293"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294"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295"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296"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297"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
        <p:nvSpPr>
          <p:cNvPr id="298" name="Galatians 1:6–9 (NKJV)…"/>
          <p:cNvSpPr txBox="1"/>
          <p:nvPr/>
        </p:nvSpPr>
        <p:spPr>
          <a:xfrm>
            <a:off x="290425" y="3311719"/>
            <a:ext cx="8802691" cy="610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effectLst/>
                <a:latin typeface="Century Gothic"/>
                <a:ea typeface="Century Gothic"/>
                <a:cs typeface="Century Gothic"/>
                <a:sym typeface="Century Gothic"/>
              </a:defRPr>
            </a:pPr>
            <a:r>
              <a:t>Galatians 1:6–9 (NKJV)</a:t>
            </a:r>
          </a:p>
          <a:p>
            <a:pPr defTabSz="457200">
              <a:defRPr sz="3500">
                <a:solidFill>
                  <a:srgbClr val="000000"/>
                </a:solidFill>
                <a:effectLst/>
                <a:latin typeface="Century Gothic"/>
                <a:ea typeface="Century Gothic"/>
                <a:cs typeface="Century Gothic"/>
                <a:sym typeface="Century Gothic"/>
              </a:defRPr>
            </a:pPr>
            <a:r>
              <a:rPr baseline="31999"/>
              <a:t>6</a:t>
            </a:r>
            <a:r>
              <a:t> I marvel that you are turning away so soon from Him who called you in the grace of Christ, to a different gospel, </a:t>
            </a:r>
            <a:r>
              <a:rPr baseline="31999"/>
              <a:t>7</a:t>
            </a:r>
            <a:r>
              <a:t> which is not another; but there are some who trouble you and want to pervert the gospel of Christ. </a:t>
            </a:r>
            <a:r>
              <a:rPr baseline="31999"/>
              <a:t>8</a:t>
            </a:r>
            <a:r>
              <a:t> But even if we, or an angel from heaven, preach any other gospel to you than what we have preached to you, let him be accursed.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Rectangle"/>
          <p:cNvSpPr/>
          <p:nvPr/>
        </p:nvSpPr>
        <p:spPr>
          <a:xfrm>
            <a:off x="252603" y="3220133"/>
            <a:ext cx="10168571" cy="6291872"/>
          </a:xfrm>
          <a:prstGeom prst="rect">
            <a:avLst/>
          </a:prstGeom>
          <a:solidFill>
            <a:srgbClr val="FFFFFF"/>
          </a:solidFill>
          <a:ln w="25400">
            <a:solidFill>
              <a:srgbClr val="000000"/>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grpSp>
        <p:nvGrpSpPr>
          <p:cNvPr id="303" name="Text"/>
          <p:cNvGrpSpPr/>
          <p:nvPr/>
        </p:nvGrpSpPr>
        <p:grpSpPr>
          <a:xfrm>
            <a:off x="78122" y="231635"/>
            <a:ext cx="12848556" cy="1873599"/>
            <a:chOff x="0" y="0"/>
            <a:chExt cx="12848555" cy="1873597"/>
          </a:xfrm>
        </p:grpSpPr>
        <p:sp>
          <p:nvSpPr>
            <p:cNvPr id="302"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01"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304"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05"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06"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07"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08"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
        <p:nvSpPr>
          <p:cNvPr id="309" name="2 Peter 3:16 (NKJV)…"/>
          <p:cNvSpPr txBox="1"/>
          <p:nvPr/>
        </p:nvSpPr>
        <p:spPr>
          <a:xfrm>
            <a:off x="305675" y="3547652"/>
            <a:ext cx="8802690" cy="551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000000"/>
                </a:solidFill>
                <a:effectLst/>
                <a:latin typeface="Century Gothic"/>
                <a:ea typeface="Century Gothic"/>
                <a:cs typeface="Century Gothic"/>
                <a:sym typeface="Century Gothic"/>
              </a:defRPr>
            </a:pPr>
            <a:r>
              <a:t>2 Peter 3:16 (NKJV)</a:t>
            </a:r>
          </a:p>
          <a:p>
            <a:pPr defTabSz="457200">
              <a:defRPr sz="4300">
                <a:solidFill>
                  <a:srgbClr val="000000"/>
                </a:solidFill>
                <a:effectLst/>
                <a:latin typeface="Century Gothic"/>
                <a:ea typeface="Century Gothic"/>
                <a:cs typeface="Century Gothic"/>
                <a:sym typeface="Century Gothic"/>
              </a:defRPr>
            </a:pPr>
            <a:r>
              <a:rPr baseline="31999"/>
              <a:t>16</a:t>
            </a:r>
            <a:r>
              <a:t> as also in all his epistles, speaking in them of these things, in which are some things hard to understand, which untaught and unstable </a:t>
            </a:r>
            <a:r>
              <a:rPr i="1"/>
              <a:t>people</a:t>
            </a:r>
            <a:r>
              <a:t> twist to their own destruction, as </a:t>
            </a:r>
            <a:r>
              <a:rPr i="1"/>
              <a:t>they do</a:t>
            </a:r>
            <a:r>
              <a:t> also the rest of the Scriptures.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Rectangle"/>
          <p:cNvSpPr/>
          <p:nvPr/>
        </p:nvSpPr>
        <p:spPr>
          <a:xfrm>
            <a:off x="252603" y="3220133"/>
            <a:ext cx="10168571" cy="6291872"/>
          </a:xfrm>
          <a:prstGeom prst="rect">
            <a:avLst/>
          </a:prstGeom>
          <a:solidFill>
            <a:srgbClr val="FFFFFF"/>
          </a:solidFill>
          <a:ln w="25400">
            <a:solidFill>
              <a:srgbClr val="000000"/>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grpSp>
        <p:nvGrpSpPr>
          <p:cNvPr id="314" name="Text"/>
          <p:cNvGrpSpPr/>
          <p:nvPr/>
        </p:nvGrpSpPr>
        <p:grpSpPr>
          <a:xfrm>
            <a:off x="78122" y="231635"/>
            <a:ext cx="12848556" cy="1873599"/>
            <a:chOff x="0" y="0"/>
            <a:chExt cx="12848555" cy="1873597"/>
          </a:xfrm>
        </p:grpSpPr>
        <p:sp>
          <p:nvSpPr>
            <p:cNvPr id="313"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12"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315"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16"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17"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18"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19"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
        <p:nvSpPr>
          <p:cNvPr id="320" name="1 Timothy 1:3–4 (NKJV)…"/>
          <p:cNvSpPr txBox="1"/>
          <p:nvPr/>
        </p:nvSpPr>
        <p:spPr>
          <a:xfrm>
            <a:off x="290425" y="3311719"/>
            <a:ext cx="8802691" cy="590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effectLst/>
                <a:latin typeface="Century Gothic"/>
                <a:ea typeface="Century Gothic"/>
                <a:cs typeface="Century Gothic"/>
                <a:sym typeface="Century Gothic"/>
              </a:defRPr>
            </a:pPr>
            <a:r>
              <a:t>1 Timothy 1:3–4 (NKJV)</a:t>
            </a:r>
          </a:p>
          <a:p>
            <a:pPr defTabSz="457200">
              <a:defRPr sz="4100">
                <a:solidFill>
                  <a:srgbClr val="000000"/>
                </a:solidFill>
                <a:effectLst/>
                <a:latin typeface="Century Gothic"/>
                <a:ea typeface="Century Gothic"/>
                <a:cs typeface="Century Gothic"/>
                <a:sym typeface="Century Gothic"/>
              </a:defRPr>
            </a:pPr>
            <a:r>
              <a:rPr baseline="31999"/>
              <a:t>3</a:t>
            </a:r>
            <a:r>
              <a:t> As I urged you when I went into Macedonia—remain in Ephesus that you may charge some that they teach no other doctrine, </a:t>
            </a:r>
            <a:r>
              <a:rPr baseline="31999"/>
              <a:t>4</a:t>
            </a:r>
            <a:r>
              <a:t> nor give heed to fables and endless genealogies, which cause disputes rather than godly edification which is in faith.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4" name="Text"/>
          <p:cNvGrpSpPr/>
          <p:nvPr/>
        </p:nvGrpSpPr>
        <p:grpSpPr>
          <a:xfrm>
            <a:off x="78122" y="231635"/>
            <a:ext cx="12848556" cy="1873599"/>
            <a:chOff x="0" y="0"/>
            <a:chExt cx="12848555" cy="1873597"/>
          </a:xfrm>
        </p:grpSpPr>
        <p:sp>
          <p:nvSpPr>
            <p:cNvPr id="323"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22" name="Text" descr="Text"/>
            <p:cNvPicPr>
              <a:picLocks noChangeAspect="0"/>
            </p:cNvPicPr>
            <p:nvPr/>
          </p:nvPicPr>
          <p:blipFill>
            <a:blip r:embed="rId2">
              <a:extLst/>
            </a:blip>
            <a:stretch>
              <a:fillRect/>
            </a:stretch>
          </p:blipFill>
          <p:spPr>
            <a:xfrm>
              <a:off x="0" y="-1"/>
              <a:ext cx="12848556" cy="1873599"/>
            </a:xfrm>
            <a:prstGeom prst="rect">
              <a:avLst/>
            </a:prstGeom>
            <a:effectLst/>
          </p:spPr>
        </p:pic>
      </p:grpSp>
      <p:sp>
        <p:nvSpPr>
          <p:cNvPr id="325"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26"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27"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28" name="Image" descr="Image"/>
          <p:cNvPicPr>
            <a:picLocks noChangeAspect="1"/>
          </p:cNvPicPr>
          <p:nvPr/>
        </p:nvPicPr>
        <p:blipFill>
          <a:blip r:embed="rId3">
            <a:extLst/>
          </a:blip>
          <a:srcRect l="10627" t="118" r="20134" b="2"/>
          <a:stretch>
            <a:fillRect/>
          </a:stretch>
        </p:blipFill>
        <p:spPr>
          <a:xfrm rot="19380000">
            <a:off x="6691435" y="3028719"/>
            <a:ext cx="7431670" cy="7152085"/>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29"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
        <p:nvSpPr>
          <p:cNvPr id="330" name="Truth is indestructible – Luke 21:33…"/>
          <p:cNvSpPr txBox="1"/>
          <p:nvPr/>
        </p:nvSpPr>
        <p:spPr>
          <a:xfrm>
            <a:off x="330171" y="3913635"/>
            <a:ext cx="8010507" cy="575564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1104900" indent="-762000" algn="l">
              <a:lnSpc>
                <a:spcPct val="90000"/>
              </a:lnSpc>
              <a:spcBef>
                <a:spcPts val="2100"/>
              </a:spcBef>
              <a:buClr>
                <a:srgbClr val="FFD479"/>
              </a:buClr>
              <a:buSzPct val="100000"/>
              <a:buFont typeface="Zapf Dingbats"/>
              <a:buChar char="✴"/>
              <a:defRPr sz="52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Truth is </a:t>
            </a:r>
            <a:r>
              <a:rPr b="1">
                <a:solidFill>
                  <a:schemeClr val="accent3">
                    <a:hueOff val="-161208"/>
                    <a:satOff val="21110"/>
                    <a:lumOff val="21634"/>
                  </a:schemeClr>
                </a:solidFill>
              </a:rPr>
              <a:t>indestructible</a:t>
            </a:r>
            <a:r>
              <a:t> – Luke 21:33 </a:t>
            </a:r>
          </a:p>
          <a:p>
            <a:pPr lvl="1" marL="1104900" indent="-762000" algn="l">
              <a:lnSpc>
                <a:spcPct val="90000"/>
              </a:lnSpc>
              <a:spcBef>
                <a:spcPts val="2100"/>
              </a:spcBef>
              <a:buClr>
                <a:srgbClr val="FFD479"/>
              </a:buClr>
              <a:buSzPct val="100000"/>
              <a:buFont typeface="Zapf Dingbats"/>
              <a:buChar char="✴"/>
              <a:defRPr sz="52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Truth is </a:t>
            </a:r>
            <a:r>
              <a:rPr b="1">
                <a:solidFill>
                  <a:schemeClr val="accent4">
                    <a:hueOff val="481991"/>
                    <a:satOff val="11971"/>
                    <a:lumOff val="19007"/>
                  </a:schemeClr>
                </a:solidFill>
              </a:rPr>
              <a:t>everlasting</a:t>
            </a:r>
            <a:r>
              <a:t> – 1 Peter 1:23-25 </a:t>
            </a:r>
          </a:p>
          <a:p>
            <a:pPr lvl="1" marL="1104900" indent="-762000" algn="l">
              <a:lnSpc>
                <a:spcPct val="90000"/>
              </a:lnSpc>
              <a:spcBef>
                <a:spcPts val="2100"/>
              </a:spcBef>
              <a:buClr>
                <a:srgbClr val="FFD479"/>
              </a:buClr>
              <a:buSzPct val="100000"/>
              <a:buFont typeface="Zapf Dingbats"/>
              <a:buChar char="✴"/>
              <a:defRPr sz="5200">
                <a:solidFill>
                  <a:srgbClr val="FFFFFF"/>
                </a:solidFill>
                <a:effectLst>
                  <a:outerShdw sx="100000" sy="100000" kx="0" ky="0" algn="b" rotWithShape="0" blurRad="38100" dist="64529" dir="2700000">
                    <a:srgbClr val="000000">
                      <a:alpha val="48275"/>
                    </a:srgbClr>
                  </a:outerShdw>
                </a:effectLst>
                <a:latin typeface="Century Gothic"/>
                <a:ea typeface="Century Gothic"/>
                <a:cs typeface="Century Gothic"/>
                <a:sym typeface="Century Gothic"/>
              </a:defRPr>
            </a:pPr>
            <a:r>
              <a:t>Truth is </a:t>
            </a:r>
            <a:r>
              <a:rPr b="1">
                <a:solidFill>
                  <a:schemeClr val="accent6">
                    <a:hueOff val="1121315"/>
                    <a:satOff val="18791"/>
                    <a:lumOff val="21740"/>
                  </a:schemeClr>
                </a:solidFill>
              </a:rPr>
              <a:t>unalterable</a:t>
            </a:r>
            <a:r>
              <a:t> – Is 40:8; John 10:35; Rom 3:1-3 </a:t>
            </a:r>
          </a:p>
        </p:txBody>
      </p:sp>
      <p:sp>
        <p:nvSpPr>
          <p:cNvPr id="331" name="Psalm 119:89 (NKJV) 89 Forever, O Lord, Your word is settled in heaven."/>
          <p:cNvSpPr txBox="1"/>
          <p:nvPr/>
        </p:nvSpPr>
        <p:spPr>
          <a:xfrm>
            <a:off x="274088" y="3059200"/>
            <a:ext cx="12456623" cy="546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900">
                <a:solidFill>
                  <a:srgbClr val="000000"/>
                </a:solidFill>
                <a:effectLst/>
                <a:latin typeface="Helvetica"/>
                <a:ea typeface="Helvetica"/>
                <a:cs typeface="Helvetica"/>
                <a:sym typeface="Helvetica"/>
              </a:defRPr>
            </a:pPr>
            <a:r>
              <a:t>Psalm 119:89 (NKJV) </a:t>
            </a:r>
            <a:r>
              <a:rPr baseline="31999"/>
              <a:t>89</a:t>
            </a:r>
            <a:r>
              <a:t> Forever, O Lord, Your word is settled in heaven.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0">
                                            <p:txEl>
                                              <p:pRg st="1" end="1"/>
                                            </p:txEl>
                                          </p:spTgt>
                                        </p:tgtEl>
                                        <p:attrNameLst>
                                          <p:attrName>style.visibility</p:attrName>
                                        </p:attrNameLst>
                                      </p:cBhvr>
                                      <p:to>
                                        <p:strVal val="visible"/>
                                      </p:to>
                                    </p:set>
                                    <p:animEffect filter="fade" transition="in">
                                      <p:cBhvr>
                                        <p:cTn id="7" dur="1500"/>
                                        <p:tgtEl>
                                          <p:spTgt spid="3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0">
                                            <p:txEl>
                                              <p:pRg st="2" end="2"/>
                                            </p:txEl>
                                          </p:spTgt>
                                        </p:tgtEl>
                                        <p:attrNameLst>
                                          <p:attrName>style.visibility</p:attrName>
                                        </p:attrNameLst>
                                      </p:cBhvr>
                                      <p:to>
                                        <p:strVal val="visible"/>
                                      </p:to>
                                    </p:set>
                                    <p:animEffect filter="fade" transition="in">
                                      <p:cBhvr>
                                        <p:cTn id="12" dur="1500"/>
                                        <p:tgtEl>
                                          <p:spTgt spid="3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ph type="pic" idx="13"/>
          </p:nvPr>
        </p:nvPicPr>
        <p:blipFill>
          <a:blip r:embed="rId2">
            <a:extLst/>
          </a:blip>
          <a:srcRect l="7446" t="0" r="7446" b="0"/>
          <a:stretch>
            <a:fillRect/>
          </a:stretch>
        </p:blipFill>
        <p:spPr>
          <a:prstGeom prst="rect">
            <a:avLst/>
          </a:prstGeom>
        </p:spPr>
      </p:pic>
      <p:grpSp>
        <p:nvGrpSpPr>
          <p:cNvPr id="336" name="Text"/>
          <p:cNvGrpSpPr/>
          <p:nvPr/>
        </p:nvGrpSpPr>
        <p:grpSpPr>
          <a:xfrm>
            <a:off x="78122" y="231635"/>
            <a:ext cx="12848556" cy="1873599"/>
            <a:chOff x="0" y="0"/>
            <a:chExt cx="12848555" cy="1873597"/>
          </a:xfrm>
        </p:grpSpPr>
        <p:sp>
          <p:nvSpPr>
            <p:cNvPr id="335" name="Text"/>
            <p:cNvSpPr txBox="1"/>
            <p:nvPr/>
          </p:nvSpPr>
          <p:spPr>
            <a:xfrm>
              <a:off x="215900" y="139700"/>
              <a:ext cx="12416756" cy="1314798"/>
            </a:xfrm>
            <a:prstGeom prst="rect">
              <a:avLst/>
            </a:prstGeom>
            <a:gradFill flip="none" rotWithShape="1">
              <a:gsLst>
                <a:gs pos="0">
                  <a:srgbClr val="0096FF"/>
                </a:gs>
                <a:gs pos="100000">
                  <a:srgbClr val="011993">
                    <a:alpha val="64271"/>
                  </a:srgbClr>
                </a:gs>
              </a:gsLst>
              <a:path path="shape">
                <a:fillToRect l="79781" t="160391" r="20218" b="-60391"/>
              </a:path>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34" name="Text" descr="Text"/>
            <p:cNvPicPr>
              <a:picLocks noChangeAspect="0"/>
            </p:cNvPicPr>
            <p:nvPr/>
          </p:nvPicPr>
          <p:blipFill>
            <a:blip r:embed="rId3">
              <a:extLst/>
            </a:blip>
            <a:stretch>
              <a:fillRect/>
            </a:stretch>
          </p:blipFill>
          <p:spPr>
            <a:xfrm>
              <a:off x="0" y="-1"/>
              <a:ext cx="12848556" cy="1873599"/>
            </a:xfrm>
            <a:prstGeom prst="rect">
              <a:avLst/>
            </a:prstGeom>
            <a:effectLst/>
          </p:spPr>
        </p:pic>
      </p:grpSp>
      <p:sp>
        <p:nvSpPr>
          <p:cNvPr id="337"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38"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39"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sp>
        <p:nvSpPr>
          <p:cNvPr id="340" name="We CANNOT add to God’s word — Deut 4:2; Deut. 12:32;Prov. 30:6; [Rev. 22:18]"/>
          <p:cNvSpPr txBox="1"/>
          <p:nvPr/>
        </p:nvSpPr>
        <p:spPr>
          <a:xfrm>
            <a:off x="5861318" y="3681044"/>
            <a:ext cx="6844891" cy="3200401"/>
          </a:xfrm>
          <a:prstGeom prst="rect">
            <a:avLst/>
          </a:prstGeom>
          <a:solidFill>
            <a:srgbClr val="424242">
              <a:alpha val="62944"/>
            </a:srgbClr>
          </a:solidFill>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Century Gothic"/>
                <a:ea typeface="Century Gothic"/>
                <a:cs typeface="Century Gothic"/>
                <a:sym typeface="Century Gothic"/>
              </a:defRPr>
            </a:pPr>
            <a:r>
              <a:rPr b="1"/>
              <a:t>We CANNOT </a:t>
            </a:r>
            <a:r>
              <a:rPr b="1">
                <a:solidFill>
                  <a:schemeClr val="accent2">
                    <a:satOff val="37323"/>
                    <a:lumOff val="21795"/>
                  </a:schemeClr>
                </a:solidFill>
              </a:rPr>
              <a:t>add</a:t>
            </a:r>
            <a:r>
              <a:rPr b="1"/>
              <a:t> to God’s word</a:t>
            </a:r>
            <a:r>
              <a:t> — Deut 4:2; Deut. 12:32;Prov. 30:6; [Rev. 22:18]</a:t>
            </a:r>
          </a:p>
        </p:txBody>
      </p:sp>
      <p:sp>
        <p:nvSpPr>
          <p:cNvPr id="341"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 descr="Image"/>
          <p:cNvPicPr>
            <a:picLocks noChangeAspect="1"/>
          </p:cNvPicPr>
          <p:nvPr>
            <p:ph type="pic" idx="13"/>
          </p:nvPr>
        </p:nvPicPr>
        <p:blipFill>
          <a:blip r:embed="rId2">
            <a:extLst/>
          </a:blip>
          <a:srcRect l="11880" t="0" r="11880" b="0"/>
          <a:stretch>
            <a:fillRect/>
          </a:stretch>
        </p:blipFill>
        <p:spPr>
          <a:prstGeom prst="rect">
            <a:avLst/>
          </a:prstGeom>
        </p:spPr>
      </p:pic>
      <p:grpSp>
        <p:nvGrpSpPr>
          <p:cNvPr id="346" name="Text"/>
          <p:cNvGrpSpPr/>
          <p:nvPr/>
        </p:nvGrpSpPr>
        <p:grpSpPr>
          <a:xfrm>
            <a:off x="78122" y="231635"/>
            <a:ext cx="12848556" cy="1873599"/>
            <a:chOff x="0" y="0"/>
            <a:chExt cx="12848555" cy="1873597"/>
          </a:xfrm>
        </p:grpSpPr>
        <p:sp>
          <p:nvSpPr>
            <p:cNvPr id="345" name="Text"/>
            <p:cNvSpPr txBox="1"/>
            <p:nvPr/>
          </p:nvSpPr>
          <p:spPr>
            <a:xfrm>
              <a:off x="215900" y="139700"/>
              <a:ext cx="12416756" cy="1314798"/>
            </a:xfrm>
            <a:prstGeom prst="rect">
              <a:avLst/>
            </a:prstGeom>
            <a:gradFill flip="none" rotWithShape="1">
              <a:gsLst>
                <a:gs pos="0">
                  <a:srgbClr val="0096FF"/>
                </a:gs>
                <a:gs pos="100000">
                  <a:srgbClr val="011993">
                    <a:alpha val="64271"/>
                  </a:srgbClr>
                </a:gs>
              </a:gsLst>
              <a:path path="shape">
                <a:fillToRect l="79781" t="160391" r="20218" b="-60391"/>
              </a:path>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44" name="Text" descr="Text"/>
            <p:cNvPicPr>
              <a:picLocks noChangeAspect="0"/>
            </p:cNvPicPr>
            <p:nvPr/>
          </p:nvPicPr>
          <p:blipFill>
            <a:blip r:embed="rId3">
              <a:extLst/>
            </a:blip>
            <a:stretch>
              <a:fillRect/>
            </a:stretch>
          </p:blipFill>
          <p:spPr>
            <a:xfrm>
              <a:off x="0" y="-1"/>
              <a:ext cx="12848556" cy="1873599"/>
            </a:xfrm>
            <a:prstGeom prst="rect">
              <a:avLst/>
            </a:prstGeom>
            <a:effectLst/>
          </p:spPr>
        </p:pic>
      </p:grpSp>
      <p:sp>
        <p:nvSpPr>
          <p:cNvPr id="347" name="If I Could Change"/>
          <p:cNvSpPr txBox="1"/>
          <p:nvPr/>
        </p:nvSpPr>
        <p:spPr>
          <a:xfrm>
            <a:off x="750378" y="168884"/>
            <a:ext cx="5688716" cy="1374205"/>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pPr/>
            <a:r>
              <a:t>If I Could Change</a:t>
            </a:r>
          </a:p>
        </p:txBody>
      </p:sp>
      <p:sp>
        <p:nvSpPr>
          <p:cNvPr id="348" name="The"/>
          <p:cNvSpPr txBox="1"/>
          <p:nvPr/>
        </p:nvSpPr>
        <p:spPr>
          <a:xfrm>
            <a:off x="6053618" y="279480"/>
            <a:ext cx="247091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pPr/>
            <a:r>
              <a:t>The</a:t>
            </a:r>
          </a:p>
        </p:txBody>
      </p:sp>
      <p:sp>
        <p:nvSpPr>
          <p:cNvPr id="349" name="Gospel"/>
          <p:cNvSpPr txBox="1"/>
          <p:nvPr/>
        </p:nvSpPr>
        <p:spPr>
          <a:xfrm>
            <a:off x="8277659" y="333282"/>
            <a:ext cx="3976763" cy="128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sp>
        <p:nvSpPr>
          <p:cNvPr id="350" name="We CANNOT subtract from God’s word — Deut 4:2; Deut. 12:32;[Rev. 22:19]"/>
          <p:cNvSpPr txBox="1"/>
          <p:nvPr/>
        </p:nvSpPr>
        <p:spPr>
          <a:xfrm>
            <a:off x="5785072" y="3830580"/>
            <a:ext cx="6844891" cy="3200401"/>
          </a:xfrm>
          <a:prstGeom prst="rect">
            <a:avLst/>
          </a:prstGeom>
          <a:solidFill>
            <a:srgbClr val="945200">
              <a:alpha val="61111"/>
            </a:srgbClr>
          </a:solidFill>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Century Gothic"/>
                <a:ea typeface="Century Gothic"/>
                <a:cs typeface="Century Gothic"/>
                <a:sym typeface="Century Gothic"/>
              </a:defRPr>
            </a:pPr>
            <a:r>
              <a:rPr b="1"/>
              <a:t>We CANNOT </a:t>
            </a:r>
            <a:r>
              <a:rPr b="1">
                <a:solidFill>
                  <a:schemeClr val="accent3">
                    <a:hueOff val="-161208"/>
                    <a:satOff val="21110"/>
                    <a:lumOff val="21634"/>
                  </a:schemeClr>
                </a:solidFill>
              </a:rPr>
              <a:t>subtract</a:t>
            </a:r>
            <a:r>
              <a:rPr b="1"/>
              <a:t> from God’s word</a:t>
            </a:r>
            <a:r>
              <a:t> — Deut 4:2; Deut. 12:32;[Rev. 22:19]</a:t>
            </a:r>
          </a:p>
        </p:txBody>
      </p:sp>
      <p:sp>
        <p:nvSpPr>
          <p:cNvPr id="351" name="We Cannot ACTUALLY Change The Gospel"/>
          <p:cNvSpPr txBox="1"/>
          <p:nvPr/>
        </p:nvSpPr>
        <p:spPr>
          <a:xfrm>
            <a:off x="326943" y="2148516"/>
            <a:ext cx="12350914" cy="927101"/>
          </a:xfrm>
          <a:prstGeom prst="rect">
            <a:avLst/>
          </a:prstGeom>
          <a:ln w="12700">
            <a:miter lim="400000"/>
          </a:ln>
          <a:effectLst>
            <a:outerShdw sx="100000" sy="100000" kx="0" ky="0" algn="b" rotWithShape="0" blurRad="190500" dist="110184"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We Cannot ACTUALLY Change The Gospel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