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0" cap="flat">
              <a:noFill/>
              <a:miter lim="400000"/>
            </a:ln>
          </a:left>
          <a:right>
            <a:ln w="0" cap="flat">
              <a:noFill/>
              <a:miter lim="400000"/>
            </a:ln>
          </a:right>
          <a:top>
            <a:ln w="0" cap="flat">
              <a:noFill/>
              <a:miter lim="400000"/>
            </a:ln>
          </a:top>
          <a:bottom>
            <a:ln w="0" cap="flat">
              <a:noFill/>
              <a:miter lim="400000"/>
            </a:ln>
          </a:bottom>
          <a:insideH>
            <a:ln w="0" cap="flat">
              <a:noFill/>
              <a:miter lim="400000"/>
            </a:ln>
          </a:insideH>
          <a:insideV>
            <a:ln w="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Shape 249"/>
          <p:cNvSpPr/>
          <p:nvPr>
            <p:ph type="sldImg"/>
          </p:nvPr>
        </p:nvSpPr>
        <p:spPr>
          <a:xfrm>
            <a:off x="1143000" y="685800"/>
            <a:ext cx="4572000" cy="3429000"/>
          </a:xfrm>
          <a:prstGeom prst="rect">
            <a:avLst/>
          </a:prstGeom>
        </p:spPr>
        <p:txBody>
          <a:bodyPr/>
          <a:lstStyle/>
          <a:p>
            <a:pPr/>
          </a:p>
        </p:txBody>
      </p:sp>
      <p:sp>
        <p:nvSpPr>
          <p:cNvPr id="250" name="Shape 250"/>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2.png"/><Relationship Id="rId4" Type="http://schemas.openxmlformats.org/officeDocument/2006/relationships/image" Target="../media/image3.pn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tif"/><Relationship Id="rId4" Type="http://schemas.openxmlformats.org/officeDocument/2006/relationships/image" Target="../media/image5.pn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 Id="rId3" Type="http://schemas.openxmlformats.org/officeDocument/2006/relationships/image" Target="../media/image6.png"/></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355600" y="2044700"/>
            <a:ext cx="12293600" cy="3238500"/>
          </a:xfrm>
          <a:prstGeom prst="rect">
            <a:avLst/>
          </a:prstGeom>
        </p:spPr>
        <p:txBody>
          <a:bodyPr anchor="b"/>
          <a:lstStyle/>
          <a:p>
            <a:pPr/>
            <a:r>
              <a:t>Title Text</a:t>
            </a:r>
          </a:p>
        </p:txBody>
      </p:sp>
      <p:sp>
        <p:nvSpPr>
          <p:cNvPr id="12" name="Body Level One…"/>
          <p:cNvSpPr txBox="1"/>
          <p:nvPr>
            <p:ph type="body" sz="quarter" idx="1"/>
          </p:nvPr>
        </p:nvSpPr>
        <p:spPr>
          <a:xfrm>
            <a:off x="355600" y="5270500"/>
            <a:ext cx="12293600" cy="12954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13"/>
          </p:nvPr>
        </p:nvSpPr>
        <p:spPr>
          <a:xfrm>
            <a:off x="1270000" y="5689600"/>
            <a:ext cx="10464800" cy="508000"/>
          </a:xfrm>
          <a:prstGeom prst="rect">
            <a:avLst/>
          </a:prstGeom>
        </p:spPr>
        <p:txBody>
          <a:bodyPr anchor="t">
            <a:spAutoFit/>
          </a:bodyPr>
          <a:lstStyle>
            <a:lvl1pPr marL="0" indent="0" algn="ctr">
              <a:spcBef>
                <a:spcPts val="0"/>
              </a:spcBef>
              <a:buSzTx/>
              <a:buNone/>
              <a:defRPr sz="2800"/>
            </a:lvl1pPr>
          </a:lstStyle>
          <a:p>
            <a:pPr/>
            <a:r>
              <a:t>–Johnny Appleseed</a:t>
            </a:r>
          </a:p>
        </p:txBody>
      </p:sp>
      <p:sp>
        <p:nvSpPr>
          <p:cNvPr id="94" name="“Type a quote here.”"/>
          <p:cNvSpPr txBox="1"/>
          <p:nvPr>
            <p:ph type="body" sz="quarter" idx="14"/>
          </p:nvPr>
        </p:nvSpPr>
        <p:spPr>
          <a:xfrm>
            <a:off x="1270000" y="4152900"/>
            <a:ext cx="10464800" cy="647700"/>
          </a:xfrm>
          <a:prstGeom prst="rect">
            <a:avLst/>
          </a:prstGeom>
        </p:spPr>
        <p:txBody>
          <a:bodyPr>
            <a:spAutoFit/>
          </a:bodyPr>
          <a:lstStyle>
            <a:lvl1pPr marL="0" indent="0" algn="ctr">
              <a:spcBef>
                <a:spcPts val="0"/>
              </a:spcBef>
              <a:buSzTx/>
              <a:buNone/>
            </a:lvl1pPr>
          </a:lstStyle>
          <a:p>
            <a:pPr/>
            <a:r>
              <a:t>“Type a quote here.”</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Image"/>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Title Slide">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117" name="Round Diagonal Corner Rectangle 6"/>
          <p:cNvSpPr/>
          <p:nvPr/>
        </p:nvSpPr>
        <p:spPr>
          <a:xfrm>
            <a:off x="234086" y="208076"/>
            <a:ext cx="12536628" cy="35633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25" y="0"/>
                </a:moveTo>
                <a:lnTo>
                  <a:pt x="21600" y="0"/>
                </a:lnTo>
                <a:lnTo>
                  <a:pt x="21600" y="19050"/>
                </a:lnTo>
                <a:cubicBezTo>
                  <a:pt x="21600" y="20458"/>
                  <a:pt x="21275" y="21600"/>
                  <a:pt x="20875" y="21600"/>
                </a:cubicBezTo>
                <a:lnTo>
                  <a:pt x="0" y="21600"/>
                </a:lnTo>
                <a:lnTo>
                  <a:pt x="0" y="2550"/>
                </a:lnTo>
                <a:cubicBezTo>
                  <a:pt x="0" y="1142"/>
                  <a:pt x="325" y="0"/>
                  <a:pt x="725" y="0"/>
                </a:cubicBezTo>
                <a:close/>
              </a:path>
            </a:pathLst>
          </a:custGeom>
          <a:solidFill>
            <a:srgbClr val="878A79">
              <a:alpha val="64999"/>
            </a:srgbClr>
          </a:solidFill>
          <a:ln w="12700" cap="rnd">
            <a:solidFill>
              <a:srgbClr val="9C9F8D">
                <a:alpha val="88000"/>
              </a:srgbClr>
            </a:solidFill>
          </a:ln>
        </p:spPr>
        <p:txBody>
          <a:bodyPr lIns="65023" tIns="65023" rIns="65023" bIns="65023" anchor="ctr"/>
          <a:lstStyle/>
          <a:p>
            <a:pPr defTabSz="1300480">
              <a:defRPr sz="2400">
                <a:solidFill>
                  <a:srgbClr val="FFFFFF"/>
                </a:solidFill>
                <a:latin typeface="Rockwell"/>
                <a:ea typeface="Rockwell"/>
                <a:cs typeface="Rockwell"/>
                <a:sym typeface="Rockwell"/>
              </a:defRPr>
            </a:pPr>
          </a:p>
        </p:txBody>
      </p:sp>
      <p:sp>
        <p:nvSpPr>
          <p:cNvPr id="118" name="Title Text"/>
          <p:cNvSpPr txBox="1"/>
          <p:nvPr>
            <p:ph type="title"/>
          </p:nvPr>
        </p:nvSpPr>
        <p:spPr>
          <a:xfrm>
            <a:off x="660243" y="541867"/>
            <a:ext cx="11704322" cy="3142828"/>
          </a:xfrm>
          <a:prstGeom prst="rect">
            <a:avLst/>
          </a:prstGeom>
        </p:spPr>
        <p:txBody>
          <a:bodyPr lIns="65023" tIns="65023" rIns="65023" bIns="65023" anchor="b"/>
          <a:lstStyle>
            <a:lvl1pPr algn="r" defTabSz="1300480">
              <a:defRPr cap="none" sz="6800">
                <a:solidFill>
                  <a:srgbClr val="E7E9CA"/>
                </a:solidFill>
                <a:effectLst>
                  <a:outerShdw sx="100000" sy="100000" kx="0" ky="0" algn="b" rotWithShape="0" blurRad="38100" dist="25500" dir="5400000">
                    <a:srgbClr val="000000">
                      <a:alpha val="75000"/>
                    </a:srgbClr>
                  </a:outerShdw>
                </a:effectLst>
                <a:latin typeface="Rockwell"/>
                <a:ea typeface="Rockwell"/>
                <a:cs typeface="Rockwell"/>
                <a:sym typeface="Rockwell"/>
              </a:defRPr>
            </a:lvl1pPr>
          </a:lstStyle>
          <a:p>
            <a:pPr/>
            <a:r>
              <a:t>Title Text</a:t>
            </a:r>
          </a:p>
        </p:txBody>
      </p:sp>
      <p:sp>
        <p:nvSpPr>
          <p:cNvPr id="119" name="Body Level One…"/>
          <p:cNvSpPr txBox="1"/>
          <p:nvPr>
            <p:ph type="body" sz="quarter" idx="1"/>
          </p:nvPr>
        </p:nvSpPr>
        <p:spPr>
          <a:xfrm>
            <a:off x="3034453" y="4009813"/>
            <a:ext cx="9330111" cy="2492588"/>
          </a:xfrm>
          <a:prstGeom prst="rect">
            <a:avLst/>
          </a:prstGeom>
        </p:spPr>
        <p:txBody>
          <a:bodyPr lIns="65023" tIns="65023" rIns="65023" bIns="65023" anchor="t"/>
          <a:lstStyle>
            <a:lvl1pPr marL="0" indent="0" algn="r" defTabSz="1300480">
              <a:spcBef>
                <a:spcPts val="0"/>
              </a:spcBef>
              <a:buSzTx/>
              <a:buNone/>
              <a:defRPr sz="4400">
                <a:solidFill>
                  <a:srgbClr val="FFFFFF"/>
                </a:solidFill>
                <a:latin typeface="Rockwell"/>
                <a:ea typeface="Rockwell"/>
                <a:cs typeface="Rockwell"/>
                <a:sym typeface="Rockwell"/>
              </a:defRPr>
            </a:lvl1pPr>
            <a:lvl2pPr marL="0" indent="457200" algn="r" defTabSz="1300480">
              <a:spcBef>
                <a:spcPts val="0"/>
              </a:spcBef>
              <a:buSzTx/>
              <a:buNone/>
              <a:defRPr sz="4400">
                <a:solidFill>
                  <a:srgbClr val="FFFFFF"/>
                </a:solidFill>
                <a:latin typeface="Rockwell"/>
                <a:ea typeface="Rockwell"/>
                <a:cs typeface="Rockwell"/>
                <a:sym typeface="Rockwell"/>
              </a:defRPr>
            </a:lvl2pPr>
            <a:lvl3pPr marL="0" indent="914400" algn="r" defTabSz="1300480">
              <a:spcBef>
                <a:spcPts val="0"/>
              </a:spcBef>
              <a:buSzTx/>
              <a:buNone/>
              <a:defRPr sz="4400">
                <a:solidFill>
                  <a:srgbClr val="FFFFFF"/>
                </a:solidFill>
                <a:latin typeface="Rockwell"/>
                <a:ea typeface="Rockwell"/>
                <a:cs typeface="Rockwell"/>
                <a:sym typeface="Rockwell"/>
              </a:defRPr>
            </a:lvl3pPr>
            <a:lvl4pPr marL="0" indent="1371600" algn="r" defTabSz="1300480">
              <a:spcBef>
                <a:spcPts val="0"/>
              </a:spcBef>
              <a:buSzTx/>
              <a:buNone/>
              <a:defRPr sz="4400">
                <a:solidFill>
                  <a:srgbClr val="FFFFFF"/>
                </a:solidFill>
                <a:latin typeface="Rockwell"/>
                <a:ea typeface="Rockwell"/>
                <a:cs typeface="Rockwell"/>
                <a:sym typeface="Rockwell"/>
              </a:defRPr>
            </a:lvl4pPr>
            <a:lvl5pPr marL="0" indent="1828800" algn="r" defTabSz="1300480">
              <a:spcBef>
                <a:spcPts val="0"/>
              </a:spcBef>
              <a:buSzTx/>
              <a:buNone/>
              <a:defRPr sz="4400">
                <a:solidFill>
                  <a:srgbClr val="FFFFFF"/>
                </a:solidFill>
                <a:latin typeface="Rockwell"/>
                <a:ea typeface="Rockwell"/>
                <a:cs typeface="Rockwell"/>
                <a:sym typeface="Rockwell"/>
              </a:defRPr>
            </a:lvl5pPr>
          </a:lstStyle>
          <a:p>
            <a:pPr/>
            <a:r>
              <a:t>Body Level One</a:t>
            </a:r>
          </a:p>
          <a:p>
            <a:pPr lvl="1"/>
            <a:r>
              <a:t>Body Level Two</a:t>
            </a:r>
          </a:p>
          <a:p>
            <a:pPr lvl="2"/>
            <a:r>
              <a:t>Body Level Three</a:t>
            </a:r>
          </a:p>
          <a:p>
            <a:pPr lvl="3"/>
            <a:r>
              <a:t>Body Level Four</a:t>
            </a:r>
          </a:p>
          <a:p>
            <a:pPr lvl="4"/>
            <a:r>
              <a:t>Body Level Five</a:t>
            </a:r>
          </a:p>
        </p:txBody>
      </p:sp>
      <p:sp>
        <p:nvSpPr>
          <p:cNvPr id="120" name="Slide Number"/>
          <p:cNvSpPr txBox="1"/>
          <p:nvPr>
            <p:ph type="sldNum" sz="quarter" idx="2"/>
          </p:nvPr>
        </p:nvSpPr>
        <p:spPr>
          <a:xfrm>
            <a:off x="12501216" y="9222198"/>
            <a:ext cx="445614" cy="460249"/>
          </a:xfrm>
          <a:prstGeom prst="rect">
            <a:avLst/>
          </a:prstGeom>
        </p:spPr>
        <p:txBody>
          <a:bodyPr lIns="65023" tIns="65023" rIns="65023" bIns="65023" anchor="ctr"/>
          <a:lstStyle>
            <a:lvl1pPr algn="r" defTabSz="1300480">
              <a:defRPr sz="2200">
                <a:solidFill>
                  <a:srgbClr val="DFE0D4"/>
                </a:solidFill>
                <a:latin typeface="Rockwell"/>
                <a:ea typeface="Rockwell"/>
                <a:cs typeface="Rockwell"/>
                <a:sym typeface="Rockwe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127" name="Round Diagonal Corner Rectangle 6"/>
          <p:cNvSpPr/>
          <p:nvPr/>
        </p:nvSpPr>
        <p:spPr>
          <a:xfrm>
            <a:off x="234086" y="209187"/>
            <a:ext cx="12530982" cy="93374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00" y="0"/>
                </a:moveTo>
                <a:lnTo>
                  <a:pt x="21600" y="0"/>
                </a:lnTo>
                <a:lnTo>
                  <a:pt x="21600" y="19050"/>
                </a:lnTo>
                <a:cubicBezTo>
                  <a:pt x="21600" y="20458"/>
                  <a:pt x="20749" y="21600"/>
                  <a:pt x="19700" y="21600"/>
                </a:cubicBezTo>
                <a:lnTo>
                  <a:pt x="0" y="21600"/>
                </a:lnTo>
                <a:lnTo>
                  <a:pt x="0" y="2550"/>
                </a:lnTo>
                <a:cubicBezTo>
                  <a:pt x="0" y="1142"/>
                  <a:pt x="851" y="0"/>
                  <a:pt x="1900" y="0"/>
                </a:cubicBezTo>
                <a:close/>
              </a:path>
            </a:pathLst>
          </a:custGeom>
          <a:solidFill>
            <a:srgbClr val="878A79">
              <a:alpha val="64999"/>
            </a:srgbClr>
          </a:solidFill>
          <a:ln w="12700" cap="rnd">
            <a:solidFill>
              <a:srgbClr val="9C9F8D">
                <a:alpha val="88000"/>
              </a:srgbClr>
            </a:solidFill>
          </a:ln>
        </p:spPr>
        <p:txBody>
          <a:bodyPr lIns="65023" tIns="65023" rIns="65023" bIns="65023" anchor="ctr"/>
          <a:lstStyle/>
          <a:p>
            <a:pPr defTabSz="1300480">
              <a:defRPr sz="2400">
                <a:solidFill>
                  <a:srgbClr val="FFFFFF"/>
                </a:solidFill>
                <a:latin typeface="Rockwell"/>
                <a:ea typeface="Rockwell"/>
                <a:cs typeface="Rockwell"/>
                <a:sym typeface="Rockwell"/>
              </a:defRPr>
            </a:pPr>
          </a:p>
        </p:txBody>
      </p:sp>
      <p:sp>
        <p:nvSpPr>
          <p:cNvPr id="128" name="Rectangle 6"/>
          <p:cNvSpPr/>
          <p:nvPr/>
        </p:nvSpPr>
        <p:spPr>
          <a:xfrm>
            <a:off x="836824" y="2023552"/>
            <a:ext cx="11379201" cy="18063"/>
          </a:xfrm>
          <a:prstGeom prst="rect">
            <a:avLst/>
          </a:prstGeom>
          <a:solidFill>
            <a:srgbClr val="72A376"/>
          </a:solidFill>
          <a:ln w="12700">
            <a:miter lim="400000"/>
          </a:ln>
          <a:effectLst>
            <a:outerShdw sx="100000" sy="100000" kx="0" ky="0" algn="b" rotWithShape="0" blurRad="12700" dist="12700" dir="5400000">
              <a:srgbClr val="000000">
                <a:alpha val="75000"/>
              </a:srgbClr>
            </a:outerShdw>
          </a:effectLst>
        </p:spPr>
        <p:txBody>
          <a:bodyPr lIns="65023" tIns="65023" rIns="65023" bIns="65023" anchor="ctr"/>
          <a:lstStyle/>
          <a:p>
            <a:pPr defTabSz="1300480">
              <a:defRPr sz="2400">
                <a:solidFill>
                  <a:srgbClr val="FFFFFF"/>
                </a:solidFill>
                <a:latin typeface="Rockwell"/>
                <a:ea typeface="Rockwell"/>
                <a:cs typeface="Rockwell"/>
                <a:sym typeface="Rockwell"/>
              </a:defRPr>
            </a:pPr>
          </a:p>
        </p:txBody>
      </p:sp>
      <p:sp>
        <p:nvSpPr>
          <p:cNvPr id="129" name="Title Text"/>
          <p:cNvSpPr txBox="1"/>
          <p:nvPr>
            <p:ph type="title"/>
          </p:nvPr>
        </p:nvSpPr>
        <p:spPr>
          <a:xfrm>
            <a:off x="650239" y="360584"/>
            <a:ext cx="11704322" cy="1625601"/>
          </a:xfrm>
          <a:prstGeom prst="rect">
            <a:avLst/>
          </a:prstGeom>
        </p:spPr>
        <p:txBody>
          <a:bodyPr lIns="65023" tIns="65023" rIns="65023" bIns="65023" anchor="b"/>
          <a:lstStyle>
            <a:lvl1pPr indent="54864" algn="r" defTabSz="1300480">
              <a:defRPr cap="none" sz="6400">
                <a:solidFill>
                  <a:srgbClr val="E7E9CA"/>
                </a:solidFill>
                <a:effectLst>
                  <a:outerShdw sx="100000" sy="100000" kx="0" ky="0" algn="b" rotWithShape="0" blurRad="38100" dist="25500" dir="5400000">
                    <a:srgbClr val="000000">
                      <a:alpha val="75000"/>
                    </a:srgbClr>
                  </a:outerShdw>
                </a:effectLst>
                <a:latin typeface="Rockwell"/>
                <a:ea typeface="Rockwell"/>
                <a:cs typeface="Rockwell"/>
                <a:sym typeface="Rockwell"/>
              </a:defRPr>
            </a:lvl1pPr>
          </a:lstStyle>
          <a:p>
            <a:pPr/>
            <a:r>
              <a:t>Title Text</a:t>
            </a:r>
          </a:p>
        </p:txBody>
      </p:sp>
      <p:sp>
        <p:nvSpPr>
          <p:cNvPr id="130" name="Body Level One…"/>
          <p:cNvSpPr txBox="1"/>
          <p:nvPr>
            <p:ph type="body" idx="1"/>
          </p:nvPr>
        </p:nvSpPr>
        <p:spPr>
          <a:xfrm>
            <a:off x="650239" y="2341314"/>
            <a:ext cx="11704322" cy="6437377"/>
          </a:xfrm>
          <a:prstGeom prst="rect">
            <a:avLst/>
          </a:prstGeom>
        </p:spPr>
        <p:txBody>
          <a:bodyPr lIns="65023" tIns="65023" rIns="65023" bIns="65023" anchor="t"/>
          <a:lstStyle>
            <a:lvl1pPr marL="401637" indent="-401637" defTabSz="1300480">
              <a:spcBef>
                <a:spcPts val="0"/>
              </a:spcBef>
              <a:buClr>
                <a:srgbClr val="72A376"/>
              </a:buClr>
              <a:buSzPct val="70000"/>
              <a:buChar char="⦿"/>
              <a:defRPr sz="4400">
                <a:solidFill>
                  <a:srgbClr val="FFFFFF"/>
                </a:solidFill>
                <a:latin typeface="Rockwell"/>
                <a:ea typeface="Rockwell"/>
                <a:cs typeface="Rockwell"/>
                <a:sym typeface="Rockwell"/>
              </a:defRPr>
            </a:lvl1pPr>
            <a:lvl2pPr marL="798341" indent="-386861" defTabSz="1300480">
              <a:spcBef>
                <a:spcPts val="0"/>
              </a:spcBef>
              <a:buClr>
                <a:srgbClr val="72A376"/>
              </a:buClr>
              <a:buSzPct val="90000"/>
              <a:defRPr sz="4400">
                <a:solidFill>
                  <a:srgbClr val="FFFFFF"/>
                </a:solidFill>
                <a:latin typeface="Rockwell"/>
                <a:ea typeface="Rockwell"/>
                <a:cs typeface="Rockwell"/>
                <a:sym typeface="Rockwell"/>
              </a:defRPr>
            </a:lvl2pPr>
            <a:lvl3pPr marL="998286" indent="-367350" defTabSz="1300480">
              <a:spcBef>
                <a:spcPts val="0"/>
              </a:spcBef>
              <a:buClr>
                <a:srgbClr val="72A376"/>
              </a:buClr>
              <a:buSzPct val="100000"/>
              <a:buChar char="●"/>
              <a:defRPr sz="4400">
                <a:solidFill>
                  <a:srgbClr val="FFFFFF"/>
                </a:solidFill>
                <a:latin typeface="Rockwell"/>
                <a:ea typeface="Rockwell"/>
                <a:cs typeface="Rockwell"/>
                <a:sym typeface="Rockwell"/>
              </a:defRPr>
            </a:lvl3pPr>
            <a:lvl4pPr marL="1225295" indent="-402336" defTabSz="1300480">
              <a:spcBef>
                <a:spcPts val="0"/>
              </a:spcBef>
              <a:buClr>
                <a:srgbClr val="72A376"/>
              </a:buClr>
              <a:buSzPct val="100000"/>
              <a:buChar char="●"/>
              <a:defRPr sz="4400">
                <a:solidFill>
                  <a:srgbClr val="FFFFFF"/>
                </a:solidFill>
                <a:latin typeface="Rockwell"/>
                <a:ea typeface="Rockwell"/>
                <a:cs typeface="Rockwell"/>
                <a:sym typeface="Rockwell"/>
              </a:defRPr>
            </a:lvl4pPr>
            <a:lvl5pPr marL="1429351" indent="-423511" defTabSz="1300480">
              <a:spcBef>
                <a:spcPts val="0"/>
              </a:spcBef>
              <a:buClr>
                <a:srgbClr val="72A376"/>
              </a:buClr>
              <a:buSzPct val="100000"/>
              <a:buChar char="●"/>
              <a:defRPr sz="4400">
                <a:solidFill>
                  <a:srgbClr val="FFFFFF"/>
                </a:solidFill>
                <a:latin typeface="Rockwell"/>
                <a:ea typeface="Rockwell"/>
                <a:cs typeface="Rockwell"/>
                <a:sym typeface="Rockwell"/>
              </a:defRPr>
            </a:lvl5pPr>
          </a:lstStyle>
          <a:p>
            <a:pPr/>
            <a:r>
              <a:t>Body Level One</a:t>
            </a:r>
          </a:p>
          <a:p>
            <a:pPr lvl="1"/>
            <a:r>
              <a:t>Body Level Two</a:t>
            </a:r>
          </a:p>
          <a:p>
            <a:pPr lvl="2"/>
            <a:r>
              <a:t>Body Level Three</a:t>
            </a:r>
          </a:p>
          <a:p>
            <a:pPr lvl="3"/>
            <a:r>
              <a:t>Body Level Four</a:t>
            </a:r>
          </a:p>
          <a:p>
            <a:pPr lvl="4"/>
            <a:r>
              <a:t>Body Level Five</a:t>
            </a:r>
          </a:p>
        </p:txBody>
      </p:sp>
      <p:sp>
        <p:nvSpPr>
          <p:cNvPr id="131" name="Slide Number"/>
          <p:cNvSpPr txBox="1"/>
          <p:nvPr>
            <p:ph type="sldNum" sz="quarter" idx="2"/>
          </p:nvPr>
        </p:nvSpPr>
        <p:spPr>
          <a:xfrm>
            <a:off x="12501216" y="9230111"/>
            <a:ext cx="445614" cy="460249"/>
          </a:xfrm>
          <a:prstGeom prst="rect">
            <a:avLst/>
          </a:prstGeom>
        </p:spPr>
        <p:txBody>
          <a:bodyPr lIns="65023" tIns="65023" rIns="65023" bIns="65023" anchor="ctr"/>
          <a:lstStyle>
            <a:lvl1pPr algn="r" defTabSz="1300480">
              <a:defRPr sz="2200">
                <a:solidFill>
                  <a:srgbClr val="DFE0D4"/>
                </a:solidFill>
                <a:latin typeface="Rockwell"/>
                <a:ea typeface="Rockwell"/>
                <a:cs typeface="Rockwell"/>
                <a:sym typeface="Rockwe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solidFill>
          <a:srgbClr val="000000"/>
        </a:solidFill>
      </p:bgPr>
    </p:bg>
    <p:spTree>
      <p:nvGrpSpPr>
        <p:cNvPr id="1" name=""/>
        <p:cNvGrpSpPr/>
        <p:nvPr/>
      </p:nvGrpSpPr>
      <p:grpSpPr>
        <a:xfrm>
          <a:off x="0" y="0"/>
          <a:ext cx="0" cy="0"/>
          <a:chOff x="0" y="0"/>
          <a:chExt cx="0" cy="0"/>
        </a:xfrm>
      </p:grpSpPr>
      <p:grpSp>
        <p:nvGrpSpPr>
          <p:cNvPr id="147" name="Group"/>
          <p:cNvGrpSpPr/>
          <p:nvPr/>
        </p:nvGrpSpPr>
        <p:grpSpPr>
          <a:xfrm>
            <a:off x="-1" y="3467946"/>
            <a:ext cx="12812890" cy="1496908"/>
            <a:chOff x="0" y="0"/>
            <a:chExt cx="12812888" cy="1496906"/>
          </a:xfrm>
        </p:grpSpPr>
        <p:grpSp>
          <p:nvGrpSpPr>
            <p:cNvPr id="140" name="Group"/>
            <p:cNvGrpSpPr/>
            <p:nvPr/>
          </p:nvGrpSpPr>
          <p:grpSpPr>
            <a:xfrm>
              <a:off x="413173" y="153528"/>
              <a:ext cx="1011485" cy="675077"/>
              <a:chOff x="0" y="0"/>
              <a:chExt cx="1011484" cy="675075"/>
            </a:xfrm>
          </p:grpSpPr>
          <p:sp>
            <p:nvSpPr>
              <p:cNvPr id="138" name="Rectangle"/>
              <p:cNvSpPr/>
              <p:nvPr/>
            </p:nvSpPr>
            <p:spPr>
              <a:xfrm>
                <a:off x="-1" y="0"/>
                <a:ext cx="622454" cy="675076"/>
              </a:xfrm>
              <a:prstGeom prst="rect">
                <a:avLst/>
              </a:prstGeom>
              <a:solidFill>
                <a:srgbClr val="FFCF01"/>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139" name="Rectangle"/>
              <p:cNvSpPr/>
              <p:nvPr/>
            </p:nvSpPr>
            <p:spPr>
              <a:xfrm>
                <a:off x="544645" y="0"/>
                <a:ext cx="466840" cy="675076"/>
              </a:xfrm>
              <a:prstGeom prst="rect">
                <a:avLst/>
              </a:prstGeom>
              <a:gradFill flip="none" rotWithShape="1">
                <a:gsLst>
                  <a:gs pos="0">
                    <a:srgbClr val="FFCF01"/>
                  </a:gs>
                  <a:gs pos="100000">
                    <a:srgbClr val="000000"/>
                  </a:gs>
                </a:gsLst>
                <a:lin ang="0" scaled="0"/>
              </a:gra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grpSp>
        <p:grpSp>
          <p:nvGrpSpPr>
            <p:cNvPr id="143" name="Group"/>
            <p:cNvGrpSpPr/>
            <p:nvPr/>
          </p:nvGrpSpPr>
          <p:grpSpPr>
            <a:xfrm>
              <a:off x="589280" y="754097"/>
              <a:ext cx="1049867" cy="675077"/>
              <a:chOff x="0" y="0"/>
              <a:chExt cx="1049866" cy="675075"/>
            </a:xfrm>
          </p:grpSpPr>
          <p:sp>
            <p:nvSpPr>
              <p:cNvPr id="141" name="Rectangle"/>
              <p:cNvSpPr/>
              <p:nvPr/>
            </p:nvSpPr>
            <p:spPr>
              <a:xfrm>
                <a:off x="-1" y="0"/>
                <a:ext cx="599925" cy="675076"/>
              </a:xfrm>
              <a:prstGeom prst="rect">
                <a:avLst/>
              </a:prstGeom>
              <a:solidFill>
                <a:srgbClr val="3333CC"/>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142" name="Rectangle"/>
              <p:cNvSpPr/>
              <p:nvPr/>
            </p:nvSpPr>
            <p:spPr>
              <a:xfrm>
                <a:off x="524933" y="0"/>
                <a:ext cx="524934" cy="675076"/>
              </a:xfrm>
              <a:prstGeom prst="rect">
                <a:avLst/>
              </a:prstGeom>
              <a:gradFill flip="none" rotWithShape="1">
                <a:gsLst>
                  <a:gs pos="0">
                    <a:srgbClr val="3333CC"/>
                  </a:gs>
                  <a:gs pos="100000">
                    <a:srgbClr val="000000"/>
                  </a:gs>
                </a:gsLst>
                <a:lin ang="0" scaled="0"/>
              </a:gra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grpSp>
        <p:sp>
          <p:nvSpPr>
            <p:cNvPr id="144" name="Rectangle"/>
            <p:cNvSpPr/>
            <p:nvPr/>
          </p:nvSpPr>
          <p:spPr>
            <a:xfrm>
              <a:off x="-1" y="650240"/>
              <a:ext cx="796997" cy="600569"/>
            </a:xfrm>
            <a:prstGeom prst="rect">
              <a:avLst/>
            </a:prstGeom>
            <a:gradFill flip="none" rotWithShape="1">
              <a:gsLst>
                <a:gs pos="0">
                  <a:srgbClr val="000000"/>
                </a:gs>
                <a:gs pos="100000">
                  <a:srgbClr val="FF5050"/>
                </a:gs>
              </a:gsLst>
              <a:lin ang="18900000" scaled="0"/>
            </a:gra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145" name="Rectangle"/>
            <p:cNvSpPr/>
            <p:nvPr/>
          </p:nvSpPr>
          <p:spPr>
            <a:xfrm>
              <a:off x="903111" y="0"/>
              <a:ext cx="45156" cy="1496907"/>
            </a:xfrm>
            <a:prstGeom prst="rect">
              <a:avLst/>
            </a:prstGeom>
            <a:solidFill>
              <a:srgbClr val="969696"/>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146" name="Rectangle"/>
            <p:cNvSpPr/>
            <p:nvPr/>
          </p:nvSpPr>
          <p:spPr>
            <a:xfrm flipH="1" rot="10800000">
              <a:off x="449297" y="1169528"/>
              <a:ext cx="12363592" cy="79024"/>
            </a:xfrm>
            <a:prstGeom prst="rect">
              <a:avLst/>
            </a:prstGeom>
            <a:gradFill flip="none" rotWithShape="1">
              <a:gsLst>
                <a:gs pos="0">
                  <a:srgbClr val="969696"/>
                </a:gs>
                <a:gs pos="100000">
                  <a:srgbClr val="000000"/>
                </a:gs>
              </a:gsLst>
              <a:lin ang="0" scaled="0"/>
            </a:gra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grpSp>
      <p:sp>
        <p:nvSpPr>
          <p:cNvPr id="148" name="Title Text"/>
          <p:cNvSpPr txBox="1"/>
          <p:nvPr>
            <p:ph type="title"/>
          </p:nvPr>
        </p:nvSpPr>
        <p:spPr>
          <a:xfrm>
            <a:off x="1408853" y="2384213"/>
            <a:ext cx="11054081" cy="2079414"/>
          </a:xfrm>
          <a:prstGeom prst="rect">
            <a:avLst/>
          </a:prstGeom>
        </p:spPr>
        <p:txBody>
          <a:bodyPr lIns="65023" tIns="65023" rIns="65023" bIns="65023" anchor="b"/>
          <a:lstStyle>
            <a:lvl1pPr algn="l" defTabSz="1300480">
              <a:defRPr cap="none" sz="6200">
                <a:solidFill>
                  <a:srgbClr val="DDDDDD"/>
                </a:solidFill>
                <a:latin typeface="Tahoma"/>
                <a:ea typeface="Tahoma"/>
                <a:cs typeface="Tahoma"/>
                <a:sym typeface="Tahoma"/>
              </a:defRPr>
            </a:lvl1pPr>
          </a:lstStyle>
          <a:p>
            <a:pPr/>
            <a:r>
              <a:t>Title Text</a:t>
            </a:r>
          </a:p>
        </p:txBody>
      </p:sp>
      <p:sp>
        <p:nvSpPr>
          <p:cNvPr id="149" name="Body Level One…"/>
          <p:cNvSpPr txBox="1"/>
          <p:nvPr>
            <p:ph type="body" sz="quarter" idx="1"/>
          </p:nvPr>
        </p:nvSpPr>
        <p:spPr>
          <a:xfrm>
            <a:off x="1950719" y="5527040"/>
            <a:ext cx="9103361" cy="2492587"/>
          </a:xfrm>
          <a:prstGeom prst="rect">
            <a:avLst/>
          </a:prstGeom>
        </p:spPr>
        <p:txBody>
          <a:bodyPr lIns="65023" tIns="65023" rIns="65023" bIns="65023" anchor="t"/>
          <a:lstStyle>
            <a:lvl1pPr marL="0" indent="0" algn="ctr" defTabSz="1300480">
              <a:spcBef>
                <a:spcPts val="1000"/>
              </a:spcBef>
              <a:buSzTx/>
              <a:buNone/>
              <a:defRPr sz="4400">
                <a:solidFill>
                  <a:srgbClr val="FFFFFF"/>
                </a:solidFill>
                <a:latin typeface="Tahoma"/>
                <a:ea typeface="Tahoma"/>
                <a:cs typeface="Tahoma"/>
                <a:sym typeface="Tahoma"/>
              </a:defRPr>
            </a:lvl1pPr>
            <a:lvl2pPr marL="0" indent="457200" algn="ctr" defTabSz="1300480">
              <a:spcBef>
                <a:spcPts val="1000"/>
              </a:spcBef>
              <a:buSzTx/>
              <a:buNone/>
              <a:defRPr sz="4400">
                <a:solidFill>
                  <a:srgbClr val="FFFFFF"/>
                </a:solidFill>
                <a:latin typeface="Tahoma"/>
                <a:ea typeface="Tahoma"/>
                <a:cs typeface="Tahoma"/>
                <a:sym typeface="Tahoma"/>
              </a:defRPr>
            </a:lvl2pPr>
            <a:lvl3pPr marL="0" indent="914400" algn="ctr" defTabSz="1300480">
              <a:spcBef>
                <a:spcPts val="1000"/>
              </a:spcBef>
              <a:buSzTx/>
              <a:buNone/>
              <a:defRPr sz="4400">
                <a:solidFill>
                  <a:srgbClr val="FFFFFF"/>
                </a:solidFill>
                <a:latin typeface="Tahoma"/>
                <a:ea typeface="Tahoma"/>
                <a:cs typeface="Tahoma"/>
                <a:sym typeface="Tahoma"/>
              </a:defRPr>
            </a:lvl3pPr>
            <a:lvl4pPr marL="0" indent="1371600" algn="ctr" defTabSz="1300480">
              <a:spcBef>
                <a:spcPts val="1000"/>
              </a:spcBef>
              <a:buSzTx/>
              <a:buNone/>
              <a:defRPr sz="4400">
                <a:solidFill>
                  <a:srgbClr val="FFFFFF"/>
                </a:solidFill>
                <a:latin typeface="Tahoma"/>
                <a:ea typeface="Tahoma"/>
                <a:cs typeface="Tahoma"/>
                <a:sym typeface="Tahoma"/>
              </a:defRPr>
            </a:lvl4pPr>
            <a:lvl5pPr marL="0" indent="1828800" algn="ctr" defTabSz="1300480">
              <a:spcBef>
                <a:spcPts val="1000"/>
              </a:spcBef>
              <a:buSzTx/>
              <a:buNone/>
              <a:defRPr sz="4400">
                <a:solidFill>
                  <a:srgbClr val="FFFFFF"/>
                </a:solidFill>
                <a:latin typeface="Tahoma"/>
                <a:ea typeface="Tahoma"/>
                <a:cs typeface="Tahoma"/>
                <a:sym typeface="Tahoma"/>
              </a:defRPr>
            </a:lvl5pPr>
          </a:lstStyle>
          <a:p>
            <a:pPr/>
            <a:r>
              <a:t>Body Level One</a:t>
            </a:r>
          </a:p>
          <a:p>
            <a:pPr lvl="1"/>
            <a:r>
              <a:t>Body Level Two</a:t>
            </a:r>
          </a:p>
          <a:p>
            <a:pPr lvl="2"/>
            <a:r>
              <a:t>Body Level Three</a:t>
            </a:r>
          </a:p>
          <a:p>
            <a:pPr lvl="3"/>
            <a:r>
              <a:t>Body Level Four</a:t>
            </a:r>
          </a:p>
          <a:p>
            <a:pPr lvl="4"/>
            <a:r>
              <a:t>Body Level Five</a:t>
            </a:r>
          </a:p>
        </p:txBody>
      </p:sp>
      <p:sp>
        <p:nvSpPr>
          <p:cNvPr id="150" name="Slide Number"/>
          <p:cNvSpPr txBox="1"/>
          <p:nvPr>
            <p:ph type="sldNum" sz="quarter" idx="2"/>
          </p:nvPr>
        </p:nvSpPr>
        <p:spPr>
          <a:xfrm>
            <a:off x="12070601" y="9127405"/>
            <a:ext cx="392333" cy="409449"/>
          </a:xfrm>
          <a:prstGeom prst="rect">
            <a:avLst/>
          </a:prstGeom>
        </p:spPr>
        <p:txBody>
          <a:bodyPr lIns="65023" tIns="65023" rIns="65023" bIns="65023"/>
          <a:lstStyle>
            <a:lvl1pPr algn="r" defTabSz="1300480">
              <a:defRPr>
                <a:solidFill>
                  <a:srgbClr val="969696"/>
                </a:solidFill>
                <a:latin typeface="Tahoma"/>
                <a:ea typeface="Tahoma"/>
                <a:cs typeface="Tahoma"/>
                <a:sym typeface="Tahom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solidFill>
          <a:srgbClr val="000000"/>
        </a:solidFill>
      </p:bgPr>
    </p:bg>
    <p:spTree>
      <p:nvGrpSpPr>
        <p:cNvPr id="1" name=""/>
        <p:cNvGrpSpPr/>
        <p:nvPr/>
      </p:nvGrpSpPr>
      <p:grpSpPr>
        <a:xfrm>
          <a:off x="0" y="0"/>
          <a:ext cx="0" cy="0"/>
          <a:chOff x="0" y="0"/>
          <a:chExt cx="0" cy="0"/>
        </a:xfrm>
      </p:grpSpPr>
      <p:sp>
        <p:nvSpPr>
          <p:cNvPr id="157" name="Rectangle"/>
          <p:cNvSpPr/>
          <p:nvPr/>
        </p:nvSpPr>
        <p:spPr>
          <a:xfrm>
            <a:off x="593795" y="1562382"/>
            <a:ext cx="623148" cy="675076"/>
          </a:xfrm>
          <a:prstGeom prst="rect">
            <a:avLst/>
          </a:prstGeom>
          <a:solidFill>
            <a:srgbClr val="3333CC"/>
          </a:solidFill>
          <a:ln w="12700">
            <a:miter lim="400000"/>
          </a:ln>
        </p:spPr>
        <p:txBody>
          <a:bodyPr lIns="65023" tIns="65023" rIns="65023" bIns="65023" anchor="ctr"/>
          <a:lstStyle/>
          <a:p>
            <a:pPr defTabSz="1300480">
              <a:defRPr sz="3400">
                <a:solidFill>
                  <a:srgbClr val="FFFFFF"/>
                </a:solidFill>
                <a:latin typeface="Tahoma"/>
                <a:ea typeface="Tahoma"/>
                <a:cs typeface="Tahoma"/>
                <a:sym typeface="Tahoma"/>
              </a:defRPr>
            </a:pPr>
          </a:p>
        </p:txBody>
      </p:sp>
      <p:sp>
        <p:nvSpPr>
          <p:cNvPr id="158" name="Rectangle"/>
          <p:cNvSpPr/>
          <p:nvPr/>
        </p:nvSpPr>
        <p:spPr>
          <a:xfrm>
            <a:off x="1137919" y="1562382"/>
            <a:ext cx="467361" cy="675076"/>
          </a:xfrm>
          <a:prstGeom prst="rect">
            <a:avLst/>
          </a:prstGeom>
          <a:gradFill>
            <a:gsLst>
              <a:gs pos="0">
                <a:srgbClr val="3333CC"/>
              </a:gs>
              <a:gs pos="100000">
                <a:srgbClr val="000000"/>
              </a:gs>
            </a:gsLst>
          </a:gradFill>
          <a:ln w="12700">
            <a:miter lim="400000"/>
          </a:ln>
        </p:spPr>
        <p:txBody>
          <a:bodyPr lIns="65023" tIns="65023" rIns="65023" bIns="65023" anchor="ctr"/>
          <a:lstStyle/>
          <a:p>
            <a:pPr defTabSz="1300480">
              <a:defRPr sz="3400">
                <a:solidFill>
                  <a:srgbClr val="FFFFFF"/>
                </a:solidFill>
                <a:latin typeface="Tahoma"/>
                <a:ea typeface="Tahoma"/>
                <a:cs typeface="Tahoma"/>
                <a:sym typeface="Tahoma"/>
              </a:defRPr>
            </a:pPr>
          </a:p>
        </p:txBody>
      </p:sp>
      <p:sp>
        <p:nvSpPr>
          <p:cNvPr id="159" name="Rectangle"/>
          <p:cNvSpPr/>
          <p:nvPr/>
        </p:nvSpPr>
        <p:spPr>
          <a:xfrm>
            <a:off x="769902" y="2162951"/>
            <a:ext cx="600569" cy="675076"/>
          </a:xfrm>
          <a:prstGeom prst="rect">
            <a:avLst/>
          </a:prstGeom>
          <a:solidFill>
            <a:srgbClr val="FFCF01"/>
          </a:solidFill>
          <a:ln w="12700">
            <a:miter lim="400000"/>
          </a:ln>
        </p:spPr>
        <p:txBody>
          <a:bodyPr lIns="65023" tIns="65023" rIns="65023" bIns="65023" anchor="ctr"/>
          <a:lstStyle/>
          <a:p>
            <a:pPr defTabSz="1300480">
              <a:defRPr sz="3400">
                <a:solidFill>
                  <a:srgbClr val="FFFFFF"/>
                </a:solidFill>
                <a:latin typeface="Tahoma"/>
                <a:ea typeface="Tahoma"/>
                <a:cs typeface="Tahoma"/>
                <a:sym typeface="Tahoma"/>
              </a:defRPr>
            </a:pPr>
          </a:p>
        </p:txBody>
      </p:sp>
      <p:sp>
        <p:nvSpPr>
          <p:cNvPr id="160" name="Rectangle"/>
          <p:cNvSpPr/>
          <p:nvPr/>
        </p:nvSpPr>
        <p:spPr>
          <a:xfrm>
            <a:off x="1295964" y="2162951"/>
            <a:ext cx="523805" cy="675076"/>
          </a:xfrm>
          <a:prstGeom prst="rect">
            <a:avLst/>
          </a:prstGeom>
          <a:gradFill>
            <a:gsLst>
              <a:gs pos="0">
                <a:srgbClr val="FFCF01"/>
              </a:gs>
              <a:gs pos="100000">
                <a:srgbClr val="000000"/>
              </a:gs>
            </a:gsLst>
          </a:gradFill>
          <a:ln w="12700">
            <a:miter lim="400000"/>
          </a:ln>
        </p:spPr>
        <p:txBody>
          <a:bodyPr lIns="65023" tIns="65023" rIns="65023" bIns="65023" anchor="ctr"/>
          <a:lstStyle/>
          <a:p>
            <a:pPr defTabSz="1300480">
              <a:defRPr sz="3400">
                <a:solidFill>
                  <a:srgbClr val="FFFFFF"/>
                </a:solidFill>
                <a:latin typeface="Tahoma"/>
                <a:ea typeface="Tahoma"/>
                <a:cs typeface="Tahoma"/>
                <a:sym typeface="Tahoma"/>
              </a:defRPr>
            </a:pPr>
          </a:p>
        </p:txBody>
      </p:sp>
      <p:sp>
        <p:nvSpPr>
          <p:cNvPr id="161" name="Rectangle"/>
          <p:cNvSpPr/>
          <p:nvPr/>
        </p:nvSpPr>
        <p:spPr>
          <a:xfrm>
            <a:off x="180622" y="2059093"/>
            <a:ext cx="796996" cy="600570"/>
          </a:xfrm>
          <a:prstGeom prst="rect">
            <a:avLst/>
          </a:prstGeom>
          <a:gradFill>
            <a:gsLst>
              <a:gs pos="0">
                <a:srgbClr val="000000"/>
              </a:gs>
              <a:gs pos="100000">
                <a:srgbClr val="FF5050"/>
              </a:gs>
            </a:gsLst>
            <a:lin ang="18900000"/>
          </a:gradFill>
          <a:ln w="12700">
            <a:miter lim="400000"/>
          </a:ln>
        </p:spPr>
        <p:txBody>
          <a:bodyPr lIns="65023" tIns="65023" rIns="65023" bIns="65023" anchor="ctr"/>
          <a:lstStyle/>
          <a:p>
            <a:pPr defTabSz="1300480">
              <a:defRPr sz="3400">
                <a:solidFill>
                  <a:srgbClr val="FFFFFF"/>
                </a:solidFill>
                <a:latin typeface="Tahoma"/>
                <a:ea typeface="Tahoma"/>
                <a:cs typeface="Tahoma"/>
                <a:sym typeface="Tahoma"/>
              </a:defRPr>
            </a:pPr>
          </a:p>
        </p:txBody>
      </p:sp>
      <p:sp>
        <p:nvSpPr>
          <p:cNvPr id="162" name="Rectangle"/>
          <p:cNvSpPr/>
          <p:nvPr/>
        </p:nvSpPr>
        <p:spPr>
          <a:xfrm>
            <a:off x="1083733" y="1408853"/>
            <a:ext cx="45156" cy="1496907"/>
          </a:xfrm>
          <a:prstGeom prst="rect">
            <a:avLst/>
          </a:prstGeom>
          <a:solidFill>
            <a:srgbClr val="969696"/>
          </a:solidFill>
          <a:ln w="12700">
            <a:miter lim="400000"/>
          </a:ln>
        </p:spPr>
        <p:txBody>
          <a:bodyPr lIns="65023" tIns="65023" rIns="65023" bIns="65023" anchor="ctr"/>
          <a:lstStyle/>
          <a:p>
            <a:pPr defTabSz="1300480">
              <a:defRPr sz="3400">
                <a:solidFill>
                  <a:srgbClr val="FFFFFF"/>
                </a:solidFill>
                <a:latin typeface="Tahoma"/>
                <a:ea typeface="Tahoma"/>
                <a:cs typeface="Tahoma"/>
                <a:sym typeface="Tahoma"/>
              </a:defRPr>
            </a:pPr>
          </a:p>
        </p:txBody>
      </p:sp>
      <p:sp>
        <p:nvSpPr>
          <p:cNvPr id="163" name="Rectangle"/>
          <p:cNvSpPr/>
          <p:nvPr/>
        </p:nvSpPr>
        <p:spPr>
          <a:xfrm>
            <a:off x="629919" y="2533226"/>
            <a:ext cx="11699806" cy="45157"/>
          </a:xfrm>
          <a:prstGeom prst="rect">
            <a:avLst/>
          </a:prstGeom>
          <a:gradFill>
            <a:gsLst>
              <a:gs pos="0">
                <a:srgbClr val="969696"/>
              </a:gs>
              <a:gs pos="100000">
                <a:srgbClr val="000000"/>
              </a:gs>
            </a:gsLst>
          </a:gradFill>
          <a:ln w="12700">
            <a:miter lim="400000"/>
          </a:ln>
        </p:spPr>
        <p:txBody>
          <a:bodyPr lIns="65023" tIns="65023" rIns="65023" bIns="65023" anchor="ctr"/>
          <a:lstStyle/>
          <a:p>
            <a:pPr defTabSz="1300480">
              <a:defRPr sz="3400">
                <a:solidFill>
                  <a:srgbClr val="FFFFFF"/>
                </a:solidFill>
                <a:latin typeface="Tahoma"/>
                <a:ea typeface="Tahoma"/>
                <a:cs typeface="Tahoma"/>
                <a:sym typeface="Tahoma"/>
              </a:defRPr>
            </a:pPr>
          </a:p>
        </p:txBody>
      </p:sp>
      <p:sp>
        <p:nvSpPr>
          <p:cNvPr id="164" name="Title Text"/>
          <p:cNvSpPr txBox="1"/>
          <p:nvPr>
            <p:ph type="title"/>
          </p:nvPr>
        </p:nvSpPr>
        <p:spPr>
          <a:xfrm>
            <a:off x="1636888" y="304799"/>
            <a:ext cx="11083433" cy="2079415"/>
          </a:xfrm>
          <a:prstGeom prst="rect">
            <a:avLst/>
          </a:prstGeom>
        </p:spPr>
        <p:txBody>
          <a:bodyPr lIns="65023" tIns="65023" rIns="65023" bIns="65023" anchor="b"/>
          <a:lstStyle>
            <a:lvl1pPr algn="l" defTabSz="1300480">
              <a:defRPr cap="none" sz="6200">
                <a:solidFill>
                  <a:srgbClr val="DDDDDD"/>
                </a:solidFill>
                <a:latin typeface="Tahoma"/>
                <a:ea typeface="Tahoma"/>
                <a:cs typeface="Tahoma"/>
                <a:sym typeface="Tahoma"/>
              </a:defRPr>
            </a:lvl1pPr>
          </a:lstStyle>
          <a:p>
            <a:pPr/>
            <a:r>
              <a:t>Title Text</a:t>
            </a:r>
          </a:p>
        </p:txBody>
      </p:sp>
      <p:sp>
        <p:nvSpPr>
          <p:cNvPr id="165" name="Body Level One…"/>
          <p:cNvSpPr txBox="1"/>
          <p:nvPr>
            <p:ph type="body" idx="1"/>
          </p:nvPr>
        </p:nvSpPr>
        <p:spPr>
          <a:xfrm>
            <a:off x="1682044" y="2869635"/>
            <a:ext cx="11054081" cy="5852161"/>
          </a:xfrm>
          <a:prstGeom prst="rect">
            <a:avLst/>
          </a:prstGeom>
        </p:spPr>
        <p:txBody>
          <a:bodyPr lIns="65023" tIns="65023" rIns="65023" bIns="65023" anchor="t"/>
          <a:lstStyle>
            <a:lvl1pPr marL="471487" indent="-471487" defTabSz="1300480">
              <a:spcBef>
                <a:spcPts val="1000"/>
              </a:spcBef>
              <a:buClr>
                <a:srgbClr val="FFCF01"/>
              </a:buClr>
              <a:buSzPct val="60000"/>
              <a:buChar char="■"/>
              <a:defRPr sz="4400">
                <a:solidFill>
                  <a:srgbClr val="FFFFFF"/>
                </a:solidFill>
                <a:latin typeface="Tahoma"/>
                <a:ea typeface="Tahoma"/>
                <a:cs typeface="Tahoma"/>
                <a:sym typeface="Tahoma"/>
              </a:defRPr>
            </a:lvl1pPr>
            <a:lvl2pPr marL="906235" indent="-449035" defTabSz="1300480">
              <a:spcBef>
                <a:spcPts val="1000"/>
              </a:spcBef>
              <a:buClr>
                <a:srgbClr val="FFCF01"/>
              </a:buClr>
              <a:buSzPct val="55000"/>
              <a:buChar char="■"/>
              <a:defRPr sz="4400">
                <a:solidFill>
                  <a:srgbClr val="FFFFFF"/>
                </a:solidFill>
                <a:latin typeface="Tahoma"/>
                <a:ea typeface="Tahoma"/>
                <a:cs typeface="Tahoma"/>
                <a:sym typeface="Tahoma"/>
              </a:defRPr>
            </a:lvl2pPr>
            <a:lvl3pPr marL="1333500" indent="-419100" defTabSz="1300480">
              <a:spcBef>
                <a:spcPts val="1000"/>
              </a:spcBef>
              <a:buClr>
                <a:srgbClr val="FFCF01"/>
              </a:buClr>
              <a:buSzPct val="50000"/>
              <a:buChar char="■"/>
              <a:defRPr sz="4400">
                <a:solidFill>
                  <a:srgbClr val="FFFFFF"/>
                </a:solidFill>
                <a:latin typeface="Tahoma"/>
                <a:ea typeface="Tahoma"/>
                <a:cs typeface="Tahoma"/>
                <a:sym typeface="Tahoma"/>
              </a:defRPr>
            </a:lvl3pPr>
            <a:lvl4pPr marL="1874520" indent="-502920" defTabSz="1300480">
              <a:spcBef>
                <a:spcPts val="1000"/>
              </a:spcBef>
              <a:buClr>
                <a:srgbClr val="FFCF01"/>
              </a:buClr>
              <a:buSzPct val="55000"/>
              <a:buChar char="■"/>
              <a:defRPr sz="4400">
                <a:solidFill>
                  <a:srgbClr val="FFFFFF"/>
                </a:solidFill>
                <a:latin typeface="Tahoma"/>
                <a:ea typeface="Tahoma"/>
                <a:cs typeface="Tahoma"/>
                <a:sym typeface="Tahoma"/>
              </a:defRPr>
            </a:lvl4pPr>
            <a:lvl5pPr marL="2387600" indent="-558800" defTabSz="1300480">
              <a:spcBef>
                <a:spcPts val="1000"/>
              </a:spcBef>
              <a:buClr>
                <a:srgbClr val="FFCF01"/>
              </a:buClr>
              <a:buSzPct val="50000"/>
              <a:buChar char="■"/>
              <a:defRPr sz="4400">
                <a:solidFill>
                  <a:srgbClr val="FFFFFF"/>
                </a:solidFill>
                <a:latin typeface="Tahoma"/>
                <a:ea typeface="Tahoma"/>
                <a:cs typeface="Tahoma"/>
                <a:sym typeface="Tahoma"/>
              </a:defRPr>
            </a:lvl5pPr>
          </a:lstStyle>
          <a:p>
            <a:pPr/>
            <a:r>
              <a:t>Body Level One</a:t>
            </a:r>
          </a:p>
          <a:p>
            <a:pPr lvl="1"/>
            <a:r>
              <a:t>Body Level Two</a:t>
            </a:r>
          </a:p>
          <a:p>
            <a:pPr lvl="2"/>
            <a:r>
              <a:t>Body Level Three</a:t>
            </a:r>
          </a:p>
          <a:p>
            <a:pPr lvl="3"/>
            <a:r>
              <a:t>Body Level Four</a:t>
            </a:r>
          </a:p>
          <a:p>
            <a:pPr lvl="4"/>
            <a:r>
              <a:t>Body Level Five</a:t>
            </a:r>
          </a:p>
        </p:txBody>
      </p:sp>
      <p:sp>
        <p:nvSpPr>
          <p:cNvPr id="166" name="Slide Number"/>
          <p:cNvSpPr txBox="1"/>
          <p:nvPr>
            <p:ph type="sldNum" sz="quarter" idx="2"/>
          </p:nvPr>
        </p:nvSpPr>
        <p:spPr>
          <a:xfrm>
            <a:off x="12332502" y="9120632"/>
            <a:ext cx="392334" cy="409449"/>
          </a:xfrm>
          <a:prstGeom prst="rect">
            <a:avLst/>
          </a:prstGeom>
        </p:spPr>
        <p:txBody>
          <a:bodyPr lIns="65023" tIns="65023" rIns="65023" bIns="65023"/>
          <a:lstStyle>
            <a:lvl1pPr algn="r" defTabSz="1300480">
              <a:defRPr>
                <a:solidFill>
                  <a:srgbClr val="FFFFFF"/>
                </a:solidFill>
                <a:latin typeface="Tahoma"/>
                <a:ea typeface="Tahoma"/>
                <a:cs typeface="Tahoma"/>
                <a:sym typeface="Tahom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73" name="15520_Ezekiel_43_t_sm.tiff" descr="15520_Ezekiel_43_t_sm.tiff"/>
          <p:cNvPicPr>
            <a:picLocks noChangeAspect="0"/>
          </p:cNvPicPr>
          <p:nvPr/>
        </p:nvPicPr>
        <p:blipFill>
          <a:blip r:embed="rId3">
            <a:extLst/>
          </a:blip>
          <a:srcRect l="227" t="1212" r="22784" b="32150"/>
          <a:stretch>
            <a:fillRect/>
          </a:stretch>
        </p:blipFill>
        <p:spPr>
          <a:xfrm>
            <a:off x="-367016" y="-5517"/>
            <a:ext cx="13360401" cy="9753601"/>
          </a:xfrm>
          <a:prstGeom prst="rect">
            <a:avLst/>
          </a:prstGeom>
          <a:ln w="12700">
            <a:miter lim="400000"/>
          </a:ln>
        </p:spPr>
      </p:pic>
      <p:pic>
        <p:nvPicPr>
          <p:cNvPr id="174" name="15520_Ezekiel_43_t_sm.tiff" descr="15520_Ezekiel_43_t_sm.tiff"/>
          <p:cNvPicPr>
            <a:picLocks noChangeAspect="1"/>
          </p:cNvPicPr>
          <p:nvPr/>
        </p:nvPicPr>
        <p:blipFill>
          <a:blip r:embed="rId3">
            <a:extLst/>
          </a:blip>
          <a:srcRect l="39639" t="65622" r="16591" b="17896"/>
          <a:stretch>
            <a:fillRect/>
          </a:stretch>
        </p:blipFill>
        <p:spPr>
          <a:xfrm>
            <a:off x="229884" y="238384"/>
            <a:ext cx="4406901" cy="1244601"/>
          </a:xfrm>
          <a:prstGeom prst="rect">
            <a:avLst/>
          </a:prstGeom>
          <a:ln w="12700">
            <a:miter lim="400000"/>
          </a:ln>
          <a:effectLst>
            <a:outerShdw sx="100000" sy="100000" kx="0" ky="0" algn="b" rotWithShape="0" blurRad="127000" dist="152400" dir="1800000">
              <a:srgbClr val="000000">
                <a:alpha val="50000"/>
              </a:srgbClr>
            </a:outerShdw>
          </a:effectLst>
        </p:spPr>
      </p:pic>
      <p:sp>
        <p:nvSpPr>
          <p:cNvPr id="175" name="Title Text"/>
          <p:cNvSpPr txBox="1"/>
          <p:nvPr>
            <p:ph type="title"/>
          </p:nvPr>
        </p:nvSpPr>
        <p:spPr>
          <a:xfrm>
            <a:off x="774700" y="254000"/>
            <a:ext cx="11430000" cy="2438400"/>
          </a:xfrm>
          <a:prstGeom prst="rect">
            <a:avLst/>
          </a:prstGeom>
        </p:spPr>
        <p:txBody>
          <a:bodyPr lIns="38100" tIns="38100" rIns="38100" bIns="38100">
            <a:noAutofit/>
          </a:bodyPr>
          <a:lstStyle>
            <a:lvl1pPr algn="l">
              <a:defRPr cap="none" sz="7000">
                <a:solidFill>
                  <a:srgbClr val="FFF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lvl1pPr>
          </a:lstStyle>
          <a:p>
            <a:pPr/>
            <a:r>
              <a:t>Title Text</a:t>
            </a:r>
          </a:p>
        </p:txBody>
      </p:sp>
      <p:sp>
        <p:nvSpPr>
          <p:cNvPr id="176" name="Body Level One…"/>
          <p:cNvSpPr txBox="1"/>
          <p:nvPr>
            <p:ph type="body" idx="1"/>
          </p:nvPr>
        </p:nvSpPr>
        <p:spPr>
          <a:xfrm>
            <a:off x="774700" y="2768600"/>
            <a:ext cx="11430000" cy="5727700"/>
          </a:xfrm>
          <a:prstGeom prst="rect">
            <a:avLst/>
          </a:prstGeom>
        </p:spPr>
        <p:txBody>
          <a:bodyPr lIns="38100" tIns="38100" rIns="38100" bIns="38100">
            <a:noAutofit/>
          </a:bodyPr>
          <a:lstStyle>
            <a:lvl1pPr marL="330200" indent="-330200">
              <a:spcBef>
                <a:spcPts val="2400"/>
              </a:spcBef>
              <a:buSzPct val="30000"/>
              <a:buBlip>
                <a:blip r:embed="rId4"/>
              </a:buBlip>
              <a:defRPr sz="3400">
                <a:solidFill>
                  <a:srgbClr val="FFF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lvl1pPr>
            <a:lvl2pPr marL="685800" indent="-330200">
              <a:spcBef>
                <a:spcPts val="2400"/>
              </a:spcBef>
              <a:buSzPct val="30000"/>
              <a:buBlip>
                <a:blip r:embed="rId4"/>
              </a:buBlip>
              <a:defRPr sz="3400">
                <a:solidFill>
                  <a:srgbClr val="FFF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lvl2pPr>
            <a:lvl3pPr marL="1041400" indent="-330200">
              <a:spcBef>
                <a:spcPts val="2400"/>
              </a:spcBef>
              <a:buSzPct val="30000"/>
              <a:buBlip>
                <a:blip r:embed="rId4"/>
              </a:buBlip>
              <a:defRPr sz="3400">
                <a:solidFill>
                  <a:srgbClr val="FFF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lvl3pPr>
            <a:lvl4pPr marL="1397000" indent="-330200">
              <a:spcBef>
                <a:spcPts val="2400"/>
              </a:spcBef>
              <a:buSzPct val="30000"/>
              <a:buBlip>
                <a:blip r:embed="rId4"/>
              </a:buBlip>
              <a:defRPr sz="3400">
                <a:solidFill>
                  <a:srgbClr val="FFF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lvl4pPr>
            <a:lvl5pPr marL="1752600" indent="-330200">
              <a:spcBef>
                <a:spcPts val="2400"/>
              </a:spcBef>
              <a:buSzPct val="30000"/>
              <a:buBlip>
                <a:blip r:embed="rId4"/>
              </a:buBlip>
              <a:defRPr sz="3400">
                <a:solidFill>
                  <a:srgbClr val="FFF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lvl5pPr>
          </a:lstStyle>
          <a:p>
            <a:pPr/>
            <a:r>
              <a:t>Body Level One</a:t>
            </a:r>
          </a:p>
          <a:p>
            <a:pPr lvl="1"/>
            <a:r>
              <a:t>Body Level Two</a:t>
            </a:r>
          </a:p>
          <a:p>
            <a:pPr lvl="2"/>
            <a:r>
              <a:t>Body Level Three</a:t>
            </a:r>
          </a:p>
          <a:p>
            <a:pPr lvl="3"/>
            <a:r>
              <a:t>Body Level Four</a:t>
            </a:r>
          </a:p>
          <a:p>
            <a:pPr lvl="4"/>
            <a:r>
              <a:t>Body Level Five</a:t>
            </a:r>
          </a:p>
        </p:txBody>
      </p:sp>
      <p:sp>
        <p:nvSpPr>
          <p:cNvPr id="177" name="Slide Number"/>
          <p:cNvSpPr txBox="1"/>
          <p:nvPr>
            <p:ph type="sldNum" sz="quarter" idx="2"/>
          </p:nvPr>
        </p:nvSpPr>
        <p:spPr>
          <a:xfrm>
            <a:off x="12564037" y="9351620"/>
            <a:ext cx="283770" cy="287680"/>
          </a:xfrm>
          <a:prstGeom prst="rect">
            <a:avLst/>
          </a:prstGeom>
        </p:spPr>
        <p:txBody>
          <a:bodyPr/>
          <a:lstStyle>
            <a:lvl1pPr algn="r">
              <a:defRPr b="1" sz="1200">
                <a:solidFill>
                  <a:srgbClr val="FFFFFF">
                    <a:alpha val="70000"/>
                  </a:srgbClr>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4" name="Line"/>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85" name="Title Text"/>
          <p:cNvSpPr txBox="1"/>
          <p:nvPr>
            <p:ph type="title"/>
          </p:nvPr>
        </p:nvSpPr>
        <p:spPr>
          <a:xfrm>
            <a:off x="1270000" y="254000"/>
            <a:ext cx="10464800" cy="1714500"/>
          </a:xfrm>
          <a:prstGeom prst="rect">
            <a:avLst/>
          </a:prstGeom>
        </p:spPr>
        <p:txBody>
          <a:bodyPr anchor="b"/>
          <a:lstStyle>
            <a:lvl1pPr>
              <a:defRPr cap="none" sz="6400">
                <a:solidFill>
                  <a:srgbClr val="000000"/>
                </a:solidFill>
                <a:latin typeface="Copperplate"/>
                <a:ea typeface="Copperplate"/>
                <a:cs typeface="Copperplate"/>
                <a:sym typeface="Copperplate"/>
              </a:defRPr>
            </a:lvl1pPr>
          </a:lstStyle>
          <a:p>
            <a:pPr/>
            <a:r>
              <a:t>Title Text</a:t>
            </a:r>
          </a:p>
        </p:txBody>
      </p:sp>
      <p:sp>
        <p:nvSpPr>
          <p:cNvPr id="186" name="Slide Number"/>
          <p:cNvSpPr txBox="1"/>
          <p:nvPr>
            <p:ph type="sldNum" sz="quarter" idx="2"/>
          </p:nvPr>
        </p:nvSpPr>
        <p:spPr>
          <a:xfrm>
            <a:off x="6324600" y="9220200"/>
            <a:ext cx="342900" cy="406400"/>
          </a:xfrm>
          <a:prstGeom prst="rect">
            <a:avLst/>
          </a:prstGeom>
        </p:spPr>
        <p:txBody>
          <a:bodyPr anchor="t">
            <a:normAutofit fontScale="100000" lnSpcReduction="0"/>
          </a:bodyPr>
          <a:lstStyle>
            <a:lvl1pPr>
              <a:defRPr>
                <a:solidFill>
                  <a:srgbClr val="515151"/>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3"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13"/>
          </p:nvPr>
        </p:nvSpPr>
        <p:spPr>
          <a:xfrm>
            <a:off x="1346200" y="520700"/>
            <a:ext cx="10388600" cy="5860236"/>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908800"/>
            <a:ext cx="10464800" cy="1282700"/>
          </a:xfrm>
          <a:prstGeom prst="rect">
            <a:avLst/>
          </a:prstGeom>
        </p:spPr>
        <p:txBody>
          <a:bodyPr/>
          <a:lstStyle/>
          <a:p>
            <a:pPr/>
            <a:r>
              <a:t>Title Text</a:t>
            </a:r>
          </a:p>
        </p:txBody>
      </p:sp>
      <p:sp>
        <p:nvSpPr>
          <p:cNvPr id="22" name="Body Level One…"/>
          <p:cNvSpPr txBox="1"/>
          <p:nvPr>
            <p:ph type="body" sz="quarter" idx="1"/>
          </p:nvPr>
        </p:nvSpPr>
        <p:spPr>
          <a:xfrm>
            <a:off x="1270000" y="8191500"/>
            <a:ext cx="10464800" cy="11303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0" name="Slide Number"/>
          <p:cNvSpPr txBox="1"/>
          <p:nvPr>
            <p:ph type="sldNum" sz="quarter" idx="2"/>
          </p:nvPr>
        </p:nvSpPr>
        <p:spPr>
          <a:xfrm>
            <a:off x="12536220" y="9309100"/>
            <a:ext cx="312015" cy="312343"/>
          </a:xfrm>
          <a:prstGeom prst="rect">
            <a:avLst/>
          </a:prstGeom>
        </p:spPr>
        <p:txBody>
          <a:bodyPr anchor="t">
            <a:normAutofit fontScale="100000" lnSpcReduction="0"/>
          </a:bodyPr>
          <a:lstStyle>
            <a:lvl1pPr algn="r">
              <a:defRPr b="1" sz="1400">
                <a:solidFill>
                  <a:srgbClr val="FFFFFF">
                    <a:alpha val="70000"/>
                  </a:srgbClr>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07" name="Grunge_Backgrounds___Paper_2_by_zerocustom1989.tiff" descr="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208" name="Title Text"/>
          <p:cNvSpPr txBox="1"/>
          <p:nvPr>
            <p:ph type="title"/>
          </p:nvPr>
        </p:nvSpPr>
        <p:spPr>
          <a:xfrm>
            <a:off x="1270000" y="635000"/>
            <a:ext cx="10464800" cy="2108200"/>
          </a:xfrm>
          <a:prstGeom prst="rect">
            <a:avLst/>
          </a:prstGeom>
        </p:spPr>
        <p:txBody>
          <a:bodyPr/>
          <a:lstStyle>
            <a:lvl1pPr algn="l">
              <a:defRPr cap="none">
                <a:solidFill>
                  <a:srgbClr val="3E231A"/>
                </a:solidFill>
                <a:latin typeface="Papyrus"/>
                <a:ea typeface="Papyrus"/>
                <a:cs typeface="Papyrus"/>
                <a:sym typeface="Papyrus"/>
              </a:defRPr>
            </a:lvl1pPr>
          </a:lstStyle>
          <a:p>
            <a:pPr/>
            <a:r>
              <a:t>Title Text</a:t>
            </a:r>
          </a:p>
        </p:txBody>
      </p:sp>
      <p:sp>
        <p:nvSpPr>
          <p:cNvPr id="209" name="Body Level One…"/>
          <p:cNvSpPr txBox="1"/>
          <p:nvPr>
            <p:ph type="body" idx="1"/>
          </p:nvPr>
        </p:nvSpPr>
        <p:spPr>
          <a:xfrm>
            <a:off x="1270000" y="2819400"/>
            <a:ext cx="10464800" cy="5842000"/>
          </a:xfrm>
          <a:prstGeom prst="rect">
            <a:avLst/>
          </a:prstGeom>
        </p:spPr>
        <p:txBody>
          <a:bodyPr/>
          <a:lstStyle>
            <a:lvl1pPr marL="863600" indent="-558800">
              <a:spcBef>
                <a:spcPts val="1200"/>
              </a:spcBef>
              <a:buSzPct val="30000"/>
              <a:buBlip>
                <a:blip r:embed="rId4"/>
              </a:buBlip>
              <a:defRPr sz="4200">
                <a:solidFill>
                  <a:srgbClr val="3E231A"/>
                </a:solidFill>
                <a:latin typeface="Papyrus"/>
                <a:ea typeface="Papyrus"/>
                <a:cs typeface="Papyrus"/>
                <a:sym typeface="Papyrus"/>
              </a:defRPr>
            </a:lvl1pPr>
            <a:lvl2pPr marL="1562100" indent="-558800">
              <a:spcBef>
                <a:spcPts val="1200"/>
              </a:spcBef>
              <a:buSzPct val="30000"/>
              <a:buBlip>
                <a:blip r:embed="rId4"/>
              </a:buBlip>
              <a:defRPr sz="4200">
                <a:solidFill>
                  <a:srgbClr val="3E231A"/>
                </a:solidFill>
                <a:latin typeface="Papyrus"/>
                <a:ea typeface="Papyrus"/>
                <a:cs typeface="Papyrus"/>
                <a:sym typeface="Papyrus"/>
              </a:defRPr>
            </a:lvl2pPr>
            <a:lvl3pPr marL="2273300" indent="-558800">
              <a:spcBef>
                <a:spcPts val="1200"/>
              </a:spcBef>
              <a:buSzPct val="30000"/>
              <a:buBlip>
                <a:blip r:embed="rId4"/>
              </a:buBlip>
              <a:defRPr sz="4200">
                <a:solidFill>
                  <a:srgbClr val="3E231A"/>
                </a:solidFill>
                <a:latin typeface="Papyrus"/>
                <a:ea typeface="Papyrus"/>
                <a:cs typeface="Papyrus"/>
                <a:sym typeface="Papyrus"/>
              </a:defRPr>
            </a:lvl3pPr>
            <a:lvl4pPr marL="2984500" indent="-558800">
              <a:spcBef>
                <a:spcPts val="1200"/>
              </a:spcBef>
              <a:buSzPct val="30000"/>
              <a:buBlip>
                <a:blip r:embed="rId4"/>
              </a:buBlip>
              <a:defRPr sz="4200">
                <a:solidFill>
                  <a:srgbClr val="3E231A"/>
                </a:solidFill>
                <a:latin typeface="Papyrus"/>
                <a:ea typeface="Papyrus"/>
                <a:cs typeface="Papyrus"/>
                <a:sym typeface="Papyrus"/>
              </a:defRPr>
            </a:lvl4pPr>
            <a:lvl5pPr marL="3708400" indent="-558800">
              <a:spcBef>
                <a:spcPts val="1200"/>
              </a:spcBef>
              <a:buSzPct val="30000"/>
              <a:buBlip>
                <a:blip r:embed="rId4"/>
              </a:buBlip>
              <a:defRPr sz="4200">
                <a:solidFill>
                  <a:srgbClr val="3E231A"/>
                </a:solidFill>
                <a:latin typeface="Papyrus"/>
                <a:ea typeface="Papyrus"/>
                <a:cs typeface="Papyrus"/>
                <a:sym typeface="Papyrus"/>
              </a:defRPr>
            </a:lvl5pPr>
          </a:lstStyle>
          <a:p>
            <a:pPr/>
            <a:r>
              <a:t>Body Level One</a:t>
            </a:r>
          </a:p>
          <a:p>
            <a:pPr lvl="1"/>
            <a:r>
              <a:t>Body Level Two</a:t>
            </a:r>
          </a:p>
          <a:p>
            <a:pPr lvl="2"/>
            <a:r>
              <a:t>Body Level Three</a:t>
            </a:r>
          </a:p>
          <a:p>
            <a:pPr lvl="3"/>
            <a:r>
              <a:t>Body Level Four</a:t>
            </a:r>
          </a:p>
          <a:p>
            <a:pPr lvl="4"/>
            <a:r>
              <a:t>Body Level Five</a:t>
            </a:r>
          </a:p>
        </p:txBody>
      </p:sp>
      <p:sp>
        <p:nvSpPr>
          <p:cNvPr id="210" name="Slide Number"/>
          <p:cNvSpPr txBox="1"/>
          <p:nvPr>
            <p:ph type="sldNum" sz="quarter" idx="2"/>
          </p:nvPr>
        </p:nvSpPr>
        <p:spPr>
          <a:xfrm>
            <a:off x="6337300" y="9296400"/>
            <a:ext cx="323478" cy="457200"/>
          </a:xfrm>
          <a:prstGeom prst="rect">
            <a:avLst/>
          </a:prstGeom>
        </p:spPr>
        <p:txBody>
          <a:bodyPr anchor="t">
            <a:normAutofit fontScale="100000" lnSpcReduction="0"/>
          </a:bodyPr>
          <a:lstStyle>
            <a:lvl1pPr>
              <a:defRPr>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17" name="cool-background-textures-at_textures1.png" descr="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218" name="Title Text"/>
          <p:cNvSpPr txBox="1"/>
          <p:nvPr>
            <p:ph type="title"/>
          </p:nvPr>
        </p:nvSpPr>
        <p:spPr>
          <a:xfrm>
            <a:off x="1079500" y="152400"/>
            <a:ext cx="10845800" cy="2095500"/>
          </a:xfrm>
          <a:prstGeom prst="rect">
            <a:avLst/>
          </a:prstGeom>
        </p:spPr>
        <p:txBody>
          <a:bodyPr/>
          <a:lstStyle>
            <a:lvl1pPr>
              <a:defRPr cap="none" sz="7000">
                <a:solidFill>
                  <a:srgbClr val="FFFFFF"/>
                </a:solidFill>
                <a:latin typeface="American Typewriter"/>
                <a:ea typeface="American Typewriter"/>
                <a:cs typeface="American Typewriter"/>
                <a:sym typeface="American Typewriter"/>
              </a:defRPr>
            </a:lvl1pPr>
          </a:lstStyle>
          <a:p>
            <a:pPr/>
            <a:r>
              <a:t>Title Text</a:t>
            </a:r>
          </a:p>
        </p:txBody>
      </p:sp>
      <p:sp>
        <p:nvSpPr>
          <p:cNvPr id="219" name="Body Level One…"/>
          <p:cNvSpPr txBox="1"/>
          <p:nvPr>
            <p:ph type="body" idx="1"/>
          </p:nvPr>
        </p:nvSpPr>
        <p:spPr>
          <a:xfrm>
            <a:off x="1079500" y="2527300"/>
            <a:ext cx="10845800" cy="6108700"/>
          </a:xfrm>
          <a:prstGeom prst="rect">
            <a:avLst/>
          </a:prstGeom>
        </p:spPr>
        <p:txBody>
          <a:bodyPr/>
          <a:lstStyle>
            <a:lvl1pPr marL="904390" indent="-561490">
              <a:spcBef>
                <a:spcPts val="3200"/>
              </a:spcBef>
              <a:buSzPct val="120000"/>
              <a:defRPr sz="4200">
                <a:solidFill>
                  <a:srgbClr val="FFFFFF"/>
                </a:solidFill>
                <a:latin typeface="American Typewriter"/>
                <a:ea typeface="American Typewriter"/>
                <a:cs typeface="American Typewriter"/>
                <a:sym typeface="American Typewriter"/>
              </a:defRPr>
            </a:lvl1pPr>
            <a:lvl2pPr marL="1429323" indent="-561490">
              <a:spcBef>
                <a:spcPts val="3200"/>
              </a:spcBef>
              <a:buSzPct val="120000"/>
              <a:defRPr sz="4200">
                <a:solidFill>
                  <a:srgbClr val="FFFFFF"/>
                </a:solidFill>
                <a:latin typeface="American Typewriter"/>
                <a:ea typeface="American Typewriter"/>
                <a:cs typeface="American Typewriter"/>
                <a:sym typeface="American Typewriter"/>
              </a:defRPr>
            </a:lvl2pPr>
            <a:lvl3pPr marL="1937323" indent="-561490">
              <a:spcBef>
                <a:spcPts val="3200"/>
              </a:spcBef>
              <a:buSzPct val="120000"/>
              <a:defRPr sz="4200">
                <a:solidFill>
                  <a:srgbClr val="FFFFFF"/>
                </a:solidFill>
                <a:latin typeface="American Typewriter"/>
                <a:ea typeface="American Typewriter"/>
                <a:cs typeface="American Typewriter"/>
                <a:sym typeface="American Typewriter"/>
              </a:defRPr>
            </a:lvl3pPr>
            <a:lvl4pPr marL="2462257" indent="-561490">
              <a:spcBef>
                <a:spcPts val="3200"/>
              </a:spcBef>
              <a:buSzPct val="120000"/>
              <a:defRPr sz="4200">
                <a:solidFill>
                  <a:srgbClr val="FFFFFF"/>
                </a:solidFill>
                <a:latin typeface="American Typewriter"/>
                <a:ea typeface="American Typewriter"/>
                <a:cs typeface="American Typewriter"/>
                <a:sym typeface="American Typewriter"/>
              </a:defRPr>
            </a:lvl4pPr>
            <a:lvl5pPr marL="2987190" indent="-561490">
              <a:spcBef>
                <a:spcPts val="3200"/>
              </a:spcBef>
              <a:buSzPct val="120000"/>
              <a:defRPr sz="4200">
                <a:solidFill>
                  <a:srgbClr val="FFFFFF"/>
                </a:solidFill>
                <a:latin typeface="American Typewriter"/>
                <a:ea typeface="American Typewriter"/>
                <a:cs typeface="American Typewriter"/>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220" name="Slide Number"/>
          <p:cNvSpPr txBox="1"/>
          <p:nvPr>
            <p:ph type="sldNum" sz="quarter" idx="2"/>
          </p:nvPr>
        </p:nvSpPr>
        <p:spPr>
          <a:xfrm>
            <a:off x="6311900" y="9080500"/>
            <a:ext cx="384506" cy="368300"/>
          </a:xfrm>
          <a:prstGeom prst="rect">
            <a:avLst/>
          </a:prstGeom>
        </p:spPr>
        <p:txBody>
          <a:bodyPr anchor="t">
            <a:normAutofit fontScale="100000" lnSpcReduction="0"/>
          </a:bodyPr>
          <a:lstStyle>
            <a:lvl1pPr>
              <a:defRPr>
                <a:solidFill>
                  <a:srgbClr val="FFFFFF"/>
                </a:solidFill>
                <a:latin typeface="American Typewriter"/>
                <a:ea typeface="American Typewriter"/>
                <a:cs typeface="American Typewriter"/>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227" name="Body Level One…"/>
          <p:cNvSpPr txBox="1"/>
          <p:nvPr>
            <p:ph type="body" idx="1"/>
          </p:nvPr>
        </p:nvSpPr>
        <p:spPr>
          <a:xfrm>
            <a:off x="1270000" y="1270000"/>
            <a:ext cx="10464800" cy="7213600"/>
          </a:xfrm>
          <a:prstGeom prst="rect">
            <a:avLst/>
          </a:prstGeom>
        </p:spPr>
        <p:txBody>
          <a:bodyPr/>
          <a:lstStyle>
            <a:lvl1pPr marL="889000" indent="-571500">
              <a:spcBef>
                <a:spcPts val="4800"/>
              </a:spcBef>
              <a:buSzPct val="171000"/>
              <a:defRPr sz="4200">
                <a:solidFill>
                  <a:srgbClr val="FFFFFF"/>
                </a:solidFill>
                <a:latin typeface="Gill Sans"/>
                <a:ea typeface="Gill Sans"/>
                <a:cs typeface="Gill Sans"/>
                <a:sym typeface="Gill Sans"/>
              </a:defRPr>
            </a:lvl1pPr>
            <a:lvl2pPr marL="1333500" indent="-571500">
              <a:spcBef>
                <a:spcPts val="4800"/>
              </a:spcBef>
              <a:buSzPct val="171000"/>
              <a:defRPr sz="4200">
                <a:solidFill>
                  <a:srgbClr val="FFFFFF"/>
                </a:solidFill>
                <a:latin typeface="Gill Sans"/>
                <a:ea typeface="Gill Sans"/>
                <a:cs typeface="Gill Sans"/>
                <a:sym typeface="Gill Sans"/>
              </a:defRPr>
            </a:lvl2pPr>
            <a:lvl3pPr marL="1778000" indent="-571500">
              <a:spcBef>
                <a:spcPts val="4800"/>
              </a:spcBef>
              <a:buSzPct val="171000"/>
              <a:defRPr sz="4200">
                <a:solidFill>
                  <a:srgbClr val="FFFFFF"/>
                </a:solidFill>
                <a:latin typeface="Gill Sans"/>
                <a:ea typeface="Gill Sans"/>
                <a:cs typeface="Gill Sans"/>
                <a:sym typeface="Gill Sans"/>
              </a:defRPr>
            </a:lvl3pPr>
            <a:lvl4pPr marL="2222500" indent="-571500">
              <a:spcBef>
                <a:spcPts val="4800"/>
              </a:spcBef>
              <a:buSzPct val="171000"/>
              <a:defRPr sz="4200">
                <a:solidFill>
                  <a:srgbClr val="FFFFFF"/>
                </a:solidFill>
                <a:latin typeface="Gill Sans"/>
                <a:ea typeface="Gill Sans"/>
                <a:cs typeface="Gill Sans"/>
                <a:sym typeface="Gill Sans"/>
              </a:defRPr>
            </a:lvl4pPr>
            <a:lvl5pPr marL="2667000" indent="-571500">
              <a:spcBef>
                <a:spcPts val="4800"/>
              </a:spcBef>
              <a:buSzPct val="171000"/>
              <a:defRPr sz="4200">
                <a:solidFill>
                  <a:srgbClr val="FFFFFF"/>
                </a:solid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228" name="Slide Number"/>
          <p:cNvSpPr txBox="1"/>
          <p:nvPr>
            <p:ph type="sldNum" sz="quarter" idx="2"/>
          </p:nvPr>
        </p:nvSpPr>
        <p:spPr>
          <a:xfrm>
            <a:off x="6324600" y="9258300"/>
            <a:ext cx="342900" cy="368300"/>
          </a:xfrm>
          <a:prstGeom prst="rect">
            <a:avLst/>
          </a:prstGeom>
        </p:spPr>
        <p:txBody>
          <a:bodyPr anchor="t">
            <a:normAutofit fontScale="100000" lnSpcReduction="0"/>
          </a:bodyPr>
          <a:lstStyle>
            <a:lvl1pPr>
              <a:defRPr>
                <a:solidFill>
                  <a:srgbClr val="FFFFFF"/>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35" name="Rectangle"/>
          <p:cNvSpPr/>
          <p:nvPr/>
        </p:nvSpPr>
        <p:spPr>
          <a:xfrm>
            <a:off x="283843" y="279400"/>
            <a:ext cx="12446001" cy="9220200"/>
          </a:xfrm>
          <a:prstGeom prst="rect">
            <a:avLst/>
          </a:prstGeom>
          <a:ln w="25400">
            <a:solidFill>
              <a:srgbClr val="A2A1A6"/>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36" name="Slide Number"/>
          <p:cNvSpPr txBox="1"/>
          <p:nvPr>
            <p:ph type="sldNum" sz="quarter" idx="2"/>
          </p:nvPr>
        </p:nvSpPr>
        <p:spPr>
          <a:xfrm>
            <a:off x="6352743" y="9474200"/>
            <a:ext cx="312014" cy="299822"/>
          </a:xfrm>
          <a:prstGeom prst="rect">
            <a:avLst/>
          </a:prstGeom>
        </p:spPr>
        <p:txBody>
          <a:bodyPr anchor="t">
            <a:normAutofit fontScale="100000" lnSpcReduction="0"/>
          </a:bodyPr>
          <a:lstStyle>
            <a:lvl1pPr>
              <a:defRPr sz="1400">
                <a:solidFill>
                  <a:srgbClr val="5C89A5"/>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243" name="Slide Number"/>
          <p:cNvSpPr txBox="1"/>
          <p:nvPr>
            <p:ph type="sldNum" sz="quarter" idx="2"/>
          </p:nvPr>
        </p:nvSpPr>
        <p:spPr>
          <a:xfrm>
            <a:off x="12005833" y="9130186"/>
            <a:ext cx="348727" cy="339202"/>
          </a:xfrm>
          <a:prstGeom prst="rect">
            <a:avLst/>
          </a:prstGeom>
        </p:spPr>
        <p:txBody>
          <a:bodyPr lIns="65023" tIns="65023" rIns="65023" bIns="65023" anchor="ctr"/>
          <a:lstStyle>
            <a:lvl1pPr algn="r" defTabSz="1300480">
              <a:defRPr sz="1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355600" y="3251200"/>
            <a:ext cx="12293600" cy="32385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Image"/>
          <p:cNvSpPr/>
          <p:nvPr>
            <p:ph type="pic" sz="half" idx="13"/>
          </p:nvPr>
        </p:nvSpPr>
        <p:spPr>
          <a:xfrm>
            <a:off x="6705600" y="609600"/>
            <a:ext cx="5359400" cy="7759700"/>
          </a:xfrm>
          <a:prstGeom prst="rect">
            <a:avLst/>
          </a:prstGeom>
        </p:spPr>
        <p:txBody>
          <a:bodyPr lIns="91439" tIns="45719" rIns="91439" bIns="45719" anchor="t">
            <a:noAutofit/>
          </a:bodyPr>
          <a:lstStyle/>
          <a:p>
            <a:pPr/>
          </a:p>
        </p:txBody>
      </p:sp>
      <p:sp>
        <p:nvSpPr>
          <p:cNvPr id="39" name="Title Text"/>
          <p:cNvSpPr txBox="1"/>
          <p:nvPr>
            <p:ph type="title"/>
          </p:nvPr>
        </p:nvSpPr>
        <p:spPr>
          <a:xfrm>
            <a:off x="355600" y="1016000"/>
            <a:ext cx="5892800" cy="3886200"/>
          </a:xfrm>
          <a:prstGeom prst="rect">
            <a:avLst/>
          </a:prstGeom>
        </p:spPr>
        <p:txBody>
          <a:bodyPr anchor="b"/>
          <a:lstStyle/>
          <a:p>
            <a:pPr/>
            <a:r>
              <a:t>Title Text</a:t>
            </a:r>
          </a:p>
        </p:txBody>
      </p:sp>
      <p:sp>
        <p:nvSpPr>
          <p:cNvPr id="40" name="Body Level One…"/>
          <p:cNvSpPr txBox="1"/>
          <p:nvPr>
            <p:ph type="body" sz="quarter" idx="1"/>
          </p:nvPr>
        </p:nvSpPr>
        <p:spPr>
          <a:xfrm>
            <a:off x="355600" y="4889500"/>
            <a:ext cx="5892800" cy="38862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half" idx="13"/>
          </p:nvPr>
        </p:nvSpPr>
        <p:spPr>
          <a:xfrm>
            <a:off x="6870700" y="2781300"/>
            <a:ext cx="5283200" cy="6184900"/>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355600" y="2730500"/>
            <a:ext cx="5892800" cy="62992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762000" y="762000"/>
            <a:ext cx="11468100" cy="8216900"/>
          </a:xfrm>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2-033_1302x975.jpeg"/>
          <p:cNvSpPr/>
          <p:nvPr>
            <p:ph type="pic" sz="quarter" idx="13"/>
          </p:nvPr>
        </p:nvSpPr>
        <p:spPr>
          <a:xfrm>
            <a:off x="6654800" y="5029200"/>
            <a:ext cx="5803900" cy="4216400"/>
          </a:xfrm>
          <a:prstGeom prst="rect">
            <a:avLst/>
          </a:prstGeom>
        </p:spPr>
        <p:txBody>
          <a:bodyPr lIns="91439" tIns="45719" rIns="91439" bIns="45719" anchor="t">
            <a:noAutofit/>
          </a:bodyPr>
          <a:lstStyle/>
          <a:p>
            <a:pPr/>
          </a:p>
        </p:txBody>
      </p:sp>
      <p:sp>
        <p:nvSpPr>
          <p:cNvPr id="84" name="Image"/>
          <p:cNvSpPr/>
          <p:nvPr>
            <p:ph type="pic" sz="quarter" idx="14"/>
          </p:nvPr>
        </p:nvSpPr>
        <p:spPr>
          <a:xfrm>
            <a:off x="6664613" y="508000"/>
            <a:ext cx="5803901" cy="4216400"/>
          </a:xfrm>
          <a:prstGeom prst="rect">
            <a:avLst/>
          </a:prstGeom>
        </p:spPr>
        <p:txBody>
          <a:bodyPr lIns="91439" tIns="45719" rIns="91439" bIns="45719" anchor="t">
            <a:noAutofit/>
          </a:bodyPr>
          <a:lstStyle/>
          <a:p>
            <a:pPr/>
          </a:p>
        </p:txBody>
      </p:sp>
      <p:sp>
        <p:nvSpPr>
          <p:cNvPr id="85" name="2-10-superquadro_1631x2178.jpeg"/>
          <p:cNvSpPr/>
          <p:nvPr>
            <p:ph type="pic" idx="15"/>
          </p:nvPr>
        </p:nvSpPr>
        <p:spPr>
          <a:xfrm>
            <a:off x="533400" y="508000"/>
            <a:ext cx="5808231" cy="8737600"/>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 Id="rId26" Type="http://schemas.openxmlformats.org/officeDocument/2006/relationships/slideLayout" Target="../slideLayouts/slideLayout24.xml"/><Relationship Id="rId27"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355600" y="254000"/>
            <a:ext cx="12293600" cy="243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355600" y="2730500"/>
            <a:ext cx="12293600" cy="6299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24599" y="9270999"/>
            <a:ext cx="342901" cy="355601"/>
          </a:xfrm>
          <a:prstGeom prst="rect">
            <a:avLst/>
          </a:prstGeom>
          <a:ln w="12700">
            <a:miter lim="400000"/>
          </a:ln>
        </p:spPr>
        <p:txBody>
          <a:bodyPr wrap="none" lIns="50800" tIns="50800" rIns="50800" bIns="50800" anchor="b">
            <a:spAutoFit/>
          </a:bodyPr>
          <a:lstStyle>
            <a:lvl1pPr>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1pPr>
      <a:lvl2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2pPr>
      <a:lvl3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3pPr>
      <a:lvl4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4pPr>
      <a:lvl5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5pPr>
      <a:lvl6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6pPr>
      <a:lvl7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7pPr>
      <a:lvl8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8pPr>
      <a:lvl9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9pPr>
    </p:titleStyle>
    <p:bodyStyle>
      <a:lvl1pPr marL="4318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1pPr>
      <a:lvl2pPr marL="8636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2pPr>
      <a:lvl3pPr marL="12954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3pPr>
      <a:lvl4pPr marL="17272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4pPr>
      <a:lvl5pPr marL="21590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5pPr>
      <a:lvl6pPr marL="25908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6pPr>
      <a:lvl7pPr marL="30226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7pPr>
      <a:lvl8pPr marL="34544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8pPr>
      <a:lvl9pPr marL="38862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7.png"/><Relationship Id="rId4" Type="http://schemas.openxmlformats.org/officeDocument/2006/relationships/image" Target="../media/image3.tif"/><Relationship Id="rId5" Type="http://schemas.openxmlformats.org/officeDocument/2006/relationships/image" Target="../media/image4.tif"/><Relationship Id="rId6" Type="http://schemas.openxmlformats.org/officeDocument/2006/relationships/image" Target="../media/image8.png"/><Relationship Id="rId7" Type="http://schemas.openxmlformats.org/officeDocument/2006/relationships/image" Target="../media/image5.t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png"/><Relationship Id="rId3" Type="http://schemas.openxmlformats.org/officeDocument/2006/relationships/image" Target="../media/image3.tif"/><Relationship Id="rId4" Type="http://schemas.openxmlformats.org/officeDocument/2006/relationships/image" Target="../media/image12.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png"/><Relationship Id="rId3" Type="http://schemas.openxmlformats.org/officeDocument/2006/relationships/image" Target="../media/image3.tif"/><Relationship Id="rId4" Type="http://schemas.openxmlformats.org/officeDocument/2006/relationships/image" Target="../media/image12.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png"/><Relationship Id="rId3" Type="http://schemas.openxmlformats.org/officeDocument/2006/relationships/image" Target="../media/image3.tif"/><Relationship Id="rId4" Type="http://schemas.openxmlformats.org/officeDocument/2006/relationships/image" Target="../media/image12.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png"/><Relationship Id="rId3" Type="http://schemas.openxmlformats.org/officeDocument/2006/relationships/image" Target="../media/image3.tif"/></Relationships>

</file>

<file path=ppt/slides/_rels/slide1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png"/><Relationship Id="rId3" Type="http://schemas.openxmlformats.org/officeDocument/2006/relationships/image" Target="../media/image3.tif"/><Relationship Id="rId4" Type="http://schemas.openxmlformats.org/officeDocument/2006/relationships/image" Target="../media/image12.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png"/><Relationship Id="rId3" Type="http://schemas.openxmlformats.org/officeDocument/2006/relationships/image" Target="../media/image3.tif"/><Relationship Id="rId4" Type="http://schemas.openxmlformats.org/officeDocument/2006/relationships/image" Target="../media/image12.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png"/><Relationship Id="rId3" Type="http://schemas.openxmlformats.org/officeDocument/2006/relationships/image" Target="../media/image3.tif"/></Relationships>

</file>

<file path=ppt/slides/_rels/slide2.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tif"/><Relationship Id="rId3" Type="http://schemas.openxmlformats.org/officeDocument/2006/relationships/image" Target="../media/image7.png"/><Relationship Id="rId4" Type="http://schemas.openxmlformats.org/officeDocument/2006/relationships/image" Target="../media/image3.tif"/><Relationship Id="rId5" Type="http://schemas.openxmlformats.org/officeDocument/2006/relationships/image" Target="../media/image9.png"/><Relationship Id="rId6" Type="http://schemas.openxmlformats.org/officeDocument/2006/relationships/image" Target="../media/image10.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8.tif"/><Relationship Id="rId3" Type="http://schemas.openxmlformats.org/officeDocument/2006/relationships/image" Target="../media/image7.png"/><Relationship Id="rId4" Type="http://schemas.openxmlformats.org/officeDocument/2006/relationships/image" Target="../media/image3.tif"/><Relationship Id="rId5" Type="http://schemas.openxmlformats.org/officeDocument/2006/relationships/image" Target="../media/image13.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8.tif"/><Relationship Id="rId3" Type="http://schemas.openxmlformats.org/officeDocument/2006/relationships/image" Target="../media/image7.png"/><Relationship Id="rId4" Type="http://schemas.openxmlformats.org/officeDocument/2006/relationships/image" Target="../media/image3.tif"/><Relationship Id="rId5" Type="http://schemas.openxmlformats.org/officeDocument/2006/relationships/image" Target="../media/image14.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7.png"/><Relationship Id="rId4" Type="http://schemas.openxmlformats.org/officeDocument/2006/relationships/image" Target="../media/image3.tif"/><Relationship Id="rId5" Type="http://schemas.openxmlformats.org/officeDocument/2006/relationships/image" Target="../media/image4.tif"/><Relationship Id="rId6" Type="http://schemas.openxmlformats.org/officeDocument/2006/relationships/image" Target="../media/image5.tif"/><Relationship Id="rId7" Type="http://schemas.openxmlformats.org/officeDocument/2006/relationships/hyperlink" Target="http://" TargetMode="External"/><Relationship Id="rId8" Type="http://schemas.openxmlformats.org/officeDocument/2006/relationships/hyperlink" Target="http://w65stchurchofchrist.org/coc/sermons/" TargetMode="External"/></Relationships>

</file>

<file path=ppt/slides/_rels/slide3.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1.png"/><Relationship Id="rId3" Type="http://schemas.openxmlformats.org/officeDocument/2006/relationships/image" Target="../media/image2.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tif"/><Relationship Id="rId3" Type="http://schemas.openxmlformats.org/officeDocument/2006/relationships/image" Target="../media/image7.png"/><Relationship Id="rId4" Type="http://schemas.openxmlformats.org/officeDocument/2006/relationships/image" Target="../media/image3.tif"/><Relationship Id="rId5" Type="http://schemas.openxmlformats.org/officeDocument/2006/relationships/image" Target="../media/image9.png"/><Relationship Id="rId6" Type="http://schemas.openxmlformats.org/officeDocument/2006/relationships/image" Target="../media/image10.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tif"/><Relationship Id="rId3" Type="http://schemas.openxmlformats.org/officeDocument/2006/relationships/image" Target="../media/image7.png"/><Relationship Id="rId4" Type="http://schemas.openxmlformats.org/officeDocument/2006/relationships/image" Target="../media/image3.tif"/><Relationship Id="rId5" Type="http://schemas.openxmlformats.org/officeDocument/2006/relationships/image" Target="../media/image9.png"/><Relationship Id="rId6" Type="http://schemas.openxmlformats.org/officeDocument/2006/relationships/image" Target="../media/image10.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png"/><Relationship Id="rId3" Type="http://schemas.openxmlformats.org/officeDocument/2006/relationships/image" Target="../media/image3.tif"/></Relationships>

</file>

<file path=ppt/slides/_rels/slide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png"/><Relationship Id="rId3" Type="http://schemas.openxmlformats.org/officeDocument/2006/relationships/image" Target="../media/image3.tif"/><Relationship Id="rId4" Type="http://schemas.openxmlformats.org/officeDocument/2006/relationships/image" Target="../media/image12.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png"/><Relationship Id="rId3" Type="http://schemas.openxmlformats.org/officeDocument/2006/relationships/image" Target="../media/image3.tif"/><Relationship Id="rId4" Type="http://schemas.openxmlformats.org/officeDocument/2006/relationships/image" Target="../media/image12.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png"/><Relationship Id="rId3" Type="http://schemas.openxmlformats.org/officeDocument/2006/relationships/image" Target="../media/image3.tif"/><Relationship Id="rId4" Type="http://schemas.openxmlformats.org/officeDocument/2006/relationships/image" Target="../media/image7.tif"/><Relationship Id="rId5"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52" name="Image" descr="Image"/>
          <p:cNvPicPr>
            <a:picLocks noChangeAspect="1"/>
          </p:cNvPicPr>
          <p:nvPr>
            <p:ph type="pic" idx="13"/>
          </p:nvPr>
        </p:nvPicPr>
        <p:blipFill>
          <a:blip r:embed="rId2">
            <a:extLst/>
          </a:blip>
          <a:srcRect l="3846" t="0" r="3846" b="0"/>
          <a:stretch>
            <a:fillRect/>
          </a:stretch>
        </p:blipFill>
        <p:spPr>
          <a:prstGeom prst="rect">
            <a:avLst/>
          </a:prstGeom>
        </p:spPr>
      </p:pic>
      <p:pic>
        <p:nvPicPr>
          <p:cNvPr id="253" name="Image" descr="Image"/>
          <p:cNvPicPr>
            <a:picLocks noChangeAspect="0"/>
          </p:cNvPicPr>
          <p:nvPr/>
        </p:nvPicPr>
        <p:blipFill>
          <a:blip r:embed="rId3">
            <a:extLst/>
          </a:blip>
          <a:stretch>
            <a:fillRect/>
          </a:stretch>
        </p:blipFill>
        <p:spPr>
          <a:xfrm>
            <a:off x="-54426" y="66722"/>
            <a:ext cx="13113653" cy="2583838"/>
          </a:xfrm>
          <a:prstGeom prst="rect">
            <a:avLst/>
          </a:prstGeom>
          <a:effectLst>
            <a:outerShdw sx="100000" sy="100000" kx="0" ky="0" algn="b" rotWithShape="0" blurRad="279400" dist="177841" dir="3554915">
              <a:srgbClr val="000000">
                <a:alpha val="98806"/>
              </a:srgbClr>
            </a:outerShdw>
          </a:effectLst>
        </p:spPr>
      </p:pic>
      <p:pic>
        <p:nvPicPr>
          <p:cNvPr id="254" name="Image" descr="Image"/>
          <p:cNvPicPr>
            <a:picLocks noChangeAspect="0"/>
          </p:cNvPicPr>
          <p:nvPr/>
        </p:nvPicPr>
        <p:blipFill>
          <a:blip r:embed="rId4">
            <a:extLst/>
          </a:blip>
          <a:stretch>
            <a:fillRect/>
          </a:stretch>
        </p:blipFill>
        <p:spPr>
          <a:xfrm>
            <a:off x="700230" y="568670"/>
            <a:ext cx="11604340" cy="1579942"/>
          </a:xfrm>
          <a:prstGeom prst="rect">
            <a:avLst/>
          </a:prstGeom>
          <a:ln w="12700">
            <a:miter lim="400000"/>
          </a:ln>
          <a:effectLst>
            <a:outerShdw sx="100000" sy="100000" kx="0" ky="0" algn="b" rotWithShape="0" blurRad="279400" dist="177841" dir="3554915">
              <a:srgbClr val="000000">
                <a:alpha val="98806"/>
              </a:srgbClr>
            </a:outerShdw>
          </a:effectLst>
        </p:spPr>
      </p:pic>
      <p:pic>
        <p:nvPicPr>
          <p:cNvPr id="255" name="Image" descr="Image"/>
          <p:cNvPicPr>
            <a:picLocks noChangeAspect="0"/>
          </p:cNvPicPr>
          <p:nvPr/>
        </p:nvPicPr>
        <p:blipFill>
          <a:blip r:embed="rId5">
            <a:extLst/>
          </a:blip>
          <a:stretch>
            <a:fillRect/>
          </a:stretch>
        </p:blipFill>
        <p:spPr>
          <a:xfrm>
            <a:off x="401390" y="4592956"/>
            <a:ext cx="12202020" cy="2096636"/>
          </a:xfrm>
          <a:prstGeom prst="rect">
            <a:avLst/>
          </a:prstGeom>
          <a:ln w="12700">
            <a:miter lim="400000"/>
          </a:ln>
          <a:effectLst>
            <a:outerShdw sx="100000" sy="100000" kx="0" ky="0" algn="b" rotWithShape="0" blurRad="279400" dist="177841" dir="3554915">
              <a:srgbClr val="000000">
                <a:alpha val="64286"/>
              </a:srgbClr>
            </a:outerShdw>
          </a:effectLst>
        </p:spPr>
      </p:pic>
      <p:pic>
        <p:nvPicPr>
          <p:cNvPr id="256" name="Personally Accountable Before God - 1-18…" descr="Personally Accountable Before God - 1-18…"/>
          <p:cNvPicPr>
            <a:picLocks noChangeAspect="0"/>
          </p:cNvPicPr>
          <p:nvPr/>
        </p:nvPicPr>
        <p:blipFill>
          <a:blip r:embed="rId6">
            <a:extLst/>
          </a:blip>
          <a:stretch>
            <a:fillRect/>
          </a:stretch>
        </p:blipFill>
        <p:spPr>
          <a:xfrm>
            <a:off x="408130" y="6893549"/>
            <a:ext cx="12188540" cy="2436839"/>
          </a:xfrm>
          <a:prstGeom prst="rect">
            <a:avLst/>
          </a:prstGeom>
          <a:effectLst>
            <a:outerShdw sx="100000" sy="100000" kx="0" ky="0" algn="b" rotWithShape="0" blurRad="279400" dist="177841" dir="3554915">
              <a:srgbClr val="000000">
                <a:alpha val="64286"/>
              </a:srgbClr>
            </a:outerShdw>
          </a:effectLst>
        </p:spPr>
      </p:pic>
      <p:pic>
        <p:nvPicPr>
          <p:cNvPr id="257" name="Image" descr="Image"/>
          <p:cNvPicPr>
            <a:picLocks noChangeAspect="1"/>
          </p:cNvPicPr>
          <p:nvPr/>
        </p:nvPicPr>
        <p:blipFill>
          <a:blip r:embed="rId7">
            <a:extLst/>
          </a:blip>
          <a:stretch>
            <a:fillRect/>
          </a:stretch>
        </p:blipFill>
        <p:spPr>
          <a:xfrm>
            <a:off x="3098374" y="3502068"/>
            <a:ext cx="6808052" cy="1425554"/>
          </a:xfrm>
          <a:prstGeom prst="rect">
            <a:avLst/>
          </a:prstGeom>
          <a:ln w="12700">
            <a:miter lim="400000"/>
          </a:ln>
          <a:effectLst>
            <a:outerShdw sx="100000" sy="100000" kx="0" ky="0" algn="b" rotWithShape="0" blurRad="279400" dist="177841" dir="3554915">
              <a:srgbClr val="000000">
                <a:alpha val="64286"/>
              </a:srgbClr>
            </a:outerShdw>
          </a:effectLst>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253"/>
                                        </p:tgtEl>
                                        <p:attrNameLst>
                                          <p:attrName>style.visibility</p:attrName>
                                        </p:attrNameLst>
                                      </p:cBhvr>
                                      <p:to>
                                        <p:strVal val="visible"/>
                                      </p:to>
                                    </p:set>
                                    <p:anim calcmode="lin" valueType="num">
                                      <p:cBhvr>
                                        <p:cTn id="7" dur="4000" fill="hold"/>
                                        <p:tgtEl>
                                          <p:spTgt spid="253"/>
                                        </p:tgtEl>
                                        <p:attrNameLst>
                                          <p:attrName>ppt_w</p:attrName>
                                        </p:attrNameLst>
                                      </p:cBhvr>
                                      <p:tavLst>
                                        <p:tav tm="0">
                                          <p:val>
                                            <p:fltVal val="0"/>
                                          </p:val>
                                        </p:tav>
                                        <p:tav tm="100000">
                                          <p:val>
                                            <p:strVal val="#ppt_w"/>
                                          </p:val>
                                        </p:tav>
                                      </p:tavLst>
                                    </p:anim>
                                    <p:anim calcmode="lin" valueType="num">
                                      <p:cBhvr>
                                        <p:cTn id="8" dur="4000" fill="hold"/>
                                        <p:tgtEl>
                                          <p:spTgt spid="253"/>
                                        </p:tgtEl>
                                        <p:attrNameLst>
                                          <p:attrName>ppt_h</p:attrName>
                                        </p:attrNameLst>
                                      </p:cBhvr>
                                      <p:tavLst>
                                        <p:tav tm="0">
                                          <p:val>
                                            <p:fltVal val="0"/>
                                          </p:val>
                                        </p:tav>
                                        <p:tav tm="100000">
                                          <p:val>
                                            <p:strVal val="#ppt_h"/>
                                          </p:val>
                                        </p:tav>
                                      </p:tavLst>
                                    </p:anim>
                                  </p:childTnLst>
                                </p:cTn>
                              </p:par>
                            </p:childTnLst>
                          </p:cTn>
                        </p:par>
                        <p:par>
                          <p:cTn id="9" fill="hold">
                            <p:stCondLst>
                              <p:cond delay="4000"/>
                            </p:stCondLst>
                            <p:childTnLst>
                              <p:par>
                                <p:cTn id="10" presetClass="entr" nodeType="afterEffect" presetSubtype="16" presetID="23" grpId="2" fill="hold">
                                  <p:stCondLst>
                                    <p:cond delay="0"/>
                                  </p:stCondLst>
                                  <p:iterate type="el" backwards="0">
                                    <p:tmAbs val="0"/>
                                  </p:iterate>
                                  <p:childTnLst>
                                    <p:set>
                                      <p:cBhvr>
                                        <p:cTn id="11" fill="hold"/>
                                        <p:tgtEl>
                                          <p:spTgt spid="254"/>
                                        </p:tgtEl>
                                        <p:attrNameLst>
                                          <p:attrName>style.visibility</p:attrName>
                                        </p:attrNameLst>
                                      </p:cBhvr>
                                      <p:to>
                                        <p:strVal val="visible"/>
                                      </p:to>
                                    </p:set>
                                    <p:anim calcmode="lin" valueType="num">
                                      <p:cBhvr>
                                        <p:cTn id="12" dur="4000" fill="hold"/>
                                        <p:tgtEl>
                                          <p:spTgt spid="254"/>
                                        </p:tgtEl>
                                        <p:attrNameLst>
                                          <p:attrName>ppt_w</p:attrName>
                                        </p:attrNameLst>
                                      </p:cBhvr>
                                      <p:tavLst>
                                        <p:tav tm="0">
                                          <p:val>
                                            <p:fltVal val="0"/>
                                          </p:val>
                                        </p:tav>
                                        <p:tav tm="100000">
                                          <p:val>
                                            <p:strVal val="#ppt_w"/>
                                          </p:val>
                                        </p:tav>
                                      </p:tavLst>
                                    </p:anim>
                                    <p:anim calcmode="lin" valueType="num">
                                      <p:cBhvr>
                                        <p:cTn id="13" dur="4000" fill="hold"/>
                                        <p:tgtEl>
                                          <p:spTgt spid="254"/>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32" presetID="23" grpId="3" fill="hold">
                                  <p:stCondLst>
                                    <p:cond delay="0"/>
                                  </p:stCondLst>
                                  <p:iterate type="el" backwards="0">
                                    <p:tmAbs val="0"/>
                                  </p:iterate>
                                  <p:childTnLst>
                                    <p:set>
                                      <p:cBhvr>
                                        <p:cTn id="17" fill="hold"/>
                                        <p:tgtEl>
                                          <p:spTgt spid="256"/>
                                        </p:tgtEl>
                                        <p:attrNameLst>
                                          <p:attrName>style.visibility</p:attrName>
                                        </p:attrNameLst>
                                      </p:cBhvr>
                                      <p:to>
                                        <p:strVal val="visible"/>
                                      </p:to>
                                    </p:set>
                                    <p:anim calcmode="lin" valueType="num">
                                      <p:cBhvr>
                                        <p:cTn id="18" dur="1000" fill="hold"/>
                                        <p:tgtEl>
                                          <p:spTgt spid="256"/>
                                        </p:tgtEl>
                                        <p:attrNameLst>
                                          <p:attrName>ppt_w</p:attrName>
                                        </p:attrNameLst>
                                      </p:cBhvr>
                                      <p:tavLst>
                                        <p:tav tm="0">
                                          <p:val>
                                            <p:strVal val="4*#ppt_w"/>
                                          </p:val>
                                        </p:tav>
                                        <p:tav tm="100000">
                                          <p:val>
                                            <p:strVal val="#ppt_w"/>
                                          </p:val>
                                        </p:tav>
                                      </p:tavLst>
                                    </p:anim>
                                    <p:anim calcmode="lin" valueType="num">
                                      <p:cBhvr>
                                        <p:cTn id="19" dur="1000" fill="hold"/>
                                        <p:tgtEl>
                                          <p:spTgt spid="25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4" grpId="2"/>
      <p:bldP build="whole" bldLvl="1" animBg="1" rev="0" advAuto="0" spid="256" grpId="3"/>
      <p:bldP build="whole" bldLvl="1" animBg="1" rev="0" advAuto="0" spid="253" grpId="1"/>
    </p:bldLst>
  </p:timing>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4" name="Ezekiel 18:4–18 (NKJV)…"/>
          <p:cNvSpPr txBox="1"/>
          <p:nvPr/>
        </p:nvSpPr>
        <p:spPr>
          <a:xfrm>
            <a:off x="245005" y="263754"/>
            <a:ext cx="12514789" cy="8953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400">
                <a:solidFill>
                  <a:srgbClr val="000000"/>
                </a:solidFill>
                <a:latin typeface="Hoefler Text"/>
                <a:ea typeface="Hoefler Text"/>
                <a:cs typeface="Hoefler Text"/>
                <a:sym typeface="Hoefler Text"/>
              </a:defRPr>
            </a:pPr>
            <a:r>
              <a:t>Ezekiel 18:4–18 (NKJV)</a:t>
            </a:r>
          </a:p>
          <a:p>
            <a:pPr defTabSz="457200">
              <a:defRPr sz="3800">
                <a:solidFill>
                  <a:srgbClr val="000000"/>
                </a:solidFill>
                <a:latin typeface="Hoefler Text"/>
                <a:ea typeface="Hoefler Text"/>
                <a:cs typeface="Hoefler Text"/>
                <a:sym typeface="Hoefler Text"/>
              </a:defRPr>
            </a:pPr>
            <a:r>
              <a:rPr baseline="31999"/>
              <a:t>4</a:t>
            </a:r>
            <a:r>
              <a:t> “Behold, all souls are Mine; The soul of the father As well as the soul of the son is Mine; The soul who sins shall die. </a:t>
            </a:r>
            <a:r>
              <a:rPr baseline="31999"/>
              <a:t>5</a:t>
            </a:r>
            <a:r>
              <a:t> But if a man is just And does what is lawful and right; </a:t>
            </a:r>
            <a:r>
              <a:rPr baseline="31999"/>
              <a:t>6</a:t>
            </a:r>
            <a:r>
              <a:t> If he has not eaten on the mountains, Nor lifted up his eyes to the idols of the house of Israel, Nor defiled his neighbor’s wife, Nor approached a woman during her impurity; </a:t>
            </a:r>
            <a:r>
              <a:rPr baseline="31999"/>
              <a:t>7</a:t>
            </a:r>
            <a:r>
              <a:t> If he has not oppressed anyone, </a:t>
            </a:r>
            <a:r>
              <a:rPr i="1"/>
              <a:t>But</a:t>
            </a:r>
            <a:r>
              <a:t> has restored to the debtor his pledge; Has robbed no one by violence, </a:t>
            </a:r>
            <a:r>
              <a:rPr i="1"/>
              <a:t>But</a:t>
            </a:r>
            <a:r>
              <a:t> has given his bread to the hungry And covered the naked with clothing; </a:t>
            </a:r>
            <a:r>
              <a:rPr baseline="31999"/>
              <a:t>8</a:t>
            </a:r>
            <a:r>
              <a:t> If he has not exacted usury Nor taken any increase, </a:t>
            </a:r>
            <a:r>
              <a:rPr i="1"/>
              <a:t>But</a:t>
            </a:r>
            <a:r>
              <a:t> has withdrawn his hand from iniquity </a:t>
            </a:r>
            <a:r>
              <a:rPr i="1"/>
              <a:t>And</a:t>
            </a:r>
            <a:r>
              <a:t> executed true judgment between man and man; </a:t>
            </a:r>
            <a:r>
              <a:rPr baseline="31999"/>
              <a:t>9</a:t>
            </a:r>
            <a:r>
              <a:t> </a:t>
            </a:r>
            <a:r>
              <a:rPr i="1"/>
              <a:t>If</a:t>
            </a:r>
            <a:r>
              <a:t> he has walked in My statutes— And kept My judgments faithfully— He </a:t>
            </a:r>
            <a:r>
              <a:rPr i="1"/>
              <a:t>is</a:t>
            </a:r>
            <a:r>
              <a:t> just; He shall surely live!” Says the Lord God. </a:t>
            </a:r>
          </a:p>
        </p:txBody>
      </p:sp>
    </p:spTree>
  </p:cSld>
  <p:clrMapOvr>
    <a:masterClrMapping/>
  </p:clrMapOvr>
  <mc:AlternateContent xmlns:mc="http://schemas.openxmlformats.org/markup-compatibility/2006">
    <mc:Choice xmlns:p14="http://schemas.microsoft.com/office/powerpoint/2010/main" Requires="p14">
      <p:transition spd="slow" advClick="1" p14:dur="1500">
        <p:wipe dir="r"/>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6" name="Ezekiel 18:4–18 (NKJV)…"/>
          <p:cNvSpPr txBox="1"/>
          <p:nvPr/>
        </p:nvSpPr>
        <p:spPr>
          <a:xfrm>
            <a:off x="245005" y="263754"/>
            <a:ext cx="12514789" cy="8877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400">
                <a:solidFill>
                  <a:srgbClr val="000000"/>
                </a:solidFill>
                <a:latin typeface="Hoefler Text"/>
                <a:ea typeface="Hoefler Text"/>
                <a:cs typeface="Hoefler Text"/>
                <a:sym typeface="Hoefler Text"/>
              </a:defRPr>
            </a:pPr>
            <a:r>
              <a:t>Ezekiel 18:4–18 (NKJV)</a:t>
            </a:r>
          </a:p>
          <a:p>
            <a:pPr defTabSz="457200">
              <a:defRPr sz="4800">
                <a:solidFill>
                  <a:srgbClr val="000000"/>
                </a:solidFill>
                <a:latin typeface="Hoefler Text"/>
                <a:ea typeface="Hoefler Text"/>
                <a:cs typeface="Hoefler Text"/>
                <a:sym typeface="Hoefler Text"/>
              </a:defRPr>
            </a:pPr>
            <a:r>
              <a:rPr baseline="31999"/>
              <a:t>10</a:t>
            </a:r>
            <a:r>
              <a:t> “If he begets a son </a:t>
            </a:r>
            <a:r>
              <a:rPr i="1"/>
              <a:t>who is</a:t>
            </a:r>
            <a:r>
              <a:t> a robber Or a shedder of blood, </a:t>
            </a:r>
            <a:r>
              <a:rPr i="1"/>
              <a:t>Who</a:t>
            </a:r>
            <a:r>
              <a:t> does any of these </a:t>
            </a:r>
            <a:r>
              <a:rPr i="1"/>
              <a:t>things</a:t>
            </a:r>
            <a:r>
              <a:t> </a:t>
            </a:r>
            <a:r>
              <a:rPr baseline="31999"/>
              <a:t>11</a:t>
            </a:r>
            <a:r>
              <a:t> And does none of those </a:t>
            </a:r>
            <a:r>
              <a:rPr i="1"/>
              <a:t>duties,</a:t>
            </a:r>
            <a:r>
              <a:t> But has eaten on the mountains Or defiled his neighbor’s wife; </a:t>
            </a:r>
            <a:r>
              <a:rPr baseline="31999"/>
              <a:t>12</a:t>
            </a:r>
            <a:r>
              <a:t> If he has oppressed the poor and needy, Robbed by violence, Not restored the pledge, Lifted his eyes to the idols, </a:t>
            </a:r>
            <a:r>
              <a:rPr i="1"/>
              <a:t>Or</a:t>
            </a:r>
            <a:r>
              <a:t> committed abomination; </a:t>
            </a:r>
            <a:r>
              <a:rPr baseline="31999"/>
              <a:t>13</a:t>
            </a:r>
            <a:r>
              <a:t> If he has exacted usury Or taken increase— Shall he then live? He shall not live! If he has done any of these abominations, He shall surely die; His blood shall be upon him.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8" name="Ezekiel 18:4–18 (NKJV)…"/>
          <p:cNvSpPr txBox="1"/>
          <p:nvPr/>
        </p:nvSpPr>
        <p:spPr>
          <a:xfrm>
            <a:off x="245005" y="263754"/>
            <a:ext cx="12514789" cy="9309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400">
                <a:solidFill>
                  <a:srgbClr val="000000"/>
                </a:solidFill>
                <a:latin typeface="Hoefler Text"/>
                <a:ea typeface="Hoefler Text"/>
                <a:cs typeface="Hoefler Text"/>
                <a:sym typeface="Hoefler Text"/>
              </a:defRPr>
            </a:pPr>
            <a:r>
              <a:t>Ezekiel 18:4–18 (NKJV)</a:t>
            </a:r>
          </a:p>
          <a:p>
            <a:pPr defTabSz="457200">
              <a:defRPr sz="4000">
                <a:solidFill>
                  <a:srgbClr val="000000"/>
                </a:solidFill>
                <a:latin typeface="Hoefler Text"/>
                <a:ea typeface="Hoefler Text"/>
                <a:cs typeface="Hoefler Text"/>
                <a:sym typeface="Hoefler Text"/>
              </a:defRPr>
            </a:pPr>
            <a:r>
              <a:rPr baseline="31999"/>
              <a:t>14</a:t>
            </a:r>
            <a:r>
              <a:t> “</a:t>
            </a:r>
            <a:r>
              <a:rPr i="1"/>
              <a:t>If,</a:t>
            </a:r>
            <a:r>
              <a:t> however, he begets a son Who sees all the sins which his father has done, And considers but does not do likewise; </a:t>
            </a:r>
            <a:r>
              <a:rPr baseline="31999"/>
              <a:t>15</a:t>
            </a:r>
            <a:r>
              <a:t> </a:t>
            </a:r>
            <a:r>
              <a:rPr i="1"/>
              <a:t>Who</a:t>
            </a:r>
            <a:r>
              <a:t> has not eaten on the mountains, Nor lifted his eyes to the idols of the house of Israel, Nor defiled his neighbor’s wife; </a:t>
            </a:r>
            <a:r>
              <a:rPr baseline="31999"/>
              <a:t>16</a:t>
            </a:r>
            <a:r>
              <a:t> Has not oppressed anyone, Nor withheld a pledge, Nor robbed by violence, </a:t>
            </a:r>
            <a:r>
              <a:rPr i="1"/>
              <a:t>But</a:t>
            </a:r>
            <a:r>
              <a:t> has given his bread to the hungry And covered the naked with clothing; </a:t>
            </a:r>
            <a:r>
              <a:rPr baseline="31999"/>
              <a:t>17</a:t>
            </a:r>
            <a:r>
              <a:t> </a:t>
            </a:r>
            <a:r>
              <a:rPr i="1"/>
              <a:t>Who</a:t>
            </a:r>
            <a:r>
              <a:t> has withdrawn his hand from the poor </a:t>
            </a:r>
            <a:r>
              <a:rPr i="1"/>
              <a:t>And</a:t>
            </a:r>
            <a:r>
              <a:t> not received usury or increase, But has executed My judgments And walked in My statutes He shall not die for the iniquity of his father; He shall surely live! </a:t>
            </a:r>
            <a:r>
              <a:rPr baseline="31999"/>
              <a:t>18</a:t>
            </a:r>
            <a:r>
              <a:t> “</a:t>
            </a:r>
            <a:r>
              <a:rPr i="1"/>
              <a:t>As for</a:t>
            </a:r>
            <a:r>
              <a:t> his father, Because he cruelly oppressed, Robbed his brother by violence, And did what </a:t>
            </a:r>
            <a:r>
              <a:rPr i="1"/>
              <a:t>is</a:t>
            </a:r>
            <a:r>
              <a:t> not good among his people, Behold, he shall die for his iniquity.</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10" name="Image" descr="Image"/>
          <p:cNvPicPr>
            <a:picLocks noChangeAspect="0"/>
          </p:cNvPicPr>
          <p:nvPr/>
        </p:nvPicPr>
        <p:blipFill>
          <a:blip r:embed="rId2">
            <a:extLst/>
          </a:blip>
          <a:stretch>
            <a:fillRect/>
          </a:stretch>
        </p:blipFill>
        <p:spPr>
          <a:xfrm>
            <a:off x="-54426" y="66722"/>
            <a:ext cx="13113653" cy="2583838"/>
          </a:xfrm>
          <a:prstGeom prst="rect">
            <a:avLst/>
          </a:prstGeom>
          <a:effectLst>
            <a:outerShdw sx="100000" sy="100000" kx="0" ky="0" algn="b" rotWithShape="0" blurRad="279400" dist="177841" dir="3554915">
              <a:srgbClr val="000000">
                <a:alpha val="98806"/>
              </a:srgbClr>
            </a:outerShdw>
          </a:effectLst>
        </p:spPr>
      </p:pic>
      <p:pic>
        <p:nvPicPr>
          <p:cNvPr id="311" name="Image" descr="Image"/>
          <p:cNvPicPr>
            <a:picLocks noChangeAspect="0"/>
          </p:cNvPicPr>
          <p:nvPr/>
        </p:nvPicPr>
        <p:blipFill>
          <a:blip r:embed="rId3">
            <a:extLst/>
          </a:blip>
          <a:stretch>
            <a:fillRect/>
          </a:stretch>
        </p:blipFill>
        <p:spPr>
          <a:xfrm>
            <a:off x="700230" y="568670"/>
            <a:ext cx="11604340" cy="1579942"/>
          </a:xfrm>
          <a:prstGeom prst="rect">
            <a:avLst/>
          </a:prstGeom>
          <a:ln w="12700">
            <a:miter lim="400000"/>
          </a:ln>
          <a:effectLst>
            <a:outerShdw sx="100000" sy="100000" kx="0" ky="0" algn="b" rotWithShape="0" blurRad="279400" dist="177841" dir="3554915">
              <a:srgbClr val="000000">
                <a:alpha val="98806"/>
              </a:srgbClr>
            </a:outerShdw>
          </a:effectLst>
        </p:spPr>
      </p:pic>
      <p:sp>
        <p:nvSpPr>
          <p:cNvPr id="312" name="Neither sin, (nor righteousness), is transferable — Ez. 18:20…"/>
          <p:cNvSpPr txBox="1"/>
          <p:nvPr/>
        </p:nvSpPr>
        <p:spPr>
          <a:xfrm>
            <a:off x="4942025" y="2931797"/>
            <a:ext cx="7716518" cy="64947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marL="914399" indent="-914399" algn="l" defTabSz="1828800">
              <a:spcBef>
                <a:spcPts val="2300"/>
              </a:spcBef>
              <a:buClr>
                <a:srgbClr val="FFCC00"/>
              </a:buClr>
              <a:buSzPct val="80000"/>
              <a:buFont typeface="Monotype Sorts"/>
              <a:buBlip>
                <a:blip r:embed="rId4"/>
              </a:buBlip>
              <a:defRPr sz="3400">
                <a:solidFill>
                  <a:srgbClr val="000000"/>
                </a:solidFill>
                <a:effectLst>
                  <a:outerShdw sx="100000" sy="100000" kx="0" ky="0" algn="b" rotWithShape="0" blurRad="12700" dist="25400" dir="2700000">
                    <a:srgbClr val="FFFFFF"/>
                  </a:outerShdw>
                </a:effectLst>
                <a:latin typeface="Century Gothic"/>
                <a:ea typeface="Century Gothic"/>
                <a:cs typeface="Century Gothic"/>
                <a:sym typeface="Century Gothic"/>
              </a:defRPr>
            </a:pPr>
            <a:r>
              <a:t>Neither sin, (nor righteousness), is transferable — Ez. 18:20</a:t>
            </a:r>
          </a:p>
          <a:p>
            <a:pPr marL="914399" indent="-914399" algn="l" defTabSz="1828800">
              <a:spcBef>
                <a:spcPts val="2300"/>
              </a:spcBef>
              <a:buClr>
                <a:srgbClr val="FFCC00"/>
              </a:buClr>
              <a:buSzPct val="80000"/>
              <a:buFont typeface="Monotype Sorts"/>
              <a:buBlip>
                <a:blip r:embed="rId4"/>
              </a:buBlip>
              <a:defRPr sz="3400">
                <a:solidFill>
                  <a:srgbClr val="000000"/>
                </a:solidFill>
                <a:effectLst>
                  <a:outerShdw sx="100000" sy="100000" kx="0" ky="0" algn="b" rotWithShape="0" blurRad="12700" dist="25400" dir="2700000">
                    <a:srgbClr val="FFFFFF"/>
                  </a:outerShdw>
                </a:effectLst>
                <a:latin typeface="Century Gothic"/>
                <a:ea typeface="Century Gothic"/>
                <a:cs typeface="Century Gothic"/>
                <a:sym typeface="Century Gothic"/>
              </a:defRPr>
            </a:pPr>
            <a:r>
              <a:t>The one who commits sin is the one who will be held accountable for his sin before God — 2 Kings 14:6; Gal. 6:7-9</a:t>
            </a:r>
          </a:p>
          <a:p>
            <a:pPr marL="914399" indent="-914399" algn="l" defTabSz="1828800">
              <a:spcBef>
                <a:spcPts val="2300"/>
              </a:spcBef>
              <a:buClr>
                <a:srgbClr val="FFCC00"/>
              </a:buClr>
              <a:buSzPct val="80000"/>
              <a:buFont typeface="Monotype Sorts"/>
              <a:buBlip>
                <a:blip r:embed="rId4"/>
              </a:buBlip>
              <a:defRPr sz="3400">
                <a:solidFill>
                  <a:srgbClr val="000000"/>
                </a:solidFill>
                <a:effectLst>
                  <a:outerShdw sx="100000" sy="100000" kx="0" ky="0" algn="b" rotWithShape="0" blurRad="12700" dist="25400" dir="2700000">
                    <a:srgbClr val="FFFFFF"/>
                  </a:outerShdw>
                </a:effectLst>
                <a:latin typeface="Century Gothic"/>
                <a:ea typeface="Century Gothic"/>
                <a:cs typeface="Century Gothic"/>
                <a:sym typeface="Century Gothic"/>
              </a:defRPr>
            </a:pPr>
            <a:r>
              <a:t>The doctrine of total hereditary depravity is false — Sin is NOT inherited — I am guilty for my sin and no one else’s - Jer. 31:29,30; Rom 5:12; 2:6-9</a:t>
            </a:r>
          </a:p>
        </p:txBody>
      </p:sp>
      <p:sp>
        <p:nvSpPr>
          <p:cNvPr id="313" name="Ezekiel 18:20 (NKJV)…"/>
          <p:cNvSpPr/>
          <p:nvPr/>
        </p:nvSpPr>
        <p:spPr>
          <a:xfrm>
            <a:off x="247216" y="2940111"/>
            <a:ext cx="4442595" cy="6478153"/>
          </a:xfrm>
          <a:prstGeom prst="rect">
            <a:avLst/>
          </a:prstGeom>
          <a:solidFill>
            <a:srgbClr val="808785"/>
          </a:solidFill>
          <a:ln w="12700">
            <a:miter lim="400000"/>
          </a:ln>
          <a:effectLst>
            <a:outerShdw sx="100000" sy="100000" kx="0" ky="0" algn="b" rotWithShape="0" blurRad="139700" dist="153053" dir="2704759">
              <a:srgbClr val="000000">
                <a:alpha val="98806"/>
              </a:srgbClr>
            </a:outerShdw>
          </a:effectLst>
          <a:extLst>
            <a:ext uri="{C572A759-6A51-4108-AA02-DFA0A04FC94B}">
              <ma14:wrappingTextBoxFlag xmlns:ma14="http://schemas.microsoft.com/office/mac/drawingml/2011/main" val="1"/>
            </a:ext>
          </a:extLst>
        </p:spPr>
        <p:txBody>
          <a:bodyPr lIns="50800" tIns="50800" rIns="50800" bIns="50800" anchor="ctr"/>
          <a:lstStyle/>
          <a:p>
            <a:pPr defTabSz="457200">
              <a:defRPr b="1" sz="3800">
                <a:solidFill>
                  <a:srgbClr val="FFFFFF"/>
                </a:solidFill>
                <a:effectLst>
                  <a:outerShdw sx="100000" sy="100000" kx="0" ky="0" algn="b" rotWithShape="0" blurRad="63500" dist="63500" dir="1631153">
                    <a:srgbClr val="000000"/>
                  </a:outerShdw>
                </a:effectLst>
                <a:latin typeface="Hoefler Text"/>
                <a:ea typeface="Hoefler Text"/>
                <a:cs typeface="Hoefler Text"/>
                <a:sym typeface="Hoefler Text"/>
              </a:defRPr>
            </a:pPr>
            <a:r>
              <a:t>Ezekiel 18:20 (NKJV)</a:t>
            </a:r>
          </a:p>
          <a:p>
            <a:pPr defTabSz="457200">
              <a:defRPr sz="3200">
                <a:solidFill>
                  <a:srgbClr val="FFFFFF"/>
                </a:solidFill>
                <a:effectLst>
                  <a:outerShdw sx="100000" sy="100000" kx="0" ky="0" algn="b" rotWithShape="0" blurRad="63500" dist="63500" dir="1631153">
                    <a:srgbClr val="000000"/>
                  </a:outerShdw>
                </a:effectLst>
                <a:latin typeface="Hoefler Text"/>
                <a:ea typeface="Hoefler Text"/>
                <a:cs typeface="Hoefler Text"/>
                <a:sym typeface="Hoefler Text"/>
              </a:defRPr>
            </a:pPr>
            <a:r>
              <a:rPr baseline="31999"/>
              <a:t>20</a:t>
            </a:r>
            <a:r>
              <a:t> The soul who sins shall die. The son shall not bear the guilt of the father, nor the father bear the guilt of the son. The righteousness of the righteous shall be upon himself, and the wickedness of the wicked shall be upon himself.</a:t>
            </a:r>
          </a:p>
        </p:txBody>
      </p:sp>
    </p:spTree>
  </p:cSld>
  <p:clrMapOvr>
    <a:masterClrMapping/>
  </p:clrMapOvr>
  <mc:AlternateContent xmlns:mc="http://schemas.openxmlformats.org/markup-compatibility/2006">
    <mc:Choice xmlns:p14="http://schemas.microsoft.com/office/powerpoint/2010/main" Requires="p14">
      <p:transition spd="slow" advClick="1" p14:dur="1500">
        <p:wipe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12">
                                            <p:bg/>
                                          </p:spTgt>
                                        </p:tgtEl>
                                        <p:attrNameLst>
                                          <p:attrName>style.visibility</p:attrName>
                                        </p:attrNameLst>
                                      </p:cBhvr>
                                      <p:to>
                                        <p:strVal val="visible"/>
                                      </p:to>
                                    </p:set>
                                    <p:animEffect filter="wipe(left)" transition="in">
                                      <p:cBhvr>
                                        <p:cTn id="7" dur="1500"/>
                                        <p:tgtEl>
                                          <p:spTgt spid="312">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12">
                                            <p:txEl>
                                              <p:pRg st="0" end="0"/>
                                            </p:txEl>
                                          </p:spTgt>
                                        </p:tgtEl>
                                        <p:attrNameLst>
                                          <p:attrName>style.visibility</p:attrName>
                                        </p:attrNameLst>
                                      </p:cBhvr>
                                      <p:to>
                                        <p:strVal val="visible"/>
                                      </p:to>
                                    </p:set>
                                    <p:animEffect filter="wipe(left)" transition="in">
                                      <p:cBhvr>
                                        <p:cTn id="10" dur="1500"/>
                                        <p:tgtEl>
                                          <p:spTgt spid="31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12">
                                            <p:txEl>
                                              <p:pRg st="1" end="1"/>
                                            </p:txEl>
                                          </p:spTgt>
                                        </p:tgtEl>
                                        <p:attrNameLst>
                                          <p:attrName>style.visibility</p:attrName>
                                        </p:attrNameLst>
                                      </p:cBhvr>
                                      <p:to>
                                        <p:strVal val="visible"/>
                                      </p:to>
                                    </p:set>
                                    <p:animEffect filter="wipe(left)" transition="in">
                                      <p:cBhvr>
                                        <p:cTn id="15" dur="1500"/>
                                        <p:tgtEl>
                                          <p:spTgt spid="31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12">
                                            <p:txEl>
                                              <p:pRg st="2" end="2"/>
                                            </p:txEl>
                                          </p:spTgt>
                                        </p:tgtEl>
                                        <p:attrNameLst>
                                          <p:attrName>style.visibility</p:attrName>
                                        </p:attrNameLst>
                                      </p:cBhvr>
                                      <p:to>
                                        <p:strVal val="visible"/>
                                      </p:to>
                                    </p:set>
                                    <p:animEffect filter="wipe(left)" transition="in">
                                      <p:cBhvr>
                                        <p:cTn id="20" dur="1500"/>
                                        <p:tgtEl>
                                          <p:spTgt spid="312">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2" grpId="1"/>
    </p:bldLst>
  </p:timing>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15" name="Image" descr="Image"/>
          <p:cNvPicPr>
            <a:picLocks noChangeAspect="0"/>
          </p:cNvPicPr>
          <p:nvPr/>
        </p:nvPicPr>
        <p:blipFill>
          <a:blip r:embed="rId2">
            <a:extLst/>
          </a:blip>
          <a:stretch>
            <a:fillRect/>
          </a:stretch>
        </p:blipFill>
        <p:spPr>
          <a:xfrm>
            <a:off x="-54426" y="66722"/>
            <a:ext cx="13113653" cy="2583838"/>
          </a:xfrm>
          <a:prstGeom prst="rect">
            <a:avLst/>
          </a:prstGeom>
          <a:effectLst>
            <a:outerShdw sx="100000" sy="100000" kx="0" ky="0" algn="b" rotWithShape="0" blurRad="279400" dist="177841" dir="3554915">
              <a:srgbClr val="000000">
                <a:alpha val="98806"/>
              </a:srgbClr>
            </a:outerShdw>
          </a:effectLst>
        </p:spPr>
      </p:pic>
      <p:pic>
        <p:nvPicPr>
          <p:cNvPr id="316" name="Image" descr="Image"/>
          <p:cNvPicPr>
            <a:picLocks noChangeAspect="0"/>
          </p:cNvPicPr>
          <p:nvPr/>
        </p:nvPicPr>
        <p:blipFill>
          <a:blip r:embed="rId3">
            <a:extLst/>
          </a:blip>
          <a:stretch>
            <a:fillRect/>
          </a:stretch>
        </p:blipFill>
        <p:spPr>
          <a:xfrm>
            <a:off x="700230" y="568670"/>
            <a:ext cx="11604340" cy="1579942"/>
          </a:xfrm>
          <a:prstGeom prst="rect">
            <a:avLst/>
          </a:prstGeom>
          <a:ln w="12700">
            <a:miter lim="400000"/>
          </a:ln>
          <a:effectLst>
            <a:outerShdw sx="100000" sy="100000" kx="0" ky="0" algn="b" rotWithShape="0" blurRad="279400" dist="177841" dir="3554915">
              <a:srgbClr val="000000">
                <a:alpha val="98806"/>
              </a:srgbClr>
            </a:outerShdw>
          </a:effectLst>
        </p:spPr>
      </p:pic>
      <p:sp>
        <p:nvSpPr>
          <p:cNvPr id="317" name="Sin Is NOT INHERITED…"/>
          <p:cNvSpPr txBox="1"/>
          <p:nvPr/>
        </p:nvSpPr>
        <p:spPr>
          <a:xfrm>
            <a:off x="4942025" y="2668690"/>
            <a:ext cx="7716518" cy="69519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marL="914400" indent="-914400" algn="l" defTabSz="1828800">
              <a:spcBef>
                <a:spcPts val="1000"/>
              </a:spcBef>
              <a:buClr>
                <a:srgbClr val="FFCC00"/>
              </a:buClr>
              <a:buSzPct val="80000"/>
              <a:buFont typeface="Monotype Sorts"/>
              <a:buBlip>
                <a:blip r:embed="rId4"/>
              </a:buBlip>
              <a:defRPr sz="4400">
                <a:solidFill>
                  <a:srgbClr val="000000"/>
                </a:solidFill>
                <a:effectLst>
                  <a:outerShdw sx="100000" sy="100000" kx="0" ky="0" algn="b" rotWithShape="0" blurRad="12700" dist="25400" dir="2700000">
                    <a:srgbClr val="FFFFFF"/>
                  </a:outerShdw>
                </a:effectLst>
                <a:latin typeface="Century Gothic"/>
                <a:ea typeface="Century Gothic"/>
                <a:cs typeface="Century Gothic"/>
                <a:sym typeface="Century Gothic"/>
              </a:defRPr>
            </a:pPr>
            <a:r>
              <a:t>Sin Is NOT INHERITED</a:t>
            </a:r>
          </a:p>
          <a:p>
            <a:pPr lvl="1" marL="1371599" indent="-914399" algn="l" defTabSz="1828800">
              <a:spcBef>
                <a:spcPts val="1000"/>
              </a:spcBef>
              <a:buClr>
                <a:srgbClr val="FFCC00"/>
              </a:buClr>
              <a:buSzPct val="80000"/>
              <a:buFont typeface="Monotype Sorts"/>
              <a:buBlip>
                <a:blip r:embed="rId4"/>
              </a:buBlip>
              <a:defRPr sz="3200">
                <a:solidFill>
                  <a:srgbClr val="000000"/>
                </a:solidFill>
                <a:effectLst>
                  <a:outerShdw sx="100000" sy="100000" kx="0" ky="0" algn="b" rotWithShape="0" blurRad="12700" dist="25400" dir="2700000">
                    <a:srgbClr val="FFFFFF"/>
                  </a:outerShdw>
                </a:effectLst>
                <a:latin typeface="Century Gothic"/>
                <a:ea typeface="Century Gothic"/>
                <a:cs typeface="Century Gothic"/>
                <a:sym typeface="Century Gothic"/>
              </a:defRPr>
            </a:pPr>
            <a:r>
              <a:t>Ecclesiastes 7:29. God made man upright …</a:t>
            </a:r>
          </a:p>
          <a:p>
            <a:pPr lvl="1" marL="1371599" indent="-914399" algn="l" defTabSz="1828800">
              <a:spcBef>
                <a:spcPts val="1000"/>
              </a:spcBef>
              <a:buClr>
                <a:srgbClr val="FFCC00"/>
              </a:buClr>
              <a:buSzPct val="80000"/>
              <a:buFont typeface="Monotype Sorts"/>
              <a:buBlip>
                <a:blip r:embed="rId4"/>
              </a:buBlip>
              <a:defRPr sz="3200">
                <a:solidFill>
                  <a:srgbClr val="000000"/>
                </a:solidFill>
                <a:effectLst>
                  <a:outerShdw sx="100000" sy="100000" kx="0" ky="0" algn="b" rotWithShape="0" blurRad="12700" dist="25400" dir="2700000">
                    <a:srgbClr val="FFFFFF"/>
                  </a:outerShdw>
                </a:effectLst>
                <a:latin typeface="Century Gothic"/>
                <a:ea typeface="Century Gothic"/>
                <a:cs typeface="Century Gothic"/>
                <a:sym typeface="Century Gothic"/>
              </a:defRPr>
            </a:pPr>
            <a:r>
              <a:t>Isaiah 59:1-8. Your sins and iniquities, have separated …</a:t>
            </a:r>
          </a:p>
          <a:p>
            <a:pPr lvl="1" marL="1371599" indent="-914399" algn="l" defTabSz="1828800">
              <a:spcBef>
                <a:spcPts val="1000"/>
              </a:spcBef>
              <a:buClr>
                <a:srgbClr val="FFCC00"/>
              </a:buClr>
              <a:buSzPct val="80000"/>
              <a:buFont typeface="Monotype Sorts"/>
              <a:buBlip>
                <a:blip r:embed="rId4"/>
              </a:buBlip>
              <a:defRPr sz="3200">
                <a:solidFill>
                  <a:srgbClr val="000000"/>
                </a:solidFill>
                <a:effectLst>
                  <a:outerShdw sx="100000" sy="100000" kx="0" ky="0" algn="b" rotWithShape="0" blurRad="12700" dist="25400" dir="2700000">
                    <a:srgbClr val="FFFFFF"/>
                  </a:outerShdw>
                </a:effectLst>
                <a:latin typeface="Century Gothic"/>
                <a:ea typeface="Century Gothic"/>
                <a:cs typeface="Century Gothic"/>
                <a:sym typeface="Century Gothic"/>
              </a:defRPr>
            </a:pPr>
            <a:r>
              <a:t>Matthew 18:1-5.  we are to become like children …</a:t>
            </a:r>
          </a:p>
          <a:p>
            <a:pPr lvl="1" marL="1371599" indent="-914399" algn="l" defTabSz="1828800">
              <a:spcBef>
                <a:spcPts val="1000"/>
              </a:spcBef>
              <a:buClr>
                <a:srgbClr val="FFCC00"/>
              </a:buClr>
              <a:buSzPct val="80000"/>
              <a:buFont typeface="Monotype Sorts"/>
              <a:buBlip>
                <a:blip r:embed="rId4"/>
              </a:buBlip>
              <a:defRPr sz="3200">
                <a:solidFill>
                  <a:srgbClr val="000000"/>
                </a:solidFill>
                <a:effectLst>
                  <a:outerShdw sx="100000" sy="100000" kx="0" ky="0" algn="b" rotWithShape="0" blurRad="12700" dist="25400" dir="2700000">
                    <a:srgbClr val="FFFFFF"/>
                  </a:outerShdw>
                </a:effectLst>
                <a:latin typeface="Century Gothic"/>
                <a:ea typeface="Century Gothic"/>
                <a:cs typeface="Century Gothic"/>
                <a:sym typeface="Century Gothic"/>
              </a:defRPr>
            </a:pPr>
            <a:r>
              <a:t>Romans 7:9-11. Paul was born spiritually alive before he sinned . (Rom. 5:12; Col. 2:13)</a:t>
            </a:r>
          </a:p>
          <a:p>
            <a:pPr lvl="1" marL="1371599" indent="-914399" algn="l" defTabSz="1828800">
              <a:spcBef>
                <a:spcPts val="1000"/>
              </a:spcBef>
              <a:buClr>
                <a:srgbClr val="FFCC00"/>
              </a:buClr>
              <a:buSzPct val="80000"/>
              <a:buFont typeface="Monotype Sorts"/>
              <a:buBlip>
                <a:blip r:embed="rId4"/>
              </a:buBlip>
              <a:defRPr sz="3200">
                <a:solidFill>
                  <a:srgbClr val="000000"/>
                </a:solidFill>
                <a:effectLst>
                  <a:outerShdw sx="100000" sy="100000" kx="0" ky="0" algn="b" rotWithShape="0" blurRad="12700" dist="25400" dir="2700000">
                    <a:srgbClr val="FFFFFF"/>
                  </a:outerShdw>
                </a:effectLst>
                <a:latin typeface="Century Gothic"/>
                <a:ea typeface="Century Gothic"/>
                <a:cs typeface="Century Gothic"/>
                <a:sym typeface="Century Gothic"/>
              </a:defRPr>
            </a:pPr>
            <a:r>
              <a:t>1 John 3:4. One is a sinner when he commits sin …</a:t>
            </a:r>
          </a:p>
        </p:txBody>
      </p:sp>
      <p:sp>
        <p:nvSpPr>
          <p:cNvPr id="318" name="Ezekiel 18:20 (NKJV)…"/>
          <p:cNvSpPr/>
          <p:nvPr/>
        </p:nvSpPr>
        <p:spPr>
          <a:xfrm>
            <a:off x="247216" y="2940111"/>
            <a:ext cx="4442595" cy="6478153"/>
          </a:xfrm>
          <a:prstGeom prst="rect">
            <a:avLst/>
          </a:prstGeom>
          <a:solidFill>
            <a:srgbClr val="808785"/>
          </a:solidFill>
          <a:ln w="12700">
            <a:miter lim="400000"/>
          </a:ln>
          <a:effectLst>
            <a:outerShdw sx="100000" sy="100000" kx="0" ky="0" algn="b" rotWithShape="0" blurRad="139700" dist="153053" dir="2704759">
              <a:srgbClr val="000000">
                <a:alpha val="98806"/>
              </a:srgbClr>
            </a:outerShdw>
          </a:effectLst>
          <a:extLst>
            <a:ext uri="{C572A759-6A51-4108-AA02-DFA0A04FC94B}">
              <ma14:wrappingTextBoxFlag xmlns:ma14="http://schemas.microsoft.com/office/mac/drawingml/2011/main" val="1"/>
            </a:ext>
          </a:extLst>
        </p:spPr>
        <p:txBody>
          <a:bodyPr lIns="50800" tIns="50800" rIns="50800" bIns="50800" anchor="ctr"/>
          <a:lstStyle/>
          <a:p>
            <a:pPr defTabSz="457200">
              <a:defRPr b="1" sz="3800">
                <a:solidFill>
                  <a:srgbClr val="FFFFFF"/>
                </a:solidFill>
                <a:effectLst>
                  <a:outerShdw sx="100000" sy="100000" kx="0" ky="0" algn="b" rotWithShape="0" blurRad="63500" dist="63500" dir="1631153">
                    <a:srgbClr val="000000"/>
                  </a:outerShdw>
                </a:effectLst>
                <a:latin typeface="Hoefler Text"/>
                <a:ea typeface="Hoefler Text"/>
                <a:cs typeface="Hoefler Text"/>
                <a:sym typeface="Hoefler Text"/>
              </a:defRPr>
            </a:pPr>
            <a:r>
              <a:t>Ezekiel 18:20 (NKJV)</a:t>
            </a:r>
          </a:p>
          <a:p>
            <a:pPr defTabSz="457200">
              <a:defRPr sz="3200">
                <a:solidFill>
                  <a:srgbClr val="FFFFFF"/>
                </a:solidFill>
                <a:effectLst>
                  <a:outerShdw sx="100000" sy="100000" kx="0" ky="0" algn="b" rotWithShape="0" blurRad="63500" dist="63500" dir="1631153">
                    <a:srgbClr val="000000"/>
                  </a:outerShdw>
                </a:effectLst>
                <a:latin typeface="Hoefler Text"/>
                <a:ea typeface="Hoefler Text"/>
                <a:cs typeface="Hoefler Text"/>
                <a:sym typeface="Hoefler Text"/>
              </a:defRPr>
            </a:pPr>
            <a:r>
              <a:rPr baseline="31999"/>
              <a:t>20</a:t>
            </a:r>
            <a:r>
              <a:t> The soul who sins shall die. The son shall not bear the guilt of the father, nor the father bear the guilt of the son. The righteousness of the righteous shall be upon himself, and the wickedness of the wicked shall be upon himself.</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17">
                                            <p:txEl>
                                              <p:pRg st="1" end="1"/>
                                            </p:txEl>
                                          </p:spTgt>
                                        </p:tgtEl>
                                        <p:attrNameLst>
                                          <p:attrName>style.visibility</p:attrName>
                                        </p:attrNameLst>
                                      </p:cBhvr>
                                      <p:to>
                                        <p:strVal val="visible"/>
                                      </p:to>
                                    </p:set>
                                    <p:animEffect filter="fade" transition="in">
                                      <p:cBhvr>
                                        <p:cTn id="7" dur="1500"/>
                                        <p:tgtEl>
                                          <p:spTgt spid="31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17">
                                            <p:txEl>
                                              <p:pRg st="2" end="2"/>
                                            </p:txEl>
                                          </p:spTgt>
                                        </p:tgtEl>
                                        <p:attrNameLst>
                                          <p:attrName>style.visibility</p:attrName>
                                        </p:attrNameLst>
                                      </p:cBhvr>
                                      <p:to>
                                        <p:strVal val="visible"/>
                                      </p:to>
                                    </p:set>
                                    <p:animEffect filter="fade" transition="in">
                                      <p:cBhvr>
                                        <p:cTn id="12" dur="1500"/>
                                        <p:tgtEl>
                                          <p:spTgt spid="31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317">
                                            <p:txEl>
                                              <p:pRg st="3" end="3"/>
                                            </p:txEl>
                                          </p:spTgt>
                                        </p:tgtEl>
                                        <p:attrNameLst>
                                          <p:attrName>style.visibility</p:attrName>
                                        </p:attrNameLst>
                                      </p:cBhvr>
                                      <p:to>
                                        <p:strVal val="visible"/>
                                      </p:to>
                                    </p:set>
                                    <p:animEffect filter="fade" transition="in">
                                      <p:cBhvr>
                                        <p:cTn id="17" dur="1500"/>
                                        <p:tgtEl>
                                          <p:spTgt spid="31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317">
                                            <p:txEl>
                                              <p:pRg st="4" end="4"/>
                                            </p:txEl>
                                          </p:spTgt>
                                        </p:tgtEl>
                                        <p:attrNameLst>
                                          <p:attrName>style.visibility</p:attrName>
                                        </p:attrNameLst>
                                      </p:cBhvr>
                                      <p:to>
                                        <p:strVal val="visible"/>
                                      </p:to>
                                    </p:set>
                                    <p:animEffect filter="fade" transition="in">
                                      <p:cBhvr>
                                        <p:cTn id="22" dur="1500"/>
                                        <p:tgtEl>
                                          <p:spTgt spid="31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10" grpId="1" fill="hold">
                                  <p:stCondLst>
                                    <p:cond delay="0"/>
                                  </p:stCondLst>
                                  <p:iterate type="el" backwards="0">
                                    <p:tmAbs val="0"/>
                                  </p:iterate>
                                  <p:childTnLst>
                                    <p:set>
                                      <p:cBhvr>
                                        <p:cTn id="26" fill="hold"/>
                                        <p:tgtEl>
                                          <p:spTgt spid="317">
                                            <p:txEl>
                                              <p:pRg st="5" end="5"/>
                                            </p:txEl>
                                          </p:spTgt>
                                        </p:tgtEl>
                                        <p:attrNameLst>
                                          <p:attrName>style.visibility</p:attrName>
                                        </p:attrNameLst>
                                      </p:cBhvr>
                                      <p:to>
                                        <p:strVal val="visible"/>
                                      </p:to>
                                    </p:set>
                                    <p:animEffect filter="fade" transition="in">
                                      <p:cBhvr>
                                        <p:cTn id="27" dur="1500"/>
                                        <p:tgtEl>
                                          <p:spTgt spid="317">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7" grpId="1"/>
    </p:bldLst>
  </p:timing>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20" name="Image" descr="Image"/>
          <p:cNvPicPr>
            <a:picLocks noChangeAspect="0"/>
          </p:cNvPicPr>
          <p:nvPr/>
        </p:nvPicPr>
        <p:blipFill>
          <a:blip r:embed="rId2">
            <a:extLst/>
          </a:blip>
          <a:stretch>
            <a:fillRect/>
          </a:stretch>
        </p:blipFill>
        <p:spPr>
          <a:xfrm>
            <a:off x="-54426" y="66722"/>
            <a:ext cx="13113653" cy="2583838"/>
          </a:xfrm>
          <a:prstGeom prst="rect">
            <a:avLst/>
          </a:prstGeom>
          <a:effectLst>
            <a:outerShdw sx="100000" sy="100000" kx="0" ky="0" algn="b" rotWithShape="0" blurRad="279400" dist="177841" dir="3554915">
              <a:srgbClr val="000000">
                <a:alpha val="98806"/>
              </a:srgbClr>
            </a:outerShdw>
          </a:effectLst>
        </p:spPr>
      </p:pic>
      <p:pic>
        <p:nvPicPr>
          <p:cNvPr id="321" name="Image" descr="Image"/>
          <p:cNvPicPr>
            <a:picLocks noChangeAspect="0"/>
          </p:cNvPicPr>
          <p:nvPr/>
        </p:nvPicPr>
        <p:blipFill>
          <a:blip r:embed="rId3">
            <a:extLst/>
          </a:blip>
          <a:stretch>
            <a:fillRect/>
          </a:stretch>
        </p:blipFill>
        <p:spPr>
          <a:xfrm>
            <a:off x="700230" y="568670"/>
            <a:ext cx="11604340" cy="1579942"/>
          </a:xfrm>
          <a:prstGeom prst="rect">
            <a:avLst/>
          </a:prstGeom>
          <a:ln w="12700">
            <a:miter lim="400000"/>
          </a:ln>
          <a:effectLst>
            <a:outerShdw sx="100000" sy="100000" kx="0" ky="0" algn="b" rotWithShape="0" blurRad="279400" dist="177841" dir="3554915">
              <a:srgbClr val="000000">
                <a:alpha val="98806"/>
              </a:srgbClr>
            </a:outerShdw>
          </a:effectLst>
        </p:spPr>
      </p:pic>
      <p:sp>
        <p:nvSpPr>
          <p:cNvPr id="322" name="Sin Is FORGIVEABLE ……"/>
          <p:cNvSpPr txBox="1"/>
          <p:nvPr/>
        </p:nvSpPr>
        <p:spPr>
          <a:xfrm>
            <a:off x="6105236" y="2627147"/>
            <a:ext cx="6818362" cy="71678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marL="685800" indent="-685800" algn="l" defTabSz="1828800">
              <a:spcBef>
                <a:spcPts val="1000"/>
              </a:spcBef>
              <a:buClr>
                <a:srgbClr val="FFCC00"/>
              </a:buClr>
              <a:buSzPct val="80000"/>
              <a:buFont typeface="Monotype Sorts"/>
              <a:buBlip>
                <a:blip r:embed="rId4"/>
              </a:buBlip>
              <a:defRPr sz="4300">
                <a:solidFill>
                  <a:srgbClr val="000000"/>
                </a:solidFill>
                <a:effectLst>
                  <a:outerShdw sx="100000" sy="100000" kx="0" ky="0" algn="b" rotWithShape="0" blurRad="12700" dist="25400" dir="2700000">
                    <a:srgbClr val="FFFFFF"/>
                  </a:outerShdw>
                </a:effectLst>
                <a:latin typeface="Century Gothic"/>
                <a:ea typeface="Century Gothic"/>
                <a:cs typeface="Century Gothic"/>
                <a:sym typeface="Century Gothic"/>
              </a:defRPr>
            </a:pPr>
            <a:r>
              <a:t>Sin Is FORGIVEABLE …</a:t>
            </a:r>
          </a:p>
          <a:p>
            <a:pPr lvl="1" marL="1122218" indent="-665018" algn="l" defTabSz="1828800">
              <a:spcBef>
                <a:spcPts val="1000"/>
              </a:spcBef>
              <a:buClr>
                <a:srgbClr val="FFCC00"/>
              </a:buClr>
              <a:buSzPct val="80000"/>
              <a:buFont typeface="Monotype Sorts"/>
              <a:buBlip>
                <a:blip r:embed="rId4"/>
              </a:buBlip>
              <a:defRPr sz="3200">
                <a:solidFill>
                  <a:srgbClr val="000000"/>
                </a:solidFill>
                <a:effectLst>
                  <a:outerShdw sx="100000" sy="100000" kx="0" ky="0" algn="b" rotWithShape="0" blurRad="12700" dist="25400" dir="2700000">
                    <a:srgbClr val="FFFFFF"/>
                  </a:outerShdw>
                </a:effectLst>
                <a:latin typeface="Century Gothic"/>
                <a:ea typeface="Century Gothic"/>
                <a:cs typeface="Century Gothic"/>
                <a:sym typeface="Century Gothic"/>
              </a:defRPr>
            </a:pPr>
            <a:r>
              <a:t>There is HOPE for the sinner IF HE REPENTS! — </a:t>
            </a:r>
          </a:p>
          <a:p>
            <a:pPr lvl="1" marL="1122218" indent="-665018" algn="l" defTabSz="1828800">
              <a:spcBef>
                <a:spcPts val="1000"/>
              </a:spcBef>
              <a:buClr>
                <a:srgbClr val="FFCC00"/>
              </a:buClr>
              <a:buSzPct val="80000"/>
              <a:buFont typeface="Monotype Sorts"/>
              <a:buBlip>
                <a:blip r:embed="rId4"/>
              </a:buBlip>
              <a:defRPr sz="3200">
                <a:solidFill>
                  <a:srgbClr val="000000"/>
                </a:solidFill>
                <a:effectLst>
                  <a:outerShdw sx="100000" sy="100000" kx="0" ky="0" algn="b" rotWithShape="0" blurRad="12700" dist="25400" dir="2700000">
                    <a:srgbClr val="FFFFFF"/>
                  </a:outerShdw>
                </a:effectLst>
                <a:latin typeface="Century Gothic"/>
                <a:ea typeface="Century Gothic"/>
                <a:cs typeface="Century Gothic"/>
                <a:sym typeface="Century Gothic"/>
              </a:defRPr>
            </a:pPr>
            <a:r>
              <a:t>Repentance includes both the turning away from sin and turning to God’s righteous standard — Act 2:38; 8:22; 11:18; 17:30; 26:20; Rom 2:4-11; 2 Cor. 12:21; 2 Pet 3:9; etc.</a:t>
            </a:r>
          </a:p>
          <a:p>
            <a:pPr lvl="1" marL="1122218" indent="-665018" algn="l" defTabSz="1828800">
              <a:spcBef>
                <a:spcPts val="1000"/>
              </a:spcBef>
              <a:buClr>
                <a:srgbClr val="FFCC00"/>
              </a:buClr>
              <a:buSzPct val="80000"/>
              <a:buFont typeface="Monotype Sorts"/>
              <a:buBlip>
                <a:blip r:embed="rId4"/>
              </a:buBlip>
              <a:defRPr sz="3200">
                <a:solidFill>
                  <a:srgbClr val="000000"/>
                </a:solidFill>
                <a:effectLst>
                  <a:outerShdw sx="100000" sy="100000" kx="0" ky="0" algn="b" rotWithShape="0" blurRad="12700" dist="25400" dir="2700000">
                    <a:srgbClr val="FFFFFF"/>
                  </a:outerShdw>
                </a:effectLst>
                <a:latin typeface="Century Gothic"/>
                <a:ea typeface="Century Gothic"/>
                <a:cs typeface="Century Gothic"/>
                <a:sym typeface="Century Gothic"/>
              </a:defRPr>
            </a:pPr>
            <a:r>
              <a:t>Actual forgiveness was made possible through the blood of Jesus — Heb 9:15</a:t>
            </a:r>
          </a:p>
        </p:txBody>
      </p:sp>
      <p:sp>
        <p:nvSpPr>
          <p:cNvPr id="323" name="Ezekiel 18:21–22 (NKJV)…"/>
          <p:cNvSpPr/>
          <p:nvPr/>
        </p:nvSpPr>
        <p:spPr>
          <a:xfrm>
            <a:off x="261063" y="2466283"/>
            <a:ext cx="5764678" cy="6951981"/>
          </a:xfrm>
          <a:prstGeom prst="rect">
            <a:avLst/>
          </a:prstGeom>
          <a:solidFill>
            <a:srgbClr val="808785"/>
          </a:solidFill>
          <a:ln w="12700">
            <a:miter lim="400000"/>
          </a:ln>
          <a:effectLst>
            <a:outerShdw sx="100000" sy="100000" kx="0" ky="0" algn="b" rotWithShape="0" blurRad="139700" dist="153053" dir="2704759">
              <a:srgbClr val="000000">
                <a:alpha val="98806"/>
              </a:srgbClr>
            </a:outerShdw>
          </a:effectLst>
          <a:extLst>
            <a:ext uri="{C572A759-6A51-4108-AA02-DFA0A04FC94B}">
              <ma14:wrappingTextBoxFlag xmlns:ma14="http://schemas.microsoft.com/office/mac/drawingml/2011/main" val="1"/>
            </a:ext>
          </a:extLst>
        </p:spPr>
        <p:txBody>
          <a:bodyPr lIns="50800" tIns="50800" rIns="50800" bIns="50800" anchor="ctr"/>
          <a:lstStyle/>
          <a:p>
            <a:pPr defTabSz="457200">
              <a:defRPr b="1" sz="3800">
                <a:solidFill>
                  <a:srgbClr val="FFFFFF"/>
                </a:solidFill>
                <a:effectLst>
                  <a:outerShdw sx="100000" sy="100000" kx="0" ky="0" algn="b" rotWithShape="0" blurRad="63500" dist="63500" dir="1631153">
                    <a:srgbClr val="000000"/>
                  </a:outerShdw>
                </a:effectLst>
                <a:latin typeface="Hoefler Text"/>
                <a:ea typeface="Hoefler Text"/>
                <a:cs typeface="Hoefler Text"/>
                <a:sym typeface="Hoefler Text"/>
              </a:defRPr>
            </a:pPr>
            <a:r>
              <a:t>Ezekiel 18:21–22 (NKJV)</a:t>
            </a:r>
          </a:p>
          <a:p>
            <a:pPr defTabSz="457200">
              <a:defRPr sz="3200">
                <a:solidFill>
                  <a:srgbClr val="FFFFFF"/>
                </a:solidFill>
                <a:effectLst>
                  <a:outerShdw sx="100000" sy="100000" kx="0" ky="0" algn="b" rotWithShape="0" blurRad="63500" dist="63500" dir="1631153">
                    <a:srgbClr val="000000"/>
                  </a:outerShdw>
                </a:effectLst>
                <a:latin typeface="Hoefler Text"/>
                <a:ea typeface="Hoefler Text"/>
                <a:cs typeface="Hoefler Text"/>
                <a:sym typeface="Hoefler Text"/>
              </a:defRPr>
            </a:pPr>
            <a:r>
              <a:rPr baseline="31999"/>
              <a:t>21</a:t>
            </a:r>
            <a:r>
              <a:t> “But if a wicked man turns from all his sins which he has committed, keeps all My statutes, and does what is lawful and right, he shall surely live; he shall not die. </a:t>
            </a:r>
            <a:r>
              <a:rPr baseline="31999"/>
              <a:t>22</a:t>
            </a:r>
            <a:r>
              <a:t> None of the transgressions which he has committed shall be remembered against him; because of the righteousness which he has done, he shall live. </a:t>
            </a:r>
            <a:r>
              <a:rPr b="1"/>
              <a:t>(cf. vs. 27)</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22">
                                            <p:txEl>
                                              <p:pRg st="1" end="1"/>
                                            </p:txEl>
                                          </p:spTgt>
                                        </p:tgtEl>
                                        <p:attrNameLst>
                                          <p:attrName>style.visibility</p:attrName>
                                        </p:attrNameLst>
                                      </p:cBhvr>
                                      <p:to>
                                        <p:strVal val="visible"/>
                                      </p:to>
                                    </p:set>
                                    <p:animEffect filter="wipe(left)" transition="in">
                                      <p:cBhvr>
                                        <p:cTn id="7" dur="1500"/>
                                        <p:tgtEl>
                                          <p:spTgt spid="32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22">
                                            <p:txEl>
                                              <p:pRg st="2" end="2"/>
                                            </p:txEl>
                                          </p:spTgt>
                                        </p:tgtEl>
                                        <p:attrNameLst>
                                          <p:attrName>style.visibility</p:attrName>
                                        </p:attrNameLst>
                                      </p:cBhvr>
                                      <p:to>
                                        <p:strVal val="visible"/>
                                      </p:to>
                                    </p:set>
                                    <p:animEffect filter="wipe(left)" transition="in">
                                      <p:cBhvr>
                                        <p:cTn id="12" dur="1500"/>
                                        <p:tgtEl>
                                          <p:spTgt spid="32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22">
                                            <p:txEl>
                                              <p:pRg st="3" end="3"/>
                                            </p:txEl>
                                          </p:spTgt>
                                        </p:tgtEl>
                                        <p:attrNameLst>
                                          <p:attrName>style.visibility</p:attrName>
                                        </p:attrNameLst>
                                      </p:cBhvr>
                                      <p:to>
                                        <p:strVal val="visible"/>
                                      </p:to>
                                    </p:set>
                                    <p:animEffect filter="wipe(left)" transition="in">
                                      <p:cBhvr>
                                        <p:cTn id="17" dur="1500"/>
                                        <p:tgtEl>
                                          <p:spTgt spid="322">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22" grpId="1"/>
    </p:bldLst>
  </p:timing>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25" name="Image" descr="Image"/>
          <p:cNvPicPr>
            <a:picLocks noChangeAspect="0"/>
          </p:cNvPicPr>
          <p:nvPr/>
        </p:nvPicPr>
        <p:blipFill>
          <a:blip r:embed="rId2">
            <a:extLst/>
          </a:blip>
          <a:stretch>
            <a:fillRect/>
          </a:stretch>
        </p:blipFill>
        <p:spPr>
          <a:xfrm>
            <a:off x="-54426" y="66722"/>
            <a:ext cx="13113653" cy="2583838"/>
          </a:xfrm>
          <a:prstGeom prst="rect">
            <a:avLst/>
          </a:prstGeom>
          <a:effectLst>
            <a:outerShdw sx="100000" sy="100000" kx="0" ky="0" algn="b" rotWithShape="0" blurRad="279400" dist="177841" dir="3554915">
              <a:srgbClr val="000000">
                <a:alpha val="98806"/>
              </a:srgbClr>
            </a:outerShdw>
          </a:effectLst>
        </p:spPr>
      </p:pic>
      <p:pic>
        <p:nvPicPr>
          <p:cNvPr id="326" name="Image" descr="Image"/>
          <p:cNvPicPr>
            <a:picLocks noChangeAspect="0"/>
          </p:cNvPicPr>
          <p:nvPr/>
        </p:nvPicPr>
        <p:blipFill>
          <a:blip r:embed="rId3">
            <a:extLst/>
          </a:blip>
          <a:stretch>
            <a:fillRect/>
          </a:stretch>
        </p:blipFill>
        <p:spPr>
          <a:xfrm>
            <a:off x="700230" y="568670"/>
            <a:ext cx="11604340" cy="1579942"/>
          </a:xfrm>
          <a:prstGeom prst="rect">
            <a:avLst/>
          </a:prstGeom>
          <a:ln w="12700">
            <a:miter lim="400000"/>
          </a:ln>
          <a:effectLst>
            <a:outerShdw sx="100000" sy="100000" kx="0" ky="0" algn="b" rotWithShape="0" blurRad="279400" dist="177841" dir="3554915">
              <a:srgbClr val="000000">
                <a:alpha val="98806"/>
              </a:srgbClr>
            </a:outerShdw>
          </a:effectLst>
        </p:spPr>
      </p:pic>
      <p:sp>
        <p:nvSpPr>
          <p:cNvPr id="327" name="Ezekiel 18:21–22 (NKJV)…"/>
          <p:cNvSpPr/>
          <p:nvPr/>
        </p:nvSpPr>
        <p:spPr>
          <a:xfrm>
            <a:off x="261063" y="2466283"/>
            <a:ext cx="5764678" cy="6951981"/>
          </a:xfrm>
          <a:prstGeom prst="rect">
            <a:avLst/>
          </a:prstGeom>
          <a:solidFill>
            <a:srgbClr val="808785"/>
          </a:solidFill>
          <a:ln w="12700">
            <a:miter lim="400000"/>
          </a:ln>
          <a:effectLst>
            <a:outerShdw sx="100000" sy="100000" kx="0" ky="0" algn="b" rotWithShape="0" blurRad="139700" dist="153053" dir="2704759">
              <a:srgbClr val="000000">
                <a:alpha val="98806"/>
              </a:srgbClr>
            </a:outerShdw>
          </a:effectLst>
          <a:extLst>
            <a:ext uri="{C572A759-6A51-4108-AA02-DFA0A04FC94B}">
              <ma14:wrappingTextBoxFlag xmlns:ma14="http://schemas.microsoft.com/office/mac/drawingml/2011/main" val="1"/>
            </a:ext>
          </a:extLst>
        </p:spPr>
        <p:txBody>
          <a:bodyPr lIns="50800" tIns="50800" rIns="50800" bIns="50800" anchor="ctr"/>
          <a:lstStyle/>
          <a:p>
            <a:pPr defTabSz="457200">
              <a:defRPr b="1" sz="3800">
                <a:solidFill>
                  <a:srgbClr val="FFFFFF"/>
                </a:solidFill>
                <a:effectLst>
                  <a:outerShdw sx="100000" sy="100000" kx="0" ky="0" algn="b" rotWithShape="0" blurRad="63500" dist="63500" dir="1631153">
                    <a:srgbClr val="000000"/>
                  </a:outerShdw>
                </a:effectLst>
                <a:latin typeface="Hoefler Text"/>
                <a:ea typeface="Hoefler Text"/>
                <a:cs typeface="Hoefler Text"/>
                <a:sym typeface="Hoefler Text"/>
              </a:defRPr>
            </a:pPr>
            <a:r>
              <a:t>Ezekiel 18:21–22 (NKJV)</a:t>
            </a:r>
          </a:p>
          <a:p>
            <a:pPr defTabSz="457200">
              <a:defRPr sz="3200">
                <a:solidFill>
                  <a:srgbClr val="FFFFFF"/>
                </a:solidFill>
                <a:effectLst>
                  <a:outerShdw sx="100000" sy="100000" kx="0" ky="0" algn="b" rotWithShape="0" blurRad="63500" dist="63500" dir="1631153">
                    <a:srgbClr val="000000"/>
                  </a:outerShdw>
                </a:effectLst>
                <a:latin typeface="Hoefler Text"/>
                <a:ea typeface="Hoefler Text"/>
                <a:cs typeface="Hoefler Text"/>
                <a:sym typeface="Hoefler Text"/>
              </a:defRPr>
            </a:pPr>
            <a:r>
              <a:rPr baseline="31999"/>
              <a:t>21</a:t>
            </a:r>
            <a:r>
              <a:t> “But if a wicked man turns from all his sins which he has committed, keeps all My statutes, and does what is lawful and right, he shall surely live; he shall not die. </a:t>
            </a:r>
            <a:r>
              <a:rPr baseline="31999"/>
              <a:t>22</a:t>
            </a:r>
            <a:r>
              <a:t> None of the transgressions which he has committed shall be remembered against him; because of the righteousness which he has done, he shall live. </a:t>
            </a:r>
            <a:r>
              <a:rPr b="1"/>
              <a:t>(cf. vs. 27)</a:t>
            </a:r>
          </a:p>
        </p:txBody>
      </p:sp>
      <p:sp>
        <p:nvSpPr>
          <p:cNvPr id="328" name="Ezekiel 18:23 (NKJV)…"/>
          <p:cNvSpPr txBox="1"/>
          <p:nvPr/>
        </p:nvSpPr>
        <p:spPr>
          <a:xfrm>
            <a:off x="6320513" y="2960143"/>
            <a:ext cx="6574880" cy="6223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100"/>
              </a:spcBef>
              <a:defRPr b="1" sz="4400">
                <a:solidFill>
                  <a:srgbClr val="000000"/>
                </a:solidFill>
                <a:latin typeface="Hoefler Text"/>
                <a:ea typeface="Hoefler Text"/>
                <a:cs typeface="Hoefler Text"/>
                <a:sym typeface="Hoefler Text"/>
              </a:defRPr>
            </a:pPr>
            <a:r>
              <a:t>Ezekiel 18:23 (NKJV)</a:t>
            </a:r>
          </a:p>
          <a:p>
            <a:pPr defTabSz="457200">
              <a:spcBef>
                <a:spcPts val="1100"/>
              </a:spcBef>
              <a:defRPr sz="4800">
                <a:solidFill>
                  <a:srgbClr val="000000"/>
                </a:solidFill>
                <a:latin typeface="Hoefler Text"/>
                <a:ea typeface="Hoefler Text"/>
                <a:cs typeface="Hoefler Text"/>
                <a:sym typeface="Hoefler Text"/>
              </a:defRPr>
            </a:pPr>
            <a:r>
              <a:rPr baseline="31999"/>
              <a:t>23</a:t>
            </a:r>
            <a:r>
              <a:t> Do I have any pleasure at all that the wicked should die?” says the Lord God, “</a:t>
            </a:r>
            <a:r>
              <a:rPr i="1"/>
              <a:t>and</a:t>
            </a:r>
            <a:r>
              <a:t> not that he should turn from his ways and live?</a:t>
            </a:r>
          </a:p>
          <a:p>
            <a:pPr defTabSz="457200">
              <a:spcBef>
                <a:spcPts val="1100"/>
              </a:spcBef>
              <a:defRPr b="1" sz="4900">
                <a:solidFill>
                  <a:srgbClr val="000000"/>
                </a:solidFill>
                <a:latin typeface="Hoefler Text"/>
                <a:ea typeface="Hoefler Text"/>
                <a:cs typeface="Hoefler Text"/>
                <a:sym typeface="Hoefler Text"/>
              </a:defRPr>
            </a:pPr>
            <a:r>
              <a:t>1 Tim. 2:4; 2 Peter 3:9</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30" name="Image" descr="Image"/>
          <p:cNvPicPr>
            <a:picLocks noChangeAspect="0"/>
          </p:cNvPicPr>
          <p:nvPr/>
        </p:nvPicPr>
        <p:blipFill>
          <a:blip r:embed="rId2">
            <a:extLst/>
          </a:blip>
          <a:stretch>
            <a:fillRect/>
          </a:stretch>
        </p:blipFill>
        <p:spPr>
          <a:xfrm>
            <a:off x="-54426" y="66722"/>
            <a:ext cx="13113653" cy="2583838"/>
          </a:xfrm>
          <a:prstGeom prst="rect">
            <a:avLst/>
          </a:prstGeom>
          <a:effectLst>
            <a:outerShdw sx="100000" sy="100000" kx="0" ky="0" algn="b" rotWithShape="0" blurRad="279400" dist="177841" dir="3554915">
              <a:srgbClr val="000000">
                <a:alpha val="98806"/>
              </a:srgbClr>
            </a:outerShdw>
          </a:effectLst>
        </p:spPr>
      </p:pic>
      <p:pic>
        <p:nvPicPr>
          <p:cNvPr id="331" name="Image" descr="Image"/>
          <p:cNvPicPr>
            <a:picLocks noChangeAspect="0"/>
          </p:cNvPicPr>
          <p:nvPr/>
        </p:nvPicPr>
        <p:blipFill>
          <a:blip r:embed="rId3">
            <a:extLst/>
          </a:blip>
          <a:stretch>
            <a:fillRect/>
          </a:stretch>
        </p:blipFill>
        <p:spPr>
          <a:xfrm>
            <a:off x="700230" y="568670"/>
            <a:ext cx="11604340" cy="1579942"/>
          </a:xfrm>
          <a:prstGeom prst="rect">
            <a:avLst/>
          </a:prstGeom>
          <a:ln w="12700">
            <a:miter lim="400000"/>
          </a:ln>
          <a:effectLst>
            <a:outerShdw sx="100000" sy="100000" kx="0" ky="0" algn="b" rotWithShape="0" blurRad="279400" dist="177841" dir="3554915">
              <a:srgbClr val="000000">
                <a:alpha val="98806"/>
              </a:srgbClr>
            </a:outerShdw>
          </a:effectLst>
        </p:spPr>
      </p:pic>
      <p:sp>
        <p:nvSpPr>
          <p:cNvPr id="332" name="What IF a righteous man turns to sin? ……"/>
          <p:cNvSpPr txBox="1"/>
          <p:nvPr/>
        </p:nvSpPr>
        <p:spPr>
          <a:xfrm>
            <a:off x="6105236" y="2488669"/>
            <a:ext cx="6818362" cy="72059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marL="685800" indent="-685800" algn="l" defTabSz="1828800">
              <a:spcBef>
                <a:spcPts val="1000"/>
              </a:spcBef>
              <a:buClr>
                <a:srgbClr val="FFCC00"/>
              </a:buClr>
              <a:buSzPct val="80000"/>
              <a:buFont typeface="Monotype Sorts"/>
              <a:buBlip>
                <a:blip r:embed="rId4"/>
              </a:buBlip>
              <a:defRPr sz="4300">
                <a:solidFill>
                  <a:srgbClr val="000000"/>
                </a:solidFill>
                <a:effectLst>
                  <a:outerShdw sx="100000" sy="100000" kx="0" ky="0" algn="b" rotWithShape="0" blurRad="12700" dist="25400" dir="2700000">
                    <a:srgbClr val="FFFFFF"/>
                  </a:outerShdw>
                </a:effectLst>
                <a:latin typeface="Century Gothic"/>
                <a:ea typeface="Century Gothic"/>
                <a:cs typeface="Century Gothic"/>
                <a:sym typeface="Century Gothic"/>
              </a:defRPr>
            </a:pPr>
            <a:r>
              <a:t>What IF a righteous man turns to sin? …</a:t>
            </a:r>
          </a:p>
          <a:p>
            <a:pPr lvl="1" marL="1122218" indent="-665018" algn="l" defTabSz="1828800">
              <a:spcBef>
                <a:spcPts val="1000"/>
              </a:spcBef>
              <a:buClr>
                <a:srgbClr val="FFCC00"/>
              </a:buClr>
              <a:buSzPct val="80000"/>
              <a:buFont typeface="Monotype Sorts"/>
              <a:buBlip>
                <a:blip r:embed="rId4"/>
              </a:buBlip>
              <a:defRPr sz="3200">
                <a:solidFill>
                  <a:srgbClr val="000000"/>
                </a:solidFill>
                <a:effectLst>
                  <a:outerShdw sx="100000" sy="100000" kx="0" ky="0" algn="b" rotWithShape="0" blurRad="12700" dist="25400" dir="2700000">
                    <a:srgbClr val="FFFFFF"/>
                  </a:outerShdw>
                </a:effectLst>
                <a:latin typeface="Century Gothic"/>
                <a:ea typeface="Century Gothic"/>
                <a:cs typeface="Century Gothic"/>
                <a:sym typeface="Century Gothic"/>
              </a:defRPr>
            </a:pPr>
            <a:r>
              <a:t>He is </a:t>
            </a:r>
            <a:r>
              <a:rPr b="1"/>
              <a:t>NO LONGER RIGHT </a:t>
            </a:r>
            <a:r>
              <a:t>with God - </a:t>
            </a:r>
            <a:r>
              <a:rPr b="1"/>
              <a:t>He SHALL DIE</a:t>
            </a:r>
            <a:r>
              <a:t> — will be held accountable for the sin he commits / separated from God - Isa 59:1,2; Rom. 2:5-11</a:t>
            </a:r>
          </a:p>
          <a:p>
            <a:pPr lvl="1" marL="1122218" indent="-665018" algn="l" defTabSz="1828800">
              <a:spcBef>
                <a:spcPts val="1000"/>
              </a:spcBef>
              <a:buClr>
                <a:srgbClr val="FFCC00"/>
              </a:buClr>
              <a:buSzPct val="80000"/>
              <a:buFont typeface="Monotype Sorts"/>
              <a:buBlip>
                <a:blip r:embed="rId4"/>
              </a:buBlip>
              <a:defRPr sz="3200">
                <a:solidFill>
                  <a:srgbClr val="000000"/>
                </a:solidFill>
                <a:effectLst>
                  <a:outerShdw sx="100000" sy="100000" kx="0" ky="0" algn="b" rotWithShape="0" blurRad="12700" dist="25400" dir="2700000">
                    <a:srgbClr val="FFFFFF"/>
                  </a:outerShdw>
                </a:effectLst>
                <a:latin typeface="Century Gothic"/>
                <a:ea typeface="Century Gothic"/>
                <a:cs typeface="Century Gothic"/>
                <a:sym typeface="Century Gothic"/>
              </a:defRPr>
            </a:pPr>
            <a:r>
              <a:t>Someone who is righteous can become unrighteous — (OSAS is false) — John 15:1-10; 1 Cor. 10:1-13; Gal 5:1-5; Heb. 3;4;6;10; 2 Pet 2</a:t>
            </a:r>
          </a:p>
        </p:txBody>
      </p:sp>
      <p:sp>
        <p:nvSpPr>
          <p:cNvPr id="333" name="Ezekiel 18:24 (NKJV)…"/>
          <p:cNvSpPr/>
          <p:nvPr/>
        </p:nvSpPr>
        <p:spPr>
          <a:xfrm>
            <a:off x="261063" y="2466283"/>
            <a:ext cx="5764678" cy="6951981"/>
          </a:xfrm>
          <a:prstGeom prst="rect">
            <a:avLst/>
          </a:prstGeom>
          <a:solidFill>
            <a:srgbClr val="808785"/>
          </a:solidFill>
          <a:ln w="12700">
            <a:miter lim="400000"/>
          </a:ln>
          <a:effectLst>
            <a:outerShdw sx="100000" sy="100000" kx="0" ky="0" algn="b" rotWithShape="0" blurRad="139700" dist="153053" dir="2704759">
              <a:srgbClr val="000000">
                <a:alpha val="98806"/>
              </a:srgbClr>
            </a:outerShdw>
          </a:effectLst>
          <a:extLst>
            <a:ext uri="{C572A759-6A51-4108-AA02-DFA0A04FC94B}">
              <ma14:wrappingTextBoxFlag xmlns:ma14="http://schemas.microsoft.com/office/mac/drawingml/2011/main" val="1"/>
            </a:ext>
          </a:extLst>
        </p:spPr>
        <p:txBody>
          <a:bodyPr lIns="50800" tIns="50800" rIns="50800" bIns="50800" anchor="ctr"/>
          <a:lstStyle/>
          <a:p>
            <a:pPr defTabSz="457200">
              <a:defRPr b="1" sz="3800">
                <a:solidFill>
                  <a:srgbClr val="FFFFFF"/>
                </a:solidFill>
                <a:effectLst>
                  <a:outerShdw sx="100000" sy="100000" kx="0" ky="0" algn="b" rotWithShape="0" blurRad="63500" dist="63500" dir="1631153">
                    <a:srgbClr val="000000"/>
                  </a:outerShdw>
                </a:effectLst>
                <a:latin typeface="Hoefler Text"/>
                <a:ea typeface="Hoefler Text"/>
                <a:cs typeface="Hoefler Text"/>
                <a:sym typeface="Hoefler Text"/>
              </a:defRPr>
            </a:pPr>
            <a:r>
              <a:t>Ezekiel 18:24 (NKJV)</a:t>
            </a:r>
          </a:p>
          <a:p>
            <a:pPr defTabSz="457200">
              <a:defRPr sz="3200">
                <a:solidFill>
                  <a:srgbClr val="FFFFFF"/>
                </a:solidFill>
                <a:effectLst>
                  <a:outerShdw sx="100000" sy="100000" kx="0" ky="0" algn="b" rotWithShape="0" blurRad="63500" dist="63500" dir="1631153">
                    <a:srgbClr val="000000"/>
                  </a:outerShdw>
                </a:effectLst>
                <a:latin typeface="Hoefler Text"/>
                <a:ea typeface="Hoefler Text"/>
                <a:cs typeface="Hoefler Text"/>
                <a:sym typeface="Hoefler Text"/>
              </a:defRPr>
            </a:pPr>
            <a:r>
              <a:rPr baseline="31999"/>
              <a:t>24</a:t>
            </a:r>
            <a:r>
              <a:t> “But when a righteous man turns away from his righteousness and commits iniquity, and does according to all the abominations that the wicked </a:t>
            </a:r>
            <a:r>
              <a:rPr i="1"/>
              <a:t>man</a:t>
            </a:r>
            <a:r>
              <a:t> does, shall he live? All the righteousness which he has done shall not be remembered; because of the unfaithfulness of which he is guilty and the sin which he has committed, because of them he shall die. </a:t>
            </a:r>
            <a:r>
              <a:rPr b="1"/>
              <a:t>(cf. vs. 26)</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32">
                                            <p:bg/>
                                          </p:spTgt>
                                        </p:tgtEl>
                                        <p:attrNameLst>
                                          <p:attrName>style.visibility</p:attrName>
                                        </p:attrNameLst>
                                      </p:cBhvr>
                                      <p:to>
                                        <p:strVal val="visible"/>
                                      </p:to>
                                    </p:set>
                                    <p:animEffect filter="wipe(left)" transition="in">
                                      <p:cBhvr>
                                        <p:cTn id="7" dur="1500"/>
                                        <p:tgtEl>
                                          <p:spTgt spid="332">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32">
                                            <p:txEl>
                                              <p:pRg st="0" end="0"/>
                                            </p:txEl>
                                          </p:spTgt>
                                        </p:tgtEl>
                                        <p:attrNameLst>
                                          <p:attrName>style.visibility</p:attrName>
                                        </p:attrNameLst>
                                      </p:cBhvr>
                                      <p:to>
                                        <p:strVal val="visible"/>
                                      </p:to>
                                    </p:set>
                                    <p:animEffect filter="wipe(left)" transition="in">
                                      <p:cBhvr>
                                        <p:cTn id="10" dur="1500"/>
                                        <p:tgtEl>
                                          <p:spTgt spid="33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32">
                                            <p:txEl>
                                              <p:pRg st="1" end="1"/>
                                            </p:txEl>
                                          </p:spTgt>
                                        </p:tgtEl>
                                        <p:attrNameLst>
                                          <p:attrName>style.visibility</p:attrName>
                                        </p:attrNameLst>
                                      </p:cBhvr>
                                      <p:to>
                                        <p:strVal val="visible"/>
                                      </p:to>
                                    </p:set>
                                    <p:animEffect filter="wipe(left)" transition="in">
                                      <p:cBhvr>
                                        <p:cTn id="15" dur="1500"/>
                                        <p:tgtEl>
                                          <p:spTgt spid="33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32">
                                            <p:txEl>
                                              <p:pRg st="2" end="2"/>
                                            </p:txEl>
                                          </p:spTgt>
                                        </p:tgtEl>
                                        <p:attrNameLst>
                                          <p:attrName>style.visibility</p:attrName>
                                        </p:attrNameLst>
                                      </p:cBhvr>
                                      <p:to>
                                        <p:strVal val="visible"/>
                                      </p:to>
                                    </p:set>
                                    <p:animEffect filter="wipe(left)" transition="in">
                                      <p:cBhvr>
                                        <p:cTn id="20" dur="1500"/>
                                        <p:tgtEl>
                                          <p:spTgt spid="332">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32" grpId="1"/>
    </p:bldLst>
  </p:timing>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35" name="Image" descr="Image"/>
          <p:cNvPicPr>
            <a:picLocks noChangeAspect="0"/>
          </p:cNvPicPr>
          <p:nvPr/>
        </p:nvPicPr>
        <p:blipFill>
          <a:blip r:embed="rId2">
            <a:extLst/>
          </a:blip>
          <a:stretch>
            <a:fillRect/>
          </a:stretch>
        </p:blipFill>
        <p:spPr>
          <a:xfrm>
            <a:off x="-54426" y="66722"/>
            <a:ext cx="13113653" cy="2583838"/>
          </a:xfrm>
          <a:prstGeom prst="rect">
            <a:avLst/>
          </a:prstGeom>
          <a:effectLst>
            <a:outerShdw sx="100000" sy="100000" kx="0" ky="0" algn="b" rotWithShape="0" blurRad="279400" dist="177841" dir="3554915">
              <a:srgbClr val="000000">
                <a:alpha val="98806"/>
              </a:srgbClr>
            </a:outerShdw>
          </a:effectLst>
        </p:spPr>
      </p:pic>
      <p:pic>
        <p:nvPicPr>
          <p:cNvPr id="336" name="Image" descr="Image"/>
          <p:cNvPicPr>
            <a:picLocks noChangeAspect="0"/>
          </p:cNvPicPr>
          <p:nvPr/>
        </p:nvPicPr>
        <p:blipFill>
          <a:blip r:embed="rId3">
            <a:extLst/>
          </a:blip>
          <a:stretch>
            <a:fillRect/>
          </a:stretch>
        </p:blipFill>
        <p:spPr>
          <a:xfrm>
            <a:off x="700230" y="568670"/>
            <a:ext cx="11604340" cy="1579942"/>
          </a:xfrm>
          <a:prstGeom prst="rect">
            <a:avLst/>
          </a:prstGeom>
          <a:ln w="12700">
            <a:miter lim="400000"/>
          </a:ln>
          <a:effectLst>
            <a:outerShdw sx="100000" sy="100000" kx="0" ky="0" algn="b" rotWithShape="0" blurRad="279400" dist="177841" dir="3554915">
              <a:srgbClr val="000000">
                <a:alpha val="98806"/>
              </a:srgbClr>
            </a:outerShdw>
          </a:effectLst>
        </p:spPr>
      </p:pic>
      <p:sp>
        <p:nvSpPr>
          <p:cNvPr id="337" name="They accused God of being unfair in His treatment of them  — (33:17, 20. Job 32:2; 34:5–10; 35:2; 40:8; 42:4–6. Mal. 2:17; 3:13–15. Mt. 20:11–15; Ro. 3:5, 20; 9:20; 10:3)…"/>
          <p:cNvSpPr txBox="1"/>
          <p:nvPr/>
        </p:nvSpPr>
        <p:spPr>
          <a:xfrm>
            <a:off x="6091388" y="2567883"/>
            <a:ext cx="6818362" cy="67487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marL="685800" indent="-685800" algn="l" defTabSz="1828800">
              <a:spcBef>
                <a:spcPts val="1000"/>
              </a:spcBef>
              <a:buClr>
                <a:srgbClr val="FFCC00"/>
              </a:buClr>
              <a:buSzPct val="80000"/>
              <a:buFont typeface="Monotype Sorts"/>
              <a:buBlip>
                <a:blip r:embed="rId4"/>
              </a:buBlip>
              <a:defRPr sz="3200">
                <a:solidFill>
                  <a:srgbClr val="000000"/>
                </a:solidFill>
                <a:effectLst>
                  <a:outerShdw sx="100000" sy="100000" kx="0" ky="0" algn="b" rotWithShape="0" blurRad="12700" dist="25400" dir="2700000">
                    <a:srgbClr val="FFFFFF"/>
                  </a:outerShdw>
                </a:effectLst>
                <a:latin typeface="Century Gothic"/>
                <a:ea typeface="Century Gothic"/>
                <a:cs typeface="Century Gothic"/>
                <a:sym typeface="Century Gothic"/>
              </a:defRPr>
            </a:pPr>
            <a:r>
              <a:t>They accused God of being unfair in His treatment of them  — (33:17, 20. Job 32:2; 34:5–10; 35:2; 40:8; 42:4–6. Mal. 2:17; 3:13–15. Mt. 20:11–15; Ro. 3:5, 20; 9:20; 10:3)</a:t>
            </a:r>
          </a:p>
          <a:p>
            <a:pPr marL="685800" indent="-685800" algn="l" defTabSz="1828800">
              <a:spcBef>
                <a:spcPts val="1000"/>
              </a:spcBef>
              <a:buClr>
                <a:srgbClr val="FFCC00"/>
              </a:buClr>
              <a:buSzPct val="80000"/>
              <a:buFont typeface="Monotype Sorts"/>
              <a:buBlip>
                <a:blip r:embed="rId4"/>
              </a:buBlip>
              <a:defRPr sz="3200">
                <a:solidFill>
                  <a:srgbClr val="000000"/>
                </a:solidFill>
                <a:effectLst>
                  <a:outerShdw sx="100000" sy="100000" kx="0" ky="0" algn="b" rotWithShape="0" blurRad="12700" dist="25400" dir="2700000">
                    <a:srgbClr val="FFFFFF"/>
                  </a:outerShdw>
                </a:effectLst>
                <a:latin typeface="Century Gothic"/>
                <a:ea typeface="Century Gothic"/>
                <a:cs typeface="Century Gothic"/>
                <a:sym typeface="Century Gothic"/>
              </a:defRPr>
            </a:pPr>
            <a:r>
              <a:t>God is FAIR, i.e., </a:t>
            </a:r>
            <a:r>
              <a:rPr b="1"/>
              <a:t>impartial</a:t>
            </a:r>
            <a:r>
              <a:t> — the guilty he will punish, the righteous he will reward, and even more, the penitent he will forgive — </a:t>
            </a:r>
            <a:r>
              <a:rPr b="1"/>
              <a:t>God is MERCIFUL!</a:t>
            </a:r>
            <a:r>
              <a:t> — (cf. Rom. 2:5-11; Acts 10:34; 9:14-16; etc.)</a:t>
            </a:r>
          </a:p>
        </p:txBody>
      </p:sp>
      <p:sp>
        <p:nvSpPr>
          <p:cNvPr id="338" name="Ezekiel 18:25 , 29 (NKJV)…"/>
          <p:cNvSpPr/>
          <p:nvPr/>
        </p:nvSpPr>
        <p:spPr>
          <a:xfrm>
            <a:off x="261063" y="2466283"/>
            <a:ext cx="5764678" cy="6951981"/>
          </a:xfrm>
          <a:prstGeom prst="rect">
            <a:avLst/>
          </a:prstGeom>
          <a:solidFill>
            <a:srgbClr val="808785"/>
          </a:solidFill>
          <a:ln w="12700">
            <a:miter lim="400000"/>
          </a:ln>
          <a:effectLst>
            <a:outerShdw sx="100000" sy="100000" kx="0" ky="0" algn="b" rotWithShape="0" blurRad="139700" dist="153053" dir="2704759">
              <a:srgbClr val="000000">
                <a:alpha val="98806"/>
              </a:srgbClr>
            </a:outerShdw>
          </a:effectLst>
          <a:extLst>
            <a:ext uri="{C572A759-6A51-4108-AA02-DFA0A04FC94B}">
              <ma14:wrappingTextBoxFlag xmlns:ma14="http://schemas.microsoft.com/office/mac/drawingml/2011/main" val="1"/>
            </a:ext>
          </a:extLst>
        </p:spPr>
        <p:txBody>
          <a:bodyPr lIns="50800" tIns="50800" rIns="50800" bIns="50800" anchor="ctr"/>
          <a:lstStyle/>
          <a:p>
            <a:pPr defTabSz="457200">
              <a:defRPr b="1" sz="3800">
                <a:solidFill>
                  <a:srgbClr val="FFFFFF"/>
                </a:solidFill>
                <a:effectLst>
                  <a:outerShdw sx="100000" sy="100000" kx="0" ky="0" algn="b" rotWithShape="0" blurRad="63500" dist="63500" dir="1631153">
                    <a:srgbClr val="000000"/>
                  </a:outerShdw>
                </a:effectLst>
                <a:latin typeface="Hoefler Text"/>
                <a:ea typeface="Hoefler Text"/>
                <a:cs typeface="Hoefler Text"/>
                <a:sym typeface="Hoefler Text"/>
              </a:defRPr>
            </a:pPr>
            <a:r>
              <a:t>Ezekiel 18:25 , 29 (NKJV)</a:t>
            </a:r>
          </a:p>
          <a:p>
            <a:pPr defTabSz="457200">
              <a:defRPr sz="3300">
                <a:solidFill>
                  <a:srgbClr val="FFFFFF"/>
                </a:solidFill>
                <a:effectLst>
                  <a:outerShdw sx="100000" sy="100000" kx="0" ky="0" algn="b" rotWithShape="0" blurRad="63500" dist="63500" dir="1631153">
                    <a:srgbClr val="000000"/>
                  </a:outerShdw>
                </a:effectLst>
                <a:latin typeface="Hoefler Text"/>
                <a:ea typeface="Hoefler Text"/>
                <a:cs typeface="Hoefler Text"/>
                <a:sym typeface="Hoefler Text"/>
              </a:defRPr>
            </a:pPr>
            <a:r>
              <a:rPr baseline="31999"/>
              <a:t>25</a:t>
            </a:r>
            <a:r>
              <a:t> “Yet you say, ‘The way of the Lord is not fair.’ Hear now, O house of Israel, is it not My way which is fair, and your ways which are not fair? …</a:t>
            </a:r>
          </a:p>
          <a:p>
            <a:pPr defTabSz="457200">
              <a:defRPr sz="3300">
                <a:solidFill>
                  <a:srgbClr val="FFFFFF"/>
                </a:solidFill>
                <a:effectLst>
                  <a:outerShdw sx="100000" sy="100000" kx="0" ky="0" algn="b" rotWithShape="0" blurRad="63500" dist="63500" dir="1631153">
                    <a:srgbClr val="000000"/>
                  </a:outerShdw>
                </a:effectLst>
                <a:latin typeface="Hoefler Text"/>
                <a:ea typeface="Hoefler Text"/>
                <a:cs typeface="Hoefler Text"/>
                <a:sym typeface="Hoefler Text"/>
              </a:defRPr>
            </a:pPr>
            <a:r>
              <a:rPr baseline="31999"/>
              <a:t>29</a:t>
            </a:r>
            <a:r>
              <a:t> Yet the house of Israel says, ‘The way of the Lord is not fair.’ O house of Israel, is it not My ways which are fair, and your ways which are not fair?</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37">
                                            <p:bg/>
                                          </p:spTgt>
                                        </p:tgtEl>
                                        <p:attrNameLst>
                                          <p:attrName>style.visibility</p:attrName>
                                        </p:attrNameLst>
                                      </p:cBhvr>
                                      <p:to>
                                        <p:strVal val="visible"/>
                                      </p:to>
                                    </p:set>
                                    <p:animEffect filter="wipe(left)" transition="in">
                                      <p:cBhvr>
                                        <p:cTn id="7" dur="1500"/>
                                        <p:tgtEl>
                                          <p:spTgt spid="337">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37">
                                            <p:txEl>
                                              <p:pRg st="0" end="0"/>
                                            </p:txEl>
                                          </p:spTgt>
                                        </p:tgtEl>
                                        <p:attrNameLst>
                                          <p:attrName>style.visibility</p:attrName>
                                        </p:attrNameLst>
                                      </p:cBhvr>
                                      <p:to>
                                        <p:strVal val="visible"/>
                                      </p:to>
                                    </p:set>
                                    <p:animEffect filter="wipe(left)" transition="in">
                                      <p:cBhvr>
                                        <p:cTn id="10" dur="1500"/>
                                        <p:tgtEl>
                                          <p:spTgt spid="33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37">
                                            <p:txEl>
                                              <p:pRg st="1" end="1"/>
                                            </p:txEl>
                                          </p:spTgt>
                                        </p:tgtEl>
                                        <p:attrNameLst>
                                          <p:attrName>style.visibility</p:attrName>
                                        </p:attrNameLst>
                                      </p:cBhvr>
                                      <p:to>
                                        <p:strVal val="visible"/>
                                      </p:to>
                                    </p:set>
                                    <p:animEffect filter="wipe(left)" transition="in">
                                      <p:cBhvr>
                                        <p:cTn id="15" dur="1500"/>
                                        <p:tgtEl>
                                          <p:spTgt spid="337">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37" grpId="1"/>
    </p:bldLst>
  </p:timing>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40" name="Image" descr="Image"/>
          <p:cNvPicPr>
            <a:picLocks noChangeAspect="0"/>
          </p:cNvPicPr>
          <p:nvPr/>
        </p:nvPicPr>
        <p:blipFill>
          <a:blip r:embed="rId2">
            <a:extLst/>
          </a:blip>
          <a:stretch>
            <a:fillRect/>
          </a:stretch>
        </p:blipFill>
        <p:spPr>
          <a:xfrm>
            <a:off x="-54426" y="66722"/>
            <a:ext cx="13113653" cy="2583838"/>
          </a:xfrm>
          <a:prstGeom prst="rect">
            <a:avLst/>
          </a:prstGeom>
          <a:effectLst>
            <a:outerShdw sx="100000" sy="100000" kx="0" ky="0" algn="b" rotWithShape="0" blurRad="279400" dist="177841" dir="3554915">
              <a:srgbClr val="000000">
                <a:alpha val="98806"/>
              </a:srgbClr>
            </a:outerShdw>
          </a:effectLst>
        </p:spPr>
      </p:pic>
      <p:pic>
        <p:nvPicPr>
          <p:cNvPr id="341" name="Image" descr="Image"/>
          <p:cNvPicPr>
            <a:picLocks noChangeAspect="0"/>
          </p:cNvPicPr>
          <p:nvPr/>
        </p:nvPicPr>
        <p:blipFill>
          <a:blip r:embed="rId3">
            <a:extLst/>
          </a:blip>
          <a:stretch>
            <a:fillRect/>
          </a:stretch>
        </p:blipFill>
        <p:spPr>
          <a:xfrm>
            <a:off x="700230" y="568670"/>
            <a:ext cx="11604340" cy="1579942"/>
          </a:xfrm>
          <a:prstGeom prst="rect">
            <a:avLst/>
          </a:prstGeom>
          <a:ln w="12700">
            <a:miter lim="400000"/>
          </a:ln>
          <a:effectLst>
            <a:outerShdw sx="100000" sy="100000" kx="0" ky="0" algn="b" rotWithShape="0" blurRad="279400" dist="177841" dir="3554915">
              <a:srgbClr val="000000">
                <a:alpha val="98806"/>
              </a:srgbClr>
            </a:outerShdw>
          </a:effectLst>
        </p:spPr>
      </p:pic>
      <p:sp>
        <p:nvSpPr>
          <p:cNvPr id="342" name="Ezekiel 18:30–32 (NKJV)…"/>
          <p:cNvSpPr txBox="1"/>
          <p:nvPr/>
        </p:nvSpPr>
        <p:spPr>
          <a:xfrm>
            <a:off x="119865" y="2725583"/>
            <a:ext cx="12765069" cy="688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5500">
                <a:solidFill>
                  <a:srgbClr val="000000"/>
                </a:solidFill>
                <a:latin typeface="Hoefler Text"/>
                <a:ea typeface="Hoefler Text"/>
                <a:cs typeface="Hoefler Text"/>
                <a:sym typeface="Hoefler Text"/>
              </a:defRPr>
            </a:pPr>
            <a:r>
              <a:t>Ezekiel 18:30–32 (NKJV)</a:t>
            </a:r>
          </a:p>
          <a:p>
            <a:pPr defTabSz="457200">
              <a:defRPr sz="4300">
                <a:solidFill>
                  <a:srgbClr val="000000"/>
                </a:solidFill>
                <a:latin typeface="Hoefler Text"/>
                <a:ea typeface="Hoefler Text"/>
                <a:cs typeface="Hoefler Text"/>
                <a:sym typeface="Hoefler Text"/>
              </a:defRPr>
            </a:pPr>
            <a:r>
              <a:rPr baseline="31999"/>
              <a:t>30</a:t>
            </a:r>
            <a:r>
              <a:t> “Therefore I will judge you, O house of Israel, every one according to his ways,” says the Lord God. “Repent, and turn from all your transgressions, so that iniquity will not be your ruin. </a:t>
            </a:r>
            <a:r>
              <a:rPr baseline="31999"/>
              <a:t>31</a:t>
            </a:r>
            <a:r>
              <a:t> Cast away from you all the transgressions which you have committed, and get yourselves a new heart and a new spirit. For why should you die, O house of Israel? </a:t>
            </a:r>
            <a:r>
              <a:rPr baseline="31999"/>
              <a:t>32</a:t>
            </a:r>
            <a:r>
              <a:t> For I have no pleasure in the death of one who dies,” says the Lord God. “Therefore turn and live!”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59" name="Image" descr="Image"/>
          <p:cNvPicPr>
            <a:picLocks noChangeAspect="1"/>
          </p:cNvPicPr>
          <p:nvPr>
            <p:ph type="pic" idx="13"/>
          </p:nvPr>
        </p:nvPicPr>
        <p:blipFill>
          <a:blip r:embed="rId2">
            <a:extLst/>
          </a:blip>
          <a:srcRect l="12496" t="0" r="12496" b="0"/>
          <a:stretch>
            <a:fillRect/>
          </a:stretch>
        </p:blipFill>
        <p:spPr>
          <a:prstGeom prst="rect">
            <a:avLst/>
          </a:prstGeom>
        </p:spPr>
      </p:pic>
      <p:pic>
        <p:nvPicPr>
          <p:cNvPr id="260" name="Image" descr="Image"/>
          <p:cNvPicPr>
            <a:picLocks noChangeAspect="0"/>
          </p:cNvPicPr>
          <p:nvPr/>
        </p:nvPicPr>
        <p:blipFill>
          <a:blip r:embed="rId3">
            <a:extLst/>
          </a:blip>
          <a:stretch>
            <a:fillRect/>
          </a:stretch>
        </p:blipFill>
        <p:spPr>
          <a:xfrm>
            <a:off x="-54426" y="66722"/>
            <a:ext cx="13113653" cy="2583838"/>
          </a:xfrm>
          <a:prstGeom prst="rect">
            <a:avLst/>
          </a:prstGeom>
          <a:effectLst>
            <a:outerShdw sx="100000" sy="100000" kx="0" ky="0" algn="b" rotWithShape="0" blurRad="279400" dist="177841" dir="3554915">
              <a:srgbClr val="000000">
                <a:alpha val="98806"/>
              </a:srgbClr>
            </a:outerShdw>
          </a:effectLst>
        </p:spPr>
      </p:pic>
      <p:pic>
        <p:nvPicPr>
          <p:cNvPr id="261" name="Image" descr="Image"/>
          <p:cNvPicPr>
            <a:picLocks noChangeAspect="0"/>
          </p:cNvPicPr>
          <p:nvPr/>
        </p:nvPicPr>
        <p:blipFill>
          <a:blip r:embed="rId4">
            <a:extLst/>
          </a:blip>
          <a:stretch>
            <a:fillRect/>
          </a:stretch>
        </p:blipFill>
        <p:spPr>
          <a:xfrm>
            <a:off x="700230" y="568670"/>
            <a:ext cx="11604340" cy="1579942"/>
          </a:xfrm>
          <a:prstGeom prst="rect">
            <a:avLst/>
          </a:prstGeom>
          <a:ln w="12700">
            <a:miter lim="400000"/>
          </a:ln>
          <a:effectLst>
            <a:outerShdw sx="100000" sy="100000" kx="0" ky="0" algn="b" rotWithShape="0" blurRad="279400" dist="177841" dir="3554915">
              <a:srgbClr val="000000">
                <a:alpha val="98806"/>
              </a:srgbClr>
            </a:outerShdw>
          </a:effectLst>
        </p:spPr>
      </p:pic>
      <p:pic>
        <p:nvPicPr>
          <p:cNvPr id="262" name="Image" descr="Image"/>
          <p:cNvPicPr>
            <a:picLocks noChangeAspect="1"/>
          </p:cNvPicPr>
          <p:nvPr/>
        </p:nvPicPr>
        <p:blipFill>
          <a:blip r:embed="rId5">
            <a:alphaModFix amt="98865"/>
            <a:extLst/>
          </a:blip>
          <a:stretch>
            <a:fillRect/>
          </a:stretch>
        </p:blipFill>
        <p:spPr>
          <a:xfrm>
            <a:off x="-19177" y="3187020"/>
            <a:ext cx="4288982" cy="5586801"/>
          </a:xfrm>
          <a:prstGeom prst="rect">
            <a:avLst/>
          </a:prstGeom>
          <a:ln w="12700">
            <a:miter lim="400000"/>
          </a:ln>
          <a:effectLst>
            <a:outerShdw sx="100000" sy="100000" kx="0" ky="0" algn="b" rotWithShape="0" blurRad="279400" dist="177841" dir="3554915">
              <a:srgbClr val="000000"/>
            </a:outerShdw>
          </a:effectLst>
        </p:spPr>
      </p:pic>
      <p:sp>
        <p:nvSpPr>
          <p:cNvPr id="263" name="Name - “God strengthens” (2:5; 3:7-8)…"/>
          <p:cNvSpPr txBox="1"/>
          <p:nvPr/>
        </p:nvSpPr>
        <p:spPr>
          <a:xfrm>
            <a:off x="4184131" y="3917262"/>
            <a:ext cx="8737520" cy="5402581"/>
          </a:xfrm>
          <a:prstGeom prst="rect">
            <a:avLst/>
          </a:prstGeom>
          <a:ln w="12700">
            <a:miter lim="400000"/>
          </a:ln>
          <a:effectLst>
            <a:outerShdw sx="100000" sy="100000" kx="0" ky="0" algn="b" rotWithShape="0" blurRad="152400" dist="95711" dir="3554915">
              <a:srgbClr val="000000"/>
            </a:outerShdw>
          </a:effectLst>
          <a:extLst>
            <a:ext uri="{C572A759-6A51-4108-AA02-DFA0A04FC94B}">
              <ma14:wrappingTextBoxFlag xmlns:ma14="http://schemas.microsoft.com/office/mac/drawingml/2011/main" val="1"/>
            </a:ext>
          </a:extLst>
        </p:spPr>
        <p:txBody>
          <a:bodyPr tIns="91439" bIns="91439">
            <a:spAutoFit/>
          </a:bodyPr>
          <a:lstStyle/>
          <a:p>
            <a:pPr marL="914399" indent="-914399" algn="l" defTabSz="1828800">
              <a:spcBef>
                <a:spcPts val="1000"/>
              </a:spcBef>
              <a:buClr>
                <a:srgbClr val="FFCC00"/>
              </a:buClr>
              <a:buSzPct val="80000"/>
              <a:buFont typeface="Monotype Sorts"/>
              <a:buBlip>
                <a:blip r:embed="rId6"/>
              </a:buBlip>
              <a:defRPr sz="3200">
                <a:solidFill>
                  <a:srgbClr val="FFFFFF"/>
                </a:solidFill>
                <a:effectLst>
                  <a:outerShdw sx="100000" sy="100000" kx="0" ky="0" algn="b" rotWithShape="0" blurRad="50800" dist="63500" dir="2700000">
                    <a:srgbClr val="000000"/>
                  </a:outerShdw>
                </a:effectLst>
                <a:latin typeface="Century Gothic"/>
                <a:ea typeface="Century Gothic"/>
                <a:cs typeface="Century Gothic"/>
                <a:sym typeface="Century Gothic"/>
              </a:defRPr>
            </a:pPr>
            <a:r>
              <a:t>Name - “God strengthens” (2:5; 3:7-8)</a:t>
            </a:r>
          </a:p>
          <a:p>
            <a:pPr marL="914399" indent="-914399" algn="l" defTabSz="1828800">
              <a:spcBef>
                <a:spcPts val="1000"/>
              </a:spcBef>
              <a:buClr>
                <a:srgbClr val="FFCC00"/>
              </a:buClr>
              <a:buSzPct val="80000"/>
              <a:buFont typeface="Monotype Sorts"/>
              <a:buBlip>
                <a:blip r:embed="rId6"/>
              </a:buBlip>
              <a:defRPr sz="3200">
                <a:solidFill>
                  <a:srgbClr val="FFFFFF"/>
                </a:solidFill>
                <a:effectLst>
                  <a:outerShdw sx="100000" sy="100000" kx="0" ky="0" algn="b" rotWithShape="0" blurRad="50800" dist="63500" dir="2700000">
                    <a:srgbClr val="000000"/>
                  </a:outerShdw>
                </a:effectLst>
                <a:latin typeface="Century Gothic"/>
                <a:ea typeface="Century Gothic"/>
                <a:cs typeface="Century Gothic"/>
                <a:sym typeface="Century Gothic"/>
              </a:defRPr>
            </a:pPr>
            <a:r>
              <a:t>Born during Josiah’s reign 622 B.C.,</a:t>
            </a:r>
          </a:p>
          <a:p>
            <a:pPr marL="914399" indent="-914399" algn="l" defTabSz="1828800">
              <a:spcBef>
                <a:spcPts val="1000"/>
              </a:spcBef>
              <a:buClr>
                <a:srgbClr val="FFCC00"/>
              </a:buClr>
              <a:buSzPct val="80000"/>
              <a:buFont typeface="Monotype Sorts"/>
              <a:buBlip>
                <a:blip r:embed="rId6"/>
              </a:buBlip>
              <a:defRPr sz="3200">
                <a:solidFill>
                  <a:srgbClr val="FFFFFF"/>
                </a:solidFill>
                <a:effectLst>
                  <a:outerShdw sx="100000" sy="100000" kx="0" ky="0" algn="b" rotWithShape="0" blurRad="50800" dist="63500" dir="2700000">
                    <a:srgbClr val="000000"/>
                  </a:outerShdw>
                </a:effectLst>
                <a:latin typeface="Century Gothic"/>
                <a:ea typeface="Century Gothic"/>
                <a:cs typeface="Century Gothic"/>
                <a:sym typeface="Century Gothic"/>
              </a:defRPr>
            </a:pPr>
            <a:r>
              <a:t>A priest, then a prophet (1:3)</a:t>
            </a:r>
          </a:p>
          <a:p>
            <a:pPr marL="914399" indent="-914399" algn="l" defTabSz="1828800">
              <a:spcBef>
                <a:spcPts val="1000"/>
              </a:spcBef>
              <a:buClr>
                <a:srgbClr val="FFCC00"/>
              </a:buClr>
              <a:buSzPct val="80000"/>
              <a:buFont typeface="Monotype Sorts"/>
              <a:buBlip>
                <a:blip r:embed="rId6"/>
              </a:buBlip>
              <a:defRPr sz="3200">
                <a:solidFill>
                  <a:srgbClr val="FFFFFF"/>
                </a:solidFill>
                <a:effectLst>
                  <a:outerShdw sx="100000" sy="100000" kx="0" ky="0" algn="b" rotWithShape="0" blurRad="50800" dist="63500" dir="2700000">
                    <a:srgbClr val="000000"/>
                  </a:outerShdw>
                </a:effectLst>
                <a:latin typeface="Century Gothic"/>
                <a:ea typeface="Century Gothic"/>
                <a:cs typeface="Century Gothic"/>
                <a:sym typeface="Century Gothic"/>
              </a:defRPr>
            </a:pPr>
            <a:r>
              <a:t>Was married - (24:15-18)</a:t>
            </a:r>
          </a:p>
          <a:p>
            <a:pPr marL="914399" indent="-914399" algn="l" defTabSz="1828800">
              <a:spcBef>
                <a:spcPts val="1000"/>
              </a:spcBef>
              <a:buClr>
                <a:srgbClr val="FFCC00"/>
              </a:buClr>
              <a:buSzPct val="80000"/>
              <a:buFont typeface="Monotype Sorts"/>
              <a:buBlip>
                <a:blip r:embed="rId6"/>
              </a:buBlip>
              <a:defRPr sz="3200">
                <a:solidFill>
                  <a:srgbClr val="FFFFFF"/>
                </a:solidFill>
                <a:effectLst>
                  <a:outerShdw sx="100000" sy="100000" kx="0" ky="0" algn="b" rotWithShape="0" blurRad="50800" dist="63500" dir="2700000">
                    <a:srgbClr val="000000"/>
                  </a:outerShdw>
                </a:effectLst>
                <a:latin typeface="Century Gothic"/>
                <a:ea typeface="Century Gothic"/>
                <a:cs typeface="Century Gothic"/>
                <a:sym typeface="Century Gothic"/>
              </a:defRPr>
            </a:pPr>
            <a:r>
              <a:t>Witnessed captivity of 605 B.C.</a:t>
            </a:r>
          </a:p>
          <a:p>
            <a:pPr marL="914399" indent="-914399" algn="l" defTabSz="1828800">
              <a:spcBef>
                <a:spcPts val="1000"/>
              </a:spcBef>
              <a:buClr>
                <a:srgbClr val="FFCC00"/>
              </a:buClr>
              <a:buSzPct val="80000"/>
              <a:buFont typeface="Monotype Sorts"/>
              <a:buBlip>
                <a:blip r:embed="rId6"/>
              </a:buBlip>
              <a:defRPr sz="3200">
                <a:solidFill>
                  <a:srgbClr val="FFFFFF"/>
                </a:solidFill>
                <a:effectLst>
                  <a:outerShdw sx="100000" sy="100000" kx="0" ky="0" algn="b" rotWithShape="0" blurRad="50800" dist="63500" dir="2700000">
                    <a:srgbClr val="000000"/>
                  </a:outerShdw>
                </a:effectLst>
                <a:latin typeface="Century Gothic"/>
                <a:ea typeface="Century Gothic"/>
                <a:cs typeface="Century Gothic"/>
                <a:sym typeface="Century Gothic"/>
              </a:defRPr>
            </a:pPr>
            <a:r>
              <a:t>Carried away in 597 B.C. to Babylon - Ezek. 2:4; 3:7; 5:11; 6:13; 8:1ff; 9:9; etc.)</a:t>
            </a:r>
          </a:p>
          <a:p>
            <a:pPr marL="914399" indent="-914399" algn="l" defTabSz="1828800">
              <a:spcBef>
                <a:spcPts val="1000"/>
              </a:spcBef>
              <a:buClr>
                <a:srgbClr val="FFCC00"/>
              </a:buClr>
              <a:buSzPct val="80000"/>
              <a:buFont typeface="Monotype Sorts"/>
              <a:buBlip>
                <a:blip r:embed="rId6"/>
              </a:buBlip>
              <a:defRPr sz="3200">
                <a:solidFill>
                  <a:srgbClr val="FFFFFF"/>
                </a:solidFill>
                <a:effectLst>
                  <a:outerShdw sx="100000" sy="100000" kx="0" ky="0" algn="b" rotWithShape="0" blurRad="50800" dist="63500" dir="2700000">
                    <a:srgbClr val="000000"/>
                  </a:outerShdw>
                </a:effectLst>
                <a:latin typeface="Century Gothic"/>
                <a:ea typeface="Century Gothic"/>
                <a:cs typeface="Century Gothic"/>
                <a:sym typeface="Century Gothic"/>
              </a:defRPr>
            </a:pPr>
            <a:r>
              <a:t>Began preaching in 592 B.C., 30 years old (Jerusalem fell in 586 B.C.)</a:t>
            </a:r>
          </a:p>
        </p:txBody>
      </p:sp>
      <p:sp>
        <p:nvSpPr>
          <p:cNvPr id="264" name="Ezekiel the Man (Son of Man)"/>
          <p:cNvSpPr txBox="1"/>
          <p:nvPr/>
        </p:nvSpPr>
        <p:spPr>
          <a:xfrm>
            <a:off x="4739634" y="2677336"/>
            <a:ext cx="7933965" cy="711201"/>
          </a:xfrm>
          <a:prstGeom prst="rect">
            <a:avLst/>
          </a:prstGeom>
          <a:ln w="12700">
            <a:miter lim="400000"/>
          </a:ln>
          <a:effectLst>
            <a:outerShdw sx="100000" sy="100000" kx="0" ky="0" algn="b" rotWithShape="0" blurRad="152400" dist="104881" dir="3554915">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4100">
                <a:solidFill>
                  <a:schemeClr val="accent3">
                    <a:hueOff val="198700"/>
                    <a:satOff val="21248"/>
                    <a:lumOff val="19305"/>
                  </a:schemeClr>
                </a:solidFill>
                <a:effectLst>
                  <a:outerShdw sx="100000" sy="100000" kx="0" ky="0" algn="b" rotWithShape="0" blurRad="50800" dist="63500" dir="981590">
                    <a:srgbClr val="000000"/>
                  </a:outerShdw>
                </a:effectLst>
                <a:latin typeface="Gill Sans"/>
                <a:ea typeface="Gill Sans"/>
                <a:cs typeface="Gill Sans"/>
                <a:sym typeface="Gill Sans"/>
              </a:defRPr>
            </a:lvl1pPr>
          </a:lstStyle>
          <a:p>
            <a:pPr/>
            <a:r>
              <a:t>Ezekiel the Man (Son of Man)</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44" name="Image" descr="Image"/>
          <p:cNvPicPr>
            <a:picLocks noChangeAspect="1"/>
          </p:cNvPicPr>
          <p:nvPr>
            <p:ph type="pic" idx="13"/>
          </p:nvPr>
        </p:nvPicPr>
        <p:blipFill>
          <a:blip r:embed="rId2">
            <a:extLst/>
          </a:blip>
          <a:srcRect l="12000" t="0" r="12000" b="0"/>
          <a:stretch>
            <a:fillRect/>
          </a:stretch>
        </p:blipFill>
        <p:spPr>
          <a:prstGeom prst="rect">
            <a:avLst/>
          </a:prstGeom>
        </p:spPr>
      </p:pic>
      <p:pic>
        <p:nvPicPr>
          <p:cNvPr id="345" name="Image" descr="Image"/>
          <p:cNvPicPr>
            <a:picLocks noChangeAspect="0"/>
          </p:cNvPicPr>
          <p:nvPr/>
        </p:nvPicPr>
        <p:blipFill>
          <a:blip r:embed="rId3">
            <a:extLst/>
          </a:blip>
          <a:stretch>
            <a:fillRect/>
          </a:stretch>
        </p:blipFill>
        <p:spPr>
          <a:xfrm>
            <a:off x="-54426" y="66722"/>
            <a:ext cx="13113653" cy="2583838"/>
          </a:xfrm>
          <a:prstGeom prst="rect">
            <a:avLst/>
          </a:prstGeom>
          <a:effectLst>
            <a:outerShdw sx="100000" sy="100000" kx="0" ky="0" algn="b" rotWithShape="0" blurRad="279400" dist="177841" dir="3554915">
              <a:srgbClr val="000000">
                <a:alpha val="98806"/>
              </a:srgbClr>
            </a:outerShdw>
          </a:effectLst>
        </p:spPr>
      </p:pic>
      <p:pic>
        <p:nvPicPr>
          <p:cNvPr id="346" name="Image" descr="Image"/>
          <p:cNvPicPr>
            <a:picLocks noChangeAspect="0"/>
          </p:cNvPicPr>
          <p:nvPr/>
        </p:nvPicPr>
        <p:blipFill>
          <a:blip r:embed="rId4">
            <a:extLst/>
          </a:blip>
          <a:stretch>
            <a:fillRect/>
          </a:stretch>
        </p:blipFill>
        <p:spPr>
          <a:xfrm>
            <a:off x="700230" y="568670"/>
            <a:ext cx="11604340" cy="1579942"/>
          </a:xfrm>
          <a:prstGeom prst="rect">
            <a:avLst/>
          </a:prstGeom>
          <a:ln w="12700">
            <a:miter lim="400000"/>
          </a:ln>
          <a:effectLst>
            <a:outerShdw sx="100000" sy="100000" kx="0" ky="0" algn="b" rotWithShape="0" blurRad="279400" dist="177841" dir="3554915">
              <a:srgbClr val="000000">
                <a:alpha val="98806"/>
              </a:srgbClr>
            </a:outerShdw>
          </a:effectLst>
        </p:spPr>
      </p:pic>
      <p:pic>
        <p:nvPicPr>
          <p:cNvPr id="347" name="We ARE Personally Accountable Before God - Rom 2:5-11…" descr="We ARE Personally Accountable Before God - Rom 2:5-11…"/>
          <p:cNvPicPr>
            <a:picLocks noChangeAspect="0"/>
          </p:cNvPicPr>
          <p:nvPr/>
        </p:nvPicPr>
        <p:blipFill>
          <a:blip r:embed="rId5">
            <a:extLst/>
          </a:blip>
          <a:stretch>
            <a:fillRect/>
          </a:stretch>
        </p:blipFill>
        <p:spPr>
          <a:xfrm>
            <a:off x="97043" y="2577379"/>
            <a:ext cx="8511205" cy="7094118"/>
          </a:xfrm>
          <a:prstGeom prst="rect">
            <a:avLst/>
          </a:prstGeom>
          <a:effectLst>
            <a:outerShdw sx="100000" sy="100000" kx="0" ky="0" algn="b" rotWithShape="0" blurRad="279400" dist="177841" dir="3554915">
              <a:srgbClr val="000000">
                <a:alpha val="64286"/>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blinds dir="vert"/>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47"/>
                                        </p:tgtEl>
                                        <p:attrNameLst>
                                          <p:attrName>style.visibility</p:attrName>
                                        </p:attrNameLst>
                                      </p:cBhvr>
                                      <p:to>
                                        <p:strVal val="visible"/>
                                      </p:to>
                                    </p:set>
                                    <p:animEffect filter="wipe(left)" transition="in">
                                      <p:cBhvr>
                                        <p:cTn id="7" dur="1500"/>
                                        <p:tgtEl>
                                          <p:spTgt spid="3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47" grpId="1"/>
    </p:bldLst>
  </p:timing>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49" name="Image" descr="Image"/>
          <p:cNvPicPr>
            <a:picLocks noChangeAspect="1"/>
          </p:cNvPicPr>
          <p:nvPr>
            <p:ph type="pic" idx="13"/>
          </p:nvPr>
        </p:nvPicPr>
        <p:blipFill>
          <a:blip r:embed="rId2">
            <a:extLst/>
          </a:blip>
          <a:srcRect l="12000" t="0" r="12000" b="0"/>
          <a:stretch>
            <a:fillRect/>
          </a:stretch>
        </p:blipFill>
        <p:spPr>
          <a:prstGeom prst="rect">
            <a:avLst/>
          </a:prstGeom>
        </p:spPr>
      </p:pic>
      <p:pic>
        <p:nvPicPr>
          <p:cNvPr id="350" name="Image" descr="Image"/>
          <p:cNvPicPr>
            <a:picLocks noChangeAspect="0"/>
          </p:cNvPicPr>
          <p:nvPr/>
        </p:nvPicPr>
        <p:blipFill>
          <a:blip r:embed="rId3">
            <a:extLst/>
          </a:blip>
          <a:stretch>
            <a:fillRect/>
          </a:stretch>
        </p:blipFill>
        <p:spPr>
          <a:xfrm>
            <a:off x="-54426" y="66722"/>
            <a:ext cx="13113653" cy="2583838"/>
          </a:xfrm>
          <a:prstGeom prst="rect">
            <a:avLst/>
          </a:prstGeom>
          <a:effectLst>
            <a:outerShdw sx="100000" sy="100000" kx="0" ky="0" algn="b" rotWithShape="0" blurRad="279400" dist="177841" dir="3554915">
              <a:srgbClr val="000000">
                <a:alpha val="98806"/>
              </a:srgbClr>
            </a:outerShdw>
          </a:effectLst>
        </p:spPr>
      </p:pic>
      <p:pic>
        <p:nvPicPr>
          <p:cNvPr id="351" name="Image" descr="Image"/>
          <p:cNvPicPr>
            <a:picLocks noChangeAspect="0"/>
          </p:cNvPicPr>
          <p:nvPr/>
        </p:nvPicPr>
        <p:blipFill>
          <a:blip r:embed="rId4">
            <a:extLst/>
          </a:blip>
          <a:stretch>
            <a:fillRect/>
          </a:stretch>
        </p:blipFill>
        <p:spPr>
          <a:xfrm>
            <a:off x="700230" y="568670"/>
            <a:ext cx="11604340" cy="1579942"/>
          </a:xfrm>
          <a:prstGeom prst="rect">
            <a:avLst/>
          </a:prstGeom>
          <a:ln w="12700">
            <a:miter lim="400000"/>
          </a:ln>
          <a:effectLst>
            <a:outerShdw sx="100000" sy="100000" kx="0" ky="0" algn="b" rotWithShape="0" blurRad="279400" dist="177841" dir="3554915">
              <a:srgbClr val="000000">
                <a:alpha val="98806"/>
              </a:srgbClr>
            </a:outerShdw>
          </a:effectLst>
        </p:spPr>
      </p:pic>
      <p:pic>
        <p:nvPicPr>
          <p:cNvPr id="352" name="If we repent (turn from sin and turn to God’s standard of righteousness) we can be saved and live - Acts 2:38; Rom. 6:3-6, 16-18; 1 Pet 1:13-23…" descr="If we repent (turn from sin and turn to God’s standard of righteousness) we can be saved and live - Acts 2:38; Rom. 6:3-6, 16-18; 1 Pet 1:13-23…"/>
          <p:cNvPicPr>
            <a:picLocks noChangeAspect="0"/>
          </p:cNvPicPr>
          <p:nvPr/>
        </p:nvPicPr>
        <p:blipFill>
          <a:blip r:embed="rId5">
            <a:extLst/>
          </a:blip>
          <a:stretch>
            <a:fillRect/>
          </a:stretch>
        </p:blipFill>
        <p:spPr>
          <a:xfrm>
            <a:off x="97043" y="2782445"/>
            <a:ext cx="9629519" cy="6661051"/>
          </a:xfrm>
          <a:prstGeom prst="rect">
            <a:avLst/>
          </a:prstGeom>
          <a:effectLst>
            <a:outerShdw sx="100000" sy="100000" kx="0" ky="0" algn="b" rotWithShape="0" blurRad="279400" dist="177841" dir="3554915">
              <a:srgbClr val="000000">
                <a:alpha val="64286"/>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52"/>
                                        </p:tgtEl>
                                        <p:attrNameLst>
                                          <p:attrName>style.visibility</p:attrName>
                                        </p:attrNameLst>
                                      </p:cBhvr>
                                      <p:to>
                                        <p:strVal val="visible"/>
                                      </p:to>
                                    </p:set>
                                    <p:animEffect filter="wipe(left)" transition="in">
                                      <p:cBhvr>
                                        <p:cTn id="7" dur="1500"/>
                                        <p:tgtEl>
                                          <p:spTgt spid="3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52" grpId="1"/>
    </p:bldLst>
  </p:timing>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55" name="Image" descr="Image"/>
          <p:cNvPicPr>
            <a:picLocks noChangeAspect="1"/>
          </p:cNvPicPr>
          <p:nvPr>
            <p:ph type="pic" idx="13"/>
          </p:nvPr>
        </p:nvPicPr>
        <p:blipFill>
          <a:blip r:embed="rId2">
            <a:extLst/>
          </a:blip>
          <a:srcRect l="3846" t="0" r="3846" b="0"/>
          <a:stretch>
            <a:fillRect/>
          </a:stretch>
        </p:blipFill>
        <p:spPr>
          <a:prstGeom prst="rect">
            <a:avLst/>
          </a:prstGeom>
        </p:spPr>
      </p:pic>
      <p:pic>
        <p:nvPicPr>
          <p:cNvPr id="356" name="Image" descr="Image"/>
          <p:cNvPicPr>
            <a:picLocks noChangeAspect="0"/>
          </p:cNvPicPr>
          <p:nvPr/>
        </p:nvPicPr>
        <p:blipFill>
          <a:blip r:embed="rId3">
            <a:extLst/>
          </a:blip>
          <a:stretch>
            <a:fillRect/>
          </a:stretch>
        </p:blipFill>
        <p:spPr>
          <a:xfrm>
            <a:off x="-54426" y="66722"/>
            <a:ext cx="13113653" cy="2583838"/>
          </a:xfrm>
          <a:prstGeom prst="rect">
            <a:avLst/>
          </a:prstGeom>
          <a:effectLst>
            <a:outerShdw sx="100000" sy="100000" kx="0" ky="0" algn="b" rotWithShape="0" blurRad="279400" dist="177841" dir="3554915">
              <a:srgbClr val="000000">
                <a:alpha val="98806"/>
              </a:srgbClr>
            </a:outerShdw>
          </a:effectLst>
        </p:spPr>
      </p:pic>
      <p:pic>
        <p:nvPicPr>
          <p:cNvPr id="357" name="Image" descr="Image"/>
          <p:cNvPicPr>
            <a:picLocks noChangeAspect="0"/>
          </p:cNvPicPr>
          <p:nvPr/>
        </p:nvPicPr>
        <p:blipFill>
          <a:blip r:embed="rId4">
            <a:extLst/>
          </a:blip>
          <a:stretch>
            <a:fillRect/>
          </a:stretch>
        </p:blipFill>
        <p:spPr>
          <a:xfrm>
            <a:off x="700230" y="568670"/>
            <a:ext cx="11604340" cy="1579942"/>
          </a:xfrm>
          <a:prstGeom prst="rect">
            <a:avLst/>
          </a:prstGeom>
          <a:ln w="12700">
            <a:miter lim="400000"/>
          </a:ln>
          <a:effectLst>
            <a:outerShdw sx="100000" sy="100000" kx="0" ky="0" algn="b" rotWithShape="0" blurRad="279400" dist="177841" dir="3554915">
              <a:srgbClr val="000000">
                <a:alpha val="98806"/>
              </a:srgbClr>
            </a:outerShdw>
          </a:effectLst>
        </p:spPr>
      </p:pic>
      <p:pic>
        <p:nvPicPr>
          <p:cNvPr id="358" name="Image" descr="Image"/>
          <p:cNvPicPr>
            <a:picLocks noChangeAspect="0"/>
          </p:cNvPicPr>
          <p:nvPr/>
        </p:nvPicPr>
        <p:blipFill>
          <a:blip r:embed="rId5">
            <a:extLst/>
          </a:blip>
          <a:stretch>
            <a:fillRect/>
          </a:stretch>
        </p:blipFill>
        <p:spPr>
          <a:xfrm>
            <a:off x="401390" y="4592956"/>
            <a:ext cx="12202020" cy="2096636"/>
          </a:xfrm>
          <a:prstGeom prst="rect">
            <a:avLst/>
          </a:prstGeom>
          <a:ln w="12700">
            <a:miter lim="400000"/>
          </a:ln>
          <a:effectLst>
            <a:outerShdw sx="100000" sy="100000" kx="0" ky="0" algn="b" rotWithShape="0" blurRad="279400" dist="177841" dir="3554915">
              <a:srgbClr val="000000">
                <a:alpha val="64286"/>
              </a:srgbClr>
            </a:outerShdw>
          </a:effectLst>
        </p:spPr>
      </p:pic>
      <p:pic>
        <p:nvPicPr>
          <p:cNvPr id="359" name="Image" descr="Image"/>
          <p:cNvPicPr>
            <a:picLocks noChangeAspect="1"/>
          </p:cNvPicPr>
          <p:nvPr/>
        </p:nvPicPr>
        <p:blipFill>
          <a:blip r:embed="rId6">
            <a:extLst/>
          </a:blip>
          <a:stretch>
            <a:fillRect/>
          </a:stretch>
        </p:blipFill>
        <p:spPr>
          <a:xfrm>
            <a:off x="3098374" y="3502068"/>
            <a:ext cx="6808052" cy="1425554"/>
          </a:xfrm>
          <a:prstGeom prst="rect">
            <a:avLst/>
          </a:prstGeom>
          <a:ln w="12700">
            <a:miter lim="400000"/>
          </a:ln>
          <a:effectLst>
            <a:outerShdw sx="100000" sy="100000" kx="0" ky="0" algn="b" rotWithShape="0" blurRad="279400" dist="177841" dir="3554915">
              <a:srgbClr val="000000">
                <a:alpha val="64286"/>
              </a:srgbClr>
            </a:outerShdw>
          </a:effectLst>
        </p:spPr>
      </p:pic>
      <p:sp>
        <p:nvSpPr>
          <p:cNvPr id="360" name="Charts by Don McClain…"/>
          <p:cNvSpPr txBox="1"/>
          <p:nvPr/>
        </p:nvSpPr>
        <p:spPr>
          <a:xfrm>
            <a:off x="488999" y="6676103"/>
            <a:ext cx="12026802" cy="2751017"/>
          </a:xfrm>
          <a:prstGeom prst="rect">
            <a:avLst/>
          </a:prstGeom>
          <a:gradFill>
            <a:gsLst>
              <a:gs pos="0">
                <a:srgbClr val="212121">
                  <a:alpha val="43000"/>
                </a:srgbClr>
              </a:gs>
              <a:gs pos="100000">
                <a:srgbClr val="58596B">
                  <a:alpha val="39000"/>
                </a:srgb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a:solidFill>
                  <a:srgbClr val="FFD9A8"/>
                </a:solidFill>
                <a:effectLst>
                  <a:outerShdw sx="100000" sy="100000" kx="0" ky="0" algn="b" rotWithShape="0" blurRad="152400" dist="76200" dir="2460000">
                    <a:srgbClr val="000000"/>
                  </a:outerShdw>
                </a:effectLst>
                <a:latin typeface="Charcoal CY"/>
                <a:ea typeface="Charcoal CY"/>
                <a:cs typeface="Charcoal CY"/>
                <a:sym typeface="Charcoal CY"/>
              </a:defRPr>
            </a:pPr>
            <a:r>
              <a:t>Charts by Don McClain</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Preached April 29, 2018</a:t>
            </a:r>
          </a:p>
          <a:p>
            <a:pPr defTabSz="457200">
              <a:defRPr sz="21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West 65th Street church of Christ / P.O. Box 190062 / Little Rock AR 72219 / 501-568-1062</a:t>
            </a:r>
          </a:p>
          <a:p>
            <a:pPr defTabSz="457200">
              <a:defRPr sz="25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Email – </a:t>
            </a:r>
            <a:r>
              <a:rPr>
                <a:hlinkClick r:id="rId7" invalidUrl="" action="" tgtFrame="" tooltip="" history="1" highlightClick="0" endSnd="0"/>
              </a:rPr>
              <a:t>donmcclain@sbcglobal.net</a:t>
            </a:r>
            <a:r>
              <a:t>  </a:t>
            </a:r>
          </a:p>
          <a:p>
            <a:pPr defTabSz="457200">
              <a:defRPr sz="23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More Keynote, PPT &amp; Audio Sermons:</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rPr>
                <a:hlinkClick r:id="rId8" invalidUrl="" action="" tgtFrame="" tooltip="" history="1" highlightClick="0" endSnd="0"/>
              </a:rPr>
              <a:t>http://w65stchurchofchrist.org/coc/sermons/</a:t>
            </a:r>
            <a:r>
              <a:t>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6" name="droppedImage.tiff" descr="droppedImage.tiff"/>
          <p:cNvPicPr>
            <a:picLocks noChangeAspect="1"/>
          </p:cNvPicPr>
          <p:nvPr/>
        </p:nvPicPr>
        <p:blipFill>
          <a:blip r:embed="rId2">
            <a:extLst/>
          </a:blip>
          <a:srcRect l="18241" t="6249" r="11967" b="39453"/>
          <a:stretch>
            <a:fillRect/>
          </a:stretch>
        </p:blipFill>
        <p:spPr>
          <a:xfrm>
            <a:off x="349081" y="1022350"/>
            <a:ext cx="12301538" cy="8458201"/>
          </a:xfrm>
          <a:prstGeom prst="rect">
            <a:avLst/>
          </a:prstGeom>
          <a:ln w="12700">
            <a:miter lim="400000"/>
          </a:ln>
          <a:effectLst>
            <a:outerShdw sx="100000" sy="100000" kx="0" ky="0" algn="b" rotWithShape="0" blurRad="127000" dist="152400" dir="1800000">
              <a:srgbClr val="000000">
                <a:alpha val="50000"/>
              </a:srgbClr>
            </a:outerShdw>
          </a:effectLst>
        </p:spPr>
      </p:pic>
      <p:pic>
        <p:nvPicPr>
          <p:cNvPr id="267" name="droppedImage.tiff" descr="droppedImage.tiff"/>
          <p:cNvPicPr>
            <a:picLocks noChangeAspect="1"/>
          </p:cNvPicPr>
          <p:nvPr/>
        </p:nvPicPr>
        <p:blipFill>
          <a:blip r:embed="rId2">
            <a:extLst/>
          </a:blip>
          <a:srcRect l="53983" t="69159" r="20795" b="1767"/>
          <a:stretch>
            <a:fillRect/>
          </a:stretch>
        </p:blipFill>
        <p:spPr>
          <a:xfrm>
            <a:off x="8165281" y="247650"/>
            <a:ext cx="4191001" cy="4269705"/>
          </a:xfrm>
          <a:prstGeom prst="rect">
            <a:avLst/>
          </a:prstGeom>
          <a:ln w="12700">
            <a:miter lim="400000"/>
          </a:ln>
        </p:spPr>
      </p:pic>
      <p:sp>
        <p:nvSpPr>
          <p:cNvPr id="268" name="Arrow"/>
          <p:cNvSpPr/>
          <p:nvPr/>
        </p:nvSpPr>
        <p:spPr>
          <a:xfrm flipH="1" rot="10059100">
            <a:off x="7072166" y="8158688"/>
            <a:ext cx="1930401" cy="558801"/>
          </a:xfrm>
          <a:prstGeom prst="rightArrow">
            <a:avLst>
              <a:gd name="adj1" fmla="val 32000"/>
              <a:gd name="adj2" fmla="val 100000"/>
            </a:avLst>
          </a:prstGeom>
          <a:gradFill>
            <a:gsLst>
              <a:gs pos="0">
                <a:srgbClr val="0097EB">
                  <a:alpha val="75000"/>
                </a:srgbClr>
              </a:gs>
              <a:gs pos="100000">
                <a:srgbClr val="0071EB">
                  <a:alpha val="64999"/>
                </a:srgbClr>
              </a:gs>
            </a:gsLst>
            <a:lin ang="5400000"/>
          </a:gradFill>
          <a:ln w="12700">
            <a:miter lim="400000"/>
          </a:ln>
          <a:effectLst>
            <a:outerShdw sx="100000" sy="100000" kx="0" ky="0" algn="b" rotWithShape="0" blurRad="101600" dist="0" dir="5400000">
              <a:srgbClr val="000000">
                <a:alpha val="50000"/>
              </a:srgbClr>
            </a:outerShdw>
          </a:effectLst>
        </p:spPr>
        <p:txBody>
          <a:bodyPr lIns="38100" tIns="38100" rIns="38100" bIns="38100" anchor="ctr"/>
          <a:lstStyle/>
          <a:p>
            <a:pPr>
              <a:defRPr sz="3400">
                <a:solidFill>
                  <a:srgbClr val="FFFFFF"/>
                </a:solidFill>
                <a:effectLst>
                  <a:outerShdw sx="100000" sy="100000" kx="0" ky="0" algn="b" rotWithShape="0" blurRad="38100" dist="64529" dir="2700000">
                    <a:srgbClr val="000000">
                      <a:alpha val="48275"/>
                    </a:srgbClr>
                  </a:outerShdw>
                </a:effectLst>
                <a:latin typeface="Helvetica Neue Light"/>
                <a:ea typeface="Helvetica Neue Light"/>
                <a:cs typeface="Helvetica Neue Light"/>
                <a:sym typeface="Helvetica Neue Light"/>
              </a:defRPr>
            </a:pPr>
          </a:p>
        </p:txBody>
      </p:sp>
      <p:pic>
        <p:nvPicPr>
          <p:cNvPr id="269" name="15520_Ezekiel_43_t_sm.tiff" descr="15520_Ezekiel_43_t_sm.tiff"/>
          <p:cNvPicPr>
            <a:picLocks noChangeAspect="1"/>
          </p:cNvPicPr>
          <p:nvPr/>
        </p:nvPicPr>
        <p:blipFill>
          <a:blip r:embed="rId3">
            <a:extLst/>
          </a:blip>
          <a:srcRect l="39639" t="65622" r="16591" b="17896"/>
          <a:stretch>
            <a:fillRect/>
          </a:stretch>
        </p:blipFill>
        <p:spPr>
          <a:xfrm>
            <a:off x="229884" y="238384"/>
            <a:ext cx="4406901" cy="1244601"/>
          </a:xfrm>
          <a:prstGeom prst="rect">
            <a:avLst/>
          </a:prstGeom>
          <a:ln w="12700">
            <a:miter lim="400000"/>
          </a:ln>
          <a:effectLst>
            <a:outerShdw sx="100000" sy="100000" kx="0" ky="0" algn="b" rotWithShape="0" blurRad="127000" dist="152400" dir="1800000">
              <a:srgbClr val="000000">
                <a:alpha val="50000"/>
              </a:srgbClr>
            </a:outerShdw>
          </a:effec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ageCurlDouble"/>
      </p:transition>
    </mc:Choice>
    <mc:Choice xmlns:p14="http://schemas.microsoft.com/office/powerpoint/2010/main" Requires="p14">
      <p:transition spd="slow" advClick="1" p14:dur="1500">
        <p14:prism dir="l"/>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1" name="Image" descr="Image"/>
          <p:cNvPicPr>
            <a:picLocks noChangeAspect="1"/>
          </p:cNvPicPr>
          <p:nvPr>
            <p:ph type="pic" idx="13"/>
          </p:nvPr>
        </p:nvPicPr>
        <p:blipFill>
          <a:blip r:embed="rId2">
            <a:extLst/>
          </a:blip>
          <a:srcRect l="12496" t="0" r="12496" b="0"/>
          <a:stretch>
            <a:fillRect/>
          </a:stretch>
        </p:blipFill>
        <p:spPr>
          <a:prstGeom prst="rect">
            <a:avLst/>
          </a:prstGeom>
        </p:spPr>
      </p:pic>
      <p:pic>
        <p:nvPicPr>
          <p:cNvPr id="272" name="Image" descr="Image"/>
          <p:cNvPicPr>
            <a:picLocks noChangeAspect="0"/>
          </p:cNvPicPr>
          <p:nvPr/>
        </p:nvPicPr>
        <p:blipFill>
          <a:blip r:embed="rId3">
            <a:extLst/>
          </a:blip>
          <a:stretch>
            <a:fillRect/>
          </a:stretch>
        </p:blipFill>
        <p:spPr>
          <a:xfrm>
            <a:off x="-54426" y="66722"/>
            <a:ext cx="13113653" cy="2583838"/>
          </a:xfrm>
          <a:prstGeom prst="rect">
            <a:avLst/>
          </a:prstGeom>
          <a:effectLst>
            <a:outerShdw sx="100000" sy="100000" kx="0" ky="0" algn="b" rotWithShape="0" blurRad="279400" dist="177841" dir="3554915">
              <a:srgbClr val="000000">
                <a:alpha val="98806"/>
              </a:srgbClr>
            </a:outerShdw>
          </a:effectLst>
        </p:spPr>
      </p:pic>
      <p:pic>
        <p:nvPicPr>
          <p:cNvPr id="273" name="Image" descr="Image"/>
          <p:cNvPicPr>
            <a:picLocks noChangeAspect="0"/>
          </p:cNvPicPr>
          <p:nvPr/>
        </p:nvPicPr>
        <p:blipFill>
          <a:blip r:embed="rId4">
            <a:extLst/>
          </a:blip>
          <a:stretch>
            <a:fillRect/>
          </a:stretch>
        </p:blipFill>
        <p:spPr>
          <a:xfrm>
            <a:off x="700230" y="568670"/>
            <a:ext cx="11604340" cy="1579942"/>
          </a:xfrm>
          <a:prstGeom prst="rect">
            <a:avLst/>
          </a:prstGeom>
          <a:ln w="12700">
            <a:miter lim="400000"/>
          </a:ln>
          <a:effectLst>
            <a:outerShdw sx="100000" sy="100000" kx="0" ky="0" algn="b" rotWithShape="0" blurRad="279400" dist="177841" dir="3554915">
              <a:srgbClr val="000000">
                <a:alpha val="98806"/>
              </a:srgbClr>
            </a:outerShdw>
          </a:effectLst>
        </p:spPr>
      </p:pic>
      <p:pic>
        <p:nvPicPr>
          <p:cNvPr id="274" name="Image" descr="Image"/>
          <p:cNvPicPr>
            <a:picLocks noChangeAspect="1"/>
          </p:cNvPicPr>
          <p:nvPr/>
        </p:nvPicPr>
        <p:blipFill>
          <a:blip r:embed="rId5">
            <a:alphaModFix amt="98865"/>
            <a:extLst/>
          </a:blip>
          <a:stretch>
            <a:fillRect/>
          </a:stretch>
        </p:blipFill>
        <p:spPr>
          <a:xfrm>
            <a:off x="-19177" y="3187020"/>
            <a:ext cx="4288982" cy="5586801"/>
          </a:xfrm>
          <a:prstGeom prst="rect">
            <a:avLst/>
          </a:prstGeom>
          <a:ln w="12700">
            <a:miter lim="400000"/>
          </a:ln>
          <a:effectLst>
            <a:outerShdw sx="100000" sy="100000" kx="0" ky="0" algn="b" rotWithShape="0" blurRad="279400" dist="177841" dir="3554915">
              <a:srgbClr val="000000"/>
            </a:outerShdw>
          </a:effectLst>
        </p:spPr>
      </p:pic>
      <p:sp>
        <p:nvSpPr>
          <p:cNvPr id="275" name="The situation on the River Chebar in Babylon was mixed:…"/>
          <p:cNvSpPr txBox="1"/>
          <p:nvPr/>
        </p:nvSpPr>
        <p:spPr>
          <a:xfrm>
            <a:off x="4142588" y="3512248"/>
            <a:ext cx="8737519" cy="5516881"/>
          </a:xfrm>
          <a:prstGeom prst="rect">
            <a:avLst/>
          </a:prstGeom>
          <a:ln w="12700">
            <a:miter lim="400000"/>
          </a:ln>
          <a:effectLst>
            <a:outerShdw sx="100000" sy="100000" kx="0" ky="0" algn="b" rotWithShape="0" blurRad="152400" dist="95711" dir="3554915">
              <a:srgbClr val="000000"/>
            </a:outerShdw>
          </a:effectLst>
          <a:extLst>
            <a:ext uri="{C572A759-6A51-4108-AA02-DFA0A04FC94B}">
              <ma14:wrappingTextBoxFlag xmlns:ma14="http://schemas.microsoft.com/office/mac/drawingml/2011/main" val="1"/>
            </a:ext>
          </a:extLst>
        </p:spPr>
        <p:txBody>
          <a:bodyPr tIns="91439" bIns="91439">
            <a:spAutoFit/>
          </a:bodyPr>
          <a:lstStyle/>
          <a:p>
            <a:pPr marL="914399" indent="-914399" algn="l" defTabSz="1828800">
              <a:spcBef>
                <a:spcPts val="2200"/>
              </a:spcBef>
              <a:buClr>
                <a:srgbClr val="FFCC00"/>
              </a:buClr>
              <a:buSzPct val="80000"/>
              <a:buFont typeface="Monotype Sorts"/>
              <a:buBlip>
                <a:blip r:embed="rId6"/>
              </a:buBlip>
              <a:defRPr sz="4000">
                <a:solidFill>
                  <a:srgbClr val="FFFFFF"/>
                </a:solidFill>
                <a:effectLst>
                  <a:outerShdw sx="100000" sy="100000" kx="0" ky="0" algn="b" rotWithShape="0" blurRad="50800" dist="50800" dir="2700000">
                    <a:srgbClr val="000000"/>
                  </a:outerShdw>
                </a:effectLst>
                <a:latin typeface="Century Gothic"/>
                <a:ea typeface="Century Gothic"/>
                <a:cs typeface="Century Gothic"/>
                <a:sym typeface="Century Gothic"/>
              </a:defRPr>
            </a:pPr>
            <a:r>
              <a:t>The situation on the River Chebar in Babylon was mixed:</a:t>
            </a:r>
          </a:p>
          <a:p>
            <a:pPr lvl="1" marL="1371599" indent="-914399" algn="l" defTabSz="1828800">
              <a:spcBef>
                <a:spcPts val="2200"/>
              </a:spcBef>
              <a:buClr>
                <a:srgbClr val="FFCC00"/>
              </a:buClr>
              <a:buSzPct val="80000"/>
              <a:buFont typeface="Monotype Sorts"/>
              <a:buBlip>
                <a:blip r:embed="rId6"/>
              </a:buBlip>
              <a:defRPr sz="3200">
                <a:solidFill>
                  <a:srgbClr val="FFFFFF"/>
                </a:solidFill>
                <a:effectLst>
                  <a:outerShdw sx="100000" sy="100000" kx="0" ky="0" algn="b" rotWithShape="0" blurRad="50800" dist="50800" dir="2700000">
                    <a:srgbClr val="000000"/>
                  </a:outerShdw>
                </a:effectLst>
                <a:latin typeface="Century Gothic"/>
                <a:ea typeface="Century Gothic"/>
                <a:cs typeface="Century Gothic"/>
                <a:sym typeface="Century Gothic"/>
              </a:defRPr>
            </a:pPr>
            <a:r>
              <a:t>Some were pious (Psa. 137)</a:t>
            </a:r>
          </a:p>
          <a:p>
            <a:pPr lvl="1" marL="1371599" indent="-914399" algn="l" defTabSz="1828800">
              <a:spcBef>
                <a:spcPts val="2200"/>
              </a:spcBef>
              <a:buClr>
                <a:srgbClr val="FFCC00"/>
              </a:buClr>
              <a:buSzPct val="80000"/>
              <a:buFont typeface="Monotype Sorts"/>
              <a:buBlip>
                <a:blip r:embed="rId6"/>
              </a:buBlip>
              <a:defRPr sz="3200">
                <a:solidFill>
                  <a:srgbClr val="FFFFFF"/>
                </a:solidFill>
                <a:effectLst>
                  <a:outerShdw sx="100000" sy="100000" kx="0" ky="0" algn="b" rotWithShape="0" blurRad="50800" dist="50800" dir="2700000">
                    <a:srgbClr val="000000"/>
                  </a:outerShdw>
                </a:effectLst>
                <a:latin typeface="Century Gothic"/>
                <a:ea typeface="Century Gothic"/>
                <a:cs typeface="Century Gothic"/>
                <a:sym typeface="Century Gothic"/>
              </a:defRPr>
            </a:pPr>
            <a:r>
              <a:t>Others idolatrous (Ezek. 14:4; 20:30)</a:t>
            </a:r>
          </a:p>
          <a:p>
            <a:pPr lvl="1" marL="1371599" indent="-914399" algn="l" defTabSz="1828800">
              <a:spcBef>
                <a:spcPts val="2200"/>
              </a:spcBef>
              <a:buClr>
                <a:srgbClr val="FFCC00"/>
              </a:buClr>
              <a:buSzPct val="80000"/>
              <a:buFont typeface="Monotype Sorts"/>
              <a:buBlip>
                <a:blip r:embed="rId6"/>
              </a:buBlip>
              <a:defRPr sz="3200">
                <a:solidFill>
                  <a:srgbClr val="FFFFFF"/>
                </a:solidFill>
                <a:effectLst>
                  <a:outerShdw sx="100000" sy="100000" kx="0" ky="0" algn="b" rotWithShape="0" blurRad="50800" dist="50800" dir="2700000">
                    <a:srgbClr val="000000"/>
                  </a:outerShdw>
                </a:effectLst>
                <a:latin typeface="Century Gothic"/>
                <a:ea typeface="Century Gothic"/>
                <a:cs typeface="Century Gothic"/>
                <a:sym typeface="Century Gothic"/>
              </a:defRPr>
            </a:pPr>
            <a:r>
              <a:t>Many rejected Ezekiel (Ezek. 14:1-3; 18:19,25; 20:49; 33:32)</a:t>
            </a:r>
          </a:p>
          <a:p>
            <a:pPr lvl="1" marL="1371599" indent="-914399" algn="l" defTabSz="1828800">
              <a:spcBef>
                <a:spcPts val="2200"/>
              </a:spcBef>
              <a:buClr>
                <a:srgbClr val="FFCC00"/>
              </a:buClr>
              <a:buSzPct val="80000"/>
              <a:buFont typeface="Monotype Sorts"/>
              <a:buBlip>
                <a:blip r:embed="rId6"/>
              </a:buBlip>
              <a:defRPr sz="3200">
                <a:solidFill>
                  <a:srgbClr val="FFFFFF"/>
                </a:solidFill>
                <a:effectLst>
                  <a:outerShdw sx="100000" sy="100000" kx="0" ky="0" algn="b" rotWithShape="0" blurRad="50800" dist="50800" dir="2700000">
                    <a:srgbClr val="000000"/>
                  </a:outerShdw>
                </a:effectLst>
                <a:latin typeface="Century Gothic"/>
                <a:ea typeface="Century Gothic"/>
                <a:cs typeface="Century Gothic"/>
                <a:sym typeface="Century Gothic"/>
              </a:defRPr>
            </a:pPr>
            <a:r>
              <a:t>Most thought their stay would be short (Ezek. 13:16-19; see Jer. 29:5ff)</a:t>
            </a:r>
          </a:p>
        </p:txBody>
      </p:sp>
      <p:sp>
        <p:nvSpPr>
          <p:cNvPr id="276" name="The Background of The Book"/>
          <p:cNvSpPr txBox="1"/>
          <p:nvPr/>
        </p:nvSpPr>
        <p:spPr>
          <a:xfrm>
            <a:off x="4739634" y="2677336"/>
            <a:ext cx="7933965" cy="711201"/>
          </a:xfrm>
          <a:prstGeom prst="rect">
            <a:avLst/>
          </a:prstGeom>
          <a:ln w="12700">
            <a:miter lim="400000"/>
          </a:ln>
          <a:effectLst>
            <a:outerShdw sx="100000" sy="100000" kx="0" ky="0" algn="b" rotWithShape="0" blurRad="152400" dist="104881" dir="3554915">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4100">
                <a:solidFill>
                  <a:schemeClr val="accent3">
                    <a:hueOff val="198700"/>
                    <a:satOff val="21248"/>
                    <a:lumOff val="19305"/>
                  </a:schemeClr>
                </a:solidFill>
                <a:effectLst>
                  <a:outerShdw sx="100000" sy="100000" kx="0" ky="0" algn="b" rotWithShape="0" blurRad="50800" dist="63500" dir="981590">
                    <a:srgbClr val="000000"/>
                  </a:outerShdw>
                </a:effectLst>
                <a:latin typeface="Gill Sans"/>
                <a:ea typeface="Gill Sans"/>
                <a:cs typeface="Gill Sans"/>
                <a:sym typeface="Gill Sans"/>
              </a:defRPr>
            </a:lvl1pPr>
          </a:lstStyle>
          <a:p>
            <a:pPr/>
            <a:r>
              <a:t>The Background of The Book</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ageCurlDouble"/>
      </p:transition>
    </mc:Choice>
    <mc:Choice xmlns:p14="http://schemas.microsoft.com/office/powerpoint/2010/main" Requires="p14">
      <p:transition spd="med" advClick="1" p14:dur="1000">
        <p14:prism dir="d"/>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8" name="Image" descr="Image"/>
          <p:cNvPicPr>
            <a:picLocks noChangeAspect="1"/>
          </p:cNvPicPr>
          <p:nvPr>
            <p:ph type="pic" idx="13"/>
          </p:nvPr>
        </p:nvPicPr>
        <p:blipFill>
          <a:blip r:embed="rId2">
            <a:extLst/>
          </a:blip>
          <a:srcRect l="12496" t="0" r="12496" b="0"/>
          <a:stretch>
            <a:fillRect/>
          </a:stretch>
        </p:blipFill>
        <p:spPr>
          <a:prstGeom prst="rect">
            <a:avLst/>
          </a:prstGeom>
        </p:spPr>
      </p:pic>
      <p:pic>
        <p:nvPicPr>
          <p:cNvPr id="279" name="Image" descr="Image"/>
          <p:cNvPicPr>
            <a:picLocks noChangeAspect="0"/>
          </p:cNvPicPr>
          <p:nvPr/>
        </p:nvPicPr>
        <p:blipFill>
          <a:blip r:embed="rId3">
            <a:extLst/>
          </a:blip>
          <a:stretch>
            <a:fillRect/>
          </a:stretch>
        </p:blipFill>
        <p:spPr>
          <a:xfrm>
            <a:off x="-54426" y="66722"/>
            <a:ext cx="13113653" cy="2583838"/>
          </a:xfrm>
          <a:prstGeom prst="rect">
            <a:avLst/>
          </a:prstGeom>
          <a:effectLst>
            <a:outerShdw sx="100000" sy="100000" kx="0" ky="0" algn="b" rotWithShape="0" blurRad="279400" dist="177841" dir="3554915">
              <a:srgbClr val="000000">
                <a:alpha val="98806"/>
              </a:srgbClr>
            </a:outerShdw>
          </a:effectLst>
        </p:spPr>
      </p:pic>
      <p:pic>
        <p:nvPicPr>
          <p:cNvPr id="280" name="Image" descr="Image"/>
          <p:cNvPicPr>
            <a:picLocks noChangeAspect="0"/>
          </p:cNvPicPr>
          <p:nvPr/>
        </p:nvPicPr>
        <p:blipFill>
          <a:blip r:embed="rId4">
            <a:extLst/>
          </a:blip>
          <a:stretch>
            <a:fillRect/>
          </a:stretch>
        </p:blipFill>
        <p:spPr>
          <a:xfrm>
            <a:off x="700230" y="568670"/>
            <a:ext cx="11604340" cy="1579942"/>
          </a:xfrm>
          <a:prstGeom prst="rect">
            <a:avLst/>
          </a:prstGeom>
          <a:ln w="12700">
            <a:miter lim="400000"/>
          </a:ln>
          <a:effectLst>
            <a:outerShdw sx="100000" sy="100000" kx="0" ky="0" algn="b" rotWithShape="0" blurRad="279400" dist="177841" dir="3554915">
              <a:srgbClr val="000000">
                <a:alpha val="98806"/>
              </a:srgbClr>
            </a:outerShdw>
          </a:effectLst>
        </p:spPr>
      </p:pic>
      <p:pic>
        <p:nvPicPr>
          <p:cNvPr id="281" name="Image" descr="Image"/>
          <p:cNvPicPr>
            <a:picLocks noChangeAspect="1"/>
          </p:cNvPicPr>
          <p:nvPr/>
        </p:nvPicPr>
        <p:blipFill>
          <a:blip r:embed="rId5">
            <a:alphaModFix amt="98865"/>
            <a:extLst/>
          </a:blip>
          <a:stretch>
            <a:fillRect/>
          </a:stretch>
        </p:blipFill>
        <p:spPr>
          <a:xfrm>
            <a:off x="-19177" y="3187020"/>
            <a:ext cx="4288982" cy="5586801"/>
          </a:xfrm>
          <a:prstGeom prst="rect">
            <a:avLst/>
          </a:prstGeom>
          <a:ln w="12700">
            <a:miter lim="400000"/>
          </a:ln>
          <a:effectLst>
            <a:outerShdw sx="100000" sy="100000" kx="0" ky="0" algn="b" rotWithShape="0" blurRad="279400" dist="177841" dir="3554915">
              <a:srgbClr val="000000"/>
            </a:outerShdw>
          </a:effectLst>
        </p:spPr>
      </p:pic>
      <p:sp>
        <p:nvSpPr>
          <p:cNvPr id="282" name="The doctrine of God – The Lord's glory -(1:24,28; 10:18; 11:23; 36:21-22; 39:7,25)…"/>
          <p:cNvSpPr txBox="1"/>
          <p:nvPr/>
        </p:nvSpPr>
        <p:spPr>
          <a:xfrm>
            <a:off x="4142588" y="3179902"/>
            <a:ext cx="8737519" cy="6545581"/>
          </a:xfrm>
          <a:prstGeom prst="rect">
            <a:avLst/>
          </a:prstGeom>
          <a:ln w="12700">
            <a:miter lim="400000"/>
          </a:ln>
          <a:effectLst>
            <a:outerShdw sx="100000" sy="100000" kx="0" ky="0" algn="b" rotWithShape="0" blurRad="152400" dist="95711" dir="3554915">
              <a:srgbClr val="000000"/>
            </a:outerShdw>
          </a:effectLst>
          <a:extLst>
            <a:ext uri="{C572A759-6A51-4108-AA02-DFA0A04FC94B}">
              <ma14:wrappingTextBoxFlag xmlns:ma14="http://schemas.microsoft.com/office/mac/drawingml/2011/main" val="1"/>
            </a:ext>
          </a:extLst>
        </p:spPr>
        <p:txBody>
          <a:bodyPr tIns="91439" bIns="91439">
            <a:spAutoFit/>
          </a:bodyPr>
          <a:lstStyle/>
          <a:p>
            <a:pPr marL="914399" indent="-914399" algn="l" defTabSz="1828800">
              <a:spcBef>
                <a:spcPts val="1100"/>
              </a:spcBef>
              <a:buClr>
                <a:srgbClr val="FFCC00"/>
              </a:buClr>
              <a:buSzPct val="80000"/>
              <a:buFont typeface="Monotype Sorts"/>
              <a:buBlip>
                <a:blip r:embed="rId6"/>
              </a:buBlip>
              <a:defRPr sz="3200">
                <a:solidFill>
                  <a:srgbClr val="FFFFFF"/>
                </a:solidFill>
                <a:effectLst>
                  <a:outerShdw sx="100000" sy="100000" kx="0" ky="0" algn="b" rotWithShape="0" blurRad="50800" dist="50800" dir="2700000">
                    <a:srgbClr val="000000"/>
                  </a:outerShdw>
                </a:effectLst>
                <a:latin typeface="Century Gothic"/>
                <a:ea typeface="Century Gothic"/>
                <a:cs typeface="Century Gothic"/>
                <a:sym typeface="Century Gothic"/>
              </a:defRPr>
            </a:pPr>
            <a:r>
              <a:t>The doctrine of God – </a:t>
            </a:r>
            <a:r>
              <a:rPr>
                <a:solidFill>
                  <a:schemeClr val="accent3">
                    <a:hueOff val="198700"/>
                    <a:satOff val="21248"/>
                    <a:lumOff val="19305"/>
                  </a:schemeClr>
                </a:solidFill>
              </a:rPr>
              <a:t>The Lord's glory</a:t>
            </a:r>
            <a:r>
              <a:t> -(1:24,28; 10:18; 11:23; 36:21-22; 39:7,25)</a:t>
            </a:r>
          </a:p>
          <a:p>
            <a:pPr marL="914399" indent="-914399" algn="l" defTabSz="1828800">
              <a:spcBef>
                <a:spcPts val="1100"/>
              </a:spcBef>
              <a:buClr>
                <a:srgbClr val="FFCC00"/>
              </a:buClr>
              <a:buSzPct val="80000"/>
              <a:buFont typeface="Monotype Sorts"/>
              <a:buBlip>
                <a:blip r:embed="rId6"/>
              </a:buBlip>
              <a:defRPr sz="3200">
                <a:solidFill>
                  <a:srgbClr val="FFFFFF"/>
                </a:solidFill>
                <a:effectLst>
                  <a:outerShdw sx="100000" sy="100000" kx="0" ky="0" algn="b" rotWithShape="0" blurRad="50800" dist="50800" dir="2700000">
                    <a:srgbClr val="000000"/>
                  </a:outerShdw>
                </a:effectLst>
                <a:latin typeface="Century Gothic"/>
                <a:ea typeface="Century Gothic"/>
                <a:cs typeface="Century Gothic"/>
                <a:sym typeface="Century Gothic"/>
              </a:defRPr>
            </a:pPr>
            <a:r>
              <a:t>Foretold the Messiah – </a:t>
            </a:r>
            <a:r>
              <a:rPr>
                <a:solidFill>
                  <a:schemeClr val="accent3">
                    <a:hueOff val="198700"/>
                    <a:satOff val="21248"/>
                    <a:lumOff val="19305"/>
                  </a:schemeClr>
                </a:solidFill>
              </a:rPr>
              <a:t>the true and faithful Prince</a:t>
            </a:r>
            <a:r>
              <a:t> (17:22-24; 21:27; 34:23-24; 37:24; 44:3)</a:t>
            </a:r>
          </a:p>
          <a:p>
            <a:pPr marL="914399" indent="-914399" algn="l" defTabSz="1828800">
              <a:spcBef>
                <a:spcPts val="1100"/>
              </a:spcBef>
              <a:buClr>
                <a:srgbClr val="FFCC00"/>
              </a:buClr>
              <a:buSzPct val="80000"/>
              <a:buFont typeface="Monotype Sorts"/>
              <a:buBlip>
                <a:blip r:embed="rId6"/>
              </a:buBlip>
              <a:defRPr sz="3200">
                <a:solidFill>
                  <a:srgbClr val="FFFFFF"/>
                </a:solidFill>
                <a:effectLst>
                  <a:outerShdw sx="100000" sy="100000" kx="0" ky="0" algn="b" rotWithShape="0" blurRad="50800" dist="50800" dir="2700000">
                    <a:srgbClr val="000000"/>
                  </a:outerShdw>
                </a:effectLst>
                <a:latin typeface="Century Gothic"/>
                <a:ea typeface="Century Gothic"/>
                <a:cs typeface="Century Gothic"/>
                <a:sym typeface="Century Gothic"/>
              </a:defRPr>
            </a:pPr>
            <a:r>
              <a:t>The kingdom of God – </a:t>
            </a:r>
            <a:r>
              <a:rPr>
                <a:solidFill>
                  <a:schemeClr val="accent3">
                    <a:hueOff val="198700"/>
                    <a:satOff val="21248"/>
                    <a:lumOff val="19305"/>
                  </a:schemeClr>
                </a:solidFill>
              </a:rPr>
              <a:t>the people with a new heart and new covenant </a:t>
            </a:r>
            <a:r>
              <a:t>(11:17,20; 16:62; 20:43; 34:11-19,23,24; 36:27,33; 37:24-28; 39:27,29; 46:9) </a:t>
            </a:r>
          </a:p>
          <a:p>
            <a:pPr marL="914399" indent="-914399" algn="l" defTabSz="1828800">
              <a:spcBef>
                <a:spcPts val="1100"/>
              </a:spcBef>
              <a:buClr>
                <a:srgbClr val="FFCC00"/>
              </a:buClr>
              <a:buSzPct val="80000"/>
              <a:buFont typeface="Monotype Sorts"/>
              <a:buBlip>
                <a:blip r:embed="rId6"/>
              </a:buBlip>
              <a:defRPr sz="3200">
                <a:solidFill>
                  <a:srgbClr val="FFFFFF"/>
                </a:solidFill>
                <a:effectLst>
                  <a:outerShdw sx="100000" sy="100000" kx="0" ky="0" algn="b" rotWithShape="0" blurRad="50800" dist="50800" dir="2700000">
                    <a:srgbClr val="000000"/>
                  </a:outerShdw>
                </a:effectLst>
                <a:latin typeface="Century Gothic"/>
                <a:ea typeface="Century Gothic"/>
                <a:cs typeface="Century Gothic"/>
                <a:sym typeface="Century Gothic"/>
              </a:defRPr>
            </a:pPr>
            <a:r>
              <a:t>Man’s duty – </a:t>
            </a:r>
            <a:r>
              <a:rPr>
                <a:solidFill>
                  <a:schemeClr val="accent3">
                    <a:hueOff val="198700"/>
                    <a:satOff val="21248"/>
                    <a:lumOff val="19305"/>
                  </a:schemeClr>
                </a:solidFill>
              </a:rPr>
              <a:t>individual responsibility &amp; accountability before God</a:t>
            </a:r>
            <a:r>
              <a:t> (11:19; 18:4ff; 33:11; 36:26; 37:23; 43:9)</a:t>
            </a:r>
          </a:p>
        </p:txBody>
      </p:sp>
      <p:sp>
        <p:nvSpPr>
          <p:cNvPr id="283" name="The Message of The Book"/>
          <p:cNvSpPr txBox="1"/>
          <p:nvPr/>
        </p:nvSpPr>
        <p:spPr>
          <a:xfrm>
            <a:off x="4739634" y="2511163"/>
            <a:ext cx="7933965" cy="711201"/>
          </a:xfrm>
          <a:prstGeom prst="rect">
            <a:avLst/>
          </a:prstGeom>
          <a:ln w="12700">
            <a:miter lim="400000"/>
          </a:ln>
          <a:effectLst>
            <a:outerShdw sx="100000" sy="100000" kx="0" ky="0" algn="b" rotWithShape="0" blurRad="152400" dist="104881" dir="3554915">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4100">
                <a:solidFill>
                  <a:schemeClr val="accent3">
                    <a:hueOff val="198700"/>
                    <a:satOff val="21248"/>
                    <a:lumOff val="19305"/>
                  </a:schemeClr>
                </a:solidFill>
                <a:effectLst>
                  <a:outerShdw sx="100000" sy="100000" kx="0" ky="0" algn="b" rotWithShape="0" blurRad="50800" dist="63500" dir="981590">
                    <a:srgbClr val="000000"/>
                  </a:outerShdw>
                </a:effectLst>
                <a:latin typeface="Gill Sans"/>
                <a:ea typeface="Gill Sans"/>
                <a:cs typeface="Gill Sans"/>
                <a:sym typeface="Gill Sans"/>
              </a:defRPr>
            </a:lvl1pPr>
          </a:lstStyle>
          <a:p>
            <a:pPr/>
            <a:r>
              <a:t>The Message of The Book</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82">
                                            <p:txEl>
                                              <p:pRg st="3" end="3"/>
                                            </p:txEl>
                                          </p:spTgt>
                                        </p:tgtEl>
                                        <p:attrNameLst>
                                          <p:attrName>style.visibility</p:attrName>
                                        </p:attrNameLst>
                                      </p:cBhvr>
                                      <p:to>
                                        <p:strVal val="visible"/>
                                      </p:to>
                                    </p:set>
                                    <p:animEffect filter="wipe(left)" transition="in">
                                      <p:cBhvr>
                                        <p:cTn id="7" dur="1500"/>
                                        <p:tgtEl>
                                          <p:spTgt spid="282">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2" grpId="1"/>
    </p:bldLst>
  </p:timing>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5" name="Image" descr="Image"/>
          <p:cNvPicPr>
            <a:picLocks noChangeAspect="0"/>
          </p:cNvPicPr>
          <p:nvPr/>
        </p:nvPicPr>
        <p:blipFill>
          <a:blip r:embed="rId2">
            <a:extLst/>
          </a:blip>
          <a:stretch>
            <a:fillRect/>
          </a:stretch>
        </p:blipFill>
        <p:spPr>
          <a:xfrm>
            <a:off x="-54426" y="66722"/>
            <a:ext cx="13113653" cy="2583838"/>
          </a:xfrm>
          <a:prstGeom prst="rect">
            <a:avLst/>
          </a:prstGeom>
          <a:effectLst>
            <a:outerShdw sx="100000" sy="100000" kx="0" ky="0" algn="b" rotWithShape="0" blurRad="279400" dist="177841" dir="3554915">
              <a:srgbClr val="000000">
                <a:alpha val="98806"/>
              </a:srgbClr>
            </a:outerShdw>
          </a:effectLst>
        </p:spPr>
      </p:pic>
      <p:pic>
        <p:nvPicPr>
          <p:cNvPr id="286" name="Image" descr="Image"/>
          <p:cNvPicPr>
            <a:picLocks noChangeAspect="0"/>
          </p:cNvPicPr>
          <p:nvPr/>
        </p:nvPicPr>
        <p:blipFill>
          <a:blip r:embed="rId3">
            <a:extLst/>
          </a:blip>
          <a:stretch>
            <a:fillRect/>
          </a:stretch>
        </p:blipFill>
        <p:spPr>
          <a:xfrm>
            <a:off x="700230" y="568670"/>
            <a:ext cx="11604340" cy="1579942"/>
          </a:xfrm>
          <a:prstGeom prst="rect">
            <a:avLst/>
          </a:prstGeom>
          <a:ln w="12700">
            <a:miter lim="400000"/>
          </a:ln>
          <a:effectLst>
            <a:outerShdw sx="100000" sy="100000" kx="0" ky="0" algn="b" rotWithShape="0" blurRad="279400" dist="177841" dir="3554915">
              <a:srgbClr val="000000">
                <a:alpha val="98806"/>
              </a:srgbClr>
            </a:outerShdw>
          </a:effectLst>
        </p:spPr>
      </p:pic>
      <p:sp>
        <p:nvSpPr>
          <p:cNvPr id="287" name="Ezekiel 18:1–4 (NKJV)…"/>
          <p:cNvSpPr txBox="1"/>
          <p:nvPr/>
        </p:nvSpPr>
        <p:spPr>
          <a:xfrm>
            <a:off x="119865" y="2905604"/>
            <a:ext cx="12765069" cy="6223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5500">
                <a:solidFill>
                  <a:srgbClr val="000000"/>
                </a:solidFill>
                <a:latin typeface="Hoefler Text"/>
                <a:ea typeface="Hoefler Text"/>
                <a:cs typeface="Hoefler Text"/>
                <a:sym typeface="Hoefler Text"/>
              </a:defRPr>
            </a:pPr>
            <a:r>
              <a:t>Ezekiel 18:1–4 (NKJV)</a:t>
            </a:r>
          </a:p>
          <a:p>
            <a:pPr defTabSz="457200">
              <a:defRPr sz="4300">
                <a:solidFill>
                  <a:srgbClr val="000000"/>
                </a:solidFill>
                <a:latin typeface="Hoefler Text"/>
                <a:ea typeface="Hoefler Text"/>
                <a:cs typeface="Hoefler Text"/>
                <a:sym typeface="Hoefler Text"/>
              </a:defRPr>
            </a:pPr>
            <a:r>
              <a:rPr baseline="31999"/>
              <a:t>1</a:t>
            </a:r>
            <a:r>
              <a:t> The word of the Lord came to me again, saying, </a:t>
            </a:r>
            <a:r>
              <a:rPr baseline="31999"/>
              <a:t>2</a:t>
            </a:r>
            <a:r>
              <a:t> “What do you mean when you use this proverb concerning the land of Israel, saying: ‘The fathers have eaten sour grapes, And the children’s teeth are set on edge’? </a:t>
            </a:r>
            <a:r>
              <a:rPr baseline="31999"/>
              <a:t>3</a:t>
            </a:r>
            <a:r>
              <a:t> “</a:t>
            </a:r>
            <a:r>
              <a:rPr i="1"/>
              <a:t>As</a:t>
            </a:r>
            <a:r>
              <a:t> I live,” says the Lord God, “you shall no longer use this proverb in Israel. </a:t>
            </a:r>
            <a:r>
              <a:rPr baseline="31999"/>
              <a:t>4</a:t>
            </a:r>
            <a:r>
              <a:t> “Behold, all souls are Mine; The soul of the father As well as the soul of the son is Mine; The soul who sins shall die.</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ageCurlDouble"/>
      </p:transition>
    </mc:Choice>
    <mc:Choice xmlns:p14="http://schemas.microsoft.com/office/powerpoint/2010/main" Requires="p14">
      <p:transition spd="slow" advClick="1" p14:dur="1500">
        <p14:prism dir="u"/>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9" name="Image" descr="Image"/>
          <p:cNvPicPr>
            <a:picLocks noChangeAspect="0"/>
          </p:cNvPicPr>
          <p:nvPr/>
        </p:nvPicPr>
        <p:blipFill>
          <a:blip r:embed="rId2">
            <a:extLst/>
          </a:blip>
          <a:stretch>
            <a:fillRect/>
          </a:stretch>
        </p:blipFill>
        <p:spPr>
          <a:xfrm>
            <a:off x="-54426" y="66722"/>
            <a:ext cx="13113653" cy="2583838"/>
          </a:xfrm>
          <a:prstGeom prst="rect">
            <a:avLst/>
          </a:prstGeom>
          <a:effectLst>
            <a:outerShdw sx="100000" sy="100000" kx="0" ky="0" algn="b" rotWithShape="0" blurRad="279400" dist="177841" dir="3554915">
              <a:srgbClr val="000000">
                <a:alpha val="98806"/>
              </a:srgbClr>
            </a:outerShdw>
          </a:effectLst>
        </p:spPr>
      </p:pic>
      <p:pic>
        <p:nvPicPr>
          <p:cNvPr id="290" name="Image" descr="Image"/>
          <p:cNvPicPr>
            <a:picLocks noChangeAspect="0"/>
          </p:cNvPicPr>
          <p:nvPr/>
        </p:nvPicPr>
        <p:blipFill>
          <a:blip r:embed="rId3">
            <a:extLst/>
          </a:blip>
          <a:stretch>
            <a:fillRect/>
          </a:stretch>
        </p:blipFill>
        <p:spPr>
          <a:xfrm>
            <a:off x="700230" y="568670"/>
            <a:ext cx="11604340" cy="1579942"/>
          </a:xfrm>
          <a:prstGeom prst="rect">
            <a:avLst/>
          </a:prstGeom>
          <a:ln w="12700">
            <a:miter lim="400000"/>
          </a:ln>
          <a:effectLst>
            <a:outerShdw sx="100000" sy="100000" kx="0" ky="0" algn="b" rotWithShape="0" blurRad="279400" dist="177841" dir="3554915">
              <a:srgbClr val="000000">
                <a:alpha val="98806"/>
              </a:srgbClr>
            </a:outerShdw>
          </a:effectLst>
        </p:spPr>
      </p:pic>
      <p:sp>
        <p:nvSpPr>
          <p:cNvPr id="291" name="The proverb being circulated was apparently well known in Israel / Jeremiah mentions it (cf. Jer. 31:29-30; Lam 5:7).…"/>
          <p:cNvSpPr txBox="1"/>
          <p:nvPr/>
        </p:nvSpPr>
        <p:spPr>
          <a:xfrm>
            <a:off x="4942025" y="2931797"/>
            <a:ext cx="7716518" cy="64947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marL="914399" indent="-914399" algn="l" defTabSz="1828800">
              <a:spcBef>
                <a:spcPts val="2300"/>
              </a:spcBef>
              <a:buClr>
                <a:srgbClr val="FFCC00"/>
              </a:buClr>
              <a:buSzPct val="80000"/>
              <a:buFont typeface="Monotype Sorts"/>
              <a:buBlip>
                <a:blip r:embed="rId4"/>
              </a:buBlip>
              <a:defRPr sz="3400">
                <a:solidFill>
                  <a:srgbClr val="000000"/>
                </a:solidFill>
                <a:effectLst>
                  <a:outerShdw sx="100000" sy="100000" kx="0" ky="0" algn="b" rotWithShape="0" blurRad="12700" dist="25400" dir="2700000">
                    <a:srgbClr val="FFFFFF"/>
                  </a:outerShdw>
                </a:effectLst>
                <a:latin typeface="Century Gothic"/>
                <a:ea typeface="Century Gothic"/>
                <a:cs typeface="Century Gothic"/>
                <a:sym typeface="Century Gothic"/>
              </a:defRPr>
            </a:pPr>
            <a:r>
              <a:t>The proverb being circulated was apparently well known in Israel / Jeremiah mentions it (cf. Jer. 31:29-30; Lam 5:7).</a:t>
            </a:r>
          </a:p>
          <a:p>
            <a:pPr marL="914399" indent="-914399" algn="l" defTabSz="1828800">
              <a:spcBef>
                <a:spcPts val="2300"/>
              </a:spcBef>
              <a:buClr>
                <a:srgbClr val="FFCC00"/>
              </a:buClr>
              <a:buSzPct val="80000"/>
              <a:buFont typeface="Monotype Sorts"/>
              <a:buBlip>
                <a:blip r:embed="rId4"/>
              </a:buBlip>
              <a:defRPr sz="3400">
                <a:solidFill>
                  <a:srgbClr val="000000"/>
                </a:solidFill>
                <a:effectLst>
                  <a:outerShdw sx="100000" sy="100000" kx="0" ky="0" algn="b" rotWithShape="0" blurRad="12700" dist="25400" dir="2700000">
                    <a:srgbClr val="FFFFFF"/>
                  </a:outerShdw>
                </a:effectLst>
                <a:latin typeface="Century Gothic"/>
                <a:ea typeface="Century Gothic"/>
                <a:cs typeface="Century Gothic"/>
                <a:sym typeface="Century Gothic"/>
              </a:defRPr>
            </a:pPr>
            <a:r>
              <a:t>Isn’t there a sense in which the proverb is TRUE? - (Ex. 20:5; 34:6-7;Dt. 5:9; 2 Ki 23:26; 24:3,4). </a:t>
            </a:r>
          </a:p>
          <a:p>
            <a:pPr marL="914399" indent="-914399" algn="l" defTabSz="1828800">
              <a:spcBef>
                <a:spcPts val="2300"/>
              </a:spcBef>
              <a:buClr>
                <a:srgbClr val="FFCC00"/>
              </a:buClr>
              <a:buSzPct val="80000"/>
              <a:buFont typeface="Monotype Sorts"/>
              <a:buBlip>
                <a:blip r:embed="rId4"/>
              </a:buBlip>
              <a:defRPr sz="3400">
                <a:solidFill>
                  <a:srgbClr val="000000"/>
                </a:solidFill>
                <a:effectLst>
                  <a:outerShdw sx="100000" sy="100000" kx="0" ky="0" algn="b" rotWithShape="0" blurRad="12700" dist="25400" dir="2700000">
                    <a:srgbClr val="FFFFFF"/>
                  </a:outerShdw>
                </a:effectLst>
                <a:latin typeface="Century Gothic"/>
                <a:ea typeface="Century Gothic"/>
                <a:cs typeface="Century Gothic"/>
                <a:sym typeface="Century Gothic"/>
              </a:defRPr>
            </a:pPr>
            <a:r>
              <a:t>Ezekiel also had traced God's judgment upon the nation back to the people's past actions (cf. Ezek. 16:15-29).</a:t>
            </a:r>
          </a:p>
        </p:txBody>
      </p:sp>
      <p:sp>
        <p:nvSpPr>
          <p:cNvPr id="292" name="Ezekiel 18:2 (NKJV)…"/>
          <p:cNvSpPr/>
          <p:nvPr/>
        </p:nvSpPr>
        <p:spPr>
          <a:xfrm>
            <a:off x="247216" y="2940111"/>
            <a:ext cx="4442595" cy="6478153"/>
          </a:xfrm>
          <a:prstGeom prst="rect">
            <a:avLst/>
          </a:prstGeom>
          <a:solidFill>
            <a:srgbClr val="808785"/>
          </a:solidFill>
          <a:ln w="12700">
            <a:miter lim="400000"/>
          </a:ln>
          <a:effectLst>
            <a:outerShdw sx="100000" sy="100000" kx="0" ky="0" algn="b" rotWithShape="0" blurRad="139700" dist="153053" dir="2704759">
              <a:srgbClr val="000000">
                <a:alpha val="98806"/>
              </a:srgbClr>
            </a:outerShdw>
          </a:effectLst>
          <a:extLst>
            <a:ext uri="{C572A759-6A51-4108-AA02-DFA0A04FC94B}">
              <ma14:wrappingTextBoxFlag xmlns:ma14="http://schemas.microsoft.com/office/mac/drawingml/2011/main" val="1"/>
            </a:ext>
          </a:extLst>
        </p:spPr>
        <p:txBody>
          <a:bodyPr lIns="50800" tIns="50800" rIns="50800" bIns="50800" anchor="ctr"/>
          <a:lstStyle/>
          <a:p>
            <a:pPr defTabSz="457200">
              <a:defRPr b="1" sz="4200">
                <a:solidFill>
                  <a:srgbClr val="FFFFFF"/>
                </a:solidFill>
                <a:effectLst>
                  <a:outerShdw sx="100000" sy="100000" kx="0" ky="0" algn="b" rotWithShape="0" blurRad="63500" dist="63500" dir="1631153">
                    <a:srgbClr val="000000"/>
                  </a:outerShdw>
                </a:effectLst>
                <a:latin typeface="Hoefler Text"/>
                <a:ea typeface="Hoefler Text"/>
                <a:cs typeface="Hoefler Text"/>
                <a:sym typeface="Hoefler Text"/>
              </a:defRPr>
            </a:pPr>
            <a:r>
              <a:t>Ezekiel 18:2 (NKJV)</a:t>
            </a:r>
          </a:p>
          <a:p>
            <a:pPr defTabSz="457200">
              <a:defRPr sz="3700">
                <a:solidFill>
                  <a:srgbClr val="FFFFFF"/>
                </a:solidFill>
                <a:effectLst>
                  <a:outerShdw sx="100000" sy="100000" kx="0" ky="0" algn="b" rotWithShape="0" blurRad="63500" dist="63500" dir="1631153">
                    <a:srgbClr val="000000"/>
                  </a:outerShdw>
                </a:effectLst>
                <a:latin typeface="Hoefler Text"/>
                <a:ea typeface="Hoefler Text"/>
                <a:cs typeface="Hoefler Text"/>
                <a:sym typeface="Hoefler Text"/>
              </a:defRPr>
            </a:pPr>
            <a:r>
              <a:rPr baseline="31999"/>
              <a:t>2</a:t>
            </a:r>
            <a:r>
              <a:t> “What do you mean when you use this proverb concerning the land of Israel, saying: ‘The fathers have eaten sour grapes, And the children’s teeth are set on edge’?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91">
                                            <p:txEl>
                                              <p:pRg st="1" end="1"/>
                                            </p:txEl>
                                          </p:spTgt>
                                        </p:tgtEl>
                                        <p:attrNameLst>
                                          <p:attrName>style.visibility</p:attrName>
                                        </p:attrNameLst>
                                      </p:cBhvr>
                                      <p:to>
                                        <p:strVal val="visible"/>
                                      </p:to>
                                    </p:set>
                                    <p:animEffect filter="wipe(left)" transition="in">
                                      <p:cBhvr>
                                        <p:cTn id="7" dur="1500"/>
                                        <p:tgtEl>
                                          <p:spTgt spid="29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91">
                                            <p:txEl>
                                              <p:pRg st="2" end="2"/>
                                            </p:txEl>
                                          </p:spTgt>
                                        </p:tgtEl>
                                        <p:attrNameLst>
                                          <p:attrName>style.visibility</p:attrName>
                                        </p:attrNameLst>
                                      </p:cBhvr>
                                      <p:to>
                                        <p:strVal val="visible"/>
                                      </p:to>
                                    </p:set>
                                    <p:animEffect filter="wipe(left)" transition="in">
                                      <p:cBhvr>
                                        <p:cTn id="12" dur="1500"/>
                                        <p:tgtEl>
                                          <p:spTgt spid="291">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1" grpId="1"/>
    </p:bldLst>
  </p:timing>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94" name="Image" descr="Image"/>
          <p:cNvPicPr>
            <a:picLocks noChangeAspect="0"/>
          </p:cNvPicPr>
          <p:nvPr/>
        </p:nvPicPr>
        <p:blipFill>
          <a:blip r:embed="rId2">
            <a:extLst/>
          </a:blip>
          <a:stretch>
            <a:fillRect/>
          </a:stretch>
        </p:blipFill>
        <p:spPr>
          <a:xfrm>
            <a:off x="-54426" y="66722"/>
            <a:ext cx="13113653" cy="2583838"/>
          </a:xfrm>
          <a:prstGeom prst="rect">
            <a:avLst/>
          </a:prstGeom>
          <a:effectLst>
            <a:outerShdw sx="100000" sy="100000" kx="0" ky="0" algn="b" rotWithShape="0" blurRad="279400" dist="177841" dir="3554915">
              <a:srgbClr val="000000">
                <a:alpha val="98806"/>
              </a:srgbClr>
            </a:outerShdw>
          </a:effectLst>
        </p:spPr>
      </p:pic>
      <p:pic>
        <p:nvPicPr>
          <p:cNvPr id="295" name="Image" descr="Image"/>
          <p:cNvPicPr>
            <a:picLocks noChangeAspect="0"/>
          </p:cNvPicPr>
          <p:nvPr/>
        </p:nvPicPr>
        <p:blipFill>
          <a:blip r:embed="rId3">
            <a:extLst/>
          </a:blip>
          <a:stretch>
            <a:fillRect/>
          </a:stretch>
        </p:blipFill>
        <p:spPr>
          <a:xfrm>
            <a:off x="700230" y="568670"/>
            <a:ext cx="11604340" cy="1579942"/>
          </a:xfrm>
          <a:prstGeom prst="rect">
            <a:avLst/>
          </a:prstGeom>
          <a:ln w="12700">
            <a:miter lim="400000"/>
          </a:ln>
          <a:effectLst>
            <a:outerShdw sx="100000" sy="100000" kx="0" ky="0" algn="b" rotWithShape="0" blurRad="279400" dist="177841" dir="3554915">
              <a:srgbClr val="000000">
                <a:alpha val="98806"/>
              </a:srgbClr>
            </a:outerShdw>
          </a:effectLst>
        </p:spPr>
      </p:pic>
      <p:sp>
        <p:nvSpPr>
          <p:cNvPr id="296" name="It is TRUE that sin has long lasting effects, and causes wide spread collateral damage — Exodus 20:5; 1 Kings 12:28-33; Gen. 3:1-19…"/>
          <p:cNvSpPr txBox="1"/>
          <p:nvPr/>
        </p:nvSpPr>
        <p:spPr>
          <a:xfrm>
            <a:off x="4942025" y="2722247"/>
            <a:ext cx="7716518" cy="67106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marL="914399" indent="-914399" algn="l" defTabSz="1828800">
              <a:spcBef>
                <a:spcPts val="2300"/>
              </a:spcBef>
              <a:buClr>
                <a:srgbClr val="FFCC00"/>
              </a:buClr>
              <a:buSzPct val="80000"/>
              <a:buFont typeface="Monotype Sorts"/>
              <a:buBlip>
                <a:blip r:embed="rId4"/>
              </a:buBlip>
              <a:defRPr sz="3200">
                <a:solidFill>
                  <a:srgbClr val="000000"/>
                </a:solidFill>
                <a:effectLst>
                  <a:outerShdw sx="100000" sy="100000" kx="0" ky="0" algn="b" rotWithShape="0" blurRad="12700" dist="25400" dir="2700000">
                    <a:srgbClr val="FFFFFF"/>
                  </a:outerShdw>
                </a:effectLst>
                <a:latin typeface="Century Gothic"/>
                <a:ea typeface="Century Gothic"/>
                <a:cs typeface="Century Gothic"/>
                <a:sym typeface="Century Gothic"/>
              </a:defRPr>
            </a:pPr>
            <a:r>
              <a:t>It is TRUE that sin has long lasting effects, and causes wide spread collateral damage — Exodus 20:5; 1 Kings 12:28-33; Gen. 3:1-19</a:t>
            </a:r>
          </a:p>
          <a:p>
            <a:pPr marL="914399" indent="-914399" algn="l" defTabSz="1828800">
              <a:spcBef>
                <a:spcPts val="2300"/>
              </a:spcBef>
              <a:buClr>
                <a:srgbClr val="FFCC00"/>
              </a:buClr>
              <a:buSzPct val="80000"/>
              <a:buFont typeface="Monotype Sorts"/>
              <a:buBlip>
                <a:blip r:embed="rId4"/>
              </a:buBlip>
              <a:defRPr sz="3200">
                <a:solidFill>
                  <a:srgbClr val="000000"/>
                </a:solidFill>
                <a:effectLst>
                  <a:outerShdw sx="100000" sy="100000" kx="0" ky="0" algn="b" rotWithShape="0" blurRad="12700" dist="25400" dir="2700000">
                    <a:srgbClr val="FFFFFF"/>
                  </a:outerShdw>
                </a:effectLst>
                <a:latin typeface="Century Gothic"/>
                <a:ea typeface="Century Gothic"/>
                <a:cs typeface="Century Gothic"/>
                <a:sym typeface="Century Gothic"/>
              </a:defRPr>
            </a:pPr>
            <a:r>
              <a:t>But it is NOT TRUE that God is responsible / or that God is UNFAIR / or that God is unconcerned — Exo. 20:6</a:t>
            </a:r>
          </a:p>
          <a:p>
            <a:pPr marL="914399" indent="-914399" algn="l" defTabSz="1828800">
              <a:spcBef>
                <a:spcPts val="2300"/>
              </a:spcBef>
              <a:buClr>
                <a:srgbClr val="FFCC00"/>
              </a:buClr>
              <a:buSzPct val="80000"/>
              <a:buFont typeface="Monotype Sorts"/>
              <a:buBlip>
                <a:blip r:embed="rId4"/>
              </a:buBlip>
              <a:defRPr sz="3200">
                <a:solidFill>
                  <a:srgbClr val="000000"/>
                </a:solidFill>
                <a:effectLst>
                  <a:outerShdw sx="100000" sy="100000" kx="0" ky="0" algn="b" rotWithShape="0" blurRad="12700" dist="25400" dir="2700000">
                    <a:srgbClr val="FFFFFF"/>
                  </a:outerShdw>
                </a:effectLst>
                <a:latin typeface="Century Gothic"/>
                <a:ea typeface="Century Gothic"/>
                <a:cs typeface="Century Gothic"/>
                <a:sym typeface="Century Gothic"/>
              </a:defRPr>
            </a:pPr>
            <a:r>
              <a:t>God was not punishing them for their father’s sins but it was rather the consequence of their father’s sins! — (2 Kings 23:26; 24:3,4)</a:t>
            </a:r>
          </a:p>
        </p:txBody>
      </p:sp>
      <p:sp>
        <p:nvSpPr>
          <p:cNvPr id="297" name="Ezekiel 18:2 (NKJV)…"/>
          <p:cNvSpPr/>
          <p:nvPr/>
        </p:nvSpPr>
        <p:spPr>
          <a:xfrm>
            <a:off x="247216" y="2940111"/>
            <a:ext cx="4442595" cy="6478153"/>
          </a:xfrm>
          <a:prstGeom prst="rect">
            <a:avLst/>
          </a:prstGeom>
          <a:solidFill>
            <a:srgbClr val="808785"/>
          </a:solidFill>
          <a:ln w="12700">
            <a:miter lim="400000"/>
          </a:ln>
          <a:effectLst>
            <a:outerShdw sx="100000" sy="100000" kx="0" ky="0" algn="b" rotWithShape="0" blurRad="139700" dist="153053" dir="2704759">
              <a:srgbClr val="000000">
                <a:alpha val="98806"/>
              </a:srgbClr>
            </a:outerShdw>
          </a:effectLst>
          <a:extLst>
            <a:ext uri="{C572A759-6A51-4108-AA02-DFA0A04FC94B}">
              <ma14:wrappingTextBoxFlag xmlns:ma14="http://schemas.microsoft.com/office/mac/drawingml/2011/main" val="1"/>
            </a:ext>
          </a:extLst>
        </p:spPr>
        <p:txBody>
          <a:bodyPr lIns="50800" tIns="50800" rIns="50800" bIns="50800" anchor="ctr"/>
          <a:lstStyle/>
          <a:p>
            <a:pPr defTabSz="457200">
              <a:defRPr b="1" sz="4200">
                <a:solidFill>
                  <a:srgbClr val="FFFFFF"/>
                </a:solidFill>
                <a:effectLst>
                  <a:outerShdw sx="100000" sy="100000" kx="0" ky="0" algn="b" rotWithShape="0" blurRad="63500" dist="63500" dir="1631153">
                    <a:srgbClr val="000000"/>
                  </a:outerShdw>
                </a:effectLst>
                <a:latin typeface="Hoefler Text"/>
                <a:ea typeface="Hoefler Text"/>
                <a:cs typeface="Hoefler Text"/>
                <a:sym typeface="Hoefler Text"/>
              </a:defRPr>
            </a:pPr>
            <a:r>
              <a:t>Ezekiel 18:2 (NKJV)</a:t>
            </a:r>
          </a:p>
          <a:p>
            <a:pPr defTabSz="457200">
              <a:defRPr sz="3700">
                <a:solidFill>
                  <a:srgbClr val="FFFFFF"/>
                </a:solidFill>
                <a:effectLst>
                  <a:outerShdw sx="100000" sy="100000" kx="0" ky="0" algn="b" rotWithShape="0" blurRad="63500" dist="63500" dir="1631153">
                    <a:srgbClr val="000000"/>
                  </a:outerShdw>
                </a:effectLst>
                <a:latin typeface="Hoefler Text"/>
                <a:ea typeface="Hoefler Text"/>
                <a:cs typeface="Hoefler Text"/>
                <a:sym typeface="Hoefler Text"/>
              </a:defRPr>
            </a:pPr>
            <a:r>
              <a:rPr baseline="31999"/>
              <a:t>2</a:t>
            </a:r>
            <a:r>
              <a:t> “What do you mean when you use this proverb concerning the land of Israel, saying: ‘The fathers have eaten sour grapes, And the children’s teeth are set on edge’?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96">
                                            <p:txEl>
                                              <p:pRg st="1" end="1"/>
                                            </p:txEl>
                                          </p:spTgt>
                                        </p:tgtEl>
                                        <p:attrNameLst>
                                          <p:attrName>style.visibility</p:attrName>
                                        </p:attrNameLst>
                                      </p:cBhvr>
                                      <p:to>
                                        <p:strVal val="visible"/>
                                      </p:to>
                                    </p:set>
                                    <p:animEffect filter="wipe(left)" transition="in">
                                      <p:cBhvr>
                                        <p:cTn id="7" dur="1500"/>
                                        <p:tgtEl>
                                          <p:spTgt spid="29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96">
                                            <p:txEl>
                                              <p:pRg st="2" end="2"/>
                                            </p:txEl>
                                          </p:spTgt>
                                        </p:tgtEl>
                                        <p:attrNameLst>
                                          <p:attrName>style.visibility</p:attrName>
                                        </p:attrNameLst>
                                      </p:cBhvr>
                                      <p:to>
                                        <p:strVal val="visible"/>
                                      </p:to>
                                    </p:set>
                                    <p:animEffect filter="wipe(left)" transition="in">
                                      <p:cBhvr>
                                        <p:cTn id="12" dur="1500"/>
                                        <p:tgtEl>
                                          <p:spTgt spid="296">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6" grpId="1"/>
    </p:bldLst>
  </p:timing>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99" name="Image" descr="Image"/>
          <p:cNvPicPr>
            <a:picLocks noChangeAspect="0"/>
          </p:cNvPicPr>
          <p:nvPr/>
        </p:nvPicPr>
        <p:blipFill>
          <a:blip r:embed="rId2">
            <a:extLst/>
          </a:blip>
          <a:stretch>
            <a:fillRect/>
          </a:stretch>
        </p:blipFill>
        <p:spPr>
          <a:xfrm>
            <a:off x="-54426" y="66722"/>
            <a:ext cx="13113653" cy="2583838"/>
          </a:xfrm>
          <a:prstGeom prst="rect">
            <a:avLst/>
          </a:prstGeom>
          <a:effectLst>
            <a:outerShdw sx="100000" sy="100000" kx="0" ky="0" algn="b" rotWithShape="0" blurRad="279400" dist="177841" dir="3554915">
              <a:srgbClr val="000000">
                <a:alpha val="98806"/>
              </a:srgbClr>
            </a:outerShdw>
          </a:effectLst>
        </p:spPr>
      </p:pic>
      <p:pic>
        <p:nvPicPr>
          <p:cNvPr id="300" name="Image" descr="Image"/>
          <p:cNvPicPr>
            <a:picLocks noChangeAspect="0"/>
          </p:cNvPicPr>
          <p:nvPr/>
        </p:nvPicPr>
        <p:blipFill>
          <a:blip r:embed="rId3">
            <a:extLst/>
          </a:blip>
          <a:stretch>
            <a:fillRect/>
          </a:stretch>
        </p:blipFill>
        <p:spPr>
          <a:xfrm>
            <a:off x="700230" y="568670"/>
            <a:ext cx="11604340" cy="1579942"/>
          </a:xfrm>
          <a:prstGeom prst="rect">
            <a:avLst/>
          </a:prstGeom>
          <a:ln w="12700">
            <a:miter lim="400000"/>
          </a:ln>
          <a:effectLst>
            <a:outerShdw sx="100000" sy="100000" kx="0" ky="0" algn="b" rotWithShape="0" blurRad="279400" dist="177841" dir="3554915">
              <a:srgbClr val="000000">
                <a:alpha val="98806"/>
              </a:srgbClr>
            </a:outerShdw>
          </a:effectLst>
        </p:spPr>
      </p:pic>
      <p:pic>
        <p:nvPicPr>
          <p:cNvPr id="301" name="Image" descr="Image"/>
          <p:cNvPicPr>
            <a:picLocks noChangeAspect="0"/>
          </p:cNvPicPr>
          <p:nvPr/>
        </p:nvPicPr>
        <p:blipFill>
          <a:blip r:embed="rId4">
            <a:extLst/>
          </a:blip>
          <a:srcRect l="8755" t="5501" r="8392" b="0"/>
          <a:stretch>
            <a:fillRect/>
          </a:stretch>
        </p:blipFill>
        <p:spPr>
          <a:xfrm>
            <a:off x="61415" y="1891374"/>
            <a:ext cx="4978877" cy="7947243"/>
          </a:xfrm>
          <a:custGeom>
            <a:avLst/>
            <a:gdLst/>
            <a:ahLst/>
            <a:cxnLst>
              <a:cxn ang="0">
                <a:pos x="wd2" y="hd2"/>
              </a:cxn>
              <a:cxn ang="5400000">
                <a:pos x="wd2" y="hd2"/>
              </a:cxn>
              <a:cxn ang="10800000">
                <a:pos x="wd2" y="hd2"/>
              </a:cxn>
              <a:cxn ang="16200000">
                <a:pos x="wd2" y="hd2"/>
              </a:cxn>
            </a:cxnLst>
            <a:rect l="0" t="0" r="r" b="b"/>
            <a:pathLst>
              <a:path w="21576" h="21600" fill="norm" stroke="1" extrusionOk="0">
                <a:moveTo>
                  <a:pt x="15340" y="0"/>
                </a:moveTo>
                <a:lnTo>
                  <a:pt x="15311" y="781"/>
                </a:lnTo>
                <a:cubicBezTo>
                  <a:pt x="15295" y="1211"/>
                  <a:pt x="15270" y="1574"/>
                  <a:pt x="15254" y="1587"/>
                </a:cubicBezTo>
                <a:cubicBezTo>
                  <a:pt x="15238" y="1599"/>
                  <a:pt x="14331" y="1615"/>
                  <a:pt x="13238" y="1622"/>
                </a:cubicBezTo>
                <a:lnTo>
                  <a:pt x="11252" y="1635"/>
                </a:lnTo>
                <a:lnTo>
                  <a:pt x="11242" y="1054"/>
                </a:lnTo>
                <a:lnTo>
                  <a:pt x="11230" y="472"/>
                </a:lnTo>
                <a:lnTo>
                  <a:pt x="11049" y="448"/>
                </a:lnTo>
                <a:cubicBezTo>
                  <a:pt x="10949" y="434"/>
                  <a:pt x="10677" y="437"/>
                  <a:pt x="10445" y="454"/>
                </a:cubicBezTo>
                <a:lnTo>
                  <a:pt x="10024" y="485"/>
                </a:lnTo>
                <a:lnTo>
                  <a:pt x="10003" y="1079"/>
                </a:lnTo>
                <a:lnTo>
                  <a:pt x="9983" y="1672"/>
                </a:lnTo>
                <a:lnTo>
                  <a:pt x="9716" y="1697"/>
                </a:lnTo>
                <a:cubicBezTo>
                  <a:pt x="9570" y="1710"/>
                  <a:pt x="9258" y="1721"/>
                  <a:pt x="9021" y="1720"/>
                </a:cubicBezTo>
                <a:cubicBezTo>
                  <a:pt x="8785" y="1720"/>
                  <a:pt x="8481" y="1729"/>
                  <a:pt x="8346" y="1740"/>
                </a:cubicBezTo>
                <a:cubicBezTo>
                  <a:pt x="8210" y="1751"/>
                  <a:pt x="7592" y="1768"/>
                  <a:pt x="6973" y="1779"/>
                </a:cubicBezTo>
                <a:cubicBezTo>
                  <a:pt x="5152" y="1811"/>
                  <a:pt x="1931" y="1899"/>
                  <a:pt x="1912" y="1917"/>
                </a:cubicBezTo>
                <a:cubicBezTo>
                  <a:pt x="1908" y="1920"/>
                  <a:pt x="1920" y="2008"/>
                  <a:pt x="1939" y="2112"/>
                </a:cubicBezTo>
                <a:cubicBezTo>
                  <a:pt x="1958" y="2216"/>
                  <a:pt x="1985" y="2401"/>
                  <a:pt x="1998" y="2525"/>
                </a:cubicBezTo>
                <a:cubicBezTo>
                  <a:pt x="2011" y="2649"/>
                  <a:pt x="2067" y="3017"/>
                  <a:pt x="2123" y="3343"/>
                </a:cubicBezTo>
                <a:cubicBezTo>
                  <a:pt x="2258" y="4127"/>
                  <a:pt x="2330" y="4601"/>
                  <a:pt x="2390" y="5113"/>
                </a:cubicBezTo>
                <a:lnTo>
                  <a:pt x="2438" y="5535"/>
                </a:lnTo>
                <a:lnTo>
                  <a:pt x="2588" y="5538"/>
                </a:lnTo>
                <a:cubicBezTo>
                  <a:pt x="2669" y="5540"/>
                  <a:pt x="2799" y="5540"/>
                  <a:pt x="2878" y="5537"/>
                </a:cubicBezTo>
                <a:cubicBezTo>
                  <a:pt x="3008" y="5532"/>
                  <a:pt x="4582" y="5586"/>
                  <a:pt x="8609" y="5733"/>
                </a:cubicBezTo>
                <a:cubicBezTo>
                  <a:pt x="9407" y="5762"/>
                  <a:pt x="10074" y="5798"/>
                  <a:pt x="10091" y="5813"/>
                </a:cubicBezTo>
                <a:cubicBezTo>
                  <a:pt x="10123" y="5841"/>
                  <a:pt x="10149" y="6822"/>
                  <a:pt x="10119" y="6848"/>
                </a:cubicBezTo>
                <a:cubicBezTo>
                  <a:pt x="10103" y="6862"/>
                  <a:pt x="8999" y="6947"/>
                  <a:pt x="6648" y="7116"/>
                </a:cubicBezTo>
                <a:cubicBezTo>
                  <a:pt x="6041" y="7160"/>
                  <a:pt x="5671" y="7173"/>
                  <a:pt x="5642" y="7151"/>
                </a:cubicBezTo>
                <a:cubicBezTo>
                  <a:pt x="5607" y="7126"/>
                  <a:pt x="5505" y="6418"/>
                  <a:pt x="5480" y="6024"/>
                </a:cubicBezTo>
                <a:cubicBezTo>
                  <a:pt x="5479" y="6007"/>
                  <a:pt x="5450" y="5976"/>
                  <a:pt x="5415" y="5956"/>
                </a:cubicBezTo>
                <a:cubicBezTo>
                  <a:pt x="5345" y="5917"/>
                  <a:pt x="5203" y="6001"/>
                  <a:pt x="4426" y="6538"/>
                </a:cubicBezTo>
                <a:cubicBezTo>
                  <a:pt x="3962" y="6858"/>
                  <a:pt x="3531" y="7148"/>
                  <a:pt x="2961" y="7529"/>
                </a:cubicBezTo>
                <a:cubicBezTo>
                  <a:pt x="2754" y="7667"/>
                  <a:pt x="2472" y="7860"/>
                  <a:pt x="2333" y="7955"/>
                </a:cubicBezTo>
                <a:cubicBezTo>
                  <a:pt x="2194" y="8051"/>
                  <a:pt x="2030" y="8164"/>
                  <a:pt x="1967" y="8206"/>
                </a:cubicBezTo>
                <a:cubicBezTo>
                  <a:pt x="1903" y="8249"/>
                  <a:pt x="1790" y="8329"/>
                  <a:pt x="1716" y="8383"/>
                </a:cubicBezTo>
                <a:cubicBezTo>
                  <a:pt x="1641" y="8438"/>
                  <a:pt x="1566" y="8481"/>
                  <a:pt x="1552" y="8481"/>
                </a:cubicBezTo>
                <a:cubicBezTo>
                  <a:pt x="1538" y="8481"/>
                  <a:pt x="1494" y="8510"/>
                  <a:pt x="1452" y="8545"/>
                </a:cubicBezTo>
                <a:cubicBezTo>
                  <a:pt x="1411" y="8580"/>
                  <a:pt x="1279" y="8673"/>
                  <a:pt x="1160" y="8752"/>
                </a:cubicBezTo>
                <a:cubicBezTo>
                  <a:pt x="1041" y="8831"/>
                  <a:pt x="848" y="8960"/>
                  <a:pt x="734" y="9039"/>
                </a:cubicBezTo>
                <a:cubicBezTo>
                  <a:pt x="619" y="9119"/>
                  <a:pt x="411" y="9257"/>
                  <a:pt x="273" y="9345"/>
                </a:cubicBezTo>
                <a:cubicBezTo>
                  <a:pt x="71" y="9474"/>
                  <a:pt x="17" y="9529"/>
                  <a:pt x="4" y="9619"/>
                </a:cubicBezTo>
                <a:cubicBezTo>
                  <a:pt x="-11" y="9732"/>
                  <a:pt x="-9" y="9732"/>
                  <a:pt x="457" y="9906"/>
                </a:cubicBezTo>
                <a:cubicBezTo>
                  <a:pt x="713" y="10002"/>
                  <a:pt x="932" y="10101"/>
                  <a:pt x="943" y="10125"/>
                </a:cubicBezTo>
                <a:cubicBezTo>
                  <a:pt x="954" y="10150"/>
                  <a:pt x="976" y="10163"/>
                  <a:pt x="993" y="10153"/>
                </a:cubicBezTo>
                <a:cubicBezTo>
                  <a:pt x="1027" y="10135"/>
                  <a:pt x="1307" y="10237"/>
                  <a:pt x="2388" y="10655"/>
                </a:cubicBezTo>
                <a:cubicBezTo>
                  <a:pt x="3236" y="10983"/>
                  <a:pt x="3289" y="11010"/>
                  <a:pt x="3284" y="11116"/>
                </a:cubicBezTo>
                <a:cubicBezTo>
                  <a:pt x="3282" y="11160"/>
                  <a:pt x="3293" y="11235"/>
                  <a:pt x="3308" y="11285"/>
                </a:cubicBezTo>
                <a:cubicBezTo>
                  <a:pt x="3323" y="11334"/>
                  <a:pt x="3342" y="11447"/>
                  <a:pt x="3349" y="11536"/>
                </a:cubicBezTo>
                <a:cubicBezTo>
                  <a:pt x="3357" y="11625"/>
                  <a:pt x="3374" y="11722"/>
                  <a:pt x="3386" y="11752"/>
                </a:cubicBezTo>
                <a:cubicBezTo>
                  <a:pt x="3397" y="11782"/>
                  <a:pt x="3456" y="12133"/>
                  <a:pt x="3516" y="12531"/>
                </a:cubicBezTo>
                <a:cubicBezTo>
                  <a:pt x="3577" y="12929"/>
                  <a:pt x="3638" y="13269"/>
                  <a:pt x="3652" y="13288"/>
                </a:cubicBezTo>
                <a:cubicBezTo>
                  <a:pt x="3679" y="13324"/>
                  <a:pt x="4356" y="13445"/>
                  <a:pt x="5007" y="13530"/>
                </a:cubicBezTo>
                <a:cubicBezTo>
                  <a:pt x="5221" y="13557"/>
                  <a:pt x="5913" y="13663"/>
                  <a:pt x="6543" y="13766"/>
                </a:cubicBezTo>
                <a:cubicBezTo>
                  <a:pt x="7174" y="13868"/>
                  <a:pt x="7718" y="13952"/>
                  <a:pt x="7752" y="13952"/>
                </a:cubicBezTo>
                <a:cubicBezTo>
                  <a:pt x="7829" y="13952"/>
                  <a:pt x="10252" y="14334"/>
                  <a:pt x="10323" y="14358"/>
                </a:cubicBezTo>
                <a:cubicBezTo>
                  <a:pt x="10362" y="14371"/>
                  <a:pt x="10373" y="14461"/>
                  <a:pt x="10365" y="14706"/>
                </a:cubicBezTo>
                <a:lnTo>
                  <a:pt x="10353" y="15039"/>
                </a:lnTo>
                <a:lnTo>
                  <a:pt x="10208" y="15064"/>
                </a:lnTo>
                <a:cubicBezTo>
                  <a:pt x="10129" y="15079"/>
                  <a:pt x="9789" y="15132"/>
                  <a:pt x="9451" y="15182"/>
                </a:cubicBezTo>
                <a:cubicBezTo>
                  <a:pt x="9114" y="15232"/>
                  <a:pt x="8422" y="15345"/>
                  <a:pt x="7916" y="15432"/>
                </a:cubicBezTo>
                <a:cubicBezTo>
                  <a:pt x="7409" y="15519"/>
                  <a:pt x="6888" y="15600"/>
                  <a:pt x="6758" y="15612"/>
                </a:cubicBezTo>
                <a:cubicBezTo>
                  <a:pt x="6478" y="15639"/>
                  <a:pt x="6470" y="15630"/>
                  <a:pt x="6418" y="15203"/>
                </a:cubicBezTo>
                <a:cubicBezTo>
                  <a:pt x="6399" y="15054"/>
                  <a:pt x="6381" y="14925"/>
                  <a:pt x="6376" y="14916"/>
                </a:cubicBezTo>
                <a:cubicBezTo>
                  <a:pt x="6372" y="14906"/>
                  <a:pt x="6357" y="14861"/>
                  <a:pt x="6340" y="14816"/>
                </a:cubicBezTo>
                <a:cubicBezTo>
                  <a:pt x="6324" y="14772"/>
                  <a:pt x="6300" y="14735"/>
                  <a:pt x="6289" y="14735"/>
                </a:cubicBezTo>
                <a:cubicBezTo>
                  <a:pt x="6271" y="14735"/>
                  <a:pt x="5915" y="14980"/>
                  <a:pt x="5296" y="15415"/>
                </a:cubicBezTo>
                <a:cubicBezTo>
                  <a:pt x="5058" y="15582"/>
                  <a:pt x="4677" y="15843"/>
                  <a:pt x="4503" y="15958"/>
                </a:cubicBezTo>
                <a:cubicBezTo>
                  <a:pt x="4428" y="16007"/>
                  <a:pt x="4156" y="16195"/>
                  <a:pt x="3900" y="16375"/>
                </a:cubicBezTo>
                <a:cubicBezTo>
                  <a:pt x="3643" y="16555"/>
                  <a:pt x="3238" y="16834"/>
                  <a:pt x="3002" y="16994"/>
                </a:cubicBezTo>
                <a:cubicBezTo>
                  <a:pt x="2766" y="17155"/>
                  <a:pt x="2535" y="17316"/>
                  <a:pt x="2489" y="17351"/>
                </a:cubicBezTo>
                <a:cubicBezTo>
                  <a:pt x="2444" y="17387"/>
                  <a:pt x="2247" y="17525"/>
                  <a:pt x="2049" y="17660"/>
                </a:cubicBezTo>
                <a:lnTo>
                  <a:pt x="1688" y="17905"/>
                </a:lnTo>
                <a:lnTo>
                  <a:pt x="1716" y="18072"/>
                </a:lnTo>
                <a:cubicBezTo>
                  <a:pt x="1748" y="18265"/>
                  <a:pt x="1766" y="18279"/>
                  <a:pt x="2041" y="18330"/>
                </a:cubicBezTo>
                <a:cubicBezTo>
                  <a:pt x="2153" y="18350"/>
                  <a:pt x="2493" y="18432"/>
                  <a:pt x="2797" y="18511"/>
                </a:cubicBezTo>
                <a:cubicBezTo>
                  <a:pt x="3101" y="18590"/>
                  <a:pt x="3396" y="18663"/>
                  <a:pt x="3453" y="18673"/>
                </a:cubicBezTo>
                <a:cubicBezTo>
                  <a:pt x="3606" y="18699"/>
                  <a:pt x="5134" y="19072"/>
                  <a:pt x="5602" y="19198"/>
                </a:cubicBezTo>
                <a:cubicBezTo>
                  <a:pt x="5931" y="19286"/>
                  <a:pt x="6773" y="19479"/>
                  <a:pt x="6829" y="19479"/>
                </a:cubicBezTo>
                <a:cubicBezTo>
                  <a:pt x="6836" y="19479"/>
                  <a:pt x="6838" y="19307"/>
                  <a:pt x="6836" y="19095"/>
                </a:cubicBezTo>
                <a:lnTo>
                  <a:pt x="6830" y="18710"/>
                </a:lnTo>
                <a:lnTo>
                  <a:pt x="7444" y="18578"/>
                </a:lnTo>
                <a:cubicBezTo>
                  <a:pt x="7782" y="18504"/>
                  <a:pt x="8225" y="18416"/>
                  <a:pt x="8428" y="18382"/>
                </a:cubicBezTo>
                <a:cubicBezTo>
                  <a:pt x="8631" y="18349"/>
                  <a:pt x="8823" y="18309"/>
                  <a:pt x="8858" y="18294"/>
                </a:cubicBezTo>
                <a:cubicBezTo>
                  <a:pt x="8893" y="18279"/>
                  <a:pt x="9022" y="18254"/>
                  <a:pt x="9145" y="18238"/>
                </a:cubicBezTo>
                <a:cubicBezTo>
                  <a:pt x="9387" y="18206"/>
                  <a:pt x="9382" y="18207"/>
                  <a:pt x="9472" y="18177"/>
                </a:cubicBezTo>
                <a:cubicBezTo>
                  <a:pt x="9663" y="18115"/>
                  <a:pt x="10216" y="18033"/>
                  <a:pt x="10248" y="18062"/>
                </a:cubicBezTo>
                <a:cubicBezTo>
                  <a:pt x="10249" y="18063"/>
                  <a:pt x="10250" y="18127"/>
                  <a:pt x="10251" y="18135"/>
                </a:cubicBezTo>
                <a:cubicBezTo>
                  <a:pt x="10266" y="18045"/>
                  <a:pt x="10286" y="18009"/>
                  <a:pt x="10320" y="18009"/>
                </a:cubicBezTo>
                <a:cubicBezTo>
                  <a:pt x="10337" y="18009"/>
                  <a:pt x="10353" y="18011"/>
                  <a:pt x="10365" y="18020"/>
                </a:cubicBezTo>
                <a:cubicBezTo>
                  <a:pt x="10385" y="18004"/>
                  <a:pt x="10402" y="17995"/>
                  <a:pt x="10418" y="18001"/>
                </a:cubicBezTo>
                <a:cubicBezTo>
                  <a:pt x="10477" y="18023"/>
                  <a:pt x="10500" y="18213"/>
                  <a:pt x="10500" y="18610"/>
                </a:cubicBezTo>
                <a:cubicBezTo>
                  <a:pt x="10500" y="18967"/>
                  <a:pt x="10478" y="19152"/>
                  <a:pt x="10432" y="19203"/>
                </a:cubicBezTo>
                <a:cubicBezTo>
                  <a:pt x="10434" y="19314"/>
                  <a:pt x="10436" y="19303"/>
                  <a:pt x="10439" y="19438"/>
                </a:cubicBezTo>
                <a:cubicBezTo>
                  <a:pt x="10441" y="19542"/>
                  <a:pt x="10441" y="19662"/>
                  <a:pt x="10440" y="19706"/>
                </a:cubicBezTo>
                <a:cubicBezTo>
                  <a:pt x="10439" y="19752"/>
                  <a:pt x="10406" y="19792"/>
                  <a:pt x="10366" y="19820"/>
                </a:cubicBezTo>
                <a:cubicBezTo>
                  <a:pt x="10381" y="19822"/>
                  <a:pt x="10396" y="19825"/>
                  <a:pt x="10411" y="19833"/>
                </a:cubicBezTo>
                <a:cubicBezTo>
                  <a:pt x="10412" y="19834"/>
                  <a:pt x="10413" y="19835"/>
                  <a:pt x="10414" y="19835"/>
                </a:cubicBezTo>
                <a:cubicBezTo>
                  <a:pt x="10396" y="19816"/>
                  <a:pt x="10404" y="19790"/>
                  <a:pt x="10435" y="19778"/>
                </a:cubicBezTo>
                <a:cubicBezTo>
                  <a:pt x="10451" y="19772"/>
                  <a:pt x="10470" y="19770"/>
                  <a:pt x="10487" y="19773"/>
                </a:cubicBezTo>
                <a:cubicBezTo>
                  <a:pt x="10503" y="19775"/>
                  <a:pt x="10517" y="19782"/>
                  <a:pt x="10526" y="19792"/>
                </a:cubicBezTo>
                <a:cubicBezTo>
                  <a:pt x="10546" y="19812"/>
                  <a:pt x="10537" y="19837"/>
                  <a:pt x="10506" y="19849"/>
                </a:cubicBezTo>
                <a:cubicBezTo>
                  <a:pt x="10475" y="19861"/>
                  <a:pt x="10436" y="19856"/>
                  <a:pt x="10416" y="19837"/>
                </a:cubicBezTo>
                <a:cubicBezTo>
                  <a:pt x="10493" y="19881"/>
                  <a:pt x="10494" y="19936"/>
                  <a:pt x="10420" y="20011"/>
                </a:cubicBezTo>
                <a:cubicBezTo>
                  <a:pt x="10382" y="20049"/>
                  <a:pt x="10337" y="20058"/>
                  <a:pt x="10298" y="20052"/>
                </a:cubicBezTo>
                <a:cubicBezTo>
                  <a:pt x="10304" y="20829"/>
                  <a:pt x="10312" y="21560"/>
                  <a:pt x="10320" y="21573"/>
                </a:cubicBezTo>
                <a:cubicBezTo>
                  <a:pt x="10329" y="21588"/>
                  <a:pt x="10591" y="21600"/>
                  <a:pt x="10903" y="21600"/>
                </a:cubicBezTo>
                <a:lnTo>
                  <a:pt x="11470" y="21600"/>
                </a:lnTo>
                <a:lnTo>
                  <a:pt x="11448" y="19880"/>
                </a:lnTo>
                <a:cubicBezTo>
                  <a:pt x="11434" y="18708"/>
                  <a:pt x="11441" y="18151"/>
                  <a:pt x="11470" y="18135"/>
                </a:cubicBezTo>
                <a:cubicBezTo>
                  <a:pt x="11475" y="18133"/>
                  <a:pt x="11477" y="18135"/>
                  <a:pt x="11481" y="18133"/>
                </a:cubicBezTo>
                <a:cubicBezTo>
                  <a:pt x="11477" y="17951"/>
                  <a:pt x="11484" y="17810"/>
                  <a:pt x="11515" y="17790"/>
                </a:cubicBezTo>
                <a:cubicBezTo>
                  <a:pt x="11536" y="17777"/>
                  <a:pt x="11562" y="17775"/>
                  <a:pt x="11593" y="17779"/>
                </a:cubicBezTo>
                <a:cubicBezTo>
                  <a:pt x="11593" y="17779"/>
                  <a:pt x="11596" y="17779"/>
                  <a:pt x="11596" y="17778"/>
                </a:cubicBezTo>
                <a:cubicBezTo>
                  <a:pt x="11700" y="17737"/>
                  <a:pt x="12231" y="17625"/>
                  <a:pt x="12666" y="17554"/>
                </a:cubicBezTo>
                <a:cubicBezTo>
                  <a:pt x="12857" y="17523"/>
                  <a:pt x="13317" y="17433"/>
                  <a:pt x="13689" y="17354"/>
                </a:cubicBezTo>
                <a:cubicBezTo>
                  <a:pt x="14061" y="17276"/>
                  <a:pt x="14540" y="17182"/>
                  <a:pt x="14754" y="17146"/>
                </a:cubicBezTo>
                <a:cubicBezTo>
                  <a:pt x="14968" y="17111"/>
                  <a:pt x="15511" y="17007"/>
                  <a:pt x="15961" y="16916"/>
                </a:cubicBezTo>
                <a:cubicBezTo>
                  <a:pt x="16411" y="16826"/>
                  <a:pt x="16921" y="16726"/>
                  <a:pt x="17093" y="16694"/>
                </a:cubicBezTo>
                <a:cubicBezTo>
                  <a:pt x="17461" y="16627"/>
                  <a:pt x="17419" y="16717"/>
                  <a:pt x="17517" y="15796"/>
                </a:cubicBezTo>
                <a:cubicBezTo>
                  <a:pt x="17555" y="15440"/>
                  <a:pt x="17612" y="15098"/>
                  <a:pt x="17643" y="15036"/>
                </a:cubicBezTo>
                <a:cubicBezTo>
                  <a:pt x="17678" y="14966"/>
                  <a:pt x="17751" y="14907"/>
                  <a:pt x="17834" y="14879"/>
                </a:cubicBezTo>
                <a:cubicBezTo>
                  <a:pt x="17907" y="14854"/>
                  <a:pt x="18023" y="14813"/>
                  <a:pt x="18090" y="14787"/>
                </a:cubicBezTo>
                <a:cubicBezTo>
                  <a:pt x="18158" y="14761"/>
                  <a:pt x="18268" y="14728"/>
                  <a:pt x="18336" y="14714"/>
                </a:cubicBezTo>
                <a:cubicBezTo>
                  <a:pt x="18404" y="14699"/>
                  <a:pt x="18653" y="14619"/>
                  <a:pt x="18890" y="14536"/>
                </a:cubicBezTo>
                <a:cubicBezTo>
                  <a:pt x="19126" y="14452"/>
                  <a:pt x="19470" y="14339"/>
                  <a:pt x="19655" y="14285"/>
                </a:cubicBezTo>
                <a:lnTo>
                  <a:pt x="19991" y="14185"/>
                </a:lnTo>
                <a:lnTo>
                  <a:pt x="20030" y="14019"/>
                </a:lnTo>
                <a:cubicBezTo>
                  <a:pt x="20052" y="13928"/>
                  <a:pt x="20056" y="13850"/>
                  <a:pt x="20039" y="13844"/>
                </a:cubicBezTo>
                <a:cubicBezTo>
                  <a:pt x="20007" y="13835"/>
                  <a:pt x="18875" y="13086"/>
                  <a:pt x="17134" y="11923"/>
                </a:cubicBezTo>
                <a:cubicBezTo>
                  <a:pt x="16653" y="11602"/>
                  <a:pt x="16164" y="11279"/>
                  <a:pt x="16049" y="11205"/>
                </a:cubicBezTo>
                <a:cubicBezTo>
                  <a:pt x="15933" y="11131"/>
                  <a:pt x="15647" y="10944"/>
                  <a:pt x="15412" y="10788"/>
                </a:cubicBezTo>
                <a:lnTo>
                  <a:pt x="14984" y="10503"/>
                </a:lnTo>
                <a:lnTo>
                  <a:pt x="14895" y="10599"/>
                </a:lnTo>
                <a:cubicBezTo>
                  <a:pt x="14814" y="10683"/>
                  <a:pt x="14801" y="10742"/>
                  <a:pt x="14788" y="11124"/>
                </a:cubicBezTo>
                <a:lnTo>
                  <a:pt x="14773" y="11555"/>
                </a:lnTo>
                <a:lnTo>
                  <a:pt x="14644" y="11565"/>
                </a:lnTo>
                <a:cubicBezTo>
                  <a:pt x="14572" y="11571"/>
                  <a:pt x="14232" y="11543"/>
                  <a:pt x="13887" y="11502"/>
                </a:cubicBezTo>
                <a:cubicBezTo>
                  <a:pt x="13542" y="11461"/>
                  <a:pt x="12838" y="11379"/>
                  <a:pt x="12322" y="11319"/>
                </a:cubicBezTo>
                <a:cubicBezTo>
                  <a:pt x="11806" y="11260"/>
                  <a:pt x="11367" y="11201"/>
                  <a:pt x="11348" y="11191"/>
                </a:cubicBezTo>
                <a:cubicBezTo>
                  <a:pt x="11302" y="11166"/>
                  <a:pt x="11305" y="10432"/>
                  <a:pt x="11352" y="10407"/>
                </a:cubicBezTo>
                <a:cubicBezTo>
                  <a:pt x="11372" y="10396"/>
                  <a:pt x="11644" y="10363"/>
                  <a:pt x="11955" y="10333"/>
                </a:cubicBezTo>
                <a:cubicBezTo>
                  <a:pt x="12267" y="10304"/>
                  <a:pt x="12734" y="10255"/>
                  <a:pt x="12993" y="10225"/>
                </a:cubicBezTo>
                <a:cubicBezTo>
                  <a:pt x="14477" y="10047"/>
                  <a:pt x="15324" y="9955"/>
                  <a:pt x="15450" y="9956"/>
                </a:cubicBezTo>
                <a:cubicBezTo>
                  <a:pt x="15529" y="9957"/>
                  <a:pt x="15832" y="9926"/>
                  <a:pt x="16124" y="9888"/>
                </a:cubicBezTo>
                <a:cubicBezTo>
                  <a:pt x="16417" y="9850"/>
                  <a:pt x="16988" y="9781"/>
                  <a:pt x="17394" y="9737"/>
                </a:cubicBezTo>
                <a:cubicBezTo>
                  <a:pt x="17799" y="9693"/>
                  <a:pt x="18148" y="9644"/>
                  <a:pt x="18168" y="9629"/>
                </a:cubicBezTo>
                <a:cubicBezTo>
                  <a:pt x="18206" y="9599"/>
                  <a:pt x="18207" y="9599"/>
                  <a:pt x="18279" y="8796"/>
                </a:cubicBezTo>
                <a:cubicBezTo>
                  <a:pt x="18306" y="8504"/>
                  <a:pt x="18342" y="8256"/>
                  <a:pt x="18360" y="8246"/>
                </a:cubicBezTo>
                <a:cubicBezTo>
                  <a:pt x="18379" y="8236"/>
                  <a:pt x="18384" y="8205"/>
                  <a:pt x="18372" y="8177"/>
                </a:cubicBezTo>
                <a:cubicBezTo>
                  <a:pt x="18355" y="8139"/>
                  <a:pt x="18459" y="7048"/>
                  <a:pt x="18532" y="6490"/>
                </a:cubicBezTo>
                <a:cubicBezTo>
                  <a:pt x="18548" y="6372"/>
                  <a:pt x="18236" y="6326"/>
                  <a:pt x="17684" y="6367"/>
                </a:cubicBezTo>
                <a:cubicBezTo>
                  <a:pt x="16930" y="6423"/>
                  <a:pt x="16668" y="6381"/>
                  <a:pt x="16948" y="6252"/>
                </a:cubicBezTo>
                <a:cubicBezTo>
                  <a:pt x="17152" y="6158"/>
                  <a:pt x="17474" y="5992"/>
                  <a:pt x="17538" y="5948"/>
                </a:cubicBezTo>
                <a:cubicBezTo>
                  <a:pt x="17572" y="5924"/>
                  <a:pt x="17700" y="5859"/>
                  <a:pt x="17824" y="5802"/>
                </a:cubicBezTo>
                <a:cubicBezTo>
                  <a:pt x="17947" y="5745"/>
                  <a:pt x="18096" y="5672"/>
                  <a:pt x="18152" y="5639"/>
                </a:cubicBezTo>
                <a:cubicBezTo>
                  <a:pt x="18208" y="5607"/>
                  <a:pt x="18439" y="5488"/>
                  <a:pt x="18665" y="5376"/>
                </a:cubicBezTo>
                <a:cubicBezTo>
                  <a:pt x="18890" y="5264"/>
                  <a:pt x="19100" y="5156"/>
                  <a:pt x="19134" y="5138"/>
                </a:cubicBezTo>
                <a:cubicBezTo>
                  <a:pt x="19168" y="5119"/>
                  <a:pt x="19418" y="4992"/>
                  <a:pt x="19688" y="4855"/>
                </a:cubicBezTo>
                <a:cubicBezTo>
                  <a:pt x="19958" y="4718"/>
                  <a:pt x="20244" y="4570"/>
                  <a:pt x="20322" y="4526"/>
                </a:cubicBezTo>
                <a:cubicBezTo>
                  <a:pt x="20465" y="4447"/>
                  <a:pt x="21030" y="4155"/>
                  <a:pt x="21304" y="4019"/>
                </a:cubicBezTo>
                <a:cubicBezTo>
                  <a:pt x="21383" y="3980"/>
                  <a:pt x="21485" y="3914"/>
                  <a:pt x="21530" y="3873"/>
                </a:cubicBezTo>
                <a:cubicBezTo>
                  <a:pt x="21575" y="3833"/>
                  <a:pt x="21589" y="3811"/>
                  <a:pt x="21562" y="3824"/>
                </a:cubicBezTo>
                <a:cubicBezTo>
                  <a:pt x="21505" y="3852"/>
                  <a:pt x="21168" y="3658"/>
                  <a:pt x="21079" y="3547"/>
                </a:cubicBezTo>
                <a:cubicBezTo>
                  <a:pt x="21045" y="3503"/>
                  <a:pt x="20999" y="3468"/>
                  <a:pt x="20978" y="3468"/>
                </a:cubicBezTo>
                <a:cubicBezTo>
                  <a:pt x="20957" y="3468"/>
                  <a:pt x="20857" y="3407"/>
                  <a:pt x="20756" y="3333"/>
                </a:cubicBezTo>
                <a:cubicBezTo>
                  <a:pt x="20655" y="3259"/>
                  <a:pt x="20555" y="3199"/>
                  <a:pt x="20534" y="3199"/>
                </a:cubicBezTo>
                <a:cubicBezTo>
                  <a:pt x="20513" y="3199"/>
                  <a:pt x="20426" y="3142"/>
                  <a:pt x="20340" y="3073"/>
                </a:cubicBezTo>
                <a:cubicBezTo>
                  <a:pt x="20254" y="3004"/>
                  <a:pt x="20164" y="2947"/>
                  <a:pt x="20140" y="2947"/>
                </a:cubicBezTo>
                <a:cubicBezTo>
                  <a:pt x="20116" y="2947"/>
                  <a:pt x="20013" y="2882"/>
                  <a:pt x="19911" y="2801"/>
                </a:cubicBezTo>
                <a:cubicBezTo>
                  <a:pt x="19810" y="2721"/>
                  <a:pt x="19692" y="2640"/>
                  <a:pt x="19647" y="2621"/>
                </a:cubicBezTo>
                <a:cubicBezTo>
                  <a:pt x="19536" y="2575"/>
                  <a:pt x="19402" y="2494"/>
                  <a:pt x="19096" y="2291"/>
                </a:cubicBezTo>
                <a:cubicBezTo>
                  <a:pt x="18955" y="2197"/>
                  <a:pt x="18821" y="2122"/>
                  <a:pt x="18800" y="2122"/>
                </a:cubicBezTo>
                <a:cubicBezTo>
                  <a:pt x="18779" y="2122"/>
                  <a:pt x="18652" y="2039"/>
                  <a:pt x="18517" y="1940"/>
                </a:cubicBezTo>
                <a:cubicBezTo>
                  <a:pt x="18381" y="1842"/>
                  <a:pt x="18251" y="1761"/>
                  <a:pt x="18226" y="1761"/>
                </a:cubicBezTo>
                <a:cubicBezTo>
                  <a:pt x="18201" y="1761"/>
                  <a:pt x="18022" y="1642"/>
                  <a:pt x="17829" y="1497"/>
                </a:cubicBezTo>
                <a:cubicBezTo>
                  <a:pt x="17635" y="1352"/>
                  <a:pt x="17456" y="1240"/>
                  <a:pt x="17431" y="1247"/>
                </a:cubicBezTo>
                <a:cubicBezTo>
                  <a:pt x="17407" y="1254"/>
                  <a:pt x="17342" y="1223"/>
                  <a:pt x="17285" y="1178"/>
                </a:cubicBezTo>
                <a:cubicBezTo>
                  <a:pt x="17094" y="1026"/>
                  <a:pt x="16847" y="863"/>
                  <a:pt x="16807" y="863"/>
                </a:cubicBezTo>
                <a:cubicBezTo>
                  <a:pt x="16785" y="863"/>
                  <a:pt x="16722" y="818"/>
                  <a:pt x="16668" y="764"/>
                </a:cubicBezTo>
                <a:cubicBezTo>
                  <a:pt x="16614" y="709"/>
                  <a:pt x="16546" y="660"/>
                  <a:pt x="16513" y="654"/>
                </a:cubicBezTo>
                <a:cubicBezTo>
                  <a:pt x="16420" y="635"/>
                  <a:pt x="16231" y="525"/>
                  <a:pt x="15921" y="308"/>
                </a:cubicBezTo>
                <a:cubicBezTo>
                  <a:pt x="15764" y="198"/>
                  <a:pt x="15612" y="108"/>
                  <a:pt x="15583" y="108"/>
                </a:cubicBezTo>
                <a:cubicBezTo>
                  <a:pt x="15553" y="108"/>
                  <a:pt x="15487" y="84"/>
                  <a:pt x="15435" y="54"/>
                </a:cubicBezTo>
                <a:lnTo>
                  <a:pt x="15340" y="0"/>
                </a:lnTo>
                <a:close/>
                <a:moveTo>
                  <a:pt x="11305" y="5844"/>
                </a:moveTo>
                <a:cubicBezTo>
                  <a:pt x="11319" y="5836"/>
                  <a:pt x="11758" y="5841"/>
                  <a:pt x="12281" y="5857"/>
                </a:cubicBezTo>
                <a:cubicBezTo>
                  <a:pt x="12803" y="5873"/>
                  <a:pt x="13636" y="5899"/>
                  <a:pt x="14131" y="5914"/>
                </a:cubicBezTo>
                <a:lnTo>
                  <a:pt x="15031" y="5942"/>
                </a:lnTo>
                <a:lnTo>
                  <a:pt x="15031" y="6243"/>
                </a:lnTo>
                <a:lnTo>
                  <a:pt x="15031" y="6543"/>
                </a:lnTo>
                <a:lnTo>
                  <a:pt x="14761" y="6554"/>
                </a:lnTo>
                <a:cubicBezTo>
                  <a:pt x="14612" y="6560"/>
                  <a:pt x="13910" y="6607"/>
                  <a:pt x="13201" y="6660"/>
                </a:cubicBezTo>
                <a:cubicBezTo>
                  <a:pt x="12491" y="6712"/>
                  <a:pt x="11789" y="6764"/>
                  <a:pt x="11641" y="6775"/>
                </a:cubicBezTo>
                <a:cubicBezTo>
                  <a:pt x="11492" y="6786"/>
                  <a:pt x="11351" y="6782"/>
                  <a:pt x="11326" y="6766"/>
                </a:cubicBezTo>
                <a:cubicBezTo>
                  <a:pt x="11280" y="6737"/>
                  <a:pt x="11260" y="5872"/>
                  <a:pt x="11305" y="5844"/>
                </a:cubicBezTo>
                <a:close/>
                <a:moveTo>
                  <a:pt x="10158" y="10494"/>
                </a:moveTo>
                <a:cubicBezTo>
                  <a:pt x="10193" y="10493"/>
                  <a:pt x="10218" y="10496"/>
                  <a:pt x="10225" y="10504"/>
                </a:cubicBezTo>
                <a:cubicBezTo>
                  <a:pt x="10240" y="10519"/>
                  <a:pt x="10259" y="10657"/>
                  <a:pt x="10267" y="10811"/>
                </a:cubicBezTo>
                <a:cubicBezTo>
                  <a:pt x="10278" y="11033"/>
                  <a:pt x="10262" y="11094"/>
                  <a:pt x="10193" y="11103"/>
                </a:cubicBezTo>
                <a:cubicBezTo>
                  <a:pt x="10144" y="11108"/>
                  <a:pt x="10092" y="11106"/>
                  <a:pt x="10077" y="11096"/>
                </a:cubicBezTo>
                <a:cubicBezTo>
                  <a:pt x="10062" y="11087"/>
                  <a:pt x="9537" y="11026"/>
                  <a:pt x="8910" y="10960"/>
                </a:cubicBezTo>
                <a:cubicBezTo>
                  <a:pt x="7461" y="10809"/>
                  <a:pt x="7393" y="10781"/>
                  <a:pt x="8280" y="10698"/>
                </a:cubicBezTo>
                <a:cubicBezTo>
                  <a:pt x="9377" y="10596"/>
                  <a:pt x="9882" y="10542"/>
                  <a:pt x="10034" y="10510"/>
                </a:cubicBezTo>
                <a:cubicBezTo>
                  <a:pt x="10079" y="10501"/>
                  <a:pt x="10124" y="10495"/>
                  <a:pt x="10158" y="10494"/>
                </a:cubicBezTo>
                <a:close/>
                <a:moveTo>
                  <a:pt x="11477" y="14522"/>
                </a:moveTo>
                <a:cubicBezTo>
                  <a:pt x="11533" y="14526"/>
                  <a:pt x="11606" y="14536"/>
                  <a:pt x="11682" y="14548"/>
                </a:cubicBezTo>
                <a:cubicBezTo>
                  <a:pt x="11788" y="14565"/>
                  <a:pt x="11864" y="14584"/>
                  <a:pt x="11918" y="14607"/>
                </a:cubicBezTo>
                <a:cubicBezTo>
                  <a:pt x="11930" y="14600"/>
                  <a:pt x="11946" y="14595"/>
                  <a:pt x="11969" y="14594"/>
                </a:cubicBezTo>
                <a:cubicBezTo>
                  <a:pt x="12055" y="14591"/>
                  <a:pt x="12189" y="14626"/>
                  <a:pt x="12189" y="14664"/>
                </a:cubicBezTo>
                <a:cubicBezTo>
                  <a:pt x="12189" y="14683"/>
                  <a:pt x="12134" y="14711"/>
                  <a:pt x="12064" y="14727"/>
                </a:cubicBezTo>
                <a:cubicBezTo>
                  <a:pt x="12050" y="14730"/>
                  <a:pt x="12037" y="14728"/>
                  <a:pt x="12024" y="14729"/>
                </a:cubicBezTo>
                <a:cubicBezTo>
                  <a:pt x="12025" y="14752"/>
                  <a:pt x="12015" y="14769"/>
                  <a:pt x="11985" y="14774"/>
                </a:cubicBezTo>
                <a:cubicBezTo>
                  <a:pt x="11944" y="14782"/>
                  <a:pt x="11820" y="14807"/>
                  <a:pt x="11708" y="14829"/>
                </a:cubicBezTo>
                <a:cubicBezTo>
                  <a:pt x="11470" y="14877"/>
                  <a:pt x="11435" y="14879"/>
                  <a:pt x="11381" y="14845"/>
                </a:cubicBezTo>
                <a:cubicBezTo>
                  <a:pt x="11333" y="14815"/>
                  <a:pt x="11327" y="14553"/>
                  <a:pt x="11374" y="14524"/>
                </a:cubicBezTo>
                <a:cubicBezTo>
                  <a:pt x="11383" y="14518"/>
                  <a:pt x="11421" y="14518"/>
                  <a:pt x="11477" y="14522"/>
                </a:cubicBezTo>
                <a:close/>
                <a:moveTo>
                  <a:pt x="11894" y="19979"/>
                </a:moveTo>
                <a:cubicBezTo>
                  <a:pt x="11878" y="19988"/>
                  <a:pt x="11864" y="19996"/>
                  <a:pt x="11849" y="19998"/>
                </a:cubicBezTo>
                <a:cubicBezTo>
                  <a:pt x="11868" y="20051"/>
                  <a:pt x="11882" y="20047"/>
                  <a:pt x="11894" y="19979"/>
                </a:cubicBezTo>
                <a:close/>
              </a:path>
            </a:pathLst>
          </a:custGeom>
          <a:ln w="12700">
            <a:miter lim="400000"/>
          </a:ln>
          <a:effectLst>
            <a:outerShdw sx="100000" sy="100000" kx="0" ky="0" algn="b" rotWithShape="0" blurRad="279400" dist="225106" dir="8524234">
              <a:srgbClr val="000000">
                <a:alpha val="98806"/>
              </a:srgbClr>
            </a:outerShdw>
          </a:effectLst>
        </p:spPr>
      </p:pic>
      <p:sp>
        <p:nvSpPr>
          <p:cNvPr id="302" name="My physical circumstances may well be dictated by the sins of others — Gen 3:1-19…"/>
          <p:cNvSpPr txBox="1"/>
          <p:nvPr/>
        </p:nvSpPr>
        <p:spPr>
          <a:xfrm>
            <a:off x="4942025" y="2694552"/>
            <a:ext cx="7716518" cy="70154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marL="914399" indent="-914399" algn="l" defTabSz="1828800">
              <a:spcBef>
                <a:spcPts val="2300"/>
              </a:spcBef>
              <a:buClr>
                <a:srgbClr val="FFCC00"/>
              </a:buClr>
              <a:buSzPct val="80000"/>
              <a:buFont typeface="Monotype Sorts"/>
              <a:buBlip>
                <a:blip r:embed="rId5"/>
              </a:buBlip>
              <a:defRPr sz="3400">
                <a:solidFill>
                  <a:srgbClr val="000000"/>
                </a:solidFill>
                <a:effectLst>
                  <a:outerShdw sx="100000" sy="100000" kx="0" ky="0" algn="b" rotWithShape="0" blurRad="12700" dist="25400" dir="2700000">
                    <a:srgbClr val="FFFFFF"/>
                  </a:outerShdw>
                </a:effectLst>
                <a:latin typeface="Century Gothic"/>
                <a:ea typeface="Century Gothic"/>
                <a:cs typeface="Century Gothic"/>
                <a:sym typeface="Century Gothic"/>
              </a:defRPr>
            </a:pPr>
            <a:r>
              <a:t>My physical circumstances may well be dictated by the sins of others — Gen 3:1-19</a:t>
            </a:r>
          </a:p>
          <a:p>
            <a:pPr marL="914399" indent="-914399" algn="l" defTabSz="1828800">
              <a:spcBef>
                <a:spcPts val="2300"/>
              </a:spcBef>
              <a:buClr>
                <a:srgbClr val="FFCC00"/>
              </a:buClr>
              <a:buSzPct val="80000"/>
              <a:buFont typeface="Monotype Sorts"/>
              <a:buBlip>
                <a:blip r:embed="rId5"/>
              </a:buBlip>
              <a:defRPr sz="3400">
                <a:solidFill>
                  <a:srgbClr val="000000"/>
                </a:solidFill>
                <a:effectLst>
                  <a:outerShdw sx="100000" sy="100000" kx="0" ky="0" algn="b" rotWithShape="0" blurRad="12700" dist="25400" dir="2700000">
                    <a:srgbClr val="FFFFFF"/>
                  </a:outerShdw>
                </a:effectLst>
                <a:latin typeface="Century Gothic"/>
                <a:ea typeface="Century Gothic"/>
                <a:cs typeface="Century Gothic"/>
                <a:sym typeface="Century Gothic"/>
              </a:defRPr>
            </a:pPr>
            <a:r>
              <a:t>But my spiritual condition and relationship with God is determined by my actions and no one else’s — Rom. 5:12; 14:10-12; Gal. 6:7-9; etc.</a:t>
            </a:r>
          </a:p>
          <a:p>
            <a:pPr marL="914399" indent="-914399" algn="l" defTabSz="1828800">
              <a:spcBef>
                <a:spcPts val="2300"/>
              </a:spcBef>
              <a:buClr>
                <a:srgbClr val="FFCC00"/>
              </a:buClr>
              <a:buSzPct val="80000"/>
              <a:buFont typeface="Monotype Sorts"/>
              <a:buBlip>
                <a:blip r:embed="rId5"/>
              </a:buBlip>
              <a:defRPr sz="3400">
                <a:solidFill>
                  <a:srgbClr val="000000"/>
                </a:solidFill>
                <a:effectLst>
                  <a:outerShdw sx="100000" sy="100000" kx="0" ky="0" algn="b" rotWithShape="0" blurRad="12700" dist="25400" dir="2700000">
                    <a:srgbClr val="FFFFFF"/>
                  </a:outerShdw>
                </a:effectLst>
                <a:latin typeface="Century Gothic"/>
                <a:ea typeface="Century Gothic"/>
                <a:cs typeface="Century Gothic"/>
                <a:sym typeface="Century Gothic"/>
              </a:defRPr>
            </a:pPr>
            <a:r>
              <a:t>I am accountable before God for my sins - but God will never hold me accountable for someone else’s sin — vs. 4-18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02">
                                            <p:txEl>
                                              <p:pRg st="1" end="1"/>
                                            </p:txEl>
                                          </p:spTgt>
                                        </p:tgtEl>
                                        <p:attrNameLst>
                                          <p:attrName>style.visibility</p:attrName>
                                        </p:attrNameLst>
                                      </p:cBhvr>
                                      <p:to>
                                        <p:strVal val="visible"/>
                                      </p:to>
                                    </p:set>
                                    <p:animEffect filter="fade" transition="in">
                                      <p:cBhvr>
                                        <p:cTn id="7" dur="1500"/>
                                        <p:tgtEl>
                                          <p:spTgt spid="3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02">
                                            <p:txEl>
                                              <p:pRg st="2" end="2"/>
                                            </p:txEl>
                                          </p:spTgt>
                                        </p:tgtEl>
                                        <p:attrNameLst>
                                          <p:attrName>style.visibility</p:attrName>
                                        </p:attrNameLst>
                                      </p:cBhvr>
                                      <p:to>
                                        <p:strVal val="visible"/>
                                      </p:to>
                                    </p:set>
                                    <p:animEffect filter="fade" transition="in">
                                      <p:cBhvr>
                                        <p:cTn id="12" dur="1500"/>
                                        <p:tgtEl>
                                          <p:spTgt spid="302">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2" grpId="1"/>
    </p:bldLst>
  </p:timing>
</p:sld>
</file>

<file path=ppt/theme/theme1.xml><?xml version="1.0" encoding="utf-8"?>
<a:theme xmlns:a="http://schemas.openxmlformats.org/drawingml/2006/main" xmlns:r="http://schemas.openxmlformats.org/officeDocument/2006/relationships"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