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ph type="sldImg"/>
          </p:nvPr>
        </p:nvSpPr>
        <p:spPr>
          <a:xfrm>
            <a:off x="1143000" y="685800"/>
            <a:ext cx="4572000" cy="3429000"/>
          </a:xfrm>
          <a:prstGeom prst="rect">
            <a:avLst/>
          </a:prstGeom>
        </p:spPr>
        <p:txBody>
          <a:bodyPr/>
          <a:lstStyle/>
          <a:p>
            <a:pPr/>
          </a:p>
        </p:txBody>
      </p:sp>
      <p:sp>
        <p:nvSpPr>
          <p:cNvPr id="172" name="Shape 17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Type a quote here.”"/>
          <p:cNvSpPr txBox="1"/>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2269886" y="8976012"/>
            <a:ext cx="250628" cy="281237"/>
          </a:xfrm>
          <a:prstGeom prst="rect">
            <a:avLst/>
          </a:prstGeom>
        </p:spPr>
        <p:txBody>
          <a:bodyPr lIns="0" tIns="0" rIns="0" bIns="0" anchor="ctr"/>
          <a:lstStyle>
            <a:lvl1pPr defTabSz="1300480">
              <a:defRPr sz="2200">
                <a:solidFill>
                  <a:srgbClr val="ECE9C6"/>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24" name="Title Text"/>
          <p:cNvSpPr txBox="1"/>
          <p:nvPr>
            <p:ph type="title"/>
          </p:nvPr>
        </p:nvSpPr>
        <p:spPr>
          <a:xfrm>
            <a:off x="977900" y="3028950"/>
            <a:ext cx="11049000" cy="2090739"/>
          </a:xfrm>
          <a:prstGeom prst="rect">
            <a:avLst/>
          </a:prstGeom>
        </p:spPr>
        <p:txBody>
          <a:bodyPr lIns="38100" tIns="38100" rIns="38100" bIns="38100"/>
          <a:lstStyle>
            <a:lvl1pPr defTabSz="914400">
              <a:defRPr cap="none" sz="6200">
                <a:solidFill>
                  <a:srgbClr val="000000"/>
                </a:solidFill>
                <a:latin typeface="Calibri"/>
                <a:ea typeface="Calibri"/>
                <a:cs typeface="Calibri"/>
                <a:sym typeface="Calibri"/>
              </a:defRPr>
            </a:lvl1pPr>
          </a:lstStyle>
          <a:p>
            <a:pPr/>
            <a:r>
              <a:t>Title Text</a:t>
            </a:r>
          </a:p>
        </p:txBody>
      </p:sp>
      <p:sp>
        <p:nvSpPr>
          <p:cNvPr id="125" name="Body Level One…"/>
          <p:cNvSpPr txBox="1"/>
          <p:nvPr>
            <p:ph type="body" sz="quarter" idx="1"/>
          </p:nvPr>
        </p:nvSpPr>
        <p:spPr>
          <a:xfrm>
            <a:off x="1955800" y="5524500"/>
            <a:ext cx="9105900" cy="2489200"/>
          </a:xfrm>
          <a:prstGeom prst="rect">
            <a:avLst/>
          </a:prstGeom>
        </p:spPr>
        <p:txBody>
          <a:bodyPr lIns="38100" tIns="38100" rIns="38100" bIns="38100" anchor="t"/>
          <a:lstStyle>
            <a:lvl1pPr marL="0" indent="0" algn="ctr" defTabSz="914400">
              <a:spcBef>
                <a:spcPts val="1100"/>
              </a:spcBef>
              <a:buSzTx/>
              <a:buNone/>
              <a:defRPr sz="4400">
                <a:solidFill>
                  <a:srgbClr val="878787"/>
                </a:solidFill>
                <a:latin typeface="Calibri"/>
                <a:ea typeface="Calibri"/>
                <a:cs typeface="Calibri"/>
                <a:sym typeface="Calibri"/>
              </a:defRPr>
            </a:lvl1pPr>
            <a:lvl2pPr marL="0" indent="609600" algn="ctr" defTabSz="914400">
              <a:spcBef>
                <a:spcPts val="1100"/>
              </a:spcBef>
              <a:buSzTx/>
              <a:buNone/>
              <a:defRPr sz="4400">
                <a:solidFill>
                  <a:srgbClr val="878787"/>
                </a:solidFill>
                <a:latin typeface="Calibri"/>
                <a:ea typeface="Calibri"/>
                <a:cs typeface="Calibri"/>
                <a:sym typeface="Calibri"/>
              </a:defRPr>
            </a:lvl2pPr>
            <a:lvl3pPr marL="0" indent="1257300" algn="ctr" defTabSz="914400">
              <a:spcBef>
                <a:spcPts val="1100"/>
              </a:spcBef>
              <a:buSzTx/>
              <a:buNone/>
              <a:defRPr sz="4400">
                <a:solidFill>
                  <a:srgbClr val="878787"/>
                </a:solidFill>
                <a:latin typeface="Calibri"/>
                <a:ea typeface="Calibri"/>
                <a:cs typeface="Calibri"/>
                <a:sym typeface="Calibri"/>
              </a:defRPr>
            </a:lvl3pPr>
            <a:lvl4pPr marL="0" indent="1917700" algn="ctr" defTabSz="914400">
              <a:spcBef>
                <a:spcPts val="1100"/>
              </a:spcBef>
              <a:buSzTx/>
              <a:buNone/>
              <a:defRPr sz="4400">
                <a:solidFill>
                  <a:srgbClr val="878787"/>
                </a:solidFill>
                <a:latin typeface="Calibri"/>
                <a:ea typeface="Calibri"/>
                <a:cs typeface="Calibri"/>
                <a:sym typeface="Calibri"/>
              </a:defRPr>
            </a:lvl4pPr>
            <a:lvl5pPr marL="0" indent="2565400" algn="ctr" defTabSz="914400">
              <a:spcBef>
                <a:spcPts val="1100"/>
              </a:spcBef>
              <a:buSzTx/>
              <a:buNone/>
              <a:defRPr sz="4400">
                <a:solidFill>
                  <a:srgbClr val="878787"/>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xfrm>
            <a:off x="12697460" y="174942"/>
            <a:ext cx="307340" cy="345441"/>
          </a:xfrm>
          <a:prstGeom prst="rect">
            <a:avLst/>
          </a:prstGeom>
        </p:spPr>
        <p:txBody>
          <a:bodyPr lIns="45719" tIns="45719" rIns="45719" bIns="45719" anchor="ctr"/>
          <a:lstStyle>
            <a:lvl1pPr algn="r" defTabSz="914400">
              <a:defRPr sz="1600">
                <a:solidFill>
                  <a:srgbClr val="FBD5B4"/>
                </a:solidFill>
                <a:effectLst>
                  <a:outerShdw sx="100000" sy="100000" kx="0" ky="0" algn="b" rotWithShape="0" blurRad="38100" dist="38100" dir="2700000">
                    <a:srgbClr val="DDDDDD"/>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33" name="Title Text"/>
          <p:cNvSpPr txBox="1"/>
          <p:nvPr>
            <p:ph type="title"/>
          </p:nvPr>
        </p:nvSpPr>
        <p:spPr>
          <a:xfrm>
            <a:off x="647700" y="390525"/>
            <a:ext cx="11709400" cy="1625600"/>
          </a:xfrm>
          <a:prstGeom prst="rect">
            <a:avLst/>
          </a:prstGeom>
        </p:spPr>
        <p:txBody>
          <a:bodyPr lIns="38100" tIns="38100" rIns="38100" bIns="38100"/>
          <a:lstStyle>
            <a:lvl1pPr defTabSz="914400">
              <a:defRPr cap="none" sz="6200">
                <a:solidFill>
                  <a:srgbClr val="000000"/>
                </a:solidFill>
                <a:latin typeface="Calibri"/>
                <a:ea typeface="Calibri"/>
                <a:cs typeface="Calibri"/>
                <a:sym typeface="Calibri"/>
              </a:defRPr>
            </a:lvl1pPr>
          </a:lstStyle>
          <a:p>
            <a:pPr/>
            <a:r>
              <a:t>Title Text</a:t>
            </a:r>
          </a:p>
        </p:txBody>
      </p:sp>
      <p:sp>
        <p:nvSpPr>
          <p:cNvPr id="134" name="Body Level One…"/>
          <p:cNvSpPr txBox="1"/>
          <p:nvPr>
            <p:ph type="body" idx="1"/>
          </p:nvPr>
        </p:nvSpPr>
        <p:spPr>
          <a:xfrm>
            <a:off x="647700" y="2273300"/>
            <a:ext cx="11709400" cy="6435725"/>
          </a:xfrm>
          <a:prstGeom prst="rect">
            <a:avLst/>
          </a:prstGeom>
        </p:spPr>
        <p:txBody>
          <a:bodyPr lIns="38100" tIns="38100" rIns="38100" bIns="38100" anchor="t"/>
          <a:lstStyle>
            <a:lvl1pPr marL="342900" indent="-342900" defTabSz="914400">
              <a:spcBef>
                <a:spcPts val="1100"/>
              </a:spcBef>
              <a:buClr>
                <a:srgbClr val="000000"/>
              </a:buClr>
              <a:buSzPct val="100000"/>
              <a:buFont typeface="Arial"/>
              <a:defRPr sz="4400">
                <a:solidFill>
                  <a:srgbClr val="000000"/>
                </a:solidFill>
                <a:latin typeface="Calibri"/>
                <a:ea typeface="Calibri"/>
                <a:cs typeface="Calibri"/>
                <a:sym typeface="Calibri"/>
              </a:defRPr>
            </a:lvl1pPr>
            <a:lvl2pPr marL="749968" indent="-330868" defTabSz="914400">
              <a:spcBef>
                <a:spcPts val="1100"/>
              </a:spcBef>
              <a:buClr>
                <a:srgbClr val="000000"/>
              </a:buClr>
              <a:buSzPct val="100000"/>
              <a:buFont typeface="Arial"/>
              <a:buChar char="–"/>
              <a:defRPr sz="4400">
                <a:solidFill>
                  <a:srgbClr val="000000"/>
                </a:solidFill>
                <a:latin typeface="Calibri"/>
                <a:ea typeface="Calibri"/>
                <a:cs typeface="Calibri"/>
                <a:sym typeface="Calibri"/>
              </a:defRPr>
            </a:lvl2pPr>
            <a:lvl3pPr marL="1172135" indent="-295835" defTabSz="914400">
              <a:spcBef>
                <a:spcPts val="1100"/>
              </a:spcBef>
              <a:buClr>
                <a:srgbClr val="000000"/>
              </a:buClr>
              <a:buSzPct val="100000"/>
              <a:buFont typeface="Arial"/>
              <a:defRPr sz="4400">
                <a:solidFill>
                  <a:srgbClr val="000000"/>
                </a:solidFill>
                <a:latin typeface="Calibri"/>
                <a:ea typeface="Calibri"/>
                <a:cs typeface="Calibri"/>
                <a:sym typeface="Calibri"/>
              </a:defRPr>
            </a:lvl3pPr>
            <a:lvl4pPr marL="1692728" indent="-359228" defTabSz="914400">
              <a:spcBef>
                <a:spcPts val="1100"/>
              </a:spcBef>
              <a:buClr>
                <a:srgbClr val="000000"/>
              </a:buClr>
              <a:buSzPct val="100000"/>
              <a:buFont typeface="Arial"/>
              <a:buChar char="–"/>
              <a:defRPr sz="4400">
                <a:solidFill>
                  <a:srgbClr val="000000"/>
                </a:solidFill>
                <a:latin typeface="Calibri"/>
                <a:ea typeface="Calibri"/>
                <a:cs typeface="Calibri"/>
                <a:sym typeface="Calibri"/>
              </a:defRPr>
            </a:lvl4pPr>
            <a:lvl5pPr marL="2149928" indent="-359228" defTabSz="914400">
              <a:spcBef>
                <a:spcPts val="1100"/>
              </a:spcBef>
              <a:buClr>
                <a:srgbClr val="000000"/>
              </a:buClr>
              <a:buSzPct val="100000"/>
              <a:buFont typeface="Arial"/>
              <a:buChar char="»"/>
              <a:defRPr sz="4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xfrm>
            <a:off x="12697460" y="174942"/>
            <a:ext cx="307340" cy="345441"/>
          </a:xfrm>
          <a:prstGeom prst="rect">
            <a:avLst/>
          </a:prstGeom>
        </p:spPr>
        <p:txBody>
          <a:bodyPr lIns="45719" tIns="45719" rIns="45719" bIns="45719" anchor="ctr"/>
          <a:lstStyle>
            <a:lvl1pPr algn="r" defTabSz="914400">
              <a:defRPr sz="1600">
                <a:solidFill>
                  <a:srgbClr val="FBD5B4"/>
                </a:solidFill>
                <a:effectLst>
                  <a:outerShdw sx="100000" sy="100000" kx="0" ky="0" algn="b" rotWithShape="0" blurRad="38100" dist="38100" dir="2700000">
                    <a:srgbClr val="DDDDDD"/>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Title Text"/>
          <p:cNvSpPr txBox="1"/>
          <p:nvPr>
            <p:ph type="title"/>
          </p:nvPr>
        </p:nvSpPr>
        <p:spPr>
          <a:xfrm>
            <a:off x="647700" y="215900"/>
            <a:ext cx="11709400" cy="1739900"/>
          </a:xfrm>
          <a:prstGeom prst="rect">
            <a:avLst/>
          </a:prstGeom>
        </p:spPr>
        <p:txBody>
          <a:bodyPr lIns="38100" tIns="38100" rIns="38100" bIns="38100" anchor="b"/>
          <a:lstStyle>
            <a:lvl1pPr algn="l" defTabSz="914400">
              <a:defRPr cap="none" sz="5800">
                <a:solidFill>
                  <a:srgbClr val="F9F9F9"/>
                </a:solidFill>
                <a:latin typeface="Constantia"/>
                <a:ea typeface="Constantia"/>
                <a:cs typeface="Constantia"/>
                <a:sym typeface="Constantia"/>
              </a:defRPr>
            </a:lvl1pPr>
          </a:lstStyle>
          <a:p>
            <a:pPr/>
            <a:r>
              <a:t>Title Text</a:t>
            </a:r>
          </a:p>
        </p:txBody>
      </p:sp>
      <p:sp>
        <p:nvSpPr>
          <p:cNvPr id="143" name="Body Level One…"/>
          <p:cNvSpPr txBox="1"/>
          <p:nvPr>
            <p:ph type="body" idx="1"/>
          </p:nvPr>
        </p:nvSpPr>
        <p:spPr>
          <a:xfrm>
            <a:off x="647700" y="2171700"/>
            <a:ext cx="11709400" cy="6502400"/>
          </a:xfrm>
          <a:prstGeom prst="rect">
            <a:avLst/>
          </a:prstGeom>
        </p:spPr>
        <p:txBody>
          <a:bodyPr lIns="38100" tIns="38100" rIns="38100" bIns="38100" anchor="t"/>
          <a:lstStyle>
            <a:lvl1pPr marL="273050" indent="-273050" defTabSz="914400">
              <a:spcBef>
                <a:spcPts val="900"/>
              </a:spcBef>
              <a:buClr>
                <a:srgbClr val="D6862D"/>
              </a:buClr>
              <a:buSzPct val="85000"/>
              <a:buChar char="●"/>
              <a:defRPr sz="3600">
                <a:solidFill>
                  <a:srgbClr val="FFFFFF"/>
                </a:solidFill>
                <a:latin typeface="Constantia"/>
                <a:ea typeface="Constantia"/>
                <a:cs typeface="Constantia"/>
                <a:sym typeface="Constantia"/>
              </a:defRPr>
            </a:lvl1pPr>
            <a:lvl2pPr marL="617818" indent="-290793" defTabSz="914400">
              <a:spcBef>
                <a:spcPts val="900"/>
              </a:spcBef>
              <a:buClr>
                <a:srgbClr val="D6862D"/>
              </a:buClr>
              <a:buSzPct val="85000"/>
              <a:buChar char="●"/>
              <a:defRPr sz="3600">
                <a:solidFill>
                  <a:srgbClr val="FFFFFF"/>
                </a:solidFill>
                <a:latin typeface="Constantia"/>
                <a:ea typeface="Constantia"/>
                <a:cs typeface="Constantia"/>
                <a:sym typeface="Constantia"/>
              </a:defRPr>
            </a:lvl2pPr>
            <a:lvl3pPr marL="1032102" indent="-293914" defTabSz="914400">
              <a:spcBef>
                <a:spcPts val="900"/>
              </a:spcBef>
              <a:buClr>
                <a:srgbClr val="D6862D"/>
              </a:buClr>
              <a:buSzPct val="85000"/>
              <a:buChar char="●"/>
              <a:defRPr sz="3600">
                <a:solidFill>
                  <a:srgbClr val="FFFFFF"/>
                </a:solidFill>
                <a:latin typeface="Constantia"/>
                <a:ea typeface="Constantia"/>
                <a:cs typeface="Constantia"/>
                <a:sym typeface="Constantia"/>
              </a:defRPr>
            </a:lvl3pPr>
            <a:lvl4pPr marL="1329348" indent="-316523" defTabSz="914400">
              <a:spcBef>
                <a:spcPts val="900"/>
              </a:spcBef>
              <a:buClr>
                <a:srgbClr val="D6862D"/>
              </a:buClr>
              <a:buSzPct val="85000"/>
              <a:buChar char="●"/>
              <a:defRPr sz="3600">
                <a:solidFill>
                  <a:srgbClr val="FFFFFF"/>
                </a:solidFill>
                <a:latin typeface="Constantia"/>
                <a:ea typeface="Constantia"/>
                <a:cs typeface="Constantia"/>
                <a:sym typeface="Constantia"/>
              </a:defRPr>
            </a:lvl4pPr>
            <a:lvl5pPr marL="1661535" indent="-374072" defTabSz="914400">
              <a:spcBef>
                <a:spcPts val="900"/>
              </a:spcBef>
              <a:buClr>
                <a:srgbClr val="D6862D"/>
              </a:buClr>
              <a:buSzPct val="85000"/>
              <a:buChar char="●"/>
              <a:defRPr sz="36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2353568" y="167029"/>
            <a:ext cx="471846" cy="529542"/>
          </a:xfrm>
          <a:prstGeom prst="rect">
            <a:avLst/>
          </a:prstGeom>
        </p:spPr>
        <p:txBody>
          <a:bodyPr lIns="45719" tIns="45719" rIns="45719" bIns="45719" anchor="ctr"/>
          <a:lstStyle>
            <a:lvl1pPr algn="r" defTabSz="914400">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000000"/>
        </a:solidFill>
      </p:bgPr>
    </p:bg>
    <p:spTree>
      <p:nvGrpSpPr>
        <p:cNvPr id="1" name=""/>
        <p:cNvGrpSpPr/>
        <p:nvPr/>
      </p:nvGrpSpPr>
      <p:grpSpPr>
        <a:xfrm>
          <a:off x="0" y="0"/>
          <a:ext cx="0" cy="0"/>
          <a:chOff x="0" y="0"/>
          <a:chExt cx="0" cy="0"/>
        </a:xfrm>
      </p:grpSpPr>
      <p:sp>
        <p:nvSpPr>
          <p:cNvPr id="151" name="Title Text"/>
          <p:cNvSpPr txBox="1"/>
          <p:nvPr>
            <p:ph type="title"/>
          </p:nvPr>
        </p:nvSpPr>
        <p:spPr>
          <a:xfrm>
            <a:off x="650875" y="390525"/>
            <a:ext cx="11703050" cy="1625600"/>
          </a:xfrm>
          <a:prstGeom prst="rect">
            <a:avLst/>
          </a:prstGeom>
        </p:spPr>
        <p:txBody>
          <a:bodyPr lIns="45719" tIns="45719" rIns="45719" bIns="45719" anchor="t"/>
          <a:lstStyle>
            <a:lvl1pPr defTabSz="914400">
              <a:defRPr cap="none" sz="8400">
                <a:solidFill>
                  <a:srgbClr val="FFFFFF"/>
                </a:solidFill>
                <a:latin typeface="Gill Sans"/>
                <a:ea typeface="Gill Sans"/>
                <a:cs typeface="Gill Sans"/>
                <a:sym typeface="Gill Sans"/>
              </a:defRPr>
            </a:lvl1pPr>
          </a:lstStyle>
          <a:p>
            <a:pPr/>
            <a:r>
              <a:t>Title Text</a:t>
            </a:r>
          </a:p>
        </p:txBody>
      </p:sp>
      <p:sp>
        <p:nvSpPr>
          <p:cNvPr id="152" name="Body Level One…"/>
          <p:cNvSpPr txBox="1"/>
          <p:nvPr>
            <p:ph type="body" idx="1"/>
          </p:nvPr>
        </p:nvSpPr>
        <p:spPr>
          <a:xfrm>
            <a:off x="1270000" y="1270000"/>
            <a:ext cx="10464800" cy="7213600"/>
          </a:xfrm>
          <a:prstGeom prst="rect">
            <a:avLst/>
          </a:prstGeom>
        </p:spPr>
        <p:txBody>
          <a:bodyPr/>
          <a:lstStyle>
            <a:lvl1pPr marL="838200" indent="-571500" defTabSz="914400">
              <a:spcBef>
                <a:spcPts val="4800"/>
              </a:spcBef>
              <a:buSzPct val="171000"/>
              <a:buFont typeface="Gill Sans"/>
              <a:defRPr sz="4200">
                <a:solidFill>
                  <a:srgbClr val="FFFFFF"/>
                </a:solidFill>
                <a:latin typeface="Gill Sans"/>
                <a:ea typeface="Gill Sans"/>
                <a:cs typeface="Gill Sans"/>
                <a:sym typeface="Gill Sans"/>
              </a:defRPr>
            </a:lvl1pPr>
            <a:lvl2pPr marL="1282700" indent="-571500" defTabSz="914400">
              <a:spcBef>
                <a:spcPts val="4800"/>
              </a:spcBef>
              <a:buSzPct val="171000"/>
              <a:buFont typeface="Gill Sans"/>
              <a:defRPr sz="4200">
                <a:solidFill>
                  <a:srgbClr val="FFFFFF"/>
                </a:solidFill>
                <a:latin typeface="Gill Sans"/>
                <a:ea typeface="Gill Sans"/>
                <a:cs typeface="Gill Sans"/>
                <a:sym typeface="Gill Sans"/>
              </a:defRPr>
            </a:lvl2pPr>
            <a:lvl3pPr marL="1727200" indent="-571500" defTabSz="914400">
              <a:spcBef>
                <a:spcPts val="4800"/>
              </a:spcBef>
              <a:buSzPct val="171000"/>
              <a:buFont typeface="Gill Sans"/>
              <a:defRPr sz="4200">
                <a:solidFill>
                  <a:srgbClr val="FFFFFF"/>
                </a:solidFill>
                <a:latin typeface="Gill Sans"/>
                <a:ea typeface="Gill Sans"/>
                <a:cs typeface="Gill Sans"/>
                <a:sym typeface="Gill Sans"/>
              </a:defRPr>
            </a:lvl3pPr>
            <a:lvl4pPr marL="2171700" indent="-571500" defTabSz="914400">
              <a:spcBef>
                <a:spcPts val="4800"/>
              </a:spcBef>
              <a:buSzPct val="171000"/>
              <a:buFont typeface="Gill Sans"/>
              <a:defRPr sz="4200">
                <a:solidFill>
                  <a:srgbClr val="FFFFFF"/>
                </a:solidFill>
                <a:latin typeface="Gill Sans"/>
                <a:ea typeface="Gill Sans"/>
                <a:cs typeface="Gill Sans"/>
                <a:sym typeface="Gill Sans"/>
              </a:defRPr>
            </a:lvl4pPr>
            <a:lvl5pPr marL="2616200" indent="-571500" defTabSz="914400">
              <a:spcBef>
                <a:spcPts val="4800"/>
              </a:spcBef>
              <a:buSzPct val="171000"/>
              <a:buFont typeface="Gill Sans"/>
              <a:defRPr sz="4200">
                <a:solidFill>
                  <a:srgbClr val="FFFFFF"/>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3" name="Slide Number"/>
          <p:cNvSpPr txBox="1"/>
          <p:nvPr>
            <p:ph type="sldNum" sz="quarter" idx="2"/>
          </p:nvPr>
        </p:nvSpPr>
        <p:spPr>
          <a:xfrm>
            <a:off x="6285652" y="8779791"/>
            <a:ext cx="3034455" cy="520701"/>
          </a:xfrm>
          <a:prstGeom prst="rect">
            <a:avLst/>
          </a:prstGeom>
        </p:spPr>
        <p:txBody>
          <a:bodyPr lIns="45719" tIns="45719" rIns="45719" bIns="45719" anchor="ctr"/>
          <a:lstStyle>
            <a:lvl1pPr algn="r" defTabSz="914400">
              <a:defRPr sz="1600">
                <a:solidFill>
                  <a:srgbClr val="FBD5B4"/>
                </a:solidFill>
                <a:effectLst>
                  <a:outerShdw sx="100000" sy="100000" kx="0" ky="0" algn="b" rotWithShape="0" blurRad="38100" dist="38100" dir="2700000">
                    <a:srgbClr val="DDDDDD"/>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2" name="Group 5"/>
          <p:cNvGrpSpPr/>
          <p:nvPr/>
        </p:nvGrpSpPr>
        <p:grpSpPr>
          <a:xfrm>
            <a:off x="-25400" y="-25400"/>
            <a:ext cx="13055600" cy="9779000"/>
            <a:chOff x="0" y="0"/>
            <a:chExt cx="13055600" cy="9779000"/>
          </a:xfrm>
        </p:grpSpPr>
        <p:sp>
          <p:nvSpPr>
            <p:cNvPr id="160" name="Rectangle 3"/>
            <p:cNvSpPr/>
            <p:nvPr/>
          </p:nvSpPr>
          <p:spPr>
            <a:xfrm>
              <a:off x="0" y="1270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defTabSz="914400">
                <a:defRPr sz="5800">
                  <a:solidFill>
                    <a:srgbClr val="000000"/>
                  </a:solidFill>
                  <a:latin typeface="Gill Sans"/>
                  <a:ea typeface="Gill Sans"/>
                  <a:cs typeface="Gill Sans"/>
                  <a:sym typeface="Gill Sans"/>
                </a:defRPr>
              </a:pPr>
            </a:p>
          </p:txBody>
        </p:sp>
        <p:pic>
          <p:nvPicPr>
            <p:cNvPr id="161" name="Picture 4" descr="Picture 4"/>
            <p:cNvPicPr>
              <a:picLocks noChangeAspect="1"/>
            </p:cNvPicPr>
            <p:nvPr/>
          </p:nvPicPr>
          <p:blipFill>
            <a:blip r:embed="rId3">
              <a:extLst/>
            </a:blip>
            <a:stretch>
              <a:fillRect/>
            </a:stretch>
          </p:blipFill>
          <p:spPr>
            <a:xfrm>
              <a:off x="85725" y="0"/>
              <a:ext cx="12966700" cy="9677400"/>
            </a:xfrm>
            <a:prstGeom prst="rect">
              <a:avLst/>
            </a:prstGeom>
            <a:ln w="12700" cap="flat">
              <a:noFill/>
              <a:miter lim="400000"/>
            </a:ln>
            <a:effectLst/>
          </p:spPr>
        </p:pic>
      </p:grpSp>
      <p:sp>
        <p:nvSpPr>
          <p:cNvPr id="163" name="Title Text"/>
          <p:cNvSpPr txBox="1"/>
          <p:nvPr>
            <p:ph type="title"/>
          </p:nvPr>
        </p:nvSpPr>
        <p:spPr>
          <a:xfrm>
            <a:off x="1270000" y="635000"/>
            <a:ext cx="10464800" cy="2108200"/>
          </a:xfrm>
          <a:prstGeom prst="rect">
            <a:avLst/>
          </a:prstGeom>
        </p:spPr>
        <p:txBody>
          <a:bodyPr/>
          <a:lstStyle>
            <a:lvl1pPr marL="419100" indent="-419100" algn="l" defTabSz="914400">
              <a:defRPr cap="none">
                <a:solidFill>
                  <a:srgbClr val="2F1A14"/>
                </a:solidFill>
                <a:latin typeface="Papyrus"/>
                <a:ea typeface="Papyrus"/>
                <a:cs typeface="Papyrus"/>
                <a:sym typeface="Papyrus"/>
              </a:defRPr>
            </a:lvl1pPr>
          </a:lstStyle>
          <a:p>
            <a:pPr/>
            <a:r>
              <a:t>Title Text</a:t>
            </a:r>
          </a:p>
        </p:txBody>
      </p:sp>
      <p:sp>
        <p:nvSpPr>
          <p:cNvPr id="164" name="Body Level One…"/>
          <p:cNvSpPr txBox="1"/>
          <p:nvPr>
            <p:ph type="body" idx="1"/>
          </p:nvPr>
        </p:nvSpPr>
        <p:spPr>
          <a:xfrm>
            <a:off x="1270000" y="2819400"/>
            <a:ext cx="10464800" cy="5842000"/>
          </a:xfrm>
          <a:prstGeom prst="rect">
            <a:avLst/>
          </a:prstGeom>
        </p:spPr>
        <p:txBody>
          <a:bodyPr/>
          <a:lstStyle>
            <a:lvl1pPr marL="812800" indent="-558800" defTabSz="914400">
              <a:spcBef>
                <a:spcPts val="1200"/>
              </a:spcBef>
              <a:buSzPct val="46000"/>
              <a:defRPr sz="4200">
                <a:solidFill>
                  <a:srgbClr val="2F1A14"/>
                </a:solidFill>
                <a:latin typeface="Papyrus"/>
                <a:ea typeface="Papyrus"/>
                <a:cs typeface="Papyrus"/>
                <a:sym typeface="Papyrus"/>
              </a:defRPr>
            </a:lvl1pPr>
            <a:lvl2pPr marL="1511300" indent="-558800" defTabSz="914400">
              <a:spcBef>
                <a:spcPts val="1200"/>
              </a:spcBef>
              <a:buSzPct val="46000"/>
              <a:defRPr sz="4200">
                <a:solidFill>
                  <a:srgbClr val="2F1A14"/>
                </a:solidFill>
                <a:latin typeface="Papyrus"/>
                <a:ea typeface="Papyrus"/>
                <a:cs typeface="Papyrus"/>
                <a:sym typeface="Papyrus"/>
              </a:defRPr>
            </a:lvl2pPr>
            <a:lvl3pPr marL="2222500" indent="-558800" defTabSz="914400">
              <a:spcBef>
                <a:spcPts val="1200"/>
              </a:spcBef>
              <a:buSzPct val="46000"/>
              <a:defRPr sz="4200">
                <a:solidFill>
                  <a:srgbClr val="2F1A14"/>
                </a:solidFill>
                <a:latin typeface="Papyrus"/>
                <a:ea typeface="Papyrus"/>
                <a:cs typeface="Papyrus"/>
                <a:sym typeface="Papyrus"/>
              </a:defRPr>
            </a:lvl3pPr>
            <a:lvl4pPr marL="2933700" indent="-558800" defTabSz="914400">
              <a:spcBef>
                <a:spcPts val="1200"/>
              </a:spcBef>
              <a:buSzPct val="46000"/>
              <a:defRPr sz="4200">
                <a:solidFill>
                  <a:srgbClr val="2F1A14"/>
                </a:solidFill>
                <a:latin typeface="Papyrus"/>
                <a:ea typeface="Papyrus"/>
                <a:cs typeface="Papyrus"/>
                <a:sym typeface="Papyrus"/>
              </a:defRPr>
            </a:lvl4pPr>
            <a:lvl5pPr marL="3657600" indent="-558800" defTabSz="914400">
              <a:spcBef>
                <a:spcPts val="1200"/>
              </a:spcBef>
              <a:buSzPct val="46000"/>
              <a:defRPr sz="4200">
                <a:solidFill>
                  <a:srgbClr val="2F1A14"/>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xfrm>
            <a:off x="6285652" y="8779791"/>
            <a:ext cx="3034455" cy="520701"/>
          </a:xfrm>
          <a:prstGeom prst="rect">
            <a:avLst/>
          </a:prstGeom>
        </p:spPr>
        <p:txBody>
          <a:bodyPr lIns="45719" tIns="45719" rIns="45719" bIns="45719" anchor="ctr"/>
          <a:lstStyle>
            <a:lvl1pPr algn="r" defTabSz="914400">
              <a:defRPr sz="1600">
                <a:solidFill>
                  <a:srgbClr val="FBD5B4"/>
                </a:solidFill>
                <a:effectLst>
                  <a:outerShdw sx="100000" sy="100000" kx="0" ky="0" algn="b" rotWithShape="0" blurRad="38100" dist="38100" dir="2700000">
                    <a:srgbClr val="DDDDDD"/>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908800"/>
            <a:ext cx="10464800" cy="12827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355600" y="3251200"/>
            <a:ext cx="12293600" cy="32385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Title Text"/>
          <p:cNvSpPr txBox="1"/>
          <p:nvPr>
            <p:ph type="title"/>
          </p:nvPr>
        </p:nvSpPr>
        <p:spPr>
          <a:xfrm>
            <a:off x="355600" y="1016000"/>
            <a:ext cx="5892800" cy="3886200"/>
          </a:xfrm>
          <a:prstGeom prst="rect">
            <a:avLst/>
          </a:prstGeom>
        </p:spPr>
        <p:txBody>
          <a:bodyPr anchor="b"/>
          <a:lstStyle/>
          <a:p>
            <a:pPr/>
            <a:r>
              <a:t>Title Text</a:t>
            </a:r>
          </a:p>
        </p:txBody>
      </p:sp>
      <p:sp>
        <p:nvSpPr>
          <p:cNvPr id="40" name="Body Level One…"/>
          <p:cNvSpPr txBox="1"/>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Image"/>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Image"/>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270999"/>
            <a:ext cx="342901" cy="3556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5.png"/><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5.png"/><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5.png"/><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5.png"/><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ph type="pic" idx="13"/>
          </p:nvPr>
        </p:nvPicPr>
        <p:blipFill>
          <a:blip r:embed="rId2">
            <a:extLst/>
          </a:blip>
          <a:srcRect l="76" t="0" r="14308" b="3907"/>
          <a:stretch>
            <a:fillRect/>
          </a:stretch>
        </p:blipFill>
        <p:spPr>
          <a:xfrm>
            <a:off x="-25295" y="306"/>
            <a:ext cx="13055390" cy="9753294"/>
          </a:xfrm>
          <a:prstGeom prst="rect">
            <a:avLst/>
          </a:prstGeom>
        </p:spPr>
      </p:pic>
      <p:sp>
        <p:nvSpPr>
          <p:cNvPr id="175" name="Jesus Can Give You Rest"/>
          <p:cNvSpPr txBox="1"/>
          <p:nvPr/>
        </p:nvSpPr>
        <p:spPr>
          <a:xfrm>
            <a:off x="96578" y="680544"/>
            <a:ext cx="6605128"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100">
                <a:solidFill>
                  <a:schemeClr val="accent1">
                    <a:hueOff val="-78595"/>
                    <a:satOff val="12505"/>
                    <a:lumOff val="13871"/>
                  </a:schemeClr>
                </a:solidFill>
              </a:defRPr>
            </a:lvl1pPr>
          </a:lstStyle>
          <a:p>
            <a:pPr/>
            <a:r>
              <a:t>Jesus Can Give You Rest</a:t>
            </a:r>
          </a:p>
        </p:txBody>
      </p:sp>
      <p:sp>
        <p:nvSpPr>
          <p:cNvPr id="176" name="TextBox 4"/>
          <p:cNvSpPr txBox="1"/>
          <p:nvPr/>
        </p:nvSpPr>
        <p:spPr>
          <a:xfrm>
            <a:off x="383270" y="3014776"/>
            <a:ext cx="3996435" cy="6106670"/>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spcBef>
                <a:spcPts val="1500"/>
              </a:spcBef>
              <a:defRPr sz="32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pPr>
            <a:r>
              <a:rPr baseline="31999"/>
              <a:t>28</a:t>
            </a:r>
            <a:r>
              <a:t> Come to Me, all </a:t>
            </a:r>
            <a:r>
              <a:t>you</a:t>
            </a:r>
            <a:r>
              <a:t> who labor and are heavy laden, and I will give you rest. </a:t>
            </a:r>
            <a:r>
              <a:rPr baseline="31999"/>
              <a:t>29</a:t>
            </a:r>
            <a:r>
              <a:t> Take My yoke upon you and learn from Me, for I am gentle and lowly in heart, and you will find rest for your souls. </a:t>
            </a:r>
            <a:r>
              <a:rPr baseline="31999"/>
              <a:t>30</a:t>
            </a:r>
            <a:r>
              <a:t> For My yoke </a:t>
            </a:r>
            <a:r>
              <a:t>is</a:t>
            </a:r>
            <a:r>
              <a:t> easy and My burden is light.”</a:t>
            </a:r>
          </a:p>
        </p:txBody>
      </p:sp>
      <p:sp>
        <p:nvSpPr>
          <p:cNvPr id="177" name="Matthew 11:28–30 (NKJV)"/>
          <p:cNvSpPr txBox="1"/>
          <p:nvPr/>
        </p:nvSpPr>
        <p:spPr>
          <a:xfrm>
            <a:off x="1004461" y="1534488"/>
            <a:ext cx="4789361" cy="6289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300480">
              <a:spcBef>
                <a:spcPts val="1500"/>
              </a:spcBef>
              <a:defRPr sz="33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lvl1pPr>
          </a:lstStyle>
          <a:p>
            <a:pPr/>
            <a:r>
              <a:t>Matthew 11:28–30 (NKJV)</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14" name="Image" descr="Image"/>
          <p:cNvPicPr>
            <a:picLocks noChangeAspect="1"/>
          </p:cNvPicPr>
          <p:nvPr/>
        </p:nvPicPr>
        <p:blipFill>
          <a:blip r:embed="rId2">
            <a:extLst/>
          </a:blip>
          <a:srcRect l="27490" t="0" r="29543" b="0"/>
          <a:stretch>
            <a:fillRect/>
          </a:stretch>
        </p:blipFill>
        <p:spPr>
          <a:xfrm>
            <a:off x="580048" y="4688271"/>
            <a:ext cx="3601415" cy="4699001"/>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15"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pic>
        <p:nvPicPr>
          <p:cNvPr id="216" name="Image" descr="Image"/>
          <p:cNvPicPr>
            <a:picLocks noChangeAspect="1"/>
          </p:cNvPicPr>
          <p:nvPr/>
        </p:nvPicPr>
        <p:blipFill>
          <a:blip r:embed="rId4">
            <a:extLst/>
          </a:blip>
          <a:srcRect l="21548" t="0" r="27307" b="0"/>
          <a:stretch>
            <a:fillRect/>
          </a:stretch>
        </p:blipFill>
        <p:spPr>
          <a:xfrm>
            <a:off x="4699992" y="4688271"/>
            <a:ext cx="3604847" cy="4699001"/>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17" name="Image" descr="Image"/>
          <p:cNvPicPr>
            <a:picLocks noChangeAspect="1"/>
          </p:cNvPicPr>
          <p:nvPr/>
        </p:nvPicPr>
        <p:blipFill>
          <a:blip r:embed="rId5">
            <a:extLst/>
          </a:blip>
          <a:srcRect l="51699" t="10539" r="2291" b="0"/>
          <a:stretch>
            <a:fillRect/>
          </a:stretch>
        </p:blipFill>
        <p:spPr>
          <a:xfrm>
            <a:off x="8823507" y="4688271"/>
            <a:ext cx="3607047" cy="4699106"/>
          </a:xfrm>
          <a:prstGeom prst="rect">
            <a:avLst/>
          </a:prstGeom>
          <a:ln w="12700">
            <a:miter lim="400000"/>
          </a:ln>
          <a:effectLst>
            <a:outerShdw sx="100000" sy="100000" kx="0" ky="0" algn="b" rotWithShape="0" blurRad="177800" dist="118634" dir="5400000">
              <a:srgbClr val="000000">
                <a:alpha val="41481"/>
              </a:srgbClr>
            </a:outerShdw>
          </a:effectLst>
        </p:spPr>
      </p:pic>
      <p:sp>
        <p:nvSpPr>
          <p:cNvPr id="218" name="Proverbs 13:18 (NKJV)…"/>
          <p:cNvSpPr txBox="1"/>
          <p:nvPr/>
        </p:nvSpPr>
        <p:spPr>
          <a:xfrm>
            <a:off x="590054" y="2665167"/>
            <a:ext cx="11824692" cy="158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sz="3200">
                <a:solidFill>
                  <a:srgbClr val="000000"/>
                </a:solidFill>
                <a:latin typeface="Century Gothic"/>
                <a:ea typeface="Century Gothic"/>
                <a:cs typeface="Century Gothic"/>
                <a:sym typeface="Century Gothic"/>
              </a:defRPr>
            </a:pPr>
            <a:r>
              <a:t>Proverbs 13:18 (NKJV)</a:t>
            </a:r>
          </a:p>
          <a:p>
            <a:pPr defTabSz="457200">
              <a:defRPr sz="3200">
                <a:solidFill>
                  <a:srgbClr val="000000"/>
                </a:solidFill>
                <a:latin typeface="Century Gothic"/>
                <a:ea typeface="Century Gothic"/>
                <a:cs typeface="Century Gothic"/>
                <a:sym typeface="Century Gothic"/>
              </a:defRPr>
            </a:pPr>
            <a:r>
              <a:rPr baseline="31999"/>
              <a:t>18</a:t>
            </a:r>
            <a:r>
              <a:t> Poverty and shame </a:t>
            </a:r>
            <a:r>
              <a:rPr i="1"/>
              <a:t>will come</a:t>
            </a:r>
            <a:r>
              <a:t> to him who disdains correction, But he who regards a rebuke will be honored.</a:t>
            </a:r>
          </a:p>
        </p:txBody>
      </p:sp>
      <p:pic>
        <p:nvPicPr>
          <p:cNvPr id="219" name="Image" descr="Image"/>
          <p:cNvPicPr>
            <a:picLocks noChangeAspect="1"/>
          </p:cNvPicPr>
          <p:nvPr/>
        </p:nvPicPr>
        <p:blipFill>
          <a:blip r:embed="rId6">
            <a:extLst/>
          </a:blip>
          <a:stretch>
            <a:fillRect/>
          </a:stretch>
        </p:blipFill>
        <p:spPr>
          <a:xfrm>
            <a:off x="11650476" y="7654463"/>
            <a:ext cx="379056" cy="14550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22" name="Image" descr="Image"/>
          <p:cNvPicPr>
            <a:picLocks noChangeAspect="1"/>
          </p:cNvPicPr>
          <p:nvPr/>
        </p:nvPicPr>
        <p:blipFill>
          <a:blip r:embed="rId2">
            <a:extLst/>
          </a:blip>
          <a:srcRect l="27490" t="0" r="29543" b="0"/>
          <a:stretch>
            <a:fillRect/>
          </a:stretch>
        </p:blipFill>
        <p:spPr>
          <a:xfrm>
            <a:off x="580048" y="4688271"/>
            <a:ext cx="3601415" cy="4699001"/>
          </a:xfrm>
          <a:prstGeom prst="rect">
            <a:avLst/>
          </a:prstGeom>
          <a:ln w="12700">
            <a:miter lim="400000"/>
          </a:ln>
          <a:effectLst>
            <a:outerShdw sx="100000" sy="100000" kx="0" ky="0" algn="b" rotWithShape="0" blurRad="177800" dist="118634" dir="5400000">
              <a:srgbClr val="000000">
                <a:alpha val="41481"/>
              </a:srgbClr>
            </a:outerShdw>
          </a:effectLst>
        </p:spPr>
      </p:pic>
      <p:sp>
        <p:nvSpPr>
          <p:cNvPr id="223" name="Romans 6:21 (NKJV)…"/>
          <p:cNvSpPr txBox="1"/>
          <p:nvPr/>
        </p:nvSpPr>
        <p:spPr>
          <a:xfrm>
            <a:off x="870052" y="2679574"/>
            <a:ext cx="11264696" cy="165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a:solidFill>
                  <a:srgbClr val="000000"/>
                </a:solidFill>
                <a:latin typeface="Century Gothic"/>
                <a:ea typeface="Century Gothic"/>
                <a:cs typeface="Century Gothic"/>
                <a:sym typeface="Century Gothic"/>
              </a:defRPr>
            </a:pPr>
            <a:r>
              <a:t>Romans 6:21 (NKJV)</a:t>
            </a:r>
          </a:p>
          <a:p>
            <a:pPr defTabSz="457200">
              <a:defRPr sz="3200">
                <a:solidFill>
                  <a:srgbClr val="000000"/>
                </a:solidFill>
                <a:latin typeface="Century Gothic"/>
                <a:ea typeface="Century Gothic"/>
                <a:cs typeface="Century Gothic"/>
                <a:sym typeface="Century Gothic"/>
              </a:defRPr>
            </a:pPr>
            <a:r>
              <a:rPr baseline="31999"/>
              <a:t>21</a:t>
            </a:r>
            <a:r>
              <a:t> What fruit did you have then in the things of which you are now ashamed? For the end of those things </a:t>
            </a:r>
            <a:r>
              <a:rPr i="1"/>
              <a:t>is</a:t>
            </a:r>
            <a:r>
              <a:t> death.</a:t>
            </a:r>
          </a:p>
        </p:txBody>
      </p:sp>
      <p:pic>
        <p:nvPicPr>
          <p:cNvPr id="224"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pic>
        <p:nvPicPr>
          <p:cNvPr id="225" name="Image" descr="Image"/>
          <p:cNvPicPr>
            <a:picLocks noChangeAspect="1"/>
          </p:cNvPicPr>
          <p:nvPr/>
        </p:nvPicPr>
        <p:blipFill>
          <a:blip r:embed="rId4">
            <a:extLst/>
          </a:blip>
          <a:srcRect l="21548" t="0" r="27307" b="0"/>
          <a:stretch>
            <a:fillRect/>
          </a:stretch>
        </p:blipFill>
        <p:spPr>
          <a:xfrm>
            <a:off x="4699992" y="4688271"/>
            <a:ext cx="3604847" cy="4699001"/>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26" name="Image" descr="Image"/>
          <p:cNvPicPr>
            <a:picLocks noChangeAspect="1"/>
          </p:cNvPicPr>
          <p:nvPr/>
        </p:nvPicPr>
        <p:blipFill>
          <a:blip r:embed="rId5">
            <a:extLst/>
          </a:blip>
          <a:srcRect l="51699" t="10539" r="2291" b="0"/>
          <a:stretch>
            <a:fillRect/>
          </a:stretch>
        </p:blipFill>
        <p:spPr>
          <a:xfrm>
            <a:off x="8823507" y="4688271"/>
            <a:ext cx="3607047" cy="4699106"/>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27" name="Image" descr="Image"/>
          <p:cNvPicPr>
            <a:picLocks noChangeAspect="1"/>
          </p:cNvPicPr>
          <p:nvPr/>
        </p:nvPicPr>
        <p:blipFill>
          <a:blip r:embed="rId6">
            <a:extLst/>
          </a:blip>
          <a:stretch>
            <a:fillRect/>
          </a:stretch>
        </p:blipFill>
        <p:spPr>
          <a:xfrm>
            <a:off x="11650476" y="7654463"/>
            <a:ext cx="379056" cy="14550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Image" descr="Image"/>
          <p:cNvPicPr>
            <a:picLocks noChangeAspect="1"/>
          </p:cNvPicPr>
          <p:nvPr/>
        </p:nvPicPr>
        <p:blipFill>
          <a:blip r:embed="rId2">
            <a:extLst/>
          </a:blip>
          <a:srcRect l="25661" t="0" r="16523" b="0"/>
          <a:stretch>
            <a:fillRect/>
          </a:stretch>
        </p:blipFill>
        <p:spPr>
          <a:xfrm flipH="1">
            <a:off x="-19127" y="1999523"/>
            <a:ext cx="5938466" cy="7703706"/>
          </a:xfrm>
          <a:prstGeom prst="rect">
            <a:avLst/>
          </a:prstGeom>
          <a:ln w="12700">
            <a:miter lim="400000"/>
          </a:ln>
          <a:effectLst>
            <a:outerShdw sx="100000" sy="100000" kx="0" ky="0" algn="b" rotWithShape="0" blurRad="177800" dist="118634" dir="5400000">
              <a:srgbClr val="000000">
                <a:alpha val="95266"/>
              </a:srgbClr>
            </a:outerShdw>
          </a:effectLst>
        </p:spPr>
      </p:pic>
      <p:sp>
        <p:nvSpPr>
          <p:cNvPr id="230"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31"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sp>
        <p:nvSpPr>
          <p:cNvPr id="232" name="Destroys One’s Life (Loss of health, income, well-being, etc.)…"/>
          <p:cNvSpPr txBox="1"/>
          <p:nvPr/>
        </p:nvSpPr>
        <p:spPr>
          <a:xfrm>
            <a:off x="5705714" y="2707214"/>
            <a:ext cx="6939976" cy="6819901"/>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2000"/>
              </a:spcBef>
              <a:buSzPct val="76000"/>
              <a:buBlip>
                <a:blip r:embed="rId4"/>
              </a:buBlip>
              <a:defRPr sz="4500"/>
            </a:pPr>
            <a:r>
              <a:t>Destroys One’s Life </a:t>
            </a:r>
            <a:r>
              <a:rPr sz="3600"/>
              <a:t>(Loss of health, income, well-being, etc.)</a:t>
            </a:r>
          </a:p>
          <a:p>
            <a:pPr marL="685800" indent="-685800" algn="l">
              <a:spcBef>
                <a:spcPts val="2000"/>
              </a:spcBef>
              <a:buSzPct val="76000"/>
              <a:buBlip>
                <a:blip r:embed="rId4"/>
              </a:buBlip>
              <a:defRPr sz="4500"/>
            </a:pPr>
            <a:r>
              <a:t>Destroys Relationships </a:t>
            </a:r>
            <a:r>
              <a:rPr sz="3600"/>
              <a:t>(Family, friendships, support, etc.)</a:t>
            </a:r>
          </a:p>
          <a:p>
            <a:pPr marL="685800" indent="-685800" algn="l">
              <a:spcBef>
                <a:spcPts val="2000"/>
              </a:spcBef>
              <a:buSzPct val="76000"/>
              <a:buBlip>
                <a:blip r:embed="rId4"/>
              </a:buBlip>
              <a:defRPr sz="4500"/>
            </a:pPr>
            <a:r>
              <a:t>Destroys Communities</a:t>
            </a:r>
          </a:p>
          <a:p>
            <a:pPr marL="685800" indent="-685800" algn="l">
              <a:spcBef>
                <a:spcPts val="2000"/>
              </a:spcBef>
              <a:buSzPct val="76000"/>
              <a:buBlip>
                <a:blip r:embed="rId4"/>
              </a:buBlip>
              <a:defRPr sz="4500"/>
            </a:pPr>
            <a:r>
              <a:t>Destroys Future / Posterity</a:t>
            </a:r>
          </a:p>
          <a:p>
            <a:pPr marL="685800" indent="-685800" algn="l">
              <a:spcBef>
                <a:spcPts val="2000"/>
              </a:spcBef>
              <a:buSzPct val="76000"/>
              <a:buBlip>
                <a:blip r:embed="rId4"/>
              </a:buBlip>
              <a:defRPr sz="4500"/>
            </a:pPr>
            <a:r>
              <a:t>Destroys One’s Own Soul</a:t>
            </a:r>
          </a:p>
          <a:p>
            <a:pPr marL="685800" indent="-685800" algn="l">
              <a:spcBef>
                <a:spcPts val="2000"/>
              </a:spcBef>
              <a:buSzPct val="76000"/>
              <a:buBlip>
                <a:blip r:embed="rId4"/>
              </a:buBlip>
              <a:defRPr sz="4500"/>
            </a:pPr>
            <a:r>
              <a:t>Destroys Other Souls </a:t>
            </a:r>
            <a:r>
              <a:rPr sz="3600"/>
              <a:t>(Family, friends, victims, etc.)</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2">
                                            <p:txEl>
                                              <p:pRg st="1" end="1"/>
                                            </p:txEl>
                                          </p:spTgt>
                                        </p:tgtEl>
                                        <p:attrNameLst>
                                          <p:attrName>style.visibility</p:attrName>
                                        </p:attrNameLst>
                                      </p:cBhvr>
                                      <p:to>
                                        <p:strVal val="visible"/>
                                      </p:to>
                                    </p:set>
                                    <p:animEffect filter="fade" transition="in">
                                      <p:cBhvr>
                                        <p:cTn id="7" dur="1500"/>
                                        <p:tgtEl>
                                          <p:spTgt spid="2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32">
                                            <p:txEl>
                                              <p:pRg st="2" end="2"/>
                                            </p:txEl>
                                          </p:spTgt>
                                        </p:tgtEl>
                                        <p:attrNameLst>
                                          <p:attrName>style.visibility</p:attrName>
                                        </p:attrNameLst>
                                      </p:cBhvr>
                                      <p:to>
                                        <p:strVal val="visible"/>
                                      </p:to>
                                    </p:set>
                                    <p:animEffect filter="fade" transition="in">
                                      <p:cBhvr>
                                        <p:cTn id="12" dur="1500"/>
                                        <p:tgtEl>
                                          <p:spTgt spid="2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32">
                                            <p:txEl>
                                              <p:pRg st="3" end="3"/>
                                            </p:txEl>
                                          </p:spTgt>
                                        </p:tgtEl>
                                        <p:attrNameLst>
                                          <p:attrName>style.visibility</p:attrName>
                                        </p:attrNameLst>
                                      </p:cBhvr>
                                      <p:to>
                                        <p:strVal val="visible"/>
                                      </p:to>
                                    </p:set>
                                    <p:animEffect filter="fade" transition="in">
                                      <p:cBhvr>
                                        <p:cTn id="17" dur="1500"/>
                                        <p:tgtEl>
                                          <p:spTgt spid="2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32">
                                            <p:txEl>
                                              <p:pRg st="4" end="4"/>
                                            </p:txEl>
                                          </p:spTgt>
                                        </p:tgtEl>
                                        <p:attrNameLst>
                                          <p:attrName>style.visibility</p:attrName>
                                        </p:attrNameLst>
                                      </p:cBhvr>
                                      <p:to>
                                        <p:strVal val="visible"/>
                                      </p:to>
                                    </p:set>
                                    <p:animEffect filter="fade" transition="in">
                                      <p:cBhvr>
                                        <p:cTn id="22" dur="1500"/>
                                        <p:tgtEl>
                                          <p:spTgt spid="2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232">
                                            <p:txEl>
                                              <p:pRg st="5" end="5"/>
                                            </p:txEl>
                                          </p:spTgt>
                                        </p:tgtEl>
                                        <p:attrNameLst>
                                          <p:attrName>style.visibility</p:attrName>
                                        </p:attrNameLst>
                                      </p:cBhvr>
                                      <p:to>
                                        <p:strVal val="visible"/>
                                      </p:to>
                                    </p:set>
                                    <p:animEffect filter="fade" transition="in">
                                      <p:cBhvr>
                                        <p:cTn id="27" dur="1500"/>
                                        <p:tgtEl>
                                          <p:spTgt spid="23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Image" descr="Image"/>
          <p:cNvPicPr>
            <a:picLocks noChangeAspect="1"/>
          </p:cNvPicPr>
          <p:nvPr/>
        </p:nvPicPr>
        <p:blipFill>
          <a:blip r:embed="rId2">
            <a:extLst/>
          </a:blip>
          <a:srcRect l="25661" t="0" r="16523" b="0"/>
          <a:stretch>
            <a:fillRect/>
          </a:stretch>
        </p:blipFill>
        <p:spPr>
          <a:xfrm flipH="1">
            <a:off x="-19127" y="1999523"/>
            <a:ext cx="5938466" cy="7703706"/>
          </a:xfrm>
          <a:prstGeom prst="rect">
            <a:avLst/>
          </a:prstGeom>
          <a:ln w="12700">
            <a:miter lim="400000"/>
          </a:ln>
          <a:effectLst>
            <a:outerShdw sx="100000" sy="100000" kx="0" ky="0" algn="b" rotWithShape="0" blurRad="177800" dist="118634" dir="5400000">
              <a:srgbClr val="000000">
                <a:alpha val="95266"/>
              </a:srgbClr>
            </a:outerShdw>
          </a:effectLst>
        </p:spPr>
      </p:pic>
      <p:sp>
        <p:nvSpPr>
          <p:cNvPr id="235"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36"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sp>
        <p:nvSpPr>
          <p:cNvPr id="237" name="Guilt…"/>
          <p:cNvSpPr txBox="1"/>
          <p:nvPr/>
        </p:nvSpPr>
        <p:spPr>
          <a:xfrm>
            <a:off x="6195534" y="2851279"/>
            <a:ext cx="4674445" cy="6731001"/>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6400"/>
            </a:pPr>
            <a:r>
              <a:t>Guilt </a:t>
            </a:r>
          </a:p>
          <a:p>
            <a:pPr marL="685800" indent="-685800" algn="l">
              <a:spcBef>
                <a:spcPts val="1800"/>
              </a:spcBef>
              <a:buSzPct val="76000"/>
              <a:buBlip>
                <a:blip r:embed="rId4"/>
              </a:buBlip>
              <a:defRPr sz="6400"/>
            </a:pPr>
            <a:r>
              <a:t>Fear</a:t>
            </a:r>
          </a:p>
          <a:p>
            <a:pPr marL="685800" indent="-685800" algn="l">
              <a:spcBef>
                <a:spcPts val="1800"/>
              </a:spcBef>
              <a:buSzPct val="76000"/>
              <a:buBlip>
                <a:blip r:embed="rId4"/>
              </a:buBlip>
              <a:defRPr sz="6400"/>
            </a:pPr>
            <a:r>
              <a:t>Loneliness</a:t>
            </a:r>
          </a:p>
          <a:p>
            <a:pPr marL="685800" indent="-685800" algn="l">
              <a:spcBef>
                <a:spcPts val="1800"/>
              </a:spcBef>
              <a:buSzPct val="76000"/>
              <a:buBlip>
                <a:blip r:embed="rId4"/>
              </a:buBlip>
              <a:defRPr sz="6400"/>
            </a:pPr>
            <a:r>
              <a:t>Depression</a:t>
            </a:r>
          </a:p>
          <a:p>
            <a:pPr marL="685800" indent="-685800" algn="l">
              <a:spcBef>
                <a:spcPts val="1800"/>
              </a:spcBef>
              <a:buSzPct val="76000"/>
              <a:buBlip>
                <a:blip r:embed="rId4"/>
              </a:buBlip>
              <a:defRPr sz="6400"/>
            </a:pPr>
            <a:r>
              <a:t>Enemies</a:t>
            </a:r>
          </a:p>
          <a:p>
            <a:pPr marL="685800" indent="-685800" algn="l">
              <a:spcBef>
                <a:spcPts val="1800"/>
              </a:spcBef>
              <a:buSzPct val="76000"/>
              <a:buBlip>
                <a:blip r:embed="rId4"/>
              </a:buBlip>
              <a:defRPr sz="6400"/>
            </a:pPr>
            <a:r>
              <a:t>Hardship</a:t>
            </a:r>
          </a:p>
        </p:txBody>
      </p:sp>
      <p:grpSp>
        <p:nvGrpSpPr>
          <p:cNvPr id="240" name="Group"/>
          <p:cNvGrpSpPr/>
          <p:nvPr/>
        </p:nvGrpSpPr>
        <p:grpSpPr>
          <a:xfrm>
            <a:off x="10308483" y="3727579"/>
            <a:ext cx="2420344" cy="4978401"/>
            <a:chOff x="0" y="0"/>
            <a:chExt cx="2420343" cy="4978400"/>
          </a:xfrm>
        </p:grpSpPr>
        <p:pic>
          <p:nvPicPr>
            <p:cNvPr id="238" name="Image" descr="Image"/>
            <p:cNvPicPr>
              <a:picLocks noChangeAspect="1"/>
            </p:cNvPicPr>
            <p:nvPr/>
          </p:nvPicPr>
          <p:blipFill>
            <a:blip r:embed="rId5">
              <a:extLst/>
            </a:blip>
            <a:stretch>
              <a:fillRect/>
            </a:stretch>
          </p:blipFill>
          <p:spPr>
            <a:xfrm>
              <a:off x="0" y="72449"/>
              <a:ext cx="1319849" cy="4833502"/>
            </a:xfrm>
            <a:prstGeom prst="rect">
              <a:avLst/>
            </a:prstGeom>
            <a:ln w="12700" cap="flat">
              <a:noFill/>
              <a:miter lim="400000"/>
            </a:ln>
            <a:effectLst>
              <a:outerShdw sx="100000" sy="100000" kx="0" ky="0" algn="b" rotWithShape="0" blurRad="177800" dist="118634" dir="9852387">
                <a:srgbClr val="000000">
                  <a:alpha val="35924"/>
                </a:srgbClr>
              </a:outerShdw>
            </a:effectLst>
          </p:spPr>
        </p:pic>
        <p:sp>
          <p:nvSpPr>
            <p:cNvPr id="239" name="H…"/>
            <p:cNvSpPr txBox="1"/>
            <p:nvPr/>
          </p:nvSpPr>
          <p:spPr>
            <a:xfrm>
              <a:off x="966743" y="-1"/>
              <a:ext cx="1453601" cy="4978401"/>
            </a:xfrm>
            <a:prstGeom prst="rect">
              <a:avLst/>
            </a:prstGeom>
            <a:solidFill>
              <a:srgbClr val="AB1802"/>
            </a:solidFill>
            <a:ln w="12700" cap="flat">
              <a:noFill/>
              <a:miter lim="400000"/>
            </a:ln>
            <a:effectLst>
              <a:outerShdw sx="100000" sy="100000" kx="0" ky="0" algn="b" rotWithShape="0" blurRad="177800" dist="118634" dir="9852387">
                <a:srgbClr val="000000">
                  <a:alpha val="35924"/>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8300">
                  <a:solidFill>
                    <a:srgbClr val="FFFFFF"/>
                  </a:solidFill>
                  <a:effectLst>
                    <a:outerShdw sx="100000" sy="100000" kx="0" ky="0" algn="b" rotWithShape="0" blurRad="63500" dist="63500" dir="2080248">
                      <a:srgbClr val="000000"/>
                    </a:outerShdw>
                  </a:effectLst>
                  <a:latin typeface="Gill Sans"/>
                  <a:ea typeface="Gill Sans"/>
                  <a:cs typeface="Gill Sans"/>
                  <a:sym typeface="Gill Sans"/>
                </a:defRPr>
              </a:pPr>
              <a:r>
                <a:t>H</a:t>
              </a:r>
            </a:p>
            <a:p>
              <a:pPr>
                <a:defRPr b="1" sz="8300">
                  <a:solidFill>
                    <a:srgbClr val="FFFFFF"/>
                  </a:solidFill>
                  <a:effectLst>
                    <a:outerShdw sx="100000" sy="100000" kx="0" ky="0" algn="b" rotWithShape="0" blurRad="63500" dist="63500" dir="2080248">
                      <a:srgbClr val="000000"/>
                    </a:outerShdw>
                  </a:effectLst>
                  <a:latin typeface="Gill Sans"/>
                  <a:ea typeface="Gill Sans"/>
                  <a:cs typeface="Gill Sans"/>
                  <a:sym typeface="Gill Sans"/>
                </a:defRPr>
              </a:pPr>
              <a:r>
                <a:t>E</a:t>
              </a:r>
            </a:p>
            <a:p>
              <a:pPr>
                <a:defRPr b="1" sz="8300">
                  <a:solidFill>
                    <a:srgbClr val="FFFFFF"/>
                  </a:solidFill>
                  <a:effectLst>
                    <a:outerShdw sx="100000" sy="100000" kx="0" ky="0" algn="b" rotWithShape="0" blurRad="63500" dist="63500" dir="2080248">
                      <a:srgbClr val="000000"/>
                    </a:outerShdw>
                  </a:effectLst>
                  <a:latin typeface="Gill Sans"/>
                  <a:ea typeface="Gill Sans"/>
                  <a:cs typeface="Gill Sans"/>
                  <a:sym typeface="Gill Sans"/>
                </a:defRPr>
              </a:pPr>
              <a:r>
                <a:t>L</a:t>
              </a:r>
            </a:p>
            <a:p>
              <a:pPr>
                <a:defRPr b="1" sz="8300">
                  <a:solidFill>
                    <a:srgbClr val="FFFFFF"/>
                  </a:solidFill>
                  <a:effectLst>
                    <a:outerShdw sx="100000" sy="100000" kx="0" ky="0" algn="b" rotWithShape="0" blurRad="63500" dist="63500" dir="2080248">
                      <a:srgbClr val="000000"/>
                    </a:outerShdw>
                  </a:effectLst>
                  <a:latin typeface="Gill Sans"/>
                  <a:ea typeface="Gill Sans"/>
                  <a:cs typeface="Gill Sans"/>
                  <a:sym typeface="Gill Sans"/>
                </a:defRPr>
              </a:pPr>
              <a:r>
                <a:t>L</a:t>
              </a:r>
            </a:p>
          </p:txBody>
        </p:sp>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37">
                                            <p:txEl>
                                              <p:pRg st="1" end="1"/>
                                            </p:txEl>
                                          </p:spTgt>
                                        </p:tgtEl>
                                        <p:attrNameLst>
                                          <p:attrName>style.visibility</p:attrName>
                                        </p:attrNameLst>
                                      </p:cBhvr>
                                      <p:to>
                                        <p:strVal val="visible"/>
                                      </p:to>
                                    </p:set>
                                    <p:anim calcmode="lin" valueType="num">
                                      <p:cBhvr>
                                        <p:cTn id="7" dur="2500" fill="hold"/>
                                        <p:tgtEl>
                                          <p:spTgt spid="237">
                                            <p:txEl>
                                              <p:pRg st="1" end="1"/>
                                            </p:txEl>
                                          </p:spTgt>
                                        </p:tgtEl>
                                        <p:attrNameLst>
                                          <p:attrName>ppt_w</p:attrName>
                                        </p:attrNameLst>
                                      </p:cBhvr>
                                      <p:tavLst>
                                        <p:tav tm="0">
                                          <p:val>
                                            <p:fltVal val="0"/>
                                          </p:val>
                                        </p:tav>
                                        <p:tav tm="100000">
                                          <p:val>
                                            <p:strVal val="#ppt_w"/>
                                          </p:val>
                                        </p:tav>
                                      </p:tavLst>
                                    </p:anim>
                                    <p:anim calcmode="lin" valueType="num">
                                      <p:cBhvr>
                                        <p:cTn id="8" dur="2500" fill="hold"/>
                                        <p:tgtEl>
                                          <p:spTgt spid="23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1" fill="hold">
                                  <p:stCondLst>
                                    <p:cond delay="0"/>
                                  </p:stCondLst>
                                  <p:iterate type="el" backwards="0">
                                    <p:tmAbs val="0"/>
                                  </p:iterate>
                                  <p:childTnLst>
                                    <p:set>
                                      <p:cBhvr>
                                        <p:cTn id="12" fill="hold"/>
                                        <p:tgtEl>
                                          <p:spTgt spid="237">
                                            <p:txEl>
                                              <p:pRg st="2" end="2"/>
                                            </p:txEl>
                                          </p:spTgt>
                                        </p:tgtEl>
                                        <p:attrNameLst>
                                          <p:attrName>style.visibility</p:attrName>
                                        </p:attrNameLst>
                                      </p:cBhvr>
                                      <p:to>
                                        <p:strVal val="visible"/>
                                      </p:to>
                                    </p:set>
                                    <p:anim calcmode="lin" valueType="num">
                                      <p:cBhvr>
                                        <p:cTn id="13" dur="2500" fill="hold"/>
                                        <p:tgtEl>
                                          <p:spTgt spid="237">
                                            <p:txEl>
                                              <p:pRg st="2" end="2"/>
                                            </p:txEl>
                                          </p:spTgt>
                                        </p:tgtEl>
                                        <p:attrNameLst>
                                          <p:attrName>ppt_w</p:attrName>
                                        </p:attrNameLst>
                                      </p:cBhvr>
                                      <p:tavLst>
                                        <p:tav tm="0">
                                          <p:val>
                                            <p:fltVal val="0"/>
                                          </p:val>
                                        </p:tav>
                                        <p:tav tm="100000">
                                          <p:val>
                                            <p:strVal val="#ppt_w"/>
                                          </p:val>
                                        </p:tav>
                                      </p:tavLst>
                                    </p:anim>
                                    <p:anim calcmode="lin" valueType="num">
                                      <p:cBhvr>
                                        <p:cTn id="14" dur="2500" fill="hold"/>
                                        <p:tgtEl>
                                          <p:spTgt spid="23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1" fill="hold">
                                  <p:stCondLst>
                                    <p:cond delay="0"/>
                                  </p:stCondLst>
                                  <p:iterate type="el" backwards="0">
                                    <p:tmAbs val="0"/>
                                  </p:iterate>
                                  <p:childTnLst>
                                    <p:set>
                                      <p:cBhvr>
                                        <p:cTn id="18" fill="hold"/>
                                        <p:tgtEl>
                                          <p:spTgt spid="237">
                                            <p:txEl>
                                              <p:pRg st="3" end="3"/>
                                            </p:txEl>
                                          </p:spTgt>
                                        </p:tgtEl>
                                        <p:attrNameLst>
                                          <p:attrName>style.visibility</p:attrName>
                                        </p:attrNameLst>
                                      </p:cBhvr>
                                      <p:to>
                                        <p:strVal val="visible"/>
                                      </p:to>
                                    </p:set>
                                    <p:anim calcmode="lin" valueType="num">
                                      <p:cBhvr>
                                        <p:cTn id="19" dur="2500" fill="hold"/>
                                        <p:tgtEl>
                                          <p:spTgt spid="237">
                                            <p:txEl>
                                              <p:pRg st="3" end="3"/>
                                            </p:txEl>
                                          </p:spTgt>
                                        </p:tgtEl>
                                        <p:attrNameLst>
                                          <p:attrName>ppt_w</p:attrName>
                                        </p:attrNameLst>
                                      </p:cBhvr>
                                      <p:tavLst>
                                        <p:tav tm="0">
                                          <p:val>
                                            <p:fltVal val="0"/>
                                          </p:val>
                                        </p:tav>
                                        <p:tav tm="100000">
                                          <p:val>
                                            <p:strVal val="#ppt_w"/>
                                          </p:val>
                                        </p:tav>
                                      </p:tavLst>
                                    </p:anim>
                                    <p:anim calcmode="lin" valueType="num">
                                      <p:cBhvr>
                                        <p:cTn id="20" dur="2500" fill="hold"/>
                                        <p:tgtEl>
                                          <p:spTgt spid="23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1" fill="hold">
                                  <p:stCondLst>
                                    <p:cond delay="0"/>
                                  </p:stCondLst>
                                  <p:iterate type="el" backwards="0">
                                    <p:tmAbs val="0"/>
                                  </p:iterate>
                                  <p:childTnLst>
                                    <p:set>
                                      <p:cBhvr>
                                        <p:cTn id="24" fill="hold"/>
                                        <p:tgtEl>
                                          <p:spTgt spid="237">
                                            <p:txEl>
                                              <p:pRg st="4" end="4"/>
                                            </p:txEl>
                                          </p:spTgt>
                                        </p:tgtEl>
                                        <p:attrNameLst>
                                          <p:attrName>style.visibility</p:attrName>
                                        </p:attrNameLst>
                                      </p:cBhvr>
                                      <p:to>
                                        <p:strVal val="visible"/>
                                      </p:to>
                                    </p:set>
                                    <p:anim calcmode="lin" valueType="num">
                                      <p:cBhvr>
                                        <p:cTn id="25" dur="2500" fill="hold"/>
                                        <p:tgtEl>
                                          <p:spTgt spid="237">
                                            <p:txEl>
                                              <p:pRg st="4" end="4"/>
                                            </p:txEl>
                                          </p:spTgt>
                                        </p:tgtEl>
                                        <p:attrNameLst>
                                          <p:attrName>ppt_w</p:attrName>
                                        </p:attrNameLst>
                                      </p:cBhvr>
                                      <p:tavLst>
                                        <p:tav tm="0">
                                          <p:val>
                                            <p:fltVal val="0"/>
                                          </p:val>
                                        </p:tav>
                                        <p:tav tm="100000">
                                          <p:val>
                                            <p:strVal val="#ppt_w"/>
                                          </p:val>
                                        </p:tav>
                                      </p:tavLst>
                                    </p:anim>
                                    <p:anim calcmode="lin" valueType="num">
                                      <p:cBhvr>
                                        <p:cTn id="26" dur="2500" fill="hold"/>
                                        <p:tgtEl>
                                          <p:spTgt spid="23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1" fill="hold">
                                  <p:stCondLst>
                                    <p:cond delay="0"/>
                                  </p:stCondLst>
                                  <p:iterate type="el" backwards="0">
                                    <p:tmAbs val="0"/>
                                  </p:iterate>
                                  <p:childTnLst>
                                    <p:set>
                                      <p:cBhvr>
                                        <p:cTn id="30" fill="hold"/>
                                        <p:tgtEl>
                                          <p:spTgt spid="237">
                                            <p:txEl>
                                              <p:pRg st="5" end="5"/>
                                            </p:txEl>
                                          </p:spTgt>
                                        </p:tgtEl>
                                        <p:attrNameLst>
                                          <p:attrName>style.visibility</p:attrName>
                                        </p:attrNameLst>
                                      </p:cBhvr>
                                      <p:to>
                                        <p:strVal val="visible"/>
                                      </p:to>
                                    </p:set>
                                    <p:anim calcmode="lin" valueType="num">
                                      <p:cBhvr>
                                        <p:cTn id="31" dur="2500" fill="hold"/>
                                        <p:tgtEl>
                                          <p:spTgt spid="237">
                                            <p:txEl>
                                              <p:pRg st="5" end="5"/>
                                            </p:txEl>
                                          </p:spTgt>
                                        </p:tgtEl>
                                        <p:attrNameLst>
                                          <p:attrName>ppt_w</p:attrName>
                                        </p:attrNameLst>
                                      </p:cBhvr>
                                      <p:tavLst>
                                        <p:tav tm="0">
                                          <p:val>
                                            <p:fltVal val="0"/>
                                          </p:val>
                                        </p:tav>
                                        <p:tav tm="100000">
                                          <p:val>
                                            <p:strVal val="#ppt_w"/>
                                          </p:val>
                                        </p:tav>
                                      </p:tavLst>
                                    </p:anim>
                                    <p:anim calcmode="lin" valueType="num">
                                      <p:cBhvr>
                                        <p:cTn id="32" dur="2500" fill="hold"/>
                                        <p:tgtEl>
                                          <p:spTgt spid="23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2" fill="hold">
                                  <p:stCondLst>
                                    <p:cond delay="0"/>
                                  </p:stCondLst>
                                  <p:iterate type="el" backwards="0">
                                    <p:tmAbs val="0"/>
                                  </p:iterate>
                                  <p:childTnLst>
                                    <p:set>
                                      <p:cBhvr>
                                        <p:cTn id="36" fill="hold"/>
                                        <p:tgtEl>
                                          <p:spTgt spid="240"/>
                                        </p:tgtEl>
                                        <p:attrNameLst>
                                          <p:attrName>style.visibility</p:attrName>
                                        </p:attrNameLst>
                                      </p:cBhvr>
                                      <p:to>
                                        <p:strVal val="visible"/>
                                      </p:to>
                                    </p:set>
                                    <p:animEffect filter="wipe(left)" transition="in">
                                      <p:cBhvr>
                                        <p:cTn id="37" dur="1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P build="whole" bldLvl="1" animBg="1" rev="0" advAuto="0" spid="240"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43"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sp>
        <p:nvSpPr>
          <p:cNvPr id="244" name="Guilt…"/>
          <p:cNvSpPr txBox="1"/>
          <p:nvPr/>
        </p:nvSpPr>
        <p:spPr>
          <a:xfrm>
            <a:off x="188033" y="2838523"/>
            <a:ext cx="4674445" cy="6731001"/>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3"/>
              </a:buBlip>
              <a:defRPr sz="6400"/>
            </a:pPr>
            <a:r>
              <a:t>Guilt </a:t>
            </a:r>
          </a:p>
          <a:p>
            <a:pPr marL="685800" indent="-685800" algn="l">
              <a:spcBef>
                <a:spcPts val="1800"/>
              </a:spcBef>
              <a:buSzPct val="76000"/>
              <a:buBlip>
                <a:blip r:embed="rId3"/>
              </a:buBlip>
              <a:defRPr sz="6400"/>
            </a:pPr>
            <a:r>
              <a:t>Fear</a:t>
            </a:r>
          </a:p>
          <a:p>
            <a:pPr marL="685800" indent="-685800" algn="l">
              <a:spcBef>
                <a:spcPts val="1800"/>
              </a:spcBef>
              <a:buSzPct val="76000"/>
              <a:buBlip>
                <a:blip r:embed="rId3"/>
              </a:buBlip>
              <a:defRPr sz="6400"/>
            </a:pPr>
            <a:r>
              <a:t>Loneliness</a:t>
            </a:r>
          </a:p>
          <a:p>
            <a:pPr marL="685800" indent="-685800" algn="l">
              <a:spcBef>
                <a:spcPts val="1800"/>
              </a:spcBef>
              <a:buSzPct val="76000"/>
              <a:buBlip>
                <a:blip r:embed="rId3"/>
              </a:buBlip>
              <a:defRPr sz="6400"/>
            </a:pPr>
            <a:r>
              <a:t>Depression</a:t>
            </a:r>
          </a:p>
          <a:p>
            <a:pPr marL="685800" indent="-685800" algn="l">
              <a:spcBef>
                <a:spcPts val="1800"/>
              </a:spcBef>
              <a:buSzPct val="76000"/>
              <a:buBlip>
                <a:blip r:embed="rId3"/>
              </a:buBlip>
              <a:defRPr sz="6400"/>
            </a:pPr>
            <a:r>
              <a:t>Enemies</a:t>
            </a:r>
          </a:p>
          <a:p>
            <a:pPr marL="685800" indent="-685800" algn="l">
              <a:spcBef>
                <a:spcPts val="1800"/>
              </a:spcBef>
              <a:buSzPct val="76000"/>
              <a:buBlip>
                <a:blip r:embed="rId3"/>
              </a:buBlip>
              <a:defRPr sz="6400"/>
            </a:pPr>
            <a:r>
              <a:t>Hardship</a:t>
            </a:r>
          </a:p>
        </p:txBody>
      </p:sp>
      <p:pic>
        <p:nvPicPr>
          <p:cNvPr id="245" name="Image" descr="Image"/>
          <p:cNvPicPr>
            <a:picLocks noChangeAspect="0"/>
          </p:cNvPicPr>
          <p:nvPr/>
        </p:nvPicPr>
        <p:blipFill>
          <a:blip r:embed="rId4">
            <a:extLst/>
          </a:blip>
          <a:stretch>
            <a:fillRect/>
          </a:stretch>
        </p:blipFill>
        <p:spPr>
          <a:xfrm>
            <a:off x="5158810" y="2507050"/>
            <a:ext cx="4671152" cy="7393947"/>
          </a:xfrm>
          <a:prstGeom prst="rect">
            <a:avLst/>
          </a:prstGeom>
          <a:effectLst>
            <a:outerShdw sx="100000" sy="100000" kx="0" ky="0" algn="b" rotWithShape="0" blurRad="177800" dist="118634" dir="9852387">
              <a:srgbClr val="000000">
                <a:alpha val="35924"/>
              </a:srgbClr>
            </a:outerShdw>
          </a:effectLst>
        </p:spPr>
      </p:pic>
      <p:pic>
        <p:nvPicPr>
          <p:cNvPr id="246" name="Image" descr="Image"/>
          <p:cNvPicPr>
            <a:picLocks noChangeAspect="0"/>
          </p:cNvPicPr>
          <p:nvPr/>
        </p:nvPicPr>
        <p:blipFill>
          <a:blip r:embed="rId5">
            <a:extLst/>
          </a:blip>
          <a:stretch>
            <a:fillRect/>
          </a:stretch>
        </p:blipFill>
        <p:spPr>
          <a:xfrm flipH="1">
            <a:off x="9243462" y="3742152"/>
            <a:ext cx="1033290" cy="4923742"/>
          </a:xfrm>
          <a:prstGeom prst="rect">
            <a:avLst/>
          </a:prstGeom>
          <a:ln w="12700">
            <a:miter lim="400000"/>
          </a:ln>
          <a:effectLst>
            <a:outerShdw sx="100000" sy="100000" kx="0" ky="0" algn="b" rotWithShape="0" blurRad="177800" dist="118634" dir="9852387">
              <a:srgbClr val="000000">
                <a:alpha val="35924"/>
              </a:srgbClr>
            </a:outerShdw>
          </a:effectLst>
        </p:spPr>
      </p:pic>
      <p:pic>
        <p:nvPicPr>
          <p:cNvPr id="247" name="Image" descr="Image"/>
          <p:cNvPicPr>
            <a:picLocks noChangeAspect="0"/>
          </p:cNvPicPr>
          <p:nvPr/>
        </p:nvPicPr>
        <p:blipFill>
          <a:blip r:embed="rId5">
            <a:extLst/>
          </a:blip>
          <a:stretch>
            <a:fillRect/>
          </a:stretch>
        </p:blipFill>
        <p:spPr>
          <a:xfrm>
            <a:off x="4144882" y="3742152"/>
            <a:ext cx="1033290" cy="4923742"/>
          </a:xfrm>
          <a:prstGeom prst="rect">
            <a:avLst/>
          </a:prstGeom>
          <a:ln w="12700">
            <a:miter lim="400000"/>
          </a:ln>
          <a:effectLst>
            <a:outerShdw sx="100000" sy="100000" kx="0" ky="0" algn="b" rotWithShape="0" blurRad="177800" dist="118634" dir="9852387">
              <a:srgbClr val="000000">
                <a:alpha val="35924"/>
              </a:srgbClr>
            </a:outerShdw>
          </a:effectLst>
        </p:spPr>
      </p:pic>
      <p:sp>
        <p:nvSpPr>
          <p:cNvPr id="248" name="REST"/>
          <p:cNvSpPr txBox="1"/>
          <p:nvPr/>
        </p:nvSpPr>
        <p:spPr>
          <a:xfrm>
            <a:off x="4907047" y="3491904"/>
            <a:ext cx="1033290" cy="5424239"/>
          </a:xfrm>
          <a:prstGeom prst="rect">
            <a:avLst/>
          </a:prstGeom>
          <a:gradFill>
            <a:gsLst>
              <a:gs pos="0">
                <a:schemeClr val="accent1">
                  <a:satOff val="4013"/>
                  <a:lumOff val="5462"/>
                </a:schemeClr>
              </a:gs>
              <a:gs pos="100000">
                <a:schemeClr val="accent1">
                  <a:hueOff val="-47059"/>
                  <a:satOff val="1860"/>
                  <a:lumOff val="-17958"/>
                </a:schemeClr>
              </a:gs>
            </a:gsLst>
            <a:lin ang="5400000"/>
          </a:gradFill>
          <a:ln w="12700">
            <a:miter lim="400000"/>
          </a:ln>
          <a:effectLst>
            <a:outerShdw sx="100000" sy="100000" kx="0" ky="0" algn="b" rotWithShape="0" blurRad="177800" dist="118634" dir="9852387">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8200">
                <a:solidFill>
                  <a:srgbClr val="FFFFFF"/>
                </a:solidFill>
                <a:effectLst>
                  <a:outerShdw sx="100000" sy="100000" kx="0" ky="0" algn="b" rotWithShape="0" blurRad="63500" dist="63500" dir="2080248">
                    <a:srgbClr val="000000"/>
                  </a:outerShdw>
                </a:effectLst>
                <a:latin typeface="Gill Sans"/>
                <a:ea typeface="Gill Sans"/>
                <a:cs typeface="Gill Sans"/>
                <a:sym typeface="Gill Sans"/>
              </a:defRPr>
            </a:lvl1pPr>
          </a:lstStyle>
          <a:p>
            <a:pPr/>
            <a:r>
              <a:t>REST</a:t>
            </a:r>
          </a:p>
        </p:txBody>
      </p:sp>
      <p:sp>
        <p:nvSpPr>
          <p:cNvPr id="249" name="Peace…"/>
          <p:cNvSpPr txBox="1"/>
          <p:nvPr/>
        </p:nvSpPr>
        <p:spPr>
          <a:xfrm>
            <a:off x="9852571" y="2838523"/>
            <a:ext cx="3607915" cy="6731001"/>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3"/>
              </a:buBlip>
              <a:defRPr sz="6400"/>
            </a:pPr>
            <a:r>
              <a:t>Peace </a:t>
            </a:r>
          </a:p>
          <a:p>
            <a:pPr marL="685800" indent="-685800" algn="l">
              <a:spcBef>
                <a:spcPts val="1800"/>
              </a:spcBef>
              <a:buSzPct val="76000"/>
              <a:buBlip>
                <a:blip r:embed="rId3"/>
              </a:buBlip>
              <a:defRPr sz="6400"/>
            </a:pPr>
            <a:r>
              <a:t>Faith</a:t>
            </a:r>
          </a:p>
          <a:p>
            <a:pPr marL="685800" indent="-685800" algn="l">
              <a:spcBef>
                <a:spcPts val="1800"/>
              </a:spcBef>
              <a:buSzPct val="76000"/>
              <a:buBlip>
                <a:blip r:embed="rId3"/>
              </a:buBlip>
              <a:defRPr sz="6400"/>
            </a:pPr>
            <a:r>
              <a:t>Love</a:t>
            </a:r>
          </a:p>
          <a:p>
            <a:pPr marL="685800" indent="-685800" algn="l">
              <a:spcBef>
                <a:spcPts val="1800"/>
              </a:spcBef>
              <a:buSzPct val="76000"/>
              <a:buBlip>
                <a:blip r:embed="rId3"/>
              </a:buBlip>
              <a:defRPr sz="6400"/>
            </a:pPr>
            <a:r>
              <a:t>Hope</a:t>
            </a:r>
          </a:p>
          <a:p>
            <a:pPr marL="685800" indent="-685800" algn="l">
              <a:spcBef>
                <a:spcPts val="1800"/>
              </a:spcBef>
              <a:buSzPct val="76000"/>
              <a:buBlip>
                <a:blip r:embed="rId3"/>
              </a:buBlip>
              <a:defRPr sz="6400"/>
            </a:pPr>
            <a:r>
              <a:t>Family</a:t>
            </a:r>
          </a:p>
          <a:p>
            <a:pPr marL="685800" indent="-685800" algn="l">
              <a:spcBef>
                <a:spcPts val="1800"/>
              </a:spcBef>
              <a:buSzPct val="76000"/>
              <a:buBlip>
                <a:blip r:embed="rId3"/>
              </a:buBlip>
              <a:defRPr sz="6400"/>
            </a:pPr>
            <a:r>
              <a:t>Joy</a:t>
            </a:r>
          </a:p>
        </p:txBody>
      </p:sp>
      <p:sp>
        <p:nvSpPr>
          <p:cNvPr id="250" name="28 Come to Me, all you who labor and are heavy laden, and I will give you rest."/>
          <p:cNvSpPr txBox="1"/>
          <p:nvPr/>
        </p:nvSpPr>
        <p:spPr>
          <a:xfrm>
            <a:off x="5984906" y="4335498"/>
            <a:ext cx="3524977" cy="232156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28</a:t>
            </a:r>
            <a:r>
              <a:t> Come to Me, all </a:t>
            </a:r>
            <a:r>
              <a:rPr i="1"/>
              <a:t>you</a:t>
            </a:r>
            <a:r>
              <a:t> who labor and are heavy laden, and I will give you rest.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45"/>
                                        </p:tgtEl>
                                        <p:attrNameLst>
                                          <p:attrName>style.visibility</p:attrName>
                                        </p:attrNameLst>
                                      </p:cBhvr>
                                      <p:to>
                                        <p:strVal val="visible"/>
                                      </p:to>
                                    </p:set>
                                    <p:anim calcmode="lin" valueType="num">
                                      <p:cBhvr>
                                        <p:cTn id="7" dur="2500" fill="hold"/>
                                        <p:tgtEl>
                                          <p:spTgt spid="245"/>
                                        </p:tgtEl>
                                        <p:attrNameLst>
                                          <p:attrName>ppt_w</p:attrName>
                                        </p:attrNameLst>
                                      </p:cBhvr>
                                      <p:tavLst>
                                        <p:tav tm="0">
                                          <p:val>
                                            <p:fltVal val="0"/>
                                          </p:val>
                                        </p:tav>
                                        <p:tav tm="100000">
                                          <p:val>
                                            <p:strVal val="#ppt_w"/>
                                          </p:val>
                                        </p:tav>
                                      </p:tavLst>
                                    </p:anim>
                                    <p:anim calcmode="lin" valueType="num">
                                      <p:cBhvr>
                                        <p:cTn id="8" dur="2500" fill="hold"/>
                                        <p:tgtEl>
                                          <p:spTgt spid="245"/>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Class="entr" nodeType="afterEffect" presetSubtype="16" presetID="23" grpId="2" fill="hold">
                                  <p:stCondLst>
                                    <p:cond delay="0"/>
                                  </p:stCondLst>
                                  <p:iterate type="el" backwards="0">
                                    <p:tmAbs val="0"/>
                                  </p:iterate>
                                  <p:childTnLst>
                                    <p:set>
                                      <p:cBhvr>
                                        <p:cTn id="11" fill="hold"/>
                                        <p:tgtEl>
                                          <p:spTgt spid="248"/>
                                        </p:tgtEl>
                                        <p:attrNameLst>
                                          <p:attrName>style.visibility</p:attrName>
                                        </p:attrNameLst>
                                      </p:cBhvr>
                                      <p:to>
                                        <p:strVal val="visible"/>
                                      </p:to>
                                    </p:set>
                                    <p:anim calcmode="lin" valueType="num">
                                      <p:cBhvr>
                                        <p:cTn id="12" dur="2500" fill="hold"/>
                                        <p:tgtEl>
                                          <p:spTgt spid="248"/>
                                        </p:tgtEl>
                                        <p:attrNameLst>
                                          <p:attrName>ppt_w</p:attrName>
                                        </p:attrNameLst>
                                      </p:cBhvr>
                                      <p:tavLst>
                                        <p:tav tm="0">
                                          <p:val>
                                            <p:fltVal val="0"/>
                                          </p:val>
                                        </p:tav>
                                        <p:tav tm="100000">
                                          <p:val>
                                            <p:strVal val="#ppt_w"/>
                                          </p:val>
                                        </p:tav>
                                      </p:tavLst>
                                    </p:anim>
                                    <p:anim calcmode="lin" valueType="num">
                                      <p:cBhvr>
                                        <p:cTn id="13" dur="2500" fill="hold"/>
                                        <p:tgtEl>
                                          <p:spTgt spid="248"/>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Class="entr" nodeType="afterEffect" presetSubtype="16" presetID="23" grpId="3" fill="hold">
                                  <p:stCondLst>
                                    <p:cond delay="0"/>
                                  </p:stCondLst>
                                  <p:iterate type="el" backwards="0">
                                    <p:tmAbs val="0"/>
                                  </p:iterate>
                                  <p:childTnLst>
                                    <p:set>
                                      <p:cBhvr>
                                        <p:cTn id="16" fill="hold"/>
                                        <p:tgtEl>
                                          <p:spTgt spid="250"/>
                                        </p:tgtEl>
                                        <p:attrNameLst>
                                          <p:attrName>style.visibility</p:attrName>
                                        </p:attrNameLst>
                                      </p:cBhvr>
                                      <p:to>
                                        <p:strVal val="visible"/>
                                      </p:to>
                                    </p:set>
                                    <p:anim calcmode="lin" valueType="num">
                                      <p:cBhvr>
                                        <p:cTn id="17" dur="2500" fill="hold"/>
                                        <p:tgtEl>
                                          <p:spTgt spid="250"/>
                                        </p:tgtEl>
                                        <p:attrNameLst>
                                          <p:attrName>ppt_w</p:attrName>
                                        </p:attrNameLst>
                                      </p:cBhvr>
                                      <p:tavLst>
                                        <p:tav tm="0">
                                          <p:val>
                                            <p:fltVal val="0"/>
                                          </p:val>
                                        </p:tav>
                                        <p:tav tm="100000">
                                          <p:val>
                                            <p:strVal val="#ppt_w"/>
                                          </p:val>
                                        </p:tav>
                                      </p:tavLst>
                                    </p:anim>
                                    <p:anim calcmode="lin" valueType="num">
                                      <p:cBhvr>
                                        <p:cTn id="18" dur="2500" fill="hold"/>
                                        <p:tgtEl>
                                          <p:spTgt spid="250"/>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Class="entr" nodeType="afterEffect" presetSubtype="8" presetID="22" grpId="4" fill="hold">
                                  <p:stCondLst>
                                    <p:cond delay="0"/>
                                  </p:stCondLst>
                                  <p:iterate type="el" backwards="0">
                                    <p:tmAbs val="0"/>
                                  </p:iterate>
                                  <p:childTnLst>
                                    <p:set>
                                      <p:cBhvr>
                                        <p:cTn id="21" fill="hold"/>
                                        <p:tgtEl>
                                          <p:spTgt spid="247"/>
                                        </p:tgtEl>
                                        <p:attrNameLst>
                                          <p:attrName>style.visibility</p:attrName>
                                        </p:attrNameLst>
                                      </p:cBhvr>
                                      <p:to>
                                        <p:strVal val="visible"/>
                                      </p:to>
                                    </p:set>
                                    <p:animEffect filter="wipe(left)" transition="in">
                                      <p:cBhvr>
                                        <p:cTn id="22" dur="5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46"/>
                                        </p:tgtEl>
                                        <p:attrNameLst>
                                          <p:attrName>style.visibility</p:attrName>
                                        </p:attrNameLst>
                                      </p:cBhvr>
                                      <p:to>
                                        <p:strVal val="visible"/>
                                      </p:to>
                                    </p:set>
                                    <p:animEffect filter="wipe(left)" transition="in">
                                      <p:cBhvr>
                                        <p:cTn id="27" dur="1000"/>
                                        <p:tgtEl>
                                          <p:spTgt spid="246"/>
                                        </p:tgtEl>
                                      </p:cBhvr>
                                    </p:animEffect>
                                  </p:childTnLst>
                                </p:cTn>
                              </p:par>
                            </p:childTnLst>
                          </p:cTn>
                        </p:par>
                        <p:par>
                          <p:cTn id="28" fill="hold">
                            <p:stCondLst>
                              <p:cond delay="1000"/>
                            </p:stCondLst>
                            <p:childTnLst>
                              <p:par>
                                <p:cTn id="29" presetClass="entr" nodeType="afterEffect" presetSubtype="8" presetID="22" grpId="6" fill="hold">
                                  <p:stCondLst>
                                    <p:cond delay="0"/>
                                  </p:stCondLst>
                                  <p:iterate type="el" backwards="0">
                                    <p:tmAbs val="0"/>
                                  </p:iterate>
                                  <p:childTnLst>
                                    <p:set>
                                      <p:cBhvr>
                                        <p:cTn id="30" fill="hold"/>
                                        <p:tgtEl>
                                          <p:spTgt spid="249">
                                            <p:bg/>
                                          </p:spTgt>
                                        </p:tgtEl>
                                        <p:attrNameLst>
                                          <p:attrName>style.visibility</p:attrName>
                                        </p:attrNameLst>
                                      </p:cBhvr>
                                      <p:to>
                                        <p:strVal val="visible"/>
                                      </p:to>
                                    </p:set>
                                    <p:animEffect filter="wipe(left)" transition="in">
                                      <p:cBhvr>
                                        <p:cTn id="31" dur="1000"/>
                                        <p:tgtEl>
                                          <p:spTgt spid="249">
                                            <p:bg/>
                                          </p:spTgt>
                                        </p:tgtEl>
                                      </p:cBhvr>
                                    </p:animEffect>
                                  </p:childTnLst>
                                </p:cTn>
                              </p:par>
                              <p:par>
                                <p:cTn id="32" presetClass="entr" nodeType="withEffect" presetSubtype="8" presetID="22" grpId="6" fill="hold">
                                  <p:stCondLst>
                                    <p:cond delay="0"/>
                                  </p:stCondLst>
                                  <p:iterate type="el" backwards="0">
                                    <p:tmAbs val="0"/>
                                  </p:iterate>
                                  <p:childTnLst>
                                    <p:set>
                                      <p:cBhvr>
                                        <p:cTn id="33" fill="hold"/>
                                        <p:tgtEl>
                                          <p:spTgt spid="249">
                                            <p:txEl>
                                              <p:pRg st="0" end="0"/>
                                            </p:txEl>
                                          </p:spTgt>
                                        </p:tgtEl>
                                        <p:attrNameLst>
                                          <p:attrName>style.visibility</p:attrName>
                                        </p:attrNameLst>
                                      </p:cBhvr>
                                      <p:to>
                                        <p:strVal val="visible"/>
                                      </p:to>
                                    </p:set>
                                    <p:animEffect filter="wipe(left)" transition="in">
                                      <p:cBhvr>
                                        <p:cTn id="34" dur="1000"/>
                                        <p:tgtEl>
                                          <p:spTgt spid="24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6" fill="hold">
                                  <p:stCondLst>
                                    <p:cond delay="0"/>
                                  </p:stCondLst>
                                  <p:iterate type="el" backwards="0">
                                    <p:tmAbs val="0"/>
                                  </p:iterate>
                                  <p:childTnLst>
                                    <p:set>
                                      <p:cBhvr>
                                        <p:cTn id="38" fill="hold"/>
                                        <p:tgtEl>
                                          <p:spTgt spid="249">
                                            <p:txEl>
                                              <p:pRg st="1" end="1"/>
                                            </p:txEl>
                                          </p:spTgt>
                                        </p:tgtEl>
                                        <p:attrNameLst>
                                          <p:attrName>style.visibility</p:attrName>
                                        </p:attrNameLst>
                                      </p:cBhvr>
                                      <p:to>
                                        <p:strVal val="visible"/>
                                      </p:to>
                                    </p:set>
                                    <p:animEffect filter="wipe(left)" transition="in">
                                      <p:cBhvr>
                                        <p:cTn id="39" dur="1000"/>
                                        <p:tgtEl>
                                          <p:spTgt spid="24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6" fill="hold">
                                  <p:stCondLst>
                                    <p:cond delay="0"/>
                                  </p:stCondLst>
                                  <p:iterate type="el" backwards="0">
                                    <p:tmAbs val="0"/>
                                  </p:iterate>
                                  <p:childTnLst>
                                    <p:set>
                                      <p:cBhvr>
                                        <p:cTn id="43" fill="hold"/>
                                        <p:tgtEl>
                                          <p:spTgt spid="249">
                                            <p:txEl>
                                              <p:pRg st="2" end="2"/>
                                            </p:txEl>
                                          </p:spTgt>
                                        </p:tgtEl>
                                        <p:attrNameLst>
                                          <p:attrName>style.visibility</p:attrName>
                                        </p:attrNameLst>
                                      </p:cBhvr>
                                      <p:to>
                                        <p:strVal val="visible"/>
                                      </p:to>
                                    </p:set>
                                    <p:animEffect filter="wipe(left)" transition="in">
                                      <p:cBhvr>
                                        <p:cTn id="44" dur="1000"/>
                                        <p:tgtEl>
                                          <p:spTgt spid="24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2" grpId="6" fill="hold">
                                  <p:stCondLst>
                                    <p:cond delay="0"/>
                                  </p:stCondLst>
                                  <p:iterate type="el" backwards="0">
                                    <p:tmAbs val="0"/>
                                  </p:iterate>
                                  <p:childTnLst>
                                    <p:set>
                                      <p:cBhvr>
                                        <p:cTn id="48" fill="hold"/>
                                        <p:tgtEl>
                                          <p:spTgt spid="249">
                                            <p:txEl>
                                              <p:pRg st="3" end="3"/>
                                            </p:txEl>
                                          </p:spTgt>
                                        </p:tgtEl>
                                        <p:attrNameLst>
                                          <p:attrName>style.visibility</p:attrName>
                                        </p:attrNameLst>
                                      </p:cBhvr>
                                      <p:to>
                                        <p:strVal val="visible"/>
                                      </p:to>
                                    </p:set>
                                    <p:animEffect filter="wipe(left)" transition="in">
                                      <p:cBhvr>
                                        <p:cTn id="49" dur="1000"/>
                                        <p:tgtEl>
                                          <p:spTgt spid="24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8" presetID="22" grpId="6" fill="hold">
                                  <p:stCondLst>
                                    <p:cond delay="0"/>
                                  </p:stCondLst>
                                  <p:iterate type="el" backwards="0">
                                    <p:tmAbs val="0"/>
                                  </p:iterate>
                                  <p:childTnLst>
                                    <p:set>
                                      <p:cBhvr>
                                        <p:cTn id="53" fill="hold"/>
                                        <p:tgtEl>
                                          <p:spTgt spid="249">
                                            <p:txEl>
                                              <p:pRg st="4" end="4"/>
                                            </p:txEl>
                                          </p:spTgt>
                                        </p:tgtEl>
                                        <p:attrNameLst>
                                          <p:attrName>style.visibility</p:attrName>
                                        </p:attrNameLst>
                                      </p:cBhvr>
                                      <p:to>
                                        <p:strVal val="visible"/>
                                      </p:to>
                                    </p:set>
                                    <p:animEffect filter="wipe(left)" transition="in">
                                      <p:cBhvr>
                                        <p:cTn id="54" dur="1000"/>
                                        <p:tgtEl>
                                          <p:spTgt spid="249">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2" grpId="6" fill="hold">
                                  <p:stCondLst>
                                    <p:cond delay="0"/>
                                  </p:stCondLst>
                                  <p:iterate type="el" backwards="0">
                                    <p:tmAbs val="0"/>
                                  </p:iterate>
                                  <p:childTnLst>
                                    <p:set>
                                      <p:cBhvr>
                                        <p:cTn id="58" fill="hold"/>
                                        <p:tgtEl>
                                          <p:spTgt spid="249">
                                            <p:txEl>
                                              <p:pRg st="5" end="5"/>
                                            </p:txEl>
                                          </p:spTgt>
                                        </p:tgtEl>
                                        <p:attrNameLst>
                                          <p:attrName>style.visibility</p:attrName>
                                        </p:attrNameLst>
                                      </p:cBhvr>
                                      <p:to>
                                        <p:strVal val="visible"/>
                                      </p:to>
                                    </p:set>
                                    <p:animEffect filter="wipe(left)" transition="in">
                                      <p:cBhvr>
                                        <p:cTn id="59" dur="1000"/>
                                        <p:tgtEl>
                                          <p:spTgt spid="24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2"/>
      <p:bldP build="whole" bldLvl="1" animBg="1" rev="0" advAuto="0" spid="246" grpId="5"/>
      <p:bldP build="whole" bldLvl="1" animBg="1" rev="0" advAuto="0" spid="245" grpId="1"/>
      <p:bldP build="whole" bldLvl="1" animBg="1" rev="0" advAuto="0" spid="247" grpId="4"/>
      <p:bldP build="p" bldLvl="5" animBg="1" rev="0" advAuto="0" spid="249" grpId="6"/>
      <p:bldP build="whole" bldLvl="1" animBg="1" rev="0" advAuto="0" spid="250"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53"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54"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55" name="Man’s ability to come – Josh. 24:15; Deut. 30:19; Jn 7:17; Acts 17:26,27; Rom. 6:16-18…"/>
          <p:cNvSpPr txBox="1"/>
          <p:nvPr/>
        </p:nvSpPr>
        <p:spPr>
          <a:xfrm>
            <a:off x="4698443" y="3001018"/>
            <a:ext cx="7941957" cy="6406010"/>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4000"/>
            </a:pPr>
            <a:r>
              <a:rPr b="1">
                <a:latin typeface="Gill Sans"/>
                <a:ea typeface="Gill Sans"/>
                <a:cs typeface="Gill Sans"/>
                <a:sym typeface="Gill Sans"/>
              </a:rPr>
              <a:t>Man’s ability to come</a:t>
            </a:r>
            <a:r>
              <a:t> – Josh. 24:15; Deut. 30:19; Jn 7:17; Acts 17:26,27; Rom. 6:16-18</a:t>
            </a:r>
          </a:p>
          <a:p>
            <a:pPr marL="685800" indent="-685800" algn="l">
              <a:spcBef>
                <a:spcPts val="1800"/>
              </a:spcBef>
              <a:buSzPct val="76000"/>
              <a:buBlip>
                <a:blip r:embed="rId4"/>
              </a:buBlip>
              <a:defRPr sz="4000"/>
            </a:pPr>
            <a:r>
              <a:rPr b="1">
                <a:latin typeface="Gill Sans"/>
                <a:ea typeface="Gill Sans"/>
                <a:cs typeface="Gill Sans"/>
                <a:sym typeface="Gill Sans"/>
              </a:rPr>
              <a:t>Sin &amp; Its Consequences - a heady burden</a:t>
            </a:r>
            <a:r>
              <a:t> – Prov. 13:15; Isa. 59:1,2; Rom. 3:23; 6:23; Luke 15:11-32; Rom. 3:23; 6:23; Eph. 2:1,2</a:t>
            </a:r>
          </a:p>
          <a:p>
            <a:pPr marL="685800" indent="-685800" algn="l">
              <a:spcBef>
                <a:spcPts val="1800"/>
              </a:spcBef>
              <a:buSzPct val="76000"/>
              <a:buBlip>
                <a:blip r:embed="rId4"/>
              </a:buBlip>
              <a:defRPr sz="4000"/>
            </a:pPr>
            <a:r>
              <a:rPr b="1">
                <a:latin typeface="Gill Sans"/>
                <a:ea typeface="Gill Sans"/>
                <a:cs typeface="Gill Sans"/>
                <a:sym typeface="Gill Sans"/>
              </a:rPr>
              <a:t>Our greatest need </a:t>
            </a:r>
            <a:r>
              <a:t>– Jn 8:24, 32; Luke 13:3,5; Rom. 3:23-26; 6:23; 7:24,25; 2 Cor. 5:20; Rev. 21:7,8</a:t>
            </a:r>
          </a:p>
        </p:txBody>
      </p:sp>
      <p:sp>
        <p:nvSpPr>
          <p:cNvPr id="256" name="28 Come to Me, all you who labor and are heavy laden, and I will give you rest."/>
          <p:cNvSpPr txBox="1"/>
          <p:nvPr/>
        </p:nvSpPr>
        <p:spPr>
          <a:xfrm>
            <a:off x="603192" y="4594815"/>
            <a:ext cx="3524977" cy="232156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28</a:t>
            </a:r>
            <a:r>
              <a:t> Come to Me, all </a:t>
            </a:r>
            <a:r>
              <a:rPr i="1"/>
              <a:t>you</a:t>
            </a:r>
            <a:r>
              <a:t> who labor and are heavy laden, and I will give you rest.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5">
                                            <p:bg/>
                                          </p:spTgt>
                                        </p:tgtEl>
                                        <p:attrNameLst>
                                          <p:attrName>style.visibility</p:attrName>
                                        </p:attrNameLst>
                                      </p:cBhvr>
                                      <p:to>
                                        <p:strVal val="visible"/>
                                      </p:to>
                                    </p:set>
                                    <p:animEffect filter="wipe(left)" transition="in">
                                      <p:cBhvr>
                                        <p:cTn id="7" dur="500"/>
                                        <p:tgtEl>
                                          <p:spTgt spid="25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55">
                                            <p:txEl>
                                              <p:pRg st="0" end="0"/>
                                            </p:txEl>
                                          </p:spTgt>
                                        </p:tgtEl>
                                        <p:attrNameLst>
                                          <p:attrName>style.visibility</p:attrName>
                                        </p:attrNameLst>
                                      </p:cBhvr>
                                      <p:to>
                                        <p:strVal val="visible"/>
                                      </p:to>
                                    </p:set>
                                    <p:animEffect filter="wipe(left)" transition="in">
                                      <p:cBhvr>
                                        <p:cTn id="10" dur="500"/>
                                        <p:tgtEl>
                                          <p:spTgt spid="2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55">
                                            <p:txEl>
                                              <p:pRg st="1" end="1"/>
                                            </p:txEl>
                                          </p:spTgt>
                                        </p:tgtEl>
                                        <p:attrNameLst>
                                          <p:attrName>style.visibility</p:attrName>
                                        </p:attrNameLst>
                                      </p:cBhvr>
                                      <p:to>
                                        <p:strVal val="visible"/>
                                      </p:to>
                                    </p:set>
                                    <p:animEffect filter="wipe(left)" transition="in">
                                      <p:cBhvr>
                                        <p:cTn id="15" dur="500"/>
                                        <p:tgtEl>
                                          <p:spTgt spid="2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55">
                                            <p:txEl>
                                              <p:pRg st="2" end="2"/>
                                            </p:txEl>
                                          </p:spTgt>
                                        </p:tgtEl>
                                        <p:attrNameLst>
                                          <p:attrName>style.visibility</p:attrName>
                                        </p:attrNameLst>
                                      </p:cBhvr>
                                      <p:to>
                                        <p:strVal val="visible"/>
                                      </p:to>
                                    </p:set>
                                    <p:animEffect filter="wipe(left)" transition="in">
                                      <p:cBhvr>
                                        <p:cTn id="20" dur="500"/>
                                        <p:tgtEl>
                                          <p:spTgt spid="25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59"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60"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61" name="Must learn the truth – Isa. 55:1-7; John 5:24-6:69; 7:37,38; 8:21-36; 14:1-6; Acts 17:11…"/>
          <p:cNvSpPr txBox="1"/>
          <p:nvPr/>
        </p:nvSpPr>
        <p:spPr>
          <a:xfrm>
            <a:off x="4515604" y="2939368"/>
            <a:ext cx="8177414" cy="6215380"/>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3900"/>
            </a:pPr>
            <a:r>
              <a:rPr b="1">
                <a:latin typeface="Gill Sans"/>
                <a:ea typeface="Gill Sans"/>
                <a:cs typeface="Gill Sans"/>
                <a:sym typeface="Gill Sans"/>
              </a:rPr>
              <a:t>Must learn the truth – </a:t>
            </a:r>
            <a:r>
              <a:t>Isa. 55:1-7; John 5:24-6:69; 7:37,38; 8:21-36; 14:1-6; Acts 17:11</a:t>
            </a:r>
            <a:endParaRPr b="1">
              <a:latin typeface="Gill Sans"/>
              <a:ea typeface="Gill Sans"/>
              <a:cs typeface="Gill Sans"/>
              <a:sym typeface="Gill Sans"/>
            </a:endParaRPr>
          </a:p>
          <a:p>
            <a:pPr marL="685800" indent="-685800" algn="l">
              <a:spcBef>
                <a:spcPts val="1800"/>
              </a:spcBef>
              <a:buSzPct val="76000"/>
              <a:buBlip>
                <a:blip r:embed="rId4"/>
              </a:buBlip>
              <a:defRPr sz="3900"/>
            </a:pPr>
            <a:r>
              <a:rPr b="1">
                <a:latin typeface="Gill Sans"/>
                <a:ea typeface="Gill Sans"/>
                <a:cs typeface="Gill Sans"/>
                <a:sym typeface="Gill Sans"/>
              </a:rPr>
              <a:t>Must submit to our loving Lord –</a:t>
            </a:r>
            <a:r>
              <a:t> John 5:22,23; Mt 28:18-20; Luke 6:46-49; Acts 2:36-42; Heb. 5:8,9; 2 Pet. 1:5-10</a:t>
            </a:r>
            <a:endParaRPr b="1">
              <a:latin typeface="Gill Sans"/>
              <a:ea typeface="Gill Sans"/>
              <a:cs typeface="Gill Sans"/>
              <a:sym typeface="Gill Sans"/>
            </a:endParaRPr>
          </a:p>
          <a:p>
            <a:pPr marL="685800" indent="-685800" algn="l">
              <a:spcBef>
                <a:spcPts val="1800"/>
              </a:spcBef>
              <a:buSzPct val="76000"/>
              <a:buBlip>
                <a:blip r:embed="rId4"/>
              </a:buBlip>
              <a:defRPr sz="3900"/>
            </a:pPr>
            <a:r>
              <a:rPr b="1">
                <a:latin typeface="Gill Sans"/>
                <a:ea typeface="Gill Sans"/>
                <a:cs typeface="Gill Sans"/>
                <a:sym typeface="Gill Sans"/>
              </a:rPr>
              <a:t>Will find rest for your SOUL – </a:t>
            </a:r>
            <a:r>
              <a:t>Mat. 6:19-34; Rom. 8:23-39; 1 Cor. 15:19; Eph. 1:3-13; 1 Pet. 1:3-9</a:t>
            </a:r>
          </a:p>
        </p:txBody>
      </p:sp>
      <p:sp>
        <p:nvSpPr>
          <p:cNvPr id="262"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1">
                                            <p:bg/>
                                          </p:spTgt>
                                        </p:tgtEl>
                                        <p:attrNameLst>
                                          <p:attrName>style.visibility</p:attrName>
                                        </p:attrNameLst>
                                      </p:cBhvr>
                                      <p:to>
                                        <p:strVal val="visible"/>
                                      </p:to>
                                    </p:set>
                                    <p:animEffect filter="wipe(left)" transition="in">
                                      <p:cBhvr>
                                        <p:cTn id="7" dur="1500"/>
                                        <p:tgtEl>
                                          <p:spTgt spid="26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61">
                                            <p:txEl>
                                              <p:pRg st="0" end="0"/>
                                            </p:txEl>
                                          </p:spTgt>
                                        </p:tgtEl>
                                        <p:attrNameLst>
                                          <p:attrName>style.visibility</p:attrName>
                                        </p:attrNameLst>
                                      </p:cBhvr>
                                      <p:to>
                                        <p:strVal val="visible"/>
                                      </p:to>
                                    </p:set>
                                    <p:animEffect filter="wipe(left)" transition="in">
                                      <p:cBhvr>
                                        <p:cTn id="10" dur="1500"/>
                                        <p:tgtEl>
                                          <p:spTgt spid="2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61">
                                            <p:txEl>
                                              <p:pRg st="1" end="1"/>
                                            </p:txEl>
                                          </p:spTgt>
                                        </p:tgtEl>
                                        <p:attrNameLst>
                                          <p:attrName>style.visibility</p:attrName>
                                        </p:attrNameLst>
                                      </p:cBhvr>
                                      <p:to>
                                        <p:strVal val="visible"/>
                                      </p:to>
                                    </p:set>
                                    <p:animEffect filter="wipe(left)" transition="in">
                                      <p:cBhvr>
                                        <p:cTn id="15" dur="1500"/>
                                        <p:tgtEl>
                                          <p:spTgt spid="2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61">
                                            <p:txEl>
                                              <p:pRg st="2" end="2"/>
                                            </p:txEl>
                                          </p:spTgt>
                                        </p:tgtEl>
                                        <p:attrNameLst>
                                          <p:attrName>style.visibility</p:attrName>
                                        </p:attrNameLst>
                                      </p:cBhvr>
                                      <p:to>
                                        <p:strVal val="visible"/>
                                      </p:to>
                                    </p:set>
                                    <p:animEffect filter="wipe(left)" transition="in">
                                      <p:cBhvr>
                                        <p:cTn id="20" dur="1500"/>
                                        <p:tgtEl>
                                          <p:spTgt spid="26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65"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66"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67"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68" name="Hebrews 4:1–13 (NKJV)…"/>
          <p:cNvSpPr txBox="1"/>
          <p:nvPr/>
        </p:nvSpPr>
        <p:spPr>
          <a:xfrm>
            <a:off x="4676489" y="2887154"/>
            <a:ext cx="7979505" cy="6515101"/>
          </a:xfrm>
          <a:prstGeom prst="rect">
            <a:avLst/>
          </a:prstGeom>
          <a:ln w="12700">
            <a:miter lim="400000"/>
          </a:ln>
          <a:effectLst>
            <a:outerShdw sx="100000" sy="100000" kx="0" ky="0" algn="b" rotWithShape="0" blurRad="177800" dist="118634" dir="9852387">
              <a:srgbClr val="000000">
                <a:alpha val="32112"/>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4000">
                <a:solidFill>
                  <a:srgbClr val="000000"/>
                </a:solidFill>
                <a:latin typeface="Century Gothic"/>
                <a:ea typeface="Century Gothic"/>
                <a:cs typeface="Century Gothic"/>
                <a:sym typeface="Century Gothic"/>
              </a:defRPr>
            </a:pPr>
            <a:r>
              <a:t>Hebrews 4:1–13 (NKJV)</a:t>
            </a:r>
          </a:p>
          <a:p>
            <a:pPr algn="just" defTabSz="457200">
              <a:defRPr sz="3100">
                <a:solidFill>
                  <a:srgbClr val="000000"/>
                </a:solidFill>
                <a:latin typeface="Century Gothic"/>
                <a:ea typeface="Century Gothic"/>
                <a:cs typeface="Century Gothic"/>
                <a:sym typeface="Century Gothic"/>
              </a:defRPr>
            </a:pPr>
            <a:r>
              <a:rPr baseline="31999"/>
              <a:t>1</a:t>
            </a:r>
            <a:r>
              <a:t> Therefore, since a promise remains of entering His rest, let us fear lest any of you seem to have come short of it. </a:t>
            </a:r>
            <a:r>
              <a:rPr baseline="31999"/>
              <a:t>2</a:t>
            </a:r>
            <a:r>
              <a:t> For indeed the gospel was preached to us as well as to them; but the word which they heard did not profit them, not being mixed with faith in those who heard </a:t>
            </a:r>
            <a:r>
              <a:rPr i="1"/>
              <a:t>it</a:t>
            </a:r>
            <a:r>
              <a:t>. </a:t>
            </a:r>
            <a:r>
              <a:rPr baseline="31999"/>
              <a:t>3</a:t>
            </a:r>
            <a:r>
              <a:t> For we who have believed do enter that rest, as He has said: </a:t>
            </a:r>
            <a:r>
              <a:rPr i="1"/>
              <a:t>“So I swore in My wrath,</a:t>
            </a:r>
            <a:r>
              <a:t> </a:t>
            </a:r>
            <a:r>
              <a:rPr i="1"/>
              <a:t>‘They shall not enter My rest,’ ”</a:t>
            </a:r>
            <a:r>
              <a:t> although the works were finished from the foundation of the world.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71"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72"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73"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74" name="Hebrews 4:1–13 (NKJV)…"/>
          <p:cNvSpPr txBox="1"/>
          <p:nvPr/>
        </p:nvSpPr>
        <p:spPr>
          <a:xfrm>
            <a:off x="4676489" y="2887154"/>
            <a:ext cx="7979505" cy="6362701"/>
          </a:xfrm>
          <a:prstGeom prst="rect">
            <a:avLst/>
          </a:prstGeom>
          <a:ln w="12700">
            <a:miter lim="400000"/>
          </a:ln>
          <a:effectLst>
            <a:outerShdw sx="100000" sy="100000" kx="0" ky="0" algn="b" rotWithShape="0" blurRad="177800" dist="118634" dir="9852387">
              <a:srgbClr val="000000">
                <a:alpha val="32112"/>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4000">
                <a:solidFill>
                  <a:srgbClr val="000000"/>
                </a:solidFill>
                <a:latin typeface="Century Gothic"/>
                <a:ea typeface="Century Gothic"/>
                <a:cs typeface="Century Gothic"/>
                <a:sym typeface="Century Gothic"/>
              </a:defRPr>
            </a:pPr>
            <a:r>
              <a:t>Hebrews 4:1–13 (NKJV)</a:t>
            </a:r>
          </a:p>
          <a:p>
            <a:pPr algn="just" defTabSz="457200">
              <a:defRPr sz="3000">
                <a:solidFill>
                  <a:srgbClr val="000000"/>
                </a:solidFill>
                <a:latin typeface="Century Gothic"/>
                <a:ea typeface="Century Gothic"/>
                <a:cs typeface="Century Gothic"/>
                <a:sym typeface="Century Gothic"/>
              </a:defRPr>
            </a:pPr>
            <a:r>
              <a:rPr baseline="31999"/>
              <a:t>4</a:t>
            </a:r>
            <a:r>
              <a:t> For He has spoken in a certain place of the seventh </a:t>
            </a:r>
            <a:r>
              <a:rPr i="1"/>
              <a:t>day</a:t>
            </a:r>
            <a:r>
              <a:t> in this way: </a:t>
            </a:r>
            <a:r>
              <a:rPr i="1"/>
              <a:t>“And God rested on the seventh day from all His works”</a:t>
            </a:r>
            <a:r>
              <a:t>; </a:t>
            </a:r>
            <a:r>
              <a:rPr baseline="31999"/>
              <a:t>5</a:t>
            </a:r>
            <a:r>
              <a:t> and again in this </a:t>
            </a:r>
            <a:r>
              <a:rPr i="1"/>
              <a:t>place:</a:t>
            </a:r>
            <a:r>
              <a:t> “They shall not enter My rest.”  </a:t>
            </a:r>
            <a:r>
              <a:rPr baseline="31999"/>
              <a:t>6</a:t>
            </a:r>
            <a:r>
              <a:t> Since therefore it remains that some </a:t>
            </a:r>
            <a:r>
              <a:rPr i="1"/>
              <a:t>must</a:t>
            </a:r>
            <a:r>
              <a:t> enter it, and those to whom it was first preached did not enter because of disobedience, </a:t>
            </a:r>
            <a:r>
              <a:rPr baseline="31999"/>
              <a:t>7</a:t>
            </a:r>
            <a:r>
              <a:t> again He designates a certain day, saying in David, </a:t>
            </a:r>
            <a:r>
              <a:rPr i="1"/>
              <a:t>“Today,”</a:t>
            </a:r>
            <a:r>
              <a:t> after such a long time, as it has been said: </a:t>
            </a:r>
            <a:r>
              <a:rPr i="1"/>
              <a:t>“Today, if you will hear His voice,</a:t>
            </a:r>
            <a:r>
              <a:t> </a:t>
            </a:r>
            <a:r>
              <a:rPr i="1"/>
              <a:t>Do not harden your hearts.”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77"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78"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79"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80" name="Hebrews 4:1–13 (NKJV)…"/>
          <p:cNvSpPr txBox="1"/>
          <p:nvPr/>
        </p:nvSpPr>
        <p:spPr>
          <a:xfrm>
            <a:off x="4676489" y="2887154"/>
            <a:ext cx="7979505" cy="6731001"/>
          </a:xfrm>
          <a:prstGeom prst="rect">
            <a:avLst/>
          </a:prstGeom>
          <a:ln w="12700">
            <a:miter lim="400000"/>
          </a:ln>
          <a:effectLst>
            <a:outerShdw sx="100000" sy="100000" kx="0" ky="0" algn="b" rotWithShape="0" blurRad="177800" dist="118634" dir="9852387">
              <a:srgbClr val="000000">
                <a:alpha val="32112"/>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4000">
                <a:solidFill>
                  <a:srgbClr val="000000"/>
                </a:solidFill>
                <a:latin typeface="Century Gothic"/>
                <a:ea typeface="Century Gothic"/>
                <a:cs typeface="Century Gothic"/>
                <a:sym typeface="Century Gothic"/>
              </a:defRPr>
            </a:pPr>
            <a:r>
              <a:t>Hebrews 4:1–13 (NKJV)</a:t>
            </a:r>
          </a:p>
          <a:p>
            <a:pPr algn="just" defTabSz="457200">
              <a:defRPr sz="3500">
                <a:solidFill>
                  <a:srgbClr val="000000"/>
                </a:solidFill>
                <a:latin typeface="Century Gothic"/>
                <a:ea typeface="Century Gothic"/>
                <a:cs typeface="Century Gothic"/>
                <a:sym typeface="Century Gothic"/>
              </a:defRPr>
            </a:pPr>
            <a:r>
              <a:rPr baseline="31999"/>
              <a:t>8</a:t>
            </a:r>
            <a:r>
              <a:t> For if Joshua had given them rest, then He would not afterward have spoken of another day. </a:t>
            </a:r>
            <a:r>
              <a:rPr baseline="31999"/>
              <a:t>9</a:t>
            </a:r>
            <a:r>
              <a:t> There remains therefore a rest for the people of God.  </a:t>
            </a:r>
            <a:r>
              <a:rPr baseline="31999"/>
              <a:t>10</a:t>
            </a:r>
            <a:r>
              <a:t> For he who has entered His rest has himself also ceased from his works as God </a:t>
            </a:r>
            <a:r>
              <a:rPr i="1"/>
              <a:t>did</a:t>
            </a:r>
            <a:r>
              <a:t> from His. </a:t>
            </a:r>
            <a:r>
              <a:rPr baseline="31999"/>
              <a:t>11</a:t>
            </a:r>
            <a:r>
              <a:t> Let us therefore be diligent to enter that rest, lest anyone fall according to the same example of disobedience.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80" name="1 Oh, give thanks to the Lord, for He is good! For His mercy endures forever. 2 Let the redeemed of the Lord say so, Whom He has redeemed from the hand of the enemy, 3 And gathered out of the lands, From the east and from the west, From the north and from the south. 4 They wandered in the wilderness in a desolate way; They found no city to dwell in. 5 Hungry and thirsty, Their soul fainted in them. 6 Then they cried out to the Lord in their trouble, And He delivered them out of their distresses."/>
          <p:cNvSpPr txBox="1"/>
          <p:nvPr/>
        </p:nvSpPr>
        <p:spPr>
          <a:xfrm>
            <a:off x="398443" y="1611288"/>
            <a:ext cx="12207915" cy="806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5000"/>
            </a:pPr>
            <a:r>
              <a:rPr baseline="31999"/>
              <a:t>1</a:t>
            </a:r>
            <a:r>
              <a:t> Oh, give thanks to the Lord, for </a:t>
            </a:r>
            <a:r>
              <a:rPr i="1">
                <a:latin typeface="Gill Sans"/>
                <a:ea typeface="Gill Sans"/>
                <a:cs typeface="Gill Sans"/>
                <a:sym typeface="Gill Sans"/>
              </a:rPr>
              <a:t>He is</a:t>
            </a:r>
            <a:r>
              <a:t> good! For His mercy </a:t>
            </a:r>
            <a:r>
              <a:rPr i="1">
                <a:latin typeface="Gill Sans"/>
                <a:ea typeface="Gill Sans"/>
                <a:cs typeface="Gill Sans"/>
                <a:sym typeface="Gill Sans"/>
              </a:rPr>
              <a:t>endures</a:t>
            </a:r>
            <a:r>
              <a:t> forever. </a:t>
            </a:r>
            <a:r>
              <a:rPr baseline="31999"/>
              <a:t>2</a:t>
            </a:r>
            <a:r>
              <a:t> Let the redeemed of the Lord say </a:t>
            </a:r>
            <a:r>
              <a:rPr i="1">
                <a:latin typeface="Gill Sans"/>
                <a:ea typeface="Gill Sans"/>
                <a:cs typeface="Gill Sans"/>
                <a:sym typeface="Gill Sans"/>
              </a:rPr>
              <a:t>so,</a:t>
            </a:r>
            <a:r>
              <a:t> Whom He has redeemed from the hand of the enemy, </a:t>
            </a:r>
            <a:r>
              <a:rPr baseline="31999"/>
              <a:t>3</a:t>
            </a:r>
            <a:r>
              <a:t> And gathered out of the lands, From the east and from the west, From the north and from the south. </a:t>
            </a:r>
            <a:r>
              <a:rPr baseline="31999"/>
              <a:t>4</a:t>
            </a:r>
            <a:r>
              <a:t> They wandered in the wilderness in a desolate way; They found no city to dwell in. </a:t>
            </a:r>
            <a:r>
              <a:rPr baseline="31999"/>
              <a:t>5</a:t>
            </a:r>
            <a:r>
              <a:t> Hungry and thirsty, Their soul fainted in them. </a:t>
            </a:r>
            <a:r>
              <a:rPr baseline="31999"/>
              <a:t>6</a:t>
            </a:r>
            <a:r>
              <a:t> Then they cried out to the Lord in their trouble, </a:t>
            </a:r>
            <a:r>
              <a:rPr i="1">
                <a:latin typeface="Gill Sans"/>
                <a:ea typeface="Gill Sans"/>
                <a:cs typeface="Gill Sans"/>
                <a:sym typeface="Gill Sans"/>
              </a:rPr>
              <a:t>And</a:t>
            </a:r>
            <a:r>
              <a:t> He delivered them out of their distresses.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83"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84"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85"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86" name="Hebrews 4:1–13 (NKJV)…"/>
          <p:cNvSpPr txBox="1"/>
          <p:nvPr/>
        </p:nvSpPr>
        <p:spPr>
          <a:xfrm>
            <a:off x="4676489" y="2887154"/>
            <a:ext cx="7979505" cy="5930901"/>
          </a:xfrm>
          <a:prstGeom prst="rect">
            <a:avLst/>
          </a:prstGeom>
          <a:ln w="12700">
            <a:miter lim="400000"/>
          </a:ln>
          <a:effectLst>
            <a:outerShdw sx="100000" sy="100000" kx="0" ky="0" algn="b" rotWithShape="0" blurRad="177800" dist="118634" dir="9852387">
              <a:srgbClr val="000000">
                <a:alpha val="32112"/>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4000">
                <a:solidFill>
                  <a:srgbClr val="000000"/>
                </a:solidFill>
                <a:latin typeface="Century Gothic"/>
                <a:ea typeface="Century Gothic"/>
                <a:cs typeface="Century Gothic"/>
                <a:sym typeface="Century Gothic"/>
              </a:defRPr>
            </a:pPr>
            <a:r>
              <a:t>Hebrews 4:1–13 (NKJV)</a:t>
            </a:r>
          </a:p>
          <a:p>
            <a:pPr algn="just" defTabSz="457200">
              <a:defRPr sz="3400">
                <a:solidFill>
                  <a:srgbClr val="000000"/>
                </a:solidFill>
                <a:latin typeface="Century Gothic"/>
                <a:ea typeface="Century Gothic"/>
                <a:cs typeface="Century Gothic"/>
                <a:sym typeface="Century Gothic"/>
              </a:defRPr>
            </a:pPr>
            <a:r>
              <a:rPr baseline="31999"/>
              <a:t>12</a:t>
            </a:r>
            <a:r>
              <a:t> For the word of God </a:t>
            </a:r>
            <a:r>
              <a:rPr i="1"/>
              <a:t>is</a:t>
            </a:r>
            <a:r>
              <a:t> living and powerful, and sharper than any two-edged sword, piercing even to the division of soul and spirit, and of joints and marrow, and is a discerner of the thoughts and intents of the heart. </a:t>
            </a:r>
            <a:r>
              <a:rPr baseline="31999"/>
              <a:t>13</a:t>
            </a:r>
            <a:r>
              <a:t> And there is no creature hidden from His sight, but all things </a:t>
            </a:r>
            <a:r>
              <a:rPr i="1"/>
              <a:t>are</a:t>
            </a:r>
            <a:r>
              <a:t> naked and open to the eyes of Him to whom we </a:t>
            </a:r>
            <a:r>
              <a:rPr i="1"/>
              <a:t>must give</a:t>
            </a:r>
            <a:r>
              <a:t> account.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89"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90"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91"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92" name="A Rest Remains – Hebrews 4:1; Titus 1:2; 1 Peter 1:1-4; Romans 2:4-11; 1 Corinthians 15:20-58; etc.…"/>
          <p:cNvSpPr txBox="1"/>
          <p:nvPr/>
        </p:nvSpPr>
        <p:spPr>
          <a:xfrm>
            <a:off x="4515604" y="2939368"/>
            <a:ext cx="8177414" cy="6759787"/>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3900"/>
            </a:pPr>
            <a:r>
              <a:rPr b="1">
                <a:latin typeface="Gill Sans"/>
                <a:ea typeface="Gill Sans"/>
                <a:cs typeface="Gill Sans"/>
                <a:sym typeface="Gill Sans"/>
              </a:rPr>
              <a:t>A Rest Remains – </a:t>
            </a:r>
            <a:r>
              <a:t>Hebrews 4:1; Titus 1:2; 1 Peter 1:1-4; Romans 2:4-11; 1 Corinthians 15:20-58; etc.</a:t>
            </a:r>
            <a:endParaRPr b="1">
              <a:latin typeface="Gill Sans"/>
              <a:ea typeface="Gill Sans"/>
              <a:cs typeface="Gill Sans"/>
              <a:sym typeface="Gill Sans"/>
            </a:endParaRPr>
          </a:p>
          <a:p>
            <a:pPr marL="685800" indent="-685800" algn="l">
              <a:spcBef>
                <a:spcPts val="1800"/>
              </a:spcBef>
              <a:buSzPct val="76000"/>
              <a:buBlip>
                <a:blip r:embed="rId4"/>
              </a:buBlip>
              <a:defRPr sz="3900"/>
            </a:pPr>
            <a:r>
              <a:rPr b="1">
                <a:latin typeface="Gill Sans"/>
                <a:ea typeface="Gill Sans"/>
                <a:cs typeface="Gill Sans"/>
                <a:sym typeface="Gill Sans"/>
              </a:rPr>
              <a:t>Entering is conditioned upon obedient Faith – </a:t>
            </a:r>
            <a:r>
              <a:t>Hebrews 4:11;  6:11; Mat. 7:13,14; Luke 13:24; John 8:24; Acts 2:38; John 6:27; Phili 2:12; 2 Pet 1:5-11; etc.</a:t>
            </a:r>
          </a:p>
          <a:p>
            <a:pPr marL="685800" indent="-685800" algn="l">
              <a:spcBef>
                <a:spcPts val="1800"/>
              </a:spcBef>
              <a:buSzPct val="76000"/>
              <a:buBlip>
                <a:blip r:embed="rId4"/>
              </a:buBlip>
              <a:defRPr sz="3900"/>
            </a:pPr>
            <a:r>
              <a:rPr b="1">
                <a:latin typeface="Gill Sans"/>
                <a:ea typeface="Gill Sans"/>
                <a:cs typeface="Gill Sans"/>
                <a:sym typeface="Gill Sans"/>
              </a:rPr>
              <a:t>Do not harden your heart – </a:t>
            </a:r>
            <a:r>
              <a:t>Hebrews 4:7; 3:8,15; Psalms 95:7-8; Matthew 13:15; Romans 2:4-11</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2">
                                            <p:txEl>
                                              <p:pRg st="1" end="1"/>
                                            </p:txEl>
                                          </p:spTgt>
                                        </p:tgtEl>
                                        <p:attrNameLst>
                                          <p:attrName>style.visibility</p:attrName>
                                        </p:attrNameLst>
                                      </p:cBhvr>
                                      <p:to>
                                        <p:strVal val="visible"/>
                                      </p:to>
                                    </p:set>
                                    <p:animEffect filter="wipe(left)" transition="in">
                                      <p:cBhvr>
                                        <p:cTn id="7" dur="1500"/>
                                        <p:tgtEl>
                                          <p:spTgt spid="2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92">
                                            <p:txEl>
                                              <p:pRg st="2" end="2"/>
                                            </p:txEl>
                                          </p:spTgt>
                                        </p:tgtEl>
                                        <p:attrNameLst>
                                          <p:attrName>style.visibility</p:attrName>
                                        </p:attrNameLst>
                                      </p:cBhvr>
                                      <p:to>
                                        <p:strVal val="visible"/>
                                      </p:to>
                                    </p:set>
                                    <p:animEffect filter="wipe(left)" transition="in">
                                      <p:cBhvr>
                                        <p:cTn id="12" dur="1500"/>
                                        <p:tgtEl>
                                          <p:spTgt spid="29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95"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296"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297"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298" name="Romans 2:4–11 (NKJV)…"/>
          <p:cNvSpPr txBox="1"/>
          <p:nvPr/>
        </p:nvSpPr>
        <p:spPr>
          <a:xfrm>
            <a:off x="4626955" y="2972323"/>
            <a:ext cx="7952909" cy="6438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4000">
                <a:solidFill>
                  <a:srgbClr val="000000"/>
                </a:solidFill>
                <a:latin typeface="Century Gothic"/>
                <a:ea typeface="Century Gothic"/>
                <a:cs typeface="Century Gothic"/>
                <a:sym typeface="Century Gothic"/>
              </a:defRPr>
            </a:pPr>
            <a:r>
              <a:t>Romans 2:4–11 (NKJV)</a:t>
            </a:r>
          </a:p>
          <a:p>
            <a:pPr algn="just" defTabSz="457200">
              <a:defRPr sz="3700">
                <a:solidFill>
                  <a:srgbClr val="000000"/>
                </a:solidFill>
                <a:latin typeface="Century Gothic"/>
                <a:ea typeface="Century Gothic"/>
                <a:cs typeface="Century Gothic"/>
                <a:sym typeface="Century Gothic"/>
              </a:defRPr>
            </a:pPr>
            <a:r>
              <a:rPr baseline="31999"/>
              <a:t>4</a:t>
            </a:r>
            <a:r>
              <a:t> Or do you despise the riches of His goodness, forbearance, and longsuffering, not knowing that the goodness of God leads you to repentance? </a:t>
            </a:r>
            <a:r>
              <a:rPr baseline="31999"/>
              <a:t>5</a:t>
            </a:r>
            <a:r>
              <a:t> But in accordance with your hardness and your impenitent heart you are treasuring up for yourself wrath in the day of wrath and revelation of the righteous judgment of God,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01"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02"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03"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304" name="Romans 2:4–11 (NKJV)…"/>
          <p:cNvSpPr txBox="1"/>
          <p:nvPr/>
        </p:nvSpPr>
        <p:spPr>
          <a:xfrm>
            <a:off x="4626955" y="2972323"/>
            <a:ext cx="7952909" cy="673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4000">
                <a:solidFill>
                  <a:srgbClr val="000000"/>
                </a:solidFill>
                <a:latin typeface="Century Gothic"/>
                <a:ea typeface="Century Gothic"/>
                <a:cs typeface="Century Gothic"/>
                <a:sym typeface="Century Gothic"/>
              </a:defRPr>
            </a:pPr>
            <a:r>
              <a:t>Romans 2:4–11 (NKJV)</a:t>
            </a:r>
          </a:p>
          <a:p>
            <a:pPr algn="just" defTabSz="457200">
              <a:defRPr sz="3500">
                <a:solidFill>
                  <a:srgbClr val="000000"/>
                </a:solidFill>
                <a:latin typeface="Century Gothic"/>
                <a:ea typeface="Century Gothic"/>
                <a:cs typeface="Century Gothic"/>
                <a:sym typeface="Century Gothic"/>
              </a:defRPr>
            </a:pPr>
            <a:r>
              <a:rPr baseline="31999"/>
              <a:t>6</a:t>
            </a:r>
            <a:r>
              <a:t> who </a:t>
            </a:r>
            <a:r>
              <a:rPr i="1"/>
              <a:t>“will render to each one according to his deeds”</a:t>
            </a:r>
            <a:r>
              <a:t>: </a:t>
            </a:r>
            <a:r>
              <a:rPr baseline="31999"/>
              <a:t>7</a:t>
            </a:r>
            <a:r>
              <a:t> eternal life to those who by patient continuance in doing good seek for glory, honor, and immortality;  </a:t>
            </a:r>
            <a:r>
              <a:rPr baseline="31999"/>
              <a:t>8</a:t>
            </a:r>
            <a:r>
              <a:t> but to those who are self-seeking and do not obey the truth, but obey unrighteousness—indignation and wrath, </a:t>
            </a:r>
            <a:r>
              <a:rPr baseline="31999"/>
              <a:t>9</a:t>
            </a:r>
            <a:r>
              <a:t> tribulation and anguish, on every soul of man who does evil, of the Jew first and also of the Greek;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07"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08"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09" name="29 Take My yoke upon you and learn from Me, for I am gentle and lowly in heart, and you will find rest for your souls."/>
          <p:cNvSpPr txBox="1"/>
          <p:nvPr/>
        </p:nvSpPr>
        <p:spPr>
          <a:xfrm>
            <a:off x="497873" y="4139518"/>
            <a:ext cx="3735615" cy="3815080"/>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r>
              <a:rPr baseline="31999"/>
              <a:t>29</a:t>
            </a:r>
            <a:r>
              <a:t> Take My yoke upon you and learn from Me, for I am gentle and lowly in heart, and you will find rest for your souls.</a:t>
            </a:r>
          </a:p>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t> </a:t>
            </a:r>
          </a:p>
        </p:txBody>
      </p:sp>
      <p:sp>
        <p:nvSpPr>
          <p:cNvPr id="310" name="Romans 2:4–11 (NKJV)…"/>
          <p:cNvSpPr txBox="1"/>
          <p:nvPr/>
        </p:nvSpPr>
        <p:spPr>
          <a:xfrm>
            <a:off x="4626955" y="2972323"/>
            <a:ext cx="7952909" cy="552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4000">
                <a:solidFill>
                  <a:srgbClr val="000000"/>
                </a:solidFill>
                <a:latin typeface="Century Gothic"/>
                <a:ea typeface="Century Gothic"/>
                <a:cs typeface="Century Gothic"/>
                <a:sym typeface="Century Gothic"/>
              </a:defRPr>
            </a:pPr>
            <a:r>
              <a:t>Romans 2:4–11 (NKJV)</a:t>
            </a:r>
          </a:p>
          <a:p>
            <a:pPr algn="just" defTabSz="457200">
              <a:defRPr sz="5200">
                <a:solidFill>
                  <a:srgbClr val="000000"/>
                </a:solidFill>
                <a:latin typeface="Century Gothic"/>
                <a:ea typeface="Century Gothic"/>
                <a:cs typeface="Century Gothic"/>
                <a:sym typeface="Century Gothic"/>
              </a:defRPr>
            </a:pPr>
            <a:r>
              <a:rPr baseline="31999"/>
              <a:t>10</a:t>
            </a:r>
            <a:r>
              <a:t> but glory, honor, and peace to everyone who works what is good, to the Jew first and also to the Greek. </a:t>
            </a:r>
            <a:r>
              <a:rPr baseline="31999"/>
              <a:t>11</a:t>
            </a:r>
            <a:r>
              <a:t> For there is no partiality with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13"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14"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15" name="Removal of sin leaves an easy yoke – John 13:17; 14:21-24; 15:10-14; 1 John 5:1-4…"/>
          <p:cNvSpPr txBox="1"/>
          <p:nvPr/>
        </p:nvSpPr>
        <p:spPr>
          <a:xfrm>
            <a:off x="4544417" y="3172946"/>
            <a:ext cx="8177414" cy="6062155"/>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4900"/>
            </a:pPr>
            <a:r>
              <a:rPr b="1">
                <a:latin typeface="Gill Sans"/>
                <a:ea typeface="Gill Sans"/>
                <a:cs typeface="Gill Sans"/>
                <a:sym typeface="Gill Sans"/>
              </a:rPr>
              <a:t>Removal of sin leaves an easy yoke</a:t>
            </a:r>
            <a:r>
              <a:t> – John 13:17; 14:21-24; 15:10-14; 1 John 5:1-4</a:t>
            </a:r>
          </a:p>
          <a:p>
            <a:pPr marL="685800" indent="-685800" algn="l">
              <a:spcBef>
                <a:spcPts val="1800"/>
              </a:spcBef>
              <a:buSzPct val="76000"/>
              <a:buBlip>
                <a:blip r:embed="rId4"/>
              </a:buBlip>
              <a:defRPr sz="4900"/>
            </a:pPr>
            <a:r>
              <a:rPr b="1">
                <a:latin typeface="Gill Sans"/>
                <a:ea typeface="Gill Sans"/>
                <a:cs typeface="Gill Sans"/>
                <a:sym typeface="Gill Sans"/>
              </a:rPr>
              <a:t>And a light burden</a:t>
            </a:r>
            <a:r>
              <a:t> – (The Lord’s way is TRULY the BEST way to live) - 2 Cor. 10:5; Rom. 5:1-4; Phili 4:6-13</a:t>
            </a:r>
          </a:p>
        </p:txBody>
      </p:sp>
      <p:sp>
        <p:nvSpPr>
          <p:cNvPr id="316" name="30 For My yoke is easy and My burden is light.”"/>
          <p:cNvSpPr txBox="1"/>
          <p:nvPr/>
        </p:nvSpPr>
        <p:spPr>
          <a:xfrm>
            <a:off x="497873" y="5320618"/>
            <a:ext cx="3735615" cy="145288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30</a:t>
            </a:r>
            <a:r>
              <a:t> For My yoke </a:t>
            </a:r>
            <a:r>
              <a:rPr i="1"/>
              <a:t>is</a:t>
            </a:r>
            <a:r>
              <a:t> easy and My burden is light.”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5">
                                            <p:bg/>
                                          </p:spTgt>
                                        </p:tgtEl>
                                        <p:attrNameLst>
                                          <p:attrName>style.visibility</p:attrName>
                                        </p:attrNameLst>
                                      </p:cBhvr>
                                      <p:to>
                                        <p:strVal val="visible"/>
                                      </p:to>
                                    </p:set>
                                    <p:animEffect filter="wipe(left)" transition="in">
                                      <p:cBhvr>
                                        <p:cTn id="7" dur="500"/>
                                        <p:tgtEl>
                                          <p:spTgt spid="31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15">
                                            <p:txEl>
                                              <p:pRg st="0" end="0"/>
                                            </p:txEl>
                                          </p:spTgt>
                                        </p:tgtEl>
                                        <p:attrNameLst>
                                          <p:attrName>style.visibility</p:attrName>
                                        </p:attrNameLst>
                                      </p:cBhvr>
                                      <p:to>
                                        <p:strVal val="visible"/>
                                      </p:to>
                                    </p:set>
                                    <p:animEffect filter="wipe(left)" transition="in">
                                      <p:cBhvr>
                                        <p:cTn id="10" dur="500"/>
                                        <p:tgtEl>
                                          <p:spTgt spid="3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315">
                                            <p:txEl>
                                              <p:pRg st="1" end="1"/>
                                            </p:txEl>
                                          </p:spTgt>
                                        </p:tgtEl>
                                        <p:attrNameLst>
                                          <p:attrName>style.visibility</p:attrName>
                                        </p:attrNameLst>
                                      </p:cBhvr>
                                      <p:to>
                                        <p:strVal val="visible"/>
                                      </p:to>
                                    </p:set>
                                    <p:animEffect filter="wipe(left)" transition="in">
                                      <p:cBhvr>
                                        <p:cTn id="15" dur="500"/>
                                        <p:tgtEl>
                                          <p:spTgt spid="31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19"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20"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21" name="Peace in place of anxiety - John 14:27; Phili 4:7…"/>
          <p:cNvSpPr txBox="1"/>
          <p:nvPr/>
        </p:nvSpPr>
        <p:spPr>
          <a:xfrm>
            <a:off x="4711498" y="2980840"/>
            <a:ext cx="7871220" cy="6446367"/>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4300"/>
            </a:pPr>
            <a:r>
              <a:rPr b="1">
                <a:latin typeface="Gill Sans"/>
                <a:ea typeface="Gill Sans"/>
                <a:cs typeface="Gill Sans"/>
                <a:sym typeface="Gill Sans"/>
              </a:rPr>
              <a:t>Peace</a:t>
            </a:r>
            <a:r>
              <a:t> in place of </a:t>
            </a:r>
            <a:r>
              <a:rPr b="1">
                <a:solidFill>
                  <a:schemeClr val="accent5">
                    <a:hueOff val="-92222"/>
                    <a:lumOff val="-9871"/>
                  </a:schemeClr>
                </a:solidFill>
                <a:latin typeface="Gill Sans"/>
                <a:ea typeface="Gill Sans"/>
                <a:cs typeface="Gill Sans"/>
                <a:sym typeface="Gill Sans"/>
              </a:rPr>
              <a:t>anxiety</a:t>
            </a:r>
            <a:r>
              <a:t> - John 14:27; Phili 4:7</a:t>
            </a:r>
          </a:p>
          <a:p>
            <a:pPr marL="685800" indent="-685800" algn="l">
              <a:spcBef>
                <a:spcPts val="1800"/>
              </a:spcBef>
              <a:buSzPct val="76000"/>
              <a:buBlip>
                <a:blip r:embed="rId4"/>
              </a:buBlip>
              <a:defRPr sz="4300"/>
            </a:pPr>
            <a:r>
              <a:rPr b="1">
                <a:latin typeface="Gill Sans"/>
                <a:ea typeface="Gill Sans"/>
                <a:cs typeface="Gill Sans"/>
                <a:sym typeface="Gill Sans"/>
              </a:rPr>
              <a:t>Joy</a:t>
            </a:r>
            <a:r>
              <a:t> in place of </a:t>
            </a:r>
            <a:r>
              <a:rPr b="1">
                <a:solidFill>
                  <a:schemeClr val="accent5">
                    <a:hueOff val="-92222"/>
                    <a:lumOff val="-9871"/>
                  </a:schemeClr>
                </a:solidFill>
                <a:latin typeface="Gill Sans"/>
                <a:ea typeface="Gill Sans"/>
                <a:cs typeface="Gill Sans"/>
                <a:sym typeface="Gill Sans"/>
              </a:rPr>
              <a:t>sorrow</a:t>
            </a:r>
            <a:r>
              <a:t> - John 15:11; 1 Pet 1:8</a:t>
            </a:r>
          </a:p>
          <a:p>
            <a:pPr marL="685800" indent="-685800" algn="l">
              <a:spcBef>
                <a:spcPts val="1800"/>
              </a:spcBef>
              <a:buSzPct val="76000"/>
              <a:buBlip>
                <a:blip r:embed="rId4"/>
              </a:buBlip>
              <a:defRPr sz="4300"/>
            </a:pPr>
            <a:r>
              <a:rPr b="1">
                <a:latin typeface="Gill Sans"/>
                <a:ea typeface="Gill Sans"/>
                <a:cs typeface="Gill Sans"/>
                <a:sym typeface="Gill Sans"/>
              </a:rPr>
              <a:t>Love</a:t>
            </a:r>
            <a:r>
              <a:t> in place of </a:t>
            </a:r>
            <a:r>
              <a:rPr b="1">
                <a:solidFill>
                  <a:schemeClr val="accent5">
                    <a:hueOff val="-92222"/>
                    <a:lumOff val="-9871"/>
                  </a:schemeClr>
                </a:solidFill>
                <a:latin typeface="Gill Sans"/>
                <a:ea typeface="Gill Sans"/>
                <a:cs typeface="Gill Sans"/>
                <a:sym typeface="Gill Sans"/>
              </a:rPr>
              <a:t>fear</a:t>
            </a:r>
            <a:r>
              <a:t> - 1 John 4:18; Eph 3:19</a:t>
            </a:r>
          </a:p>
          <a:p>
            <a:pPr marL="685800" indent="-685800" algn="l">
              <a:spcBef>
                <a:spcPts val="1800"/>
              </a:spcBef>
              <a:buSzPct val="76000"/>
              <a:buBlip>
                <a:blip r:embed="rId4"/>
              </a:buBlip>
              <a:defRPr sz="4300"/>
            </a:pPr>
            <a:r>
              <a:rPr b="1">
                <a:latin typeface="Gill Sans"/>
                <a:ea typeface="Gill Sans"/>
                <a:cs typeface="Gill Sans"/>
                <a:sym typeface="Gill Sans"/>
              </a:rPr>
              <a:t>Hope</a:t>
            </a:r>
            <a:r>
              <a:t> in place of </a:t>
            </a:r>
            <a:r>
              <a:rPr b="1">
                <a:solidFill>
                  <a:schemeClr val="accent5">
                    <a:hueOff val="-92222"/>
                    <a:lumOff val="-9871"/>
                  </a:schemeClr>
                </a:solidFill>
                <a:latin typeface="Gill Sans"/>
                <a:ea typeface="Gill Sans"/>
                <a:cs typeface="Gill Sans"/>
                <a:sym typeface="Gill Sans"/>
              </a:rPr>
              <a:t>doubt</a:t>
            </a:r>
            <a:r>
              <a:t> - John 11:25; 14:1-6; Heb 11:13; Jam. 2:1-6; Rev 14:13</a:t>
            </a:r>
          </a:p>
        </p:txBody>
      </p:sp>
      <p:sp>
        <p:nvSpPr>
          <p:cNvPr id="322" name="30 For My yoke is easy and My burden is light.”"/>
          <p:cNvSpPr txBox="1"/>
          <p:nvPr/>
        </p:nvSpPr>
        <p:spPr>
          <a:xfrm>
            <a:off x="497873" y="5320618"/>
            <a:ext cx="3735615" cy="145288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30</a:t>
            </a:r>
            <a:r>
              <a:t> For My yoke </a:t>
            </a:r>
            <a:r>
              <a:rPr i="1"/>
              <a:t>is</a:t>
            </a:r>
            <a:r>
              <a:t> easy and My burden is light.”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1">
                                            <p:txEl>
                                              <p:pRg st="1" end="1"/>
                                            </p:txEl>
                                          </p:spTgt>
                                        </p:tgtEl>
                                        <p:attrNameLst>
                                          <p:attrName>style.visibility</p:attrName>
                                        </p:attrNameLst>
                                      </p:cBhvr>
                                      <p:to>
                                        <p:strVal val="visible"/>
                                      </p:to>
                                    </p:set>
                                    <p:animEffect filter="wipe(left)" transition="in">
                                      <p:cBhvr>
                                        <p:cTn id="7" dur="1500"/>
                                        <p:tgtEl>
                                          <p:spTgt spid="3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1">
                                            <p:txEl>
                                              <p:pRg st="2" end="2"/>
                                            </p:txEl>
                                          </p:spTgt>
                                        </p:tgtEl>
                                        <p:attrNameLst>
                                          <p:attrName>style.visibility</p:attrName>
                                        </p:attrNameLst>
                                      </p:cBhvr>
                                      <p:to>
                                        <p:strVal val="visible"/>
                                      </p:to>
                                    </p:set>
                                    <p:animEffect filter="wipe(left)" transition="in">
                                      <p:cBhvr>
                                        <p:cTn id="12" dur="1500"/>
                                        <p:tgtEl>
                                          <p:spTgt spid="3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1">
                                            <p:txEl>
                                              <p:pRg st="3" end="3"/>
                                            </p:txEl>
                                          </p:spTgt>
                                        </p:tgtEl>
                                        <p:attrNameLst>
                                          <p:attrName>style.visibility</p:attrName>
                                        </p:attrNameLst>
                                      </p:cBhvr>
                                      <p:to>
                                        <p:strVal val="visible"/>
                                      </p:to>
                                    </p:set>
                                    <p:animEffect filter="wipe(left)" transition="in">
                                      <p:cBhvr>
                                        <p:cTn id="17" dur="1500"/>
                                        <p:tgtEl>
                                          <p:spTgt spid="32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25"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26"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27" name="Today, If You Will Hear His Voice – Hebrews 4:7; 2 Cor. 6:2…"/>
          <p:cNvSpPr txBox="1"/>
          <p:nvPr/>
        </p:nvSpPr>
        <p:spPr>
          <a:xfrm>
            <a:off x="4544417" y="3172946"/>
            <a:ext cx="8177414" cy="6173980"/>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4100"/>
            </a:pPr>
            <a:r>
              <a:rPr b="1">
                <a:latin typeface="Gill Sans"/>
                <a:ea typeface="Gill Sans"/>
                <a:cs typeface="Gill Sans"/>
                <a:sym typeface="Gill Sans"/>
              </a:rPr>
              <a:t>Today, If You Will Hear His Voice</a:t>
            </a:r>
            <a:r>
              <a:t> – Hebrews 4:7; 2 Cor. 6:2</a:t>
            </a:r>
          </a:p>
          <a:p>
            <a:pPr lvl="1" marL="914400" indent="-685800" algn="l">
              <a:spcBef>
                <a:spcPts val="1800"/>
              </a:spcBef>
              <a:buSzPct val="63000"/>
              <a:buBlip>
                <a:blip r:embed="rId5"/>
              </a:buBlip>
            </a:pPr>
            <a:r>
              <a:t>Jesus can heal your brokenness, your pain, your grief, your hopelessness and give you peace &amp; life now and forever </a:t>
            </a:r>
          </a:p>
          <a:p>
            <a:pPr lvl="1" marL="914400" indent="-685800" algn="l">
              <a:spcBef>
                <a:spcPts val="1800"/>
              </a:spcBef>
              <a:buSzPct val="63000"/>
              <a:buBlip>
                <a:blip r:embed="rId5"/>
              </a:buBlip>
            </a:pPr>
            <a:r>
              <a:t>We MUST learn of Him - What He has done for us, what He demands of us, and what He will do for us - John 14:6</a:t>
            </a:r>
          </a:p>
          <a:p>
            <a:pPr lvl="1" marL="914400" indent="-685800" algn="l">
              <a:spcBef>
                <a:spcPts val="1800"/>
              </a:spcBef>
              <a:buSzPct val="63000"/>
              <a:buBlip>
                <a:blip r:embed="rId5"/>
              </a:buBlip>
            </a:pPr>
            <a:r>
              <a:t>We MUST follow Him - Luke 9:23-26; Hebrews 5:8,9; Romans 6:1-23</a:t>
            </a:r>
          </a:p>
        </p:txBody>
      </p:sp>
      <p:sp>
        <p:nvSpPr>
          <p:cNvPr id="328" name="28 Come to Me, all you who labor and are heavy laden, and I will give you rest."/>
          <p:cNvSpPr txBox="1"/>
          <p:nvPr/>
        </p:nvSpPr>
        <p:spPr>
          <a:xfrm>
            <a:off x="603192" y="4594815"/>
            <a:ext cx="3524977" cy="232156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28</a:t>
            </a:r>
            <a:r>
              <a:t> Come to Me, all </a:t>
            </a:r>
            <a:r>
              <a:rPr i="1"/>
              <a:t>you</a:t>
            </a:r>
            <a:r>
              <a:t> who labor and are heavy laden, and I will give you rest.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7">
                                            <p:txEl>
                                              <p:pRg st="1" end="1"/>
                                            </p:txEl>
                                          </p:spTgt>
                                        </p:tgtEl>
                                        <p:attrNameLst>
                                          <p:attrName>style.visibility</p:attrName>
                                        </p:attrNameLst>
                                      </p:cBhvr>
                                      <p:to>
                                        <p:strVal val="visible"/>
                                      </p:to>
                                    </p:set>
                                    <p:animEffect filter="wipe(left)" transition="in">
                                      <p:cBhvr>
                                        <p:cTn id="7" dur="500"/>
                                        <p:tgtEl>
                                          <p:spTgt spid="3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7">
                                            <p:txEl>
                                              <p:pRg st="2" end="2"/>
                                            </p:txEl>
                                          </p:spTgt>
                                        </p:tgtEl>
                                        <p:attrNameLst>
                                          <p:attrName>style.visibility</p:attrName>
                                        </p:attrNameLst>
                                      </p:cBhvr>
                                      <p:to>
                                        <p:strVal val="visible"/>
                                      </p:to>
                                    </p:set>
                                    <p:animEffect filter="wipe(left)" transition="in">
                                      <p:cBhvr>
                                        <p:cTn id="12" dur="500"/>
                                        <p:tgtEl>
                                          <p:spTgt spid="3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7">
                                            <p:txEl>
                                              <p:pRg st="3" end="3"/>
                                            </p:txEl>
                                          </p:spTgt>
                                        </p:tgtEl>
                                        <p:attrNameLst>
                                          <p:attrName>style.visibility</p:attrName>
                                        </p:attrNameLst>
                                      </p:cBhvr>
                                      <p:to>
                                        <p:strVal val="visible"/>
                                      </p:to>
                                    </p:set>
                                    <p:animEffect filter="wipe(left)" transition="in">
                                      <p:cBhvr>
                                        <p:cTn id="17" dur="500"/>
                                        <p:tgtEl>
                                          <p:spTgt spid="32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331" name="Jesus Offers Deliverance From Sin" descr="Jesus Offers Deliverance From Sin"/>
          <p:cNvPicPr>
            <a:picLocks noChangeAspect="0"/>
          </p:cNvPicPr>
          <p:nvPr/>
        </p:nvPicPr>
        <p:blipFill>
          <a:blip r:embed="rId2">
            <a:extLst/>
          </a:blip>
          <a:stretch>
            <a:fillRect/>
          </a:stretch>
        </p:blipFill>
        <p:spPr>
          <a:xfrm>
            <a:off x="-12701" y="1042528"/>
            <a:ext cx="13030202" cy="1765301"/>
          </a:xfrm>
          <a:prstGeom prst="rect">
            <a:avLst/>
          </a:prstGeom>
        </p:spPr>
      </p:pic>
      <p:pic>
        <p:nvPicPr>
          <p:cNvPr id="332" name="Image" descr="Image"/>
          <p:cNvPicPr>
            <a:picLocks noChangeAspect="0"/>
          </p:cNvPicPr>
          <p:nvPr/>
        </p:nvPicPr>
        <p:blipFill>
          <a:blip r:embed="rId3">
            <a:extLst/>
          </a:blip>
          <a:stretch>
            <a:fillRect/>
          </a:stretch>
        </p:blipFill>
        <p:spPr>
          <a:xfrm>
            <a:off x="30105" y="2507050"/>
            <a:ext cx="4671151" cy="7393947"/>
          </a:xfrm>
          <a:prstGeom prst="rect">
            <a:avLst/>
          </a:prstGeom>
          <a:effectLst>
            <a:outerShdw sx="100000" sy="100000" kx="0" ky="0" algn="b" rotWithShape="0" blurRad="177800" dist="118634" dir="9852387">
              <a:srgbClr val="000000">
                <a:alpha val="35924"/>
              </a:srgbClr>
            </a:outerShdw>
          </a:effectLst>
        </p:spPr>
      </p:pic>
      <p:sp>
        <p:nvSpPr>
          <p:cNvPr id="333" name="Today, If You Will Hear His Voice – Hebrews 4:7; 2 Cor. 6:2…"/>
          <p:cNvSpPr txBox="1"/>
          <p:nvPr/>
        </p:nvSpPr>
        <p:spPr>
          <a:xfrm>
            <a:off x="4544417" y="3172946"/>
            <a:ext cx="8177414" cy="6402580"/>
          </a:xfrm>
          <a:prstGeom prst="rect">
            <a:avLst/>
          </a:prstGeom>
          <a:ln w="12700">
            <a:miter lim="400000"/>
          </a:ln>
          <a:effectLst>
            <a:outerShdw sx="100000" sy="100000" kx="0" ky="0" algn="b" rotWithShape="0" blurRad="177800" dist="118634" dir="5400000">
              <a:srgbClr val="000000">
                <a:alpha val="35924"/>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800"/>
              </a:spcBef>
              <a:buSzPct val="76000"/>
              <a:buBlip>
                <a:blip r:embed="rId4"/>
              </a:buBlip>
              <a:defRPr sz="4100"/>
            </a:pPr>
            <a:r>
              <a:rPr b="1">
                <a:latin typeface="Gill Sans"/>
                <a:ea typeface="Gill Sans"/>
                <a:cs typeface="Gill Sans"/>
                <a:sym typeface="Gill Sans"/>
              </a:rPr>
              <a:t>Today, If You Will Hear His Voice</a:t>
            </a:r>
            <a:r>
              <a:t> – Hebrews 4:7; 2 Cor. 6:2</a:t>
            </a:r>
          </a:p>
          <a:p>
            <a:pPr lvl="1" marL="914400" indent="-685800" algn="l">
              <a:spcBef>
                <a:spcPts val="1800"/>
              </a:spcBef>
              <a:buSzPct val="63000"/>
              <a:buBlip>
                <a:blip r:embed="rId5"/>
              </a:buBlip>
            </a:pPr>
            <a:r>
              <a:t>Grace does not exclude conditions, healthy fear, or faithfulness - Ti. 2:11,12</a:t>
            </a:r>
          </a:p>
          <a:p>
            <a:pPr lvl="1" marL="914400" indent="-685800" algn="l">
              <a:spcBef>
                <a:spcPts val="1800"/>
              </a:spcBef>
              <a:buSzPct val="63000"/>
              <a:buBlip>
                <a:blip r:embed="rId5"/>
              </a:buBlip>
            </a:pPr>
            <a:r>
              <a:t>It is possible to fall from grace - i.e. “fail to reach” His rest - Heb. 4:11; Gal. 5:1-4</a:t>
            </a:r>
          </a:p>
          <a:p>
            <a:pPr lvl="1" marL="914400" indent="-685800" algn="l">
              <a:spcBef>
                <a:spcPts val="1800"/>
              </a:spcBef>
              <a:buSzPct val="63000"/>
              <a:buBlip>
                <a:blip r:embed="rId5"/>
              </a:buBlip>
            </a:pPr>
            <a:r>
              <a:t>We must give an account to Him Who sees all - Heb. 4:13; 2 Cor. 5:10</a:t>
            </a:r>
          </a:p>
          <a:p>
            <a:pPr lvl="1" marL="914400" indent="-685800" algn="l">
              <a:spcBef>
                <a:spcPts val="1800"/>
              </a:spcBef>
              <a:buSzPct val="63000"/>
              <a:buBlip>
                <a:blip r:embed="rId5"/>
              </a:buBlip>
            </a:pPr>
            <a:r>
              <a:t>As the promise remains, so does </a:t>
            </a:r>
            <a:r>
              <a:rPr b="1">
                <a:latin typeface="Gill Sans"/>
                <a:ea typeface="Gill Sans"/>
                <a:cs typeface="Gill Sans"/>
                <a:sym typeface="Gill Sans"/>
              </a:rPr>
              <a:t>God’s threat</a:t>
            </a:r>
          </a:p>
        </p:txBody>
      </p:sp>
      <p:sp>
        <p:nvSpPr>
          <p:cNvPr id="334" name="28 Come to Me, all you who labor and are heavy laden, and I will give you rest."/>
          <p:cNvSpPr txBox="1"/>
          <p:nvPr/>
        </p:nvSpPr>
        <p:spPr>
          <a:xfrm>
            <a:off x="603192" y="4594815"/>
            <a:ext cx="3524977" cy="2321561"/>
          </a:xfrm>
          <a:prstGeom prst="rect">
            <a:avLst/>
          </a:prstGeom>
          <a:ln w="12700">
            <a:miter lim="400000"/>
          </a:ln>
          <a:effectLst>
            <a:outerShdw sx="100000" sy="100000" kx="0" ky="0" algn="b" rotWithShape="0" blurRad="177800" dist="118634" dir="9852387">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300480">
              <a:lnSpc>
                <a:spcPct val="90000"/>
              </a:lnSpc>
              <a:spcBef>
                <a:spcPts val="1500"/>
              </a:spcBef>
              <a:defRPr b="1" sz="3200">
                <a:solidFill>
                  <a:srgbClr val="FFFFFF"/>
                </a:solidFill>
                <a:effectLst>
                  <a:outerShdw sx="100000" sy="100000" kx="0" ky="0" algn="b" rotWithShape="0" blurRad="63500" dist="63500" dir="7680000">
                    <a:srgbClr val="000000"/>
                  </a:outerShdw>
                </a:effectLst>
                <a:latin typeface="Hoefler Text"/>
                <a:ea typeface="Hoefler Text"/>
                <a:cs typeface="Hoefler Text"/>
                <a:sym typeface="Hoefler Text"/>
              </a:defRPr>
            </a:pPr>
            <a:r>
              <a:rPr baseline="31999"/>
              <a:t>28</a:t>
            </a:r>
            <a:r>
              <a:t> Come to Me, all </a:t>
            </a:r>
            <a:r>
              <a:rPr i="1"/>
              <a:t>you</a:t>
            </a:r>
            <a:r>
              <a:t> who labor and are heavy laden, and I will give you rest.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3">
                                            <p:txEl>
                                              <p:pRg st="2" end="2"/>
                                            </p:txEl>
                                          </p:spTgt>
                                        </p:tgtEl>
                                        <p:attrNameLst>
                                          <p:attrName>style.visibility</p:attrName>
                                        </p:attrNameLst>
                                      </p:cBhvr>
                                      <p:to>
                                        <p:strVal val="visible"/>
                                      </p:to>
                                    </p:set>
                                    <p:animEffect filter="wipe(left)" transition="in">
                                      <p:cBhvr>
                                        <p:cTn id="7" dur="500"/>
                                        <p:tgtEl>
                                          <p:spTgt spid="3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33">
                                            <p:txEl>
                                              <p:pRg st="3" end="3"/>
                                            </p:txEl>
                                          </p:spTgt>
                                        </p:tgtEl>
                                        <p:attrNameLst>
                                          <p:attrName>style.visibility</p:attrName>
                                        </p:attrNameLst>
                                      </p:cBhvr>
                                      <p:to>
                                        <p:strVal val="visible"/>
                                      </p:to>
                                    </p:set>
                                    <p:animEffect filter="wipe(left)" transition="in">
                                      <p:cBhvr>
                                        <p:cTn id="12" dur="500"/>
                                        <p:tgtEl>
                                          <p:spTgt spid="3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33">
                                            <p:txEl>
                                              <p:pRg st="4" end="4"/>
                                            </p:txEl>
                                          </p:spTgt>
                                        </p:tgtEl>
                                        <p:attrNameLst>
                                          <p:attrName>style.visibility</p:attrName>
                                        </p:attrNameLst>
                                      </p:cBhvr>
                                      <p:to>
                                        <p:strVal val="visible"/>
                                      </p:to>
                                    </p:set>
                                    <p:animEffect filter="wipe(left)" transition="in">
                                      <p:cBhvr>
                                        <p:cTn id="17" dur="500"/>
                                        <p:tgtEl>
                                          <p:spTgt spid="33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3"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6" name="Image" descr="Image"/>
          <p:cNvPicPr>
            <a:picLocks noChangeAspect="1"/>
          </p:cNvPicPr>
          <p:nvPr/>
        </p:nvPicPr>
        <p:blipFill>
          <a:blip r:embed="rId2">
            <a:extLst/>
          </a:blip>
          <a:srcRect l="76" t="0" r="14308" b="3907"/>
          <a:stretch>
            <a:fillRect/>
          </a:stretch>
        </p:blipFill>
        <p:spPr>
          <a:xfrm>
            <a:off x="-25295" y="306"/>
            <a:ext cx="13055390" cy="9753294"/>
          </a:xfrm>
          <a:prstGeom prst="rect">
            <a:avLst/>
          </a:prstGeom>
          <a:ln w="12700">
            <a:miter lim="400000"/>
          </a:ln>
        </p:spPr>
      </p:pic>
      <p:sp>
        <p:nvSpPr>
          <p:cNvPr id="337" name="Jesus Can Give You Rest"/>
          <p:cNvSpPr txBox="1"/>
          <p:nvPr/>
        </p:nvSpPr>
        <p:spPr>
          <a:xfrm>
            <a:off x="96578" y="680544"/>
            <a:ext cx="6605128"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100">
                <a:solidFill>
                  <a:schemeClr val="accent1">
                    <a:hueOff val="-78595"/>
                    <a:satOff val="12505"/>
                    <a:lumOff val="13871"/>
                  </a:schemeClr>
                </a:solidFill>
              </a:defRPr>
            </a:lvl1pPr>
          </a:lstStyle>
          <a:p>
            <a:pPr/>
            <a:r>
              <a:t>Jesus Can Give You Rest</a:t>
            </a:r>
          </a:p>
        </p:txBody>
      </p:sp>
      <p:sp>
        <p:nvSpPr>
          <p:cNvPr id="338" name="TextBox 4"/>
          <p:cNvSpPr txBox="1"/>
          <p:nvPr/>
        </p:nvSpPr>
        <p:spPr>
          <a:xfrm>
            <a:off x="383270" y="3014776"/>
            <a:ext cx="3996435" cy="6106670"/>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spcBef>
                <a:spcPts val="1500"/>
              </a:spcBef>
              <a:defRPr sz="32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pPr>
            <a:r>
              <a:rPr baseline="31999"/>
              <a:t>28</a:t>
            </a:r>
            <a:r>
              <a:t> Come to Me, all </a:t>
            </a:r>
            <a:r>
              <a:t>you</a:t>
            </a:r>
            <a:r>
              <a:t> who labor and are heavy laden, and I will give you rest. </a:t>
            </a:r>
            <a:r>
              <a:rPr baseline="31999"/>
              <a:t>29</a:t>
            </a:r>
            <a:r>
              <a:t> Take My yoke upon you and learn from Me, for I am gentle and lowly in heart, and you will find rest for your souls. </a:t>
            </a:r>
            <a:r>
              <a:rPr baseline="31999"/>
              <a:t>30</a:t>
            </a:r>
            <a:r>
              <a:t> For My yoke </a:t>
            </a:r>
            <a:r>
              <a:t>is</a:t>
            </a:r>
            <a:r>
              <a:t> easy and My burden is light.”</a:t>
            </a:r>
          </a:p>
        </p:txBody>
      </p:sp>
      <p:sp>
        <p:nvSpPr>
          <p:cNvPr id="339" name="Matthew 11:28–30 (NKJV)"/>
          <p:cNvSpPr txBox="1"/>
          <p:nvPr/>
        </p:nvSpPr>
        <p:spPr>
          <a:xfrm>
            <a:off x="1004461" y="1534488"/>
            <a:ext cx="4789361" cy="6289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300480">
              <a:spcBef>
                <a:spcPts val="1500"/>
              </a:spcBef>
              <a:defRPr sz="33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lvl1pPr>
          </a:lstStyle>
          <a:p>
            <a:pPr/>
            <a:r>
              <a:t>Matthew 11:28–30 (NKJV)</a:t>
            </a:r>
          </a:p>
        </p:txBody>
      </p:sp>
      <p:sp>
        <p:nvSpPr>
          <p:cNvPr id="340" name="The ONLY Question is…"/>
          <p:cNvSpPr txBox="1"/>
          <p:nvPr/>
        </p:nvSpPr>
        <p:spPr>
          <a:xfrm>
            <a:off x="5107373" y="6843776"/>
            <a:ext cx="7446894" cy="1587501"/>
          </a:xfrm>
          <a:prstGeom prst="rect">
            <a:avLst/>
          </a:prstGeom>
          <a:ln w="12700">
            <a:miter lim="400000"/>
          </a:ln>
          <a:effectLst>
            <a:outerShdw sx="100000" sy="100000" kx="0" ky="0" algn="b" rotWithShape="0" blurRad="50800" dist="76200" dir="3627750">
              <a:srgbClr val="000000">
                <a:alpha val="9676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sz="5100">
                <a:solidFill>
                  <a:schemeClr val="accent1">
                    <a:hueOff val="-78595"/>
                    <a:satOff val="12505"/>
                    <a:lumOff val="13871"/>
                  </a:schemeClr>
                </a:solidFill>
                <a:effectLst>
                  <a:outerShdw sx="100000" sy="100000" kx="0" ky="0" algn="b" rotWithShape="0" blurRad="76200" dist="63500" dir="18900000">
                    <a:srgbClr val="000000"/>
                  </a:outerShdw>
                </a:effectLst>
                <a:latin typeface="Gill Sans"/>
                <a:ea typeface="Gill Sans"/>
                <a:cs typeface="Gill Sans"/>
                <a:sym typeface="Gill Sans"/>
              </a:defRPr>
            </a:pPr>
            <a:r>
              <a:t>The ONLY Question is</a:t>
            </a:r>
          </a:p>
          <a:p>
            <a:pPr>
              <a:defRPr sz="5100">
                <a:solidFill>
                  <a:schemeClr val="accent1">
                    <a:hueOff val="-78595"/>
                    <a:satOff val="12505"/>
                    <a:lumOff val="13871"/>
                  </a:schemeClr>
                </a:solidFill>
                <a:effectLst>
                  <a:outerShdw sx="100000" sy="100000" kx="0" ky="0" algn="b" rotWithShape="0" blurRad="76200" dist="63500" dir="18900000">
                    <a:srgbClr val="000000"/>
                  </a:outerShdw>
                </a:effectLst>
              </a:defRPr>
            </a:pPr>
            <a:r>
              <a:t>Will You Accept 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40"/>
                                        </p:tgtEl>
                                        <p:attrNameLst>
                                          <p:attrName>style.visibility</p:attrName>
                                        </p:attrNameLst>
                                      </p:cBhvr>
                                      <p:to>
                                        <p:strVal val="visible"/>
                                      </p:to>
                                    </p:set>
                                    <p:anim calcmode="lin" valueType="num">
                                      <p:cBhvr>
                                        <p:cTn id="7" dur="3250" fill="hold"/>
                                        <p:tgtEl>
                                          <p:spTgt spid="340"/>
                                        </p:tgtEl>
                                        <p:attrNameLst>
                                          <p:attrName>ppt_w</p:attrName>
                                        </p:attrNameLst>
                                      </p:cBhvr>
                                      <p:tavLst>
                                        <p:tav tm="0">
                                          <p:val>
                                            <p:fltVal val="0"/>
                                          </p:val>
                                        </p:tav>
                                        <p:tav tm="100000">
                                          <p:val>
                                            <p:strVal val="#ppt_w"/>
                                          </p:val>
                                        </p:tav>
                                      </p:tavLst>
                                    </p:anim>
                                    <p:anim calcmode="lin" valueType="num">
                                      <p:cBhvr>
                                        <p:cTn id="8" dur="3250" fill="hold"/>
                                        <p:tgtEl>
                                          <p:spTgt spid="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83" name="7 And He led them forth by the right way, That they might go to a city for a dwelling place. 8 Oh, that men would give thanks to the Lord for His goodness, And for His wonderful works to the children of men! 9 For He satisfies the longing soul, And fills the hungry soul with goodness. 10 Those who sat in darkness and in the shadow of death, Bound in affliction and irons—"/>
          <p:cNvSpPr txBox="1"/>
          <p:nvPr/>
        </p:nvSpPr>
        <p:spPr>
          <a:xfrm>
            <a:off x="398443" y="1611288"/>
            <a:ext cx="12207915" cy="730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5600"/>
            </a:pPr>
            <a:r>
              <a:rPr baseline="31999"/>
              <a:t>7</a:t>
            </a:r>
            <a:r>
              <a:t> And He led them forth by the right way, That they might go to a city for a dwelling place. </a:t>
            </a:r>
            <a:r>
              <a:rPr baseline="31999"/>
              <a:t>8</a:t>
            </a:r>
            <a:r>
              <a:t> Oh, that </a:t>
            </a:r>
            <a:r>
              <a:rPr i="1">
                <a:latin typeface="Gill Sans"/>
                <a:ea typeface="Gill Sans"/>
                <a:cs typeface="Gill Sans"/>
                <a:sym typeface="Gill Sans"/>
              </a:rPr>
              <a:t>men</a:t>
            </a:r>
            <a:r>
              <a:t> would give thanks to the Lord </a:t>
            </a:r>
            <a:r>
              <a:rPr i="1">
                <a:latin typeface="Gill Sans"/>
                <a:ea typeface="Gill Sans"/>
                <a:cs typeface="Gill Sans"/>
                <a:sym typeface="Gill Sans"/>
              </a:rPr>
              <a:t>for</a:t>
            </a:r>
            <a:r>
              <a:t> His goodness, And </a:t>
            </a:r>
            <a:r>
              <a:rPr i="1">
                <a:latin typeface="Gill Sans"/>
                <a:ea typeface="Gill Sans"/>
                <a:cs typeface="Gill Sans"/>
                <a:sym typeface="Gill Sans"/>
              </a:rPr>
              <a:t>for</a:t>
            </a:r>
            <a:r>
              <a:t> His wonderful works to the children of men! </a:t>
            </a:r>
            <a:r>
              <a:rPr baseline="31999"/>
              <a:t>9</a:t>
            </a:r>
            <a:r>
              <a:t> For He satisfies the longing soul, And fills the hungry soul with goodness. </a:t>
            </a:r>
            <a:r>
              <a:rPr baseline="31999"/>
              <a:t>10</a:t>
            </a:r>
            <a:r>
              <a:t> Those who sat in darkness and in the shadow of death, Bound in affliction and irons—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Rectangle 1"/>
          <p:cNvSpPr/>
          <p:nvPr/>
        </p:nvSpPr>
        <p:spPr>
          <a:xfrm>
            <a:off x="-1" y="-1"/>
            <a:ext cx="13004801" cy="9753601"/>
          </a:xfrm>
          <a:prstGeom prst="rect">
            <a:avLst/>
          </a:prstGeom>
          <a:solidFill>
            <a:srgbClr val="000000"/>
          </a:solidFill>
          <a:ln w="50800">
            <a:solidFill>
              <a:srgbClr val="000000"/>
            </a:solidFill>
          </a:ln>
        </p:spPr>
        <p:txBody>
          <a:bodyPr lIns="65023" tIns="65023" rIns="65023" bIns="65023" anchor="ctr"/>
          <a:lstStyle/>
          <a:p>
            <a:pPr defTabSz="1300480">
              <a:defRPr sz="2400">
                <a:solidFill>
                  <a:srgbClr val="FFFFFF"/>
                </a:solidFill>
                <a:latin typeface="Constantia"/>
                <a:ea typeface="Constantia"/>
                <a:cs typeface="Constantia"/>
                <a:sym typeface="Constantia"/>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4" name="Image" descr="Image"/>
          <p:cNvPicPr>
            <a:picLocks noChangeAspect="1"/>
          </p:cNvPicPr>
          <p:nvPr/>
        </p:nvPicPr>
        <p:blipFill>
          <a:blip r:embed="rId2">
            <a:extLst/>
          </a:blip>
          <a:srcRect l="76" t="0" r="14308" b="3907"/>
          <a:stretch>
            <a:fillRect/>
          </a:stretch>
        </p:blipFill>
        <p:spPr>
          <a:xfrm>
            <a:off x="-25295" y="306"/>
            <a:ext cx="13055390" cy="9753294"/>
          </a:xfrm>
          <a:prstGeom prst="rect">
            <a:avLst/>
          </a:prstGeom>
          <a:ln w="12700">
            <a:miter lim="400000"/>
          </a:ln>
        </p:spPr>
      </p:pic>
      <p:sp>
        <p:nvSpPr>
          <p:cNvPr id="345" name="Jesus Can Give You Rest"/>
          <p:cNvSpPr txBox="1"/>
          <p:nvPr/>
        </p:nvSpPr>
        <p:spPr>
          <a:xfrm>
            <a:off x="96578" y="680544"/>
            <a:ext cx="6605128"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100">
                <a:solidFill>
                  <a:schemeClr val="accent1">
                    <a:hueOff val="-78595"/>
                    <a:satOff val="12505"/>
                    <a:lumOff val="13871"/>
                  </a:schemeClr>
                </a:solidFill>
              </a:defRPr>
            </a:lvl1pPr>
          </a:lstStyle>
          <a:p>
            <a:pPr/>
            <a:r>
              <a:t>Jesus Can Give You Rest</a:t>
            </a:r>
          </a:p>
        </p:txBody>
      </p:sp>
      <p:sp>
        <p:nvSpPr>
          <p:cNvPr id="346" name="TextBox 4"/>
          <p:cNvSpPr txBox="1"/>
          <p:nvPr/>
        </p:nvSpPr>
        <p:spPr>
          <a:xfrm>
            <a:off x="383270" y="3014776"/>
            <a:ext cx="3996435" cy="6106670"/>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spcBef>
                <a:spcPts val="1500"/>
              </a:spcBef>
              <a:defRPr sz="32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pPr>
            <a:r>
              <a:rPr baseline="31999"/>
              <a:t>28</a:t>
            </a:r>
            <a:r>
              <a:t> Come to Me, all </a:t>
            </a:r>
            <a:r>
              <a:t>you</a:t>
            </a:r>
            <a:r>
              <a:t> who labor and are heavy laden, and I will give you rest. </a:t>
            </a:r>
            <a:r>
              <a:rPr baseline="31999"/>
              <a:t>29</a:t>
            </a:r>
            <a:r>
              <a:t> Take My yoke upon you and learn from Me, for I am gentle and lowly in heart, and you will find rest for your souls. </a:t>
            </a:r>
            <a:r>
              <a:rPr baseline="31999"/>
              <a:t>30</a:t>
            </a:r>
            <a:r>
              <a:t> For My yoke </a:t>
            </a:r>
            <a:r>
              <a:t>is</a:t>
            </a:r>
            <a:r>
              <a:t> easy and My burden is light.”</a:t>
            </a:r>
          </a:p>
        </p:txBody>
      </p:sp>
      <p:sp>
        <p:nvSpPr>
          <p:cNvPr id="347" name="Matthew 11:28–30 (NKJV)"/>
          <p:cNvSpPr txBox="1"/>
          <p:nvPr/>
        </p:nvSpPr>
        <p:spPr>
          <a:xfrm>
            <a:off x="1004461" y="1534488"/>
            <a:ext cx="4789361" cy="6289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300480">
              <a:spcBef>
                <a:spcPts val="1500"/>
              </a:spcBef>
              <a:defRPr sz="3300">
                <a:solidFill>
                  <a:srgbClr val="FFFFFF"/>
                </a:solidFill>
                <a:effectLst>
                  <a:outerShdw sx="100000" sy="100000" kx="0" ky="0" algn="b" rotWithShape="0" blurRad="63500" dist="63500" dir="7680000">
                    <a:srgbClr val="000000">
                      <a:alpha val="32000"/>
                    </a:srgbClr>
                  </a:outerShdw>
                </a:effectLst>
                <a:latin typeface="BernhardModern"/>
                <a:ea typeface="BernhardModern"/>
                <a:cs typeface="BernhardModern"/>
                <a:sym typeface="BernhardModern"/>
              </a:defRPr>
            </a:lvl1pPr>
          </a:lstStyle>
          <a:p>
            <a:pPr/>
            <a:r>
              <a:t>Matthew 11:28–30 (NKJV)</a:t>
            </a:r>
          </a:p>
        </p:txBody>
      </p:sp>
      <p:pic>
        <p:nvPicPr>
          <p:cNvPr id="348" name="Charts by Don McClain…" descr="Charts by Don McClain…"/>
          <p:cNvPicPr>
            <a:picLocks noChangeAspect="0"/>
          </p:cNvPicPr>
          <p:nvPr/>
        </p:nvPicPr>
        <p:blipFill>
          <a:blip r:embed="rId3">
            <a:extLst/>
          </a:blip>
          <a:stretch>
            <a:fillRect/>
          </a:stretch>
        </p:blipFill>
        <p:spPr>
          <a:xfrm>
            <a:off x="4808395" y="5102562"/>
            <a:ext cx="8172367" cy="4740150"/>
          </a:xfrm>
          <a:prstGeom prst="rect">
            <a:avLst/>
          </a:prstGeom>
          <a:effectLst>
            <a:outerShdw sx="100000" sy="100000" kx="0" ky="0" algn="b" rotWithShape="0" blurRad="50800" dist="12700" dir="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Isaiah 61:1–3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Isaiah 61:1–3 (NKJV)</a:t>
            </a:r>
          </a:p>
        </p:txBody>
      </p:sp>
      <p:sp>
        <p:nvSpPr>
          <p:cNvPr id="351" name="1 “The Spirit of the Lord God is upon Me, Because the Lord has anointed Me To preach good tidings to the poor; He has sent Me to heal the brokenhearted, To proclaim liberty to the captives, And the opening of the prison to those who are bound; 2 To proclaim the acceptable year of the Lord, And the day of vengeance of our God; To comfort all who mourn, 3 To console those who mourn in Zion, To give them beauty for ashes, The oil of joy for mourning, The garment of praise for the spirit of heaviness; That they may be called trees of righteousness, The planting of the Lord, that He may be glorified.”"/>
          <p:cNvSpPr txBox="1"/>
          <p:nvPr/>
        </p:nvSpPr>
        <p:spPr>
          <a:xfrm>
            <a:off x="398443" y="1611288"/>
            <a:ext cx="12207915" cy="7874001"/>
          </a:xfrm>
          <a:prstGeom prst="rect">
            <a:avLst/>
          </a:prstGeom>
          <a:ln w="12700">
            <a:miter lim="400000"/>
          </a:ln>
          <a:effectLst>
            <a:outerShdw sx="100000" sy="100000" kx="0" ky="0" algn="b" rotWithShape="0" blurRad="177800" dist="118634" dir="5400000">
              <a:srgbClr val="000000">
                <a:alpha val="27292"/>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just">
              <a:defRPr sz="4500"/>
            </a:pPr>
            <a:r>
              <a:rPr baseline="31999"/>
              <a:t>1</a:t>
            </a:r>
            <a:r>
              <a:t> “The Spirit of the Lord God </a:t>
            </a:r>
            <a:r>
              <a:rPr i="1">
                <a:latin typeface="Gill Sans"/>
                <a:ea typeface="Gill Sans"/>
                <a:cs typeface="Gill Sans"/>
                <a:sym typeface="Gill Sans"/>
              </a:rPr>
              <a:t>is</a:t>
            </a:r>
            <a:r>
              <a:t> upon Me, Because the Lord has anointed Me To preach good tidings to the poor; He has sent Me to heal the brokenhearted, To proclaim liberty to the captives, And the opening of the prison to </a:t>
            </a:r>
            <a:r>
              <a:rPr i="1">
                <a:latin typeface="Gill Sans"/>
                <a:ea typeface="Gill Sans"/>
                <a:cs typeface="Gill Sans"/>
                <a:sym typeface="Gill Sans"/>
              </a:rPr>
              <a:t>those who are</a:t>
            </a:r>
            <a:r>
              <a:t> bound; </a:t>
            </a:r>
            <a:r>
              <a:rPr baseline="31999"/>
              <a:t>2</a:t>
            </a:r>
            <a:r>
              <a:t> To proclaim the acceptable year of the Lord, And the day of vengeance of our God; To comfort all who mourn, </a:t>
            </a:r>
            <a:r>
              <a:rPr baseline="31999"/>
              <a:t>3</a:t>
            </a:r>
            <a:r>
              <a:t> To console those who mourn in Zion, To give them beauty for ashes, The oil of joy for mourning, The garment of praise for the spirit of heaviness; That they may be called trees of righteousness, The planting of the Lord, that He may be glorified.”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86" name="11 Because they rebelled against the words of God, And despised the counsel of the Most High, 12 Therefore He brought down their heart with labor; They fell down, and there was none to help. 13 Then they cried out to the Lord in their trouble, And He saved them out of their distresses. 14 He brought them out of darkness and the shadow of death, And broke their chains in pieces."/>
          <p:cNvSpPr txBox="1"/>
          <p:nvPr/>
        </p:nvSpPr>
        <p:spPr>
          <a:xfrm>
            <a:off x="398443" y="1611288"/>
            <a:ext cx="12207915" cy="707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5300"/>
            </a:pPr>
            <a:r>
              <a:rPr baseline="31999"/>
              <a:t>11</a:t>
            </a:r>
            <a:r>
              <a:t> Because they rebelled against the words of God, And despised the counsel of the Most High, </a:t>
            </a:r>
            <a:r>
              <a:rPr baseline="31999"/>
              <a:t>12</a:t>
            </a:r>
            <a:r>
              <a:t> Therefore He brought down their heart with labor; They fell down, and </a:t>
            </a:r>
            <a:r>
              <a:rPr i="1">
                <a:latin typeface="Gill Sans"/>
                <a:ea typeface="Gill Sans"/>
                <a:cs typeface="Gill Sans"/>
                <a:sym typeface="Gill Sans"/>
              </a:rPr>
              <a:t>there was</a:t>
            </a:r>
            <a:r>
              <a:t> none to help. </a:t>
            </a:r>
            <a:r>
              <a:rPr baseline="31999"/>
              <a:t>13</a:t>
            </a:r>
            <a:r>
              <a:t> Then they cried out to the Lord in their trouble, </a:t>
            </a:r>
            <a:r>
              <a:rPr i="1">
                <a:latin typeface="Gill Sans"/>
                <a:ea typeface="Gill Sans"/>
                <a:cs typeface="Gill Sans"/>
                <a:sym typeface="Gill Sans"/>
              </a:rPr>
              <a:t>And</a:t>
            </a:r>
            <a:r>
              <a:t> He saved them out of their distresses. </a:t>
            </a:r>
            <a:r>
              <a:rPr baseline="31999"/>
              <a:t>14</a:t>
            </a:r>
            <a:r>
              <a:t> He brought them out of darkness and the shadow of death, And broke their chains in pieces.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89" name="15 Oh, that men would give thanks to the Lord for His goodness, And for His wonderful works to the children of men! 16 For He has broken the gates of bronze, And cut the bars of iron in two. 17 Fools, because of their transgression, And because of their iniquities, were afflicted. 18 Their soul abhorred all manner of food, And they drew near to the gates of death. 19 Then they cried out to the Lord in their trouble, And He saved them out of their distresses. 20 He sent His word and healed them, And delivered them from their destructions."/>
          <p:cNvSpPr txBox="1"/>
          <p:nvPr/>
        </p:nvSpPr>
        <p:spPr>
          <a:xfrm>
            <a:off x="398443" y="1611288"/>
            <a:ext cx="12207915" cy="764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4800"/>
            </a:pPr>
            <a:r>
              <a:rPr baseline="31999"/>
              <a:t>15</a:t>
            </a:r>
            <a:r>
              <a:t> Oh, that </a:t>
            </a:r>
            <a:r>
              <a:rPr i="1">
                <a:latin typeface="Gill Sans"/>
                <a:ea typeface="Gill Sans"/>
                <a:cs typeface="Gill Sans"/>
                <a:sym typeface="Gill Sans"/>
              </a:rPr>
              <a:t>men</a:t>
            </a:r>
            <a:r>
              <a:t> would give thanks to the Lord </a:t>
            </a:r>
            <a:r>
              <a:rPr i="1">
                <a:latin typeface="Gill Sans"/>
                <a:ea typeface="Gill Sans"/>
                <a:cs typeface="Gill Sans"/>
                <a:sym typeface="Gill Sans"/>
              </a:rPr>
              <a:t>for</a:t>
            </a:r>
            <a:r>
              <a:t> His goodness, And </a:t>
            </a:r>
            <a:r>
              <a:rPr i="1">
                <a:latin typeface="Gill Sans"/>
                <a:ea typeface="Gill Sans"/>
                <a:cs typeface="Gill Sans"/>
                <a:sym typeface="Gill Sans"/>
              </a:rPr>
              <a:t>for</a:t>
            </a:r>
            <a:r>
              <a:t> His wonderful works to the children of men! </a:t>
            </a:r>
            <a:r>
              <a:rPr baseline="31999"/>
              <a:t>16</a:t>
            </a:r>
            <a:r>
              <a:t> For He has broken the gates of bronze, And cut the bars of iron in two. </a:t>
            </a:r>
            <a:r>
              <a:rPr baseline="31999"/>
              <a:t>17</a:t>
            </a:r>
            <a:r>
              <a:t> Fools, because of their transgression, And because of their iniquities, were afflicted. </a:t>
            </a:r>
            <a:r>
              <a:rPr baseline="31999"/>
              <a:t>18</a:t>
            </a:r>
            <a:r>
              <a:t> Their soul abhorred all manner of food, And they drew near to the gates of death. </a:t>
            </a:r>
            <a:r>
              <a:rPr baseline="31999"/>
              <a:t>19</a:t>
            </a:r>
            <a:r>
              <a:t> Then they cried out to the Lord in their trouble, </a:t>
            </a:r>
            <a:r>
              <a:rPr i="1">
                <a:latin typeface="Gill Sans"/>
                <a:ea typeface="Gill Sans"/>
                <a:cs typeface="Gill Sans"/>
                <a:sym typeface="Gill Sans"/>
              </a:rPr>
              <a:t>And</a:t>
            </a:r>
            <a:r>
              <a:t> He saved them out of their distresses. </a:t>
            </a:r>
            <a:r>
              <a:rPr baseline="31999"/>
              <a:t>20</a:t>
            </a:r>
            <a:r>
              <a:t> He sent His word and healed them, And delivered </a:t>
            </a:r>
            <a:r>
              <a:rPr i="1">
                <a:latin typeface="Gill Sans"/>
                <a:ea typeface="Gill Sans"/>
                <a:cs typeface="Gill Sans"/>
                <a:sym typeface="Gill Sans"/>
              </a:rPr>
              <a:t>them</a:t>
            </a:r>
            <a:r>
              <a:t> from their destructions.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92" name="21 Oh, that men would give thanks to the Lord for His goodness, And for His wonderful works to the children of men! 22 Let them sacrifice the sacrifices of thanksgiving, And declare His works with rejoicing. 23 Those who go down to the sea in ships, Who do business on great waters, 24 They see the works of the Lord, And His wonders in the deep. 25 For He commands and raises the stormy wind, Which lifts up the waves of the sea. 26 They mount up to the heavens, They go down again to the depths; Their soul melts because of trouble. 27 They reel to and fro, and stagger like a drunken man, And are at their wits’ end. 28 Then they cry out to the Lord in their trouble, And He brings them out of their distresses. 29 He calms the storm, So that its waves are still. 30 Then they are glad because they are quiet; So He guides them to their desired haven."/>
          <p:cNvSpPr txBox="1"/>
          <p:nvPr/>
        </p:nvSpPr>
        <p:spPr>
          <a:xfrm>
            <a:off x="398443" y="1611288"/>
            <a:ext cx="12207915"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3800"/>
            </a:pPr>
            <a:r>
              <a:rPr baseline="31999"/>
              <a:t>21</a:t>
            </a:r>
            <a:r>
              <a:t> Oh, that </a:t>
            </a:r>
            <a:r>
              <a:rPr i="1">
                <a:latin typeface="Gill Sans"/>
                <a:ea typeface="Gill Sans"/>
                <a:cs typeface="Gill Sans"/>
                <a:sym typeface="Gill Sans"/>
              </a:rPr>
              <a:t>men</a:t>
            </a:r>
            <a:r>
              <a:t> would give thanks to the Lord </a:t>
            </a:r>
            <a:r>
              <a:rPr i="1">
                <a:latin typeface="Gill Sans"/>
                <a:ea typeface="Gill Sans"/>
                <a:cs typeface="Gill Sans"/>
                <a:sym typeface="Gill Sans"/>
              </a:rPr>
              <a:t>for</a:t>
            </a:r>
            <a:r>
              <a:t> His goodness, And </a:t>
            </a:r>
            <a:r>
              <a:rPr i="1">
                <a:latin typeface="Gill Sans"/>
                <a:ea typeface="Gill Sans"/>
                <a:cs typeface="Gill Sans"/>
                <a:sym typeface="Gill Sans"/>
              </a:rPr>
              <a:t>for</a:t>
            </a:r>
            <a:r>
              <a:t> His wonderful works to the children of men! </a:t>
            </a:r>
            <a:r>
              <a:rPr baseline="31999"/>
              <a:t>22</a:t>
            </a:r>
            <a:r>
              <a:t> Let them sacrifice the sacrifices of thanksgiving, And declare His works with rejoicing. </a:t>
            </a:r>
            <a:r>
              <a:rPr baseline="31999"/>
              <a:t>23</a:t>
            </a:r>
            <a:r>
              <a:t> Those who go down to the sea in ships, Who do business on great waters, </a:t>
            </a:r>
            <a:r>
              <a:rPr baseline="31999"/>
              <a:t>24</a:t>
            </a:r>
            <a:r>
              <a:t> They see the works of the Lord, And His wonders in the deep. </a:t>
            </a:r>
            <a:r>
              <a:rPr baseline="31999"/>
              <a:t>25</a:t>
            </a:r>
            <a:r>
              <a:t> For He commands and raises the stormy wind, Which lifts up the waves of the sea. </a:t>
            </a:r>
            <a:r>
              <a:rPr baseline="31999"/>
              <a:t>26</a:t>
            </a:r>
            <a:r>
              <a:t> They mount up to the heavens, They go down again to the depths; Their soul melts because of trouble. </a:t>
            </a:r>
            <a:r>
              <a:rPr baseline="31999"/>
              <a:t>27</a:t>
            </a:r>
            <a:r>
              <a:t> They reel to and fro, and stagger like a drunken man, And are at their wits’ end. </a:t>
            </a:r>
            <a:r>
              <a:rPr baseline="31999"/>
              <a:t>28</a:t>
            </a:r>
            <a:r>
              <a:t> Then they cry out to the Lord in their trouble, And He brings them out of their distresses. </a:t>
            </a:r>
            <a:r>
              <a:rPr baseline="31999"/>
              <a:t>29</a:t>
            </a:r>
            <a:r>
              <a:t> He calms the storm, So that its waves are still. </a:t>
            </a:r>
            <a:r>
              <a:rPr baseline="31999"/>
              <a:t>30</a:t>
            </a:r>
            <a:r>
              <a:t> Then they are glad because they are quiet; So He guides them to their desired haven.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Psalm 107:1-32 (NKJV)"/>
          <p:cNvSpPr txBox="1"/>
          <p:nvPr/>
        </p:nvSpPr>
        <p:spPr>
          <a:xfrm>
            <a:off x="110984" y="94719"/>
            <a:ext cx="12782832" cy="1231901"/>
          </a:xfrm>
          <a:prstGeom prst="rect">
            <a:avLst/>
          </a:prstGeom>
          <a:ln w="12700">
            <a:miter lim="400000"/>
          </a:ln>
          <a:effectLst>
            <a:outerShdw sx="100000" sy="100000" kx="0" ky="0" algn="b" rotWithShape="0" blurRad="177800" dist="118634" dir="5400000">
              <a:srgbClr val="000000">
                <a:alpha val="414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Psalm 107:1-32 (NKJV)</a:t>
            </a:r>
          </a:p>
        </p:txBody>
      </p:sp>
      <p:sp>
        <p:nvSpPr>
          <p:cNvPr id="195" name="31 Oh, that men would give thanks to the Lord for His goodness, And for His wonderful works to the children of men! 32 Let them exalt Him also in the assembly of the people, And praise Him in the company of the elders."/>
          <p:cNvSpPr txBox="1"/>
          <p:nvPr/>
        </p:nvSpPr>
        <p:spPr>
          <a:xfrm>
            <a:off x="398443" y="1611288"/>
            <a:ext cx="12207915" cy="703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6900"/>
            </a:pPr>
            <a:r>
              <a:rPr baseline="31999"/>
              <a:t>31</a:t>
            </a:r>
            <a:r>
              <a:t> Oh, that </a:t>
            </a:r>
            <a:r>
              <a:rPr i="1">
                <a:latin typeface="Gill Sans"/>
                <a:ea typeface="Gill Sans"/>
                <a:cs typeface="Gill Sans"/>
                <a:sym typeface="Gill Sans"/>
              </a:rPr>
              <a:t>men</a:t>
            </a:r>
            <a:r>
              <a:t> would give thanks to the Lord </a:t>
            </a:r>
            <a:r>
              <a:rPr i="1">
                <a:latin typeface="Gill Sans"/>
                <a:ea typeface="Gill Sans"/>
                <a:cs typeface="Gill Sans"/>
                <a:sym typeface="Gill Sans"/>
              </a:rPr>
              <a:t>for</a:t>
            </a:r>
            <a:r>
              <a:t> His goodness, And </a:t>
            </a:r>
            <a:r>
              <a:rPr i="1">
                <a:latin typeface="Gill Sans"/>
                <a:ea typeface="Gill Sans"/>
                <a:cs typeface="Gill Sans"/>
                <a:sym typeface="Gill Sans"/>
              </a:rPr>
              <a:t>for</a:t>
            </a:r>
            <a:r>
              <a:t> His wonderful works to the children of men! </a:t>
            </a:r>
            <a:r>
              <a:rPr baseline="31999"/>
              <a:t>32</a:t>
            </a:r>
            <a:r>
              <a:t> Let them exalt Him also in the assembly of the people, And praise Him in the company of the elders.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198" name="Image" descr="Image"/>
          <p:cNvPicPr>
            <a:picLocks noChangeAspect="1"/>
          </p:cNvPicPr>
          <p:nvPr/>
        </p:nvPicPr>
        <p:blipFill>
          <a:blip r:embed="rId2">
            <a:extLst/>
          </a:blip>
          <a:srcRect l="27490" t="0" r="29543" b="0"/>
          <a:stretch>
            <a:fillRect/>
          </a:stretch>
        </p:blipFill>
        <p:spPr>
          <a:xfrm>
            <a:off x="580048" y="4688271"/>
            <a:ext cx="3601415" cy="4699001"/>
          </a:xfrm>
          <a:prstGeom prst="rect">
            <a:avLst/>
          </a:prstGeom>
          <a:ln w="12700">
            <a:miter lim="400000"/>
          </a:ln>
          <a:effectLst>
            <a:outerShdw sx="100000" sy="100000" kx="0" ky="0" algn="b" rotWithShape="0" blurRad="177800" dist="118634" dir="5400000">
              <a:srgbClr val="000000">
                <a:alpha val="41481"/>
              </a:srgbClr>
            </a:outerShdw>
          </a:effectLst>
        </p:spPr>
      </p:pic>
      <p:sp>
        <p:nvSpPr>
          <p:cNvPr id="199" name="Proverbs 4:19 (NKJV)…"/>
          <p:cNvSpPr txBox="1"/>
          <p:nvPr/>
        </p:nvSpPr>
        <p:spPr>
          <a:xfrm>
            <a:off x="870052" y="2679574"/>
            <a:ext cx="11264696"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a:solidFill>
                  <a:srgbClr val="000000"/>
                </a:solidFill>
                <a:latin typeface="Century Gothic"/>
                <a:ea typeface="Century Gothic"/>
                <a:cs typeface="Century Gothic"/>
                <a:sym typeface="Century Gothic"/>
              </a:defRPr>
            </a:pPr>
            <a:r>
              <a:t>Proverbs 4:19 (NKJV)</a:t>
            </a:r>
          </a:p>
          <a:p>
            <a:pPr defTabSz="457200">
              <a:defRPr>
                <a:solidFill>
                  <a:srgbClr val="000000"/>
                </a:solidFill>
                <a:latin typeface="Century Gothic"/>
                <a:ea typeface="Century Gothic"/>
                <a:cs typeface="Century Gothic"/>
                <a:sym typeface="Century Gothic"/>
              </a:defRPr>
            </a:pPr>
            <a:r>
              <a:rPr baseline="31999"/>
              <a:t>19</a:t>
            </a:r>
            <a:r>
              <a:t> The way of the wicked </a:t>
            </a:r>
            <a:r>
              <a:rPr i="1"/>
              <a:t>is</a:t>
            </a:r>
            <a:r>
              <a:t> like darkness; They do not know what makes them stumble.</a:t>
            </a:r>
          </a:p>
        </p:txBody>
      </p:sp>
      <p:pic>
        <p:nvPicPr>
          <p:cNvPr id="200"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pic>
        <p:nvPicPr>
          <p:cNvPr id="201" name="Image" descr="Image"/>
          <p:cNvPicPr>
            <a:picLocks noChangeAspect="1"/>
          </p:cNvPicPr>
          <p:nvPr/>
        </p:nvPicPr>
        <p:blipFill>
          <a:blip r:embed="rId4">
            <a:extLst/>
          </a:blip>
          <a:srcRect l="21548" t="0" r="27307" b="0"/>
          <a:stretch>
            <a:fillRect/>
          </a:stretch>
        </p:blipFill>
        <p:spPr>
          <a:xfrm>
            <a:off x="4699992" y="4688271"/>
            <a:ext cx="3604847" cy="4699001"/>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02" name="Image" descr="Image"/>
          <p:cNvPicPr>
            <a:picLocks noChangeAspect="1"/>
          </p:cNvPicPr>
          <p:nvPr/>
        </p:nvPicPr>
        <p:blipFill>
          <a:blip r:embed="rId5">
            <a:extLst/>
          </a:blip>
          <a:srcRect l="51699" t="10539" r="2291" b="0"/>
          <a:stretch>
            <a:fillRect/>
          </a:stretch>
        </p:blipFill>
        <p:spPr>
          <a:xfrm>
            <a:off x="8823507" y="4688271"/>
            <a:ext cx="3607047" cy="4699106"/>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03" name="Image" descr="Image"/>
          <p:cNvPicPr>
            <a:picLocks noChangeAspect="1"/>
          </p:cNvPicPr>
          <p:nvPr/>
        </p:nvPicPr>
        <p:blipFill>
          <a:blip r:embed="rId6">
            <a:extLst/>
          </a:blip>
          <a:stretch>
            <a:fillRect/>
          </a:stretch>
        </p:blipFill>
        <p:spPr>
          <a:xfrm>
            <a:off x="11650476" y="7654463"/>
            <a:ext cx="379056" cy="145508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dissolve" transition="in">
                                      <p:cBhvr>
                                        <p:cTn id="7" dur="3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Jesus Can Give You Rest"/>
          <p:cNvSpPr txBox="1"/>
          <p:nvPr/>
        </p:nvSpPr>
        <p:spPr>
          <a:xfrm>
            <a:off x="110984" y="94719"/>
            <a:ext cx="12782832"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800">
                <a:solidFill>
                  <a:schemeClr val="accent1">
                    <a:satOff val="-5995"/>
                    <a:lumOff val="-11002"/>
                  </a:schemeClr>
                </a:solidFill>
              </a:defRPr>
            </a:lvl1pPr>
          </a:lstStyle>
          <a:p>
            <a:pPr/>
            <a:r>
              <a:t>Jesus Can Give You Rest</a:t>
            </a:r>
          </a:p>
        </p:txBody>
      </p:sp>
      <p:pic>
        <p:nvPicPr>
          <p:cNvPr id="206" name="Image" descr="Image"/>
          <p:cNvPicPr>
            <a:picLocks noChangeAspect="1"/>
          </p:cNvPicPr>
          <p:nvPr/>
        </p:nvPicPr>
        <p:blipFill>
          <a:blip r:embed="rId2">
            <a:extLst/>
          </a:blip>
          <a:srcRect l="27490" t="0" r="29543" b="0"/>
          <a:stretch>
            <a:fillRect/>
          </a:stretch>
        </p:blipFill>
        <p:spPr>
          <a:xfrm>
            <a:off x="580048" y="4688271"/>
            <a:ext cx="3601415" cy="4699001"/>
          </a:xfrm>
          <a:prstGeom prst="rect">
            <a:avLst/>
          </a:prstGeom>
          <a:ln w="12700">
            <a:miter lim="400000"/>
          </a:ln>
          <a:effectLst>
            <a:outerShdw sx="100000" sy="100000" kx="0" ky="0" algn="b" rotWithShape="0" blurRad="177800" dist="118634" dir="5400000">
              <a:srgbClr val="000000">
                <a:alpha val="41481"/>
              </a:srgbClr>
            </a:outerShdw>
          </a:effectLst>
        </p:spPr>
      </p:pic>
      <p:sp>
        <p:nvSpPr>
          <p:cNvPr id="207" name="Proverbs 13:15 (NKJV)…"/>
          <p:cNvSpPr txBox="1"/>
          <p:nvPr/>
        </p:nvSpPr>
        <p:spPr>
          <a:xfrm>
            <a:off x="1053660" y="2674512"/>
            <a:ext cx="1089748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a:solidFill>
                  <a:srgbClr val="000000"/>
                </a:solidFill>
                <a:latin typeface="Century Gothic"/>
                <a:ea typeface="Century Gothic"/>
                <a:cs typeface="Century Gothic"/>
                <a:sym typeface="Century Gothic"/>
              </a:defRPr>
            </a:pPr>
            <a:r>
              <a:t>Proverbs 13:15 (NKJV)</a:t>
            </a:r>
          </a:p>
          <a:p>
            <a:pPr defTabSz="457200">
              <a:defRPr>
                <a:solidFill>
                  <a:srgbClr val="000000"/>
                </a:solidFill>
                <a:latin typeface="Century Gothic"/>
                <a:ea typeface="Century Gothic"/>
                <a:cs typeface="Century Gothic"/>
                <a:sym typeface="Century Gothic"/>
              </a:defRPr>
            </a:pPr>
            <a:r>
              <a:rPr baseline="31999"/>
              <a:t>15</a:t>
            </a:r>
            <a:r>
              <a:t> Good understanding gains favor, But the way of the unfaithful </a:t>
            </a:r>
            <a:r>
              <a:rPr i="1"/>
              <a:t>is</a:t>
            </a:r>
            <a:r>
              <a:t> hard.</a:t>
            </a:r>
          </a:p>
        </p:txBody>
      </p:sp>
      <p:pic>
        <p:nvPicPr>
          <p:cNvPr id="208" name="The Destructive Nature of SIN" descr="The Destructive Nature of SIN"/>
          <p:cNvPicPr>
            <a:picLocks noChangeAspect="0"/>
          </p:cNvPicPr>
          <p:nvPr/>
        </p:nvPicPr>
        <p:blipFill>
          <a:blip r:embed="rId3">
            <a:extLst/>
          </a:blip>
          <a:stretch>
            <a:fillRect/>
          </a:stretch>
        </p:blipFill>
        <p:spPr>
          <a:xfrm>
            <a:off x="240469" y="1042528"/>
            <a:ext cx="12523862" cy="1765301"/>
          </a:xfrm>
          <a:prstGeom prst="rect">
            <a:avLst/>
          </a:prstGeom>
        </p:spPr>
      </p:pic>
      <p:pic>
        <p:nvPicPr>
          <p:cNvPr id="209" name="Image" descr="Image"/>
          <p:cNvPicPr>
            <a:picLocks noChangeAspect="1"/>
          </p:cNvPicPr>
          <p:nvPr/>
        </p:nvPicPr>
        <p:blipFill>
          <a:blip r:embed="rId4">
            <a:extLst/>
          </a:blip>
          <a:srcRect l="21548" t="0" r="27307" b="0"/>
          <a:stretch>
            <a:fillRect/>
          </a:stretch>
        </p:blipFill>
        <p:spPr>
          <a:xfrm>
            <a:off x="4699992" y="4688271"/>
            <a:ext cx="3604847" cy="4699001"/>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10" name="Image" descr="Image"/>
          <p:cNvPicPr>
            <a:picLocks noChangeAspect="1"/>
          </p:cNvPicPr>
          <p:nvPr/>
        </p:nvPicPr>
        <p:blipFill>
          <a:blip r:embed="rId5">
            <a:extLst/>
          </a:blip>
          <a:srcRect l="51699" t="10539" r="2291" b="0"/>
          <a:stretch>
            <a:fillRect/>
          </a:stretch>
        </p:blipFill>
        <p:spPr>
          <a:xfrm>
            <a:off x="8823507" y="4688271"/>
            <a:ext cx="3607047" cy="4699106"/>
          </a:xfrm>
          <a:prstGeom prst="rect">
            <a:avLst/>
          </a:prstGeom>
          <a:ln w="12700">
            <a:miter lim="400000"/>
          </a:ln>
          <a:effectLst>
            <a:outerShdw sx="100000" sy="100000" kx="0" ky="0" algn="b" rotWithShape="0" blurRad="177800" dist="118634" dir="5400000">
              <a:srgbClr val="000000">
                <a:alpha val="41481"/>
              </a:srgbClr>
            </a:outerShdw>
          </a:effectLst>
        </p:spPr>
      </p:pic>
      <p:pic>
        <p:nvPicPr>
          <p:cNvPr id="211" name="Image" descr="Image"/>
          <p:cNvPicPr>
            <a:picLocks noChangeAspect="1"/>
          </p:cNvPicPr>
          <p:nvPr/>
        </p:nvPicPr>
        <p:blipFill>
          <a:blip r:embed="rId6">
            <a:extLst/>
          </a:blip>
          <a:stretch>
            <a:fillRect/>
          </a:stretch>
        </p:blipFill>
        <p:spPr>
          <a:xfrm>
            <a:off x="11650476" y="7654463"/>
            <a:ext cx="379056" cy="14550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