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55" name="Shape 255"/>
          <p:cNvSpPr/>
          <p:nvPr>
            <p:ph type="sldImg"/>
          </p:nvPr>
        </p:nvSpPr>
        <p:spPr>
          <a:xfrm>
            <a:off x="1143000" y="685800"/>
            <a:ext cx="4572000" cy="3429000"/>
          </a:xfrm>
          <a:prstGeom prst="rect">
            <a:avLst/>
          </a:prstGeom>
        </p:spPr>
        <p:txBody>
          <a:bodyPr/>
          <a:lstStyle/>
          <a:p>
            <a:pPr/>
          </a:p>
        </p:txBody>
      </p:sp>
      <p:sp>
        <p:nvSpPr>
          <p:cNvPr id="256" name="Shape 25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 Id="rId3" Type="http://schemas.openxmlformats.org/officeDocument/2006/relationships/image" Target="../media/image2.tif"/></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tif"/><Relationship Id="rId4" Type="http://schemas.openxmlformats.org/officeDocument/2006/relationships/image" Target="../media/image2.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tif"/><Relationship Id="rId4" Type="http://schemas.openxmlformats.org/officeDocument/2006/relationships/image" Target="../media/image2.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3.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17" name="Picture 2" descr="Picture 2"/>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18"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Title Text"/>
          <p:cNvSpPr txBox="1"/>
          <p:nvPr>
            <p:ph type="title"/>
          </p:nvPr>
        </p:nvSpPr>
        <p:spPr>
          <a:xfrm>
            <a:off x="762000" y="2463800"/>
            <a:ext cx="11480800" cy="2540000"/>
          </a:xfrm>
          <a:prstGeom prst="rect">
            <a:avLst/>
          </a:prstGeom>
        </p:spPr>
        <p:txBody>
          <a:bodyPr anchor="b"/>
          <a:lstStyle>
            <a:lvl1pPr>
              <a:defRPr b="1" cap="none" sz="6400">
                <a:solidFill>
                  <a:srgbClr val="FFFFFF"/>
                </a:solidFill>
                <a:effectLst>
                  <a:outerShdw sx="100000" sy="100000" kx="0" ky="0" algn="b" rotWithShape="0" blurRad="50800" dist="25400" dir="5400000">
                    <a:srgbClr val="000000"/>
                  </a:outerShdw>
                </a:effectLst>
                <a:latin typeface="Helvetica Neue"/>
                <a:ea typeface="Helvetica Neue"/>
                <a:cs typeface="Helvetica Neue"/>
                <a:sym typeface="Helvetica Neue"/>
              </a:defRPr>
            </a:lvl1pPr>
          </a:lstStyle>
          <a:p>
            <a:pPr/>
            <a:r>
              <a:t>Title Text</a:t>
            </a:r>
          </a:p>
        </p:txBody>
      </p:sp>
      <p:sp>
        <p:nvSpPr>
          <p:cNvPr id="126"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0" indent="0" algn="ctr">
              <a:spcBef>
                <a:spcPts val="0"/>
              </a:spcBef>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0" indent="0" algn="ctr">
              <a:spcBef>
                <a:spcPts val="0"/>
              </a:spcBef>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0" indent="0" algn="ctr">
              <a:spcBef>
                <a:spcPts val="0"/>
              </a:spcBef>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0" indent="0" algn="ctr">
              <a:spcBef>
                <a:spcPts val="0"/>
              </a:spcBef>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127" name="Slide Number"/>
          <p:cNvSpPr txBox="1"/>
          <p:nvPr>
            <p:ph type="sldNum" sz="quarter" idx="2"/>
          </p:nvPr>
        </p:nvSpPr>
        <p:spPr>
          <a:xfrm>
            <a:off x="6311798" y="9251950"/>
            <a:ext cx="368504" cy="374600"/>
          </a:xfrm>
          <a:prstGeom prst="rect">
            <a:avLst/>
          </a:prstGeom>
        </p:spPr>
        <p:txBody>
          <a:bodyPr anchor="t"/>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Slide Number"/>
          <p:cNvSpPr txBox="1"/>
          <p:nvPr>
            <p:ph type="sldNum" sz="quarter" idx="2"/>
          </p:nvPr>
        </p:nvSpPr>
        <p:spPr>
          <a:xfrm>
            <a:off x="6311798" y="9255150"/>
            <a:ext cx="368504" cy="374600"/>
          </a:xfrm>
          <a:prstGeom prst="rect">
            <a:avLst/>
          </a:prstGeom>
        </p:spPr>
        <p:txBody>
          <a:bodyPr anchor="ct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copy">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43" name="Group"/>
          <p:cNvGrpSpPr/>
          <p:nvPr/>
        </p:nvGrpSpPr>
        <p:grpSpPr>
          <a:xfrm>
            <a:off x="-25400" y="-25400"/>
            <a:ext cx="13042896" cy="9842503"/>
            <a:chOff x="0" y="0"/>
            <a:chExt cx="13042895" cy="9842502"/>
          </a:xfrm>
        </p:grpSpPr>
        <p:sp>
          <p:nvSpPr>
            <p:cNvPr id="141" name="Rectangle"/>
            <p:cNvSpPr/>
            <p:nvPr/>
          </p:nvSpPr>
          <p:spPr>
            <a:xfrm>
              <a:off x="0" y="12782"/>
              <a:ext cx="13042896" cy="9829721"/>
            </a:xfrm>
            <a:prstGeom prst="rect">
              <a:avLst/>
            </a:prstGeom>
            <a:gradFill flip="none" rotWithShape="1">
              <a:gsLst>
                <a:gs pos="0">
                  <a:srgbClr val="663607"/>
                </a:gs>
                <a:gs pos="100000">
                  <a:srgbClr val="2F0908"/>
                </a:gs>
              </a:gsLst>
              <a:lin ang="5400000" scaled="0"/>
            </a:gradFill>
            <a:ln w="25400" cap="flat">
              <a:solidFill>
                <a:srgbClr val="000000"/>
              </a:solidFill>
              <a:prstDash val="solid"/>
              <a:miter lim="400000"/>
            </a:ln>
            <a:effectLst/>
          </p:spPr>
          <p:txBody>
            <a:bodyPr wrap="square" lIns="38100" tIns="38100" rIns="38100" bIns="38100" numCol="1" anchor="t">
              <a:noAutofit/>
            </a:bodyPr>
            <a:lstStyle/>
            <a:p>
              <a:pPr algn="l" defTabSz="1295400">
                <a:buClr>
                  <a:srgbClr val="FFFFFF"/>
                </a:buClr>
                <a:defRPr sz="2400">
                  <a:solidFill>
                    <a:srgbClr val="FFFFFF"/>
                  </a:solidFill>
                  <a:uFill>
                    <a:solidFill>
                      <a:srgbClr val="FFFFFF"/>
                    </a:solidFill>
                  </a:uFill>
                  <a:latin typeface="Constantia"/>
                  <a:ea typeface="Constantia"/>
                  <a:cs typeface="Constantia"/>
                  <a:sym typeface="Constantia"/>
                </a:defRPr>
              </a:pPr>
            </a:p>
          </p:txBody>
        </p:sp>
        <p:pic>
          <p:nvPicPr>
            <p:cNvPr id="142" name="imperium_windrose%20transparent.tiff" descr="imperium_windrose%20transparent.tiff"/>
            <p:cNvPicPr>
              <a:picLocks noChangeAspect="0"/>
            </p:cNvPicPr>
            <p:nvPr/>
          </p:nvPicPr>
          <p:blipFill>
            <a:blip r:embed="rId3">
              <a:extLst/>
            </a:blip>
            <a:stretch>
              <a:fillRect/>
            </a:stretch>
          </p:blipFill>
          <p:spPr>
            <a:xfrm>
              <a:off x="87186" y="0"/>
              <a:ext cx="12954085" cy="9740246"/>
            </a:xfrm>
            <a:prstGeom prst="rect">
              <a:avLst/>
            </a:prstGeom>
            <a:ln w="12700" cap="flat">
              <a:noFill/>
              <a:miter lim="400000"/>
            </a:ln>
            <a:effectLst/>
          </p:spPr>
        </p:pic>
      </p:grpSp>
      <p:sp>
        <p:nvSpPr>
          <p:cNvPr id="144" name="Click to edit Master text styles"/>
          <p:cNvSpPr/>
          <p:nvPr>
            <p:ph type="body" sz="half" idx="13"/>
          </p:nvPr>
        </p:nvSpPr>
        <p:spPr>
          <a:xfrm>
            <a:off x="6616700" y="2171700"/>
            <a:ext cx="5774132" cy="6502400"/>
          </a:xfrm>
          <a:prstGeom prst="rect">
            <a:avLst/>
          </a:prstGeom>
          <a:ln>
            <a:round/>
          </a:ln>
        </p:spPr>
        <p:txBody>
          <a:bodyPr lIns="38100" tIns="38100" rIns="38100" bIns="38100" anchor="t">
            <a:noAutofit/>
          </a:bodyPr>
          <a:lstStyle>
            <a:lvl1pPr marL="274320" indent="-274320" defTabSz="1295400">
              <a:spcBef>
                <a:spcPts val="900"/>
              </a:spcBef>
              <a:buClr>
                <a:srgbClr val="DF983A"/>
              </a:buClr>
              <a:buSzPct val="85000"/>
              <a:buChar char=""/>
              <a:defRPr sz="3600">
                <a:solidFill>
                  <a:srgbClr val="FFFFFF"/>
                </a:solidFill>
                <a:uFill>
                  <a:solidFill>
                    <a:srgbClr val="FFFFFF"/>
                  </a:solidFill>
                </a:uFill>
                <a:latin typeface="Constantia"/>
                <a:ea typeface="Constantia"/>
                <a:cs typeface="Constantia"/>
                <a:sym typeface="Constantia"/>
              </a:defRPr>
            </a:lvl1pPr>
          </a:lstStyle>
          <a:p>
            <a:pPr/>
            <a:r>
              <a:t>Click to edit Master text styles</a:t>
            </a:r>
          </a:p>
        </p:txBody>
      </p:sp>
      <p:sp>
        <p:nvSpPr>
          <p:cNvPr id="145" name="Title Text"/>
          <p:cNvSpPr txBox="1"/>
          <p:nvPr>
            <p:ph type="title"/>
          </p:nvPr>
        </p:nvSpPr>
        <p:spPr>
          <a:xfrm>
            <a:off x="647700" y="215900"/>
            <a:ext cx="11709400" cy="1739900"/>
          </a:xfrm>
          <a:prstGeom prst="rect">
            <a:avLst/>
          </a:prstGeom>
          <a:ln w="6350">
            <a:round/>
          </a:ln>
        </p:spPr>
        <p:txBody>
          <a:bodyPr lIns="38100" tIns="38100" rIns="38100" bIns="38100" anchor="b">
            <a:noAutofit/>
          </a:bodyPr>
          <a:lstStyle>
            <a:lvl1pPr algn="l" defTabSz="1295400">
              <a:defRPr cap="none" spc="-138" sz="5800">
                <a:solidFill>
                  <a:srgbClr val="FAFAFA"/>
                </a:solidFill>
                <a:uFill>
                  <a:solidFill>
                    <a:srgbClr val="FAFAFA"/>
                  </a:solidFill>
                </a:uFill>
                <a:latin typeface="Constantia"/>
                <a:ea typeface="Constantia"/>
                <a:cs typeface="Constantia"/>
                <a:sym typeface="Constantia"/>
              </a:defRPr>
            </a:lvl1pPr>
          </a:lstStyle>
          <a:p>
            <a:pPr/>
            <a:r>
              <a:t>Title Text</a:t>
            </a:r>
          </a:p>
        </p:txBody>
      </p:sp>
      <p:sp>
        <p:nvSpPr>
          <p:cNvPr id="146" name="Body Level One…"/>
          <p:cNvSpPr txBox="1"/>
          <p:nvPr>
            <p:ph type="body" sz="half" idx="1"/>
          </p:nvPr>
        </p:nvSpPr>
        <p:spPr>
          <a:xfrm>
            <a:off x="647700" y="2171700"/>
            <a:ext cx="5774132" cy="6502400"/>
          </a:xfrm>
          <a:prstGeom prst="rect">
            <a:avLst/>
          </a:prstGeom>
          <a:ln>
            <a:round/>
          </a:ln>
        </p:spPr>
        <p:txBody>
          <a:bodyPr lIns="38100" tIns="38100" rIns="38100" bIns="38100" anchor="t">
            <a:noAutofit/>
          </a:bodyPr>
          <a:lstStyle>
            <a:lvl1pPr marL="274320" indent="-274320" defTabSz="1295400">
              <a:spcBef>
                <a:spcPts val="900"/>
              </a:spcBef>
              <a:buClr>
                <a:srgbClr val="DF983A"/>
              </a:buClr>
              <a:buSzPct val="85000"/>
              <a:buChar char=""/>
              <a:defRPr sz="3600">
                <a:solidFill>
                  <a:srgbClr val="FFFFFF"/>
                </a:solidFill>
                <a:uFill>
                  <a:solidFill>
                    <a:srgbClr val="FFFFFF"/>
                  </a:solidFill>
                </a:uFill>
                <a:latin typeface="Constantia"/>
                <a:ea typeface="Constantia"/>
                <a:cs typeface="Constantia"/>
                <a:sym typeface="Constantia"/>
              </a:defRPr>
            </a:lvl1pPr>
            <a:lvl2pPr marL="640080" indent="-274320" defTabSz="1295400">
              <a:spcBef>
                <a:spcPts val="400"/>
              </a:spcBef>
              <a:buClr>
                <a:srgbClr val="C98833"/>
              </a:buClr>
              <a:buSzPct val="85000"/>
              <a:buChar char=""/>
              <a:defRPr sz="3400">
                <a:solidFill>
                  <a:srgbClr val="F0EDD0"/>
                </a:solidFill>
                <a:uFill>
                  <a:solidFill>
                    <a:srgbClr val="F0EDD0"/>
                  </a:solidFill>
                </a:uFill>
                <a:latin typeface="Constantia"/>
                <a:ea typeface="Constantia"/>
                <a:cs typeface="Constantia"/>
                <a:sym typeface="Constantia"/>
              </a:defRPr>
            </a:lvl2pPr>
            <a:lvl3pPr marL="1005839" indent="-228599" defTabSz="1295400">
              <a:spcBef>
                <a:spcPts val="400"/>
              </a:spcBef>
              <a:buClr>
                <a:srgbClr val="AD752B"/>
              </a:buClr>
              <a:buSzPct val="85000"/>
              <a:buChar char=""/>
              <a:defRPr sz="2800">
                <a:solidFill>
                  <a:srgbClr val="FFFFFF"/>
                </a:solidFill>
                <a:uFill>
                  <a:solidFill>
                    <a:srgbClr val="FFFFFF"/>
                  </a:solidFill>
                </a:uFill>
                <a:latin typeface="Constantia"/>
                <a:ea typeface="Constantia"/>
                <a:cs typeface="Constantia"/>
                <a:sym typeface="Constantia"/>
              </a:defRPr>
            </a:lvl3pPr>
            <a:lvl4pPr marL="1280160" indent="-228600" defTabSz="1295400">
              <a:spcBef>
                <a:spcPts val="400"/>
              </a:spcBef>
              <a:buClr>
                <a:srgbClr val="C98833"/>
              </a:buClr>
              <a:buSzPct val="85000"/>
              <a:buChar char=""/>
              <a:defRPr sz="2600">
                <a:solidFill>
                  <a:srgbClr val="FFFFFF"/>
                </a:solidFill>
                <a:uFill>
                  <a:solidFill>
                    <a:srgbClr val="FFFFFF"/>
                  </a:solidFill>
                </a:uFill>
                <a:latin typeface="Constantia"/>
                <a:ea typeface="Constantia"/>
                <a:cs typeface="Constantia"/>
                <a:sym typeface="Constantia"/>
              </a:defRPr>
            </a:lvl4pPr>
            <a:lvl5pPr marL="1554480" indent="-228600" defTabSz="1295400">
              <a:spcBef>
                <a:spcPts val="400"/>
              </a:spcBef>
              <a:buClr>
                <a:srgbClr val="C98833"/>
              </a:buClr>
              <a:buSzPct val="85000"/>
              <a:buChar char=""/>
              <a:defRPr sz="2200">
                <a:solidFill>
                  <a:srgbClr val="FFFFFF"/>
                </a:solidFill>
                <a:uFill>
                  <a:solidFill>
                    <a:srgbClr val="FFFFFF"/>
                  </a:solidFill>
                </a:uFill>
                <a:latin typeface="Constantia"/>
                <a:ea typeface="Constantia"/>
                <a:cs typeface="Constantia"/>
                <a:sym typeface="Constantia"/>
              </a:defRPr>
            </a:lvl5pPr>
          </a:lstStyle>
          <a:p>
            <a:pPr/>
            <a:r>
              <a:t>Body Level One</a:t>
            </a:r>
          </a:p>
          <a:p>
            <a:pPr lvl="1"/>
            <a:r>
              <a:t>Body Level Two</a:t>
            </a:r>
          </a:p>
          <a:p>
            <a:pPr lvl="2"/>
            <a:r>
              <a:t>Body Level Three</a:t>
            </a:r>
          </a:p>
          <a:p>
            <a:pPr lvl="3"/>
            <a:r>
              <a:t>Body Level Four</a:t>
            </a:r>
          </a:p>
          <a:p>
            <a:pPr lvl="4"/>
            <a:r>
              <a:t>Body Level Five</a:t>
            </a:r>
          </a:p>
        </p:txBody>
      </p:sp>
      <p:sp>
        <p:nvSpPr>
          <p:cNvPr id="147" name="Slide Number"/>
          <p:cNvSpPr txBox="1"/>
          <p:nvPr>
            <p:ph type="sldNum" sz="quarter" idx="2"/>
          </p:nvPr>
        </p:nvSpPr>
        <p:spPr>
          <a:xfrm>
            <a:off x="12446499" y="209599"/>
            <a:ext cx="380406" cy="438102"/>
          </a:xfrm>
          <a:prstGeom prst="rect">
            <a:avLst/>
          </a:prstGeom>
          <a:ln>
            <a:round/>
          </a:ln>
        </p:spPr>
        <p:txBody>
          <a:bodyPr lIns="0" tIns="0" rIns="0" bIns="0"/>
          <a:lstStyle>
            <a:lvl1pPr algn="r" defTabSz="1295400">
              <a:defRPr sz="3400">
                <a:solidFill>
                  <a:srgbClr val="F0EDD0"/>
                </a:solidFill>
                <a:effectLst>
                  <a:outerShdw sx="100000" sy="100000" kx="0" ky="0" algn="b" rotWithShape="0" blurRad="50800" dist="38100" dir="2700000">
                    <a:srgbClr val="000000">
                      <a:alpha val="40000"/>
                    </a:srgbClr>
                  </a:outerShdw>
                </a:effectLst>
                <a:uFill>
                  <a:solidFill>
                    <a:srgbClr val="F0EDD0"/>
                  </a:solidFill>
                </a:uFill>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56" name="Group"/>
          <p:cNvGrpSpPr/>
          <p:nvPr/>
        </p:nvGrpSpPr>
        <p:grpSpPr>
          <a:xfrm>
            <a:off x="-25400" y="-25400"/>
            <a:ext cx="13055600" cy="9779000"/>
            <a:chOff x="0" y="0"/>
            <a:chExt cx="13055600" cy="9779000"/>
          </a:xfrm>
        </p:grpSpPr>
        <p:sp>
          <p:nvSpPr>
            <p:cNvPr id="154" name="Rectangle"/>
            <p:cNvSpPr/>
            <p:nvPr/>
          </p:nvSpPr>
          <p:spPr>
            <a:xfrm>
              <a:off x="0" y="12700"/>
              <a:ext cx="13055600" cy="9766300"/>
            </a:xfrm>
            <a:prstGeom prst="rect">
              <a:avLst/>
            </a:prstGeom>
            <a:gradFill flip="none" rotWithShape="1">
              <a:gsLst>
                <a:gs pos="0">
                  <a:srgbClr val="663607"/>
                </a:gs>
                <a:gs pos="100000">
                  <a:srgbClr val="2F0908"/>
                </a:gs>
              </a:gsLst>
              <a:lin ang="5400000" scaled="0"/>
            </a:gradFill>
            <a:ln w="25400" cap="flat">
              <a:solidFill>
                <a:srgbClr val="000000"/>
              </a:solidFill>
              <a:prstDash val="solid"/>
              <a:miter lim="400000"/>
            </a:ln>
            <a:effectLst/>
          </p:spPr>
          <p:txBody>
            <a:bodyPr wrap="square" lIns="38100" tIns="38100" rIns="38100" bIns="38100" numCol="1" anchor="t">
              <a:noAutofit/>
            </a:bodyPr>
            <a:lstStyle/>
            <a:p>
              <a:pPr algn="l" defTabSz="1295400">
                <a:buClr>
                  <a:srgbClr val="FFFFFF"/>
                </a:buClr>
                <a:defRPr sz="2400">
                  <a:solidFill>
                    <a:srgbClr val="FFFFFF"/>
                  </a:solidFill>
                  <a:uFill>
                    <a:solidFill>
                      <a:srgbClr val="FFFFFF"/>
                    </a:solidFill>
                  </a:uFill>
                  <a:latin typeface="Constantia"/>
                  <a:ea typeface="Constantia"/>
                  <a:cs typeface="Constantia"/>
                  <a:sym typeface="Constantia"/>
                </a:defRPr>
              </a:pPr>
            </a:p>
          </p:txBody>
        </p:sp>
        <p:pic>
          <p:nvPicPr>
            <p:cNvPr id="155" name="imperium_windrose%20transparent.tiff" descr="imperium_windrose%20transparent.tiff"/>
            <p:cNvPicPr>
              <a:picLocks noChangeAspect="0"/>
            </p:cNvPicPr>
            <p:nvPr/>
          </p:nvPicPr>
          <p:blipFill>
            <a:blip r:embed="rId3">
              <a:extLst/>
            </a:blip>
            <a:stretch>
              <a:fillRect/>
            </a:stretch>
          </p:blipFill>
          <p:spPr>
            <a:xfrm>
              <a:off x="87271" y="0"/>
              <a:ext cx="12966701" cy="9677400"/>
            </a:xfrm>
            <a:prstGeom prst="rect">
              <a:avLst/>
            </a:prstGeom>
            <a:ln w="12700" cap="flat">
              <a:noFill/>
              <a:miter lim="400000"/>
            </a:ln>
            <a:effectLst/>
          </p:spPr>
        </p:pic>
      </p:grpSp>
      <p:sp>
        <p:nvSpPr>
          <p:cNvPr id="157" name="Title Text"/>
          <p:cNvSpPr txBox="1"/>
          <p:nvPr>
            <p:ph type="title"/>
          </p:nvPr>
        </p:nvSpPr>
        <p:spPr>
          <a:xfrm>
            <a:off x="1270000" y="635000"/>
            <a:ext cx="10464800" cy="2108200"/>
          </a:xfrm>
          <a:prstGeom prst="rect">
            <a:avLst/>
          </a:prstGeom>
        </p:spPr>
        <p:txBody>
          <a:bodyPr>
            <a:noAutofit/>
          </a:bodyPr>
          <a:lstStyle>
            <a:lvl1pPr algn="l">
              <a:defRPr cap="none">
                <a:solidFill>
                  <a:srgbClr val="3E231A"/>
                </a:solidFill>
                <a:latin typeface="Papyrus"/>
                <a:ea typeface="Papyrus"/>
                <a:cs typeface="Papyrus"/>
                <a:sym typeface="Papyrus"/>
              </a:defRPr>
            </a:lvl1pPr>
          </a:lstStyle>
          <a:p>
            <a:pPr/>
            <a:r>
              <a:t>Title Text</a:t>
            </a:r>
          </a:p>
        </p:txBody>
      </p:sp>
      <p:sp>
        <p:nvSpPr>
          <p:cNvPr id="158" name="Body Level One…"/>
          <p:cNvSpPr txBox="1"/>
          <p:nvPr>
            <p:ph type="body" idx="1"/>
          </p:nvPr>
        </p:nvSpPr>
        <p:spPr>
          <a:xfrm>
            <a:off x="1270000" y="2819400"/>
            <a:ext cx="10464800" cy="5842000"/>
          </a:xfrm>
          <a:prstGeom prst="rect">
            <a:avLst/>
          </a:prstGeom>
        </p:spPr>
        <p:txBody>
          <a:bodyPr>
            <a:noAutofit/>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59" name="Slide Number"/>
          <p:cNvSpPr txBox="1"/>
          <p:nvPr>
            <p:ph type="sldNum" sz="quarter" idx="2"/>
          </p:nvPr>
        </p:nvSpPr>
        <p:spPr>
          <a:xfrm>
            <a:off x="6337300" y="9296400"/>
            <a:ext cx="323478" cy="457200"/>
          </a:xfrm>
          <a:prstGeom prst="rect">
            <a:avLst/>
          </a:prstGeom>
        </p:spPr>
        <p:txBody>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FFEB95"/>
            </a:gs>
            <a:gs pos="100000">
              <a:srgbClr val="FFF3BC"/>
            </a:gs>
          </a:gsLst>
          <a:path path="circle">
            <a:fillToRect l="50000" t="50000" r="50000" b="50000"/>
          </a:path>
        </a:gradFill>
      </p:bgPr>
    </p:bg>
    <p:spTree>
      <p:nvGrpSpPr>
        <p:cNvPr id="1" name=""/>
        <p:cNvGrpSpPr/>
        <p:nvPr/>
      </p:nvGrpSpPr>
      <p:grpSpPr>
        <a:xfrm>
          <a:off x="0" y="0"/>
          <a:ext cx="0" cy="0"/>
          <a:chOff x="0" y="0"/>
          <a:chExt cx="0" cy="0"/>
        </a:xfrm>
      </p:grpSpPr>
      <p:sp>
        <p:nvSpPr>
          <p:cNvPr id="166"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FFEB95"/>
            </a:gs>
            <a:gs pos="100000">
              <a:srgbClr val="FFF3BC"/>
            </a:gs>
          </a:gsLst>
          <a:path path="circle">
            <a:fillToRect l="50000" t="50000" r="50000" b="50000"/>
          </a:path>
        </a:gradFill>
      </p:bgPr>
    </p:bg>
    <p:spTree>
      <p:nvGrpSpPr>
        <p:cNvPr id="1" name=""/>
        <p:cNvGrpSpPr/>
        <p:nvPr/>
      </p:nvGrpSpPr>
      <p:grpSpPr>
        <a:xfrm>
          <a:off x="0" y="0"/>
          <a:ext cx="0" cy="0"/>
          <a:chOff x="0" y="0"/>
          <a:chExt cx="0" cy="0"/>
        </a:xfrm>
      </p:grpSpPr>
      <p:sp>
        <p:nvSpPr>
          <p:cNvPr id="173"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
        <p:nvSpPr>
          <p:cNvPr id="174" name="Title Text"/>
          <p:cNvSpPr txBox="1"/>
          <p:nvPr>
            <p:ph type="title"/>
          </p:nvPr>
        </p:nvSpPr>
        <p:spPr>
          <a:xfrm>
            <a:off x="650239" y="390595"/>
            <a:ext cx="11704322" cy="1625601"/>
          </a:xfrm>
          <a:prstGeom prst="rect">
            <a:avLst/>
          </a:prstGeom>
        </p:spPr>
        <p:txBody>
          <a:bodyPr lIns="65023" tIns="65023" rIns="65023" bIns="65023"/>
          <a:lstStyle>
            <a:lvl1pPr defTabSz="1300480">
              <a:defRPr cap="none" sz="6200">
                <a:solidFill>
                  <a:srgbClr val="000000"/>
                </a:solidFill>
                <a:latin typeface="Arial"/>
                <a:ea typeface="Arial"/>
                <a:cs typeface="Arial"/>
                <a:sym typeface="Arial"/>
              </a:defRPr>
            </a:lvl1pPr>
          </a:lstStyle>
          <a:p>
            <a:pPr/>
            <a:r>
              <a:t>Title Text</a:t>
            </a:r>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346200" y="520700"/>
            <a:ext cx="10388600" cy="5860236"/>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FFEB95"/>
            </a:gs>
            <a:gs pos="100000">
              <a:srgbClr val="FFF3BC"/>
            </a:gs>
          </a:gsLst>
          <a:path path="circle">
            <a:fillToRect l="50000" t="50000" r="50000" b="50000"/>
          </a:path>
        </a:gradFill>
      </p:bgPr>
    </p:bg>
    <p:spTree>
      <p:nvGrpSpPr>
        <p:cNvPr id="1" name=""/>
        <p:cNvGrpSpPr/>
        <p:nvPr/>
      </p:nvGrpSpPr>
      <p:grpSpPr>
        <a:xfrm>
          <a:off x="0" y="0"/>
          <a:ext cx="0" cy="0"/>
          <a:chOff x="0" y="0"/>
          <a:chExt cx="0" cy="0"/>
        </a:xfrm>
      </p:grpSpPr>
      <p:sp>
        <p:nvSpPr>
          <p:cNvPr id="181"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
        <p:nvSpPr>
          <p:cNvPr id="182" name="Title Text"/>
          <p:cNvSpPr txBox="1"/>
          <p:nvPr>
            <p:ph type="title"/>
          </p:nvPr>
        </p:nvSpPr>
        <p:spPr>
          <a:xfrm>
            <a:off x="650239" y="390595"/>
            <a:ext cx="11704322" cy="1625601"/>
          </a:xfrm>
          <a:prstGeom prst="rect">
            <a:avLst/>
          </a:prstGeom>
        </p:spPr>
        <p:txBody>
          <a:bodyPr lIns="65023" tIns="65023" rIns="65023" bIns="65023"/>
          <a:lstStyle>
            <a:lvl1pPr defTabSz="1300480">
              <a:defRPr cap="none" sz="6200">
                <a:solidFill>
                  <a:srgbClr val="000000"/>
                </a:solidFill>
                <a:latin typeface="Arial"/>
                <a:ea typeface="Arial"/>
                <a:cs typeface="Arial"/>
                <a:sym typeface="Arial"/>
              </a:defRPr>
            </a:lvl1pPr>
          </a:lstStyle>
          <a:p>
            <a:pPr/>
            <a:r>
              <a:t>Title Text</a:t>
            </a:r>
          </a:p>
        </p:txBody>
      </p:sp>
      <p:sp>
        <p:nvSpPr>
          <p:cNvPr id="183" name="Body Level One…"/>
          <p:cNvSpPr txBox="1"/>
          <p:nvPr>
            <p:ph type="body" idx="1"/>
          </p:nvPr>
        </p:nvSpPr>
        <p:spPr>
          <a:xfrm>
            <a:off x="650239" y="2275839"/>
            <a:ext cx="11704322" cy="6436926"/>
          </a:xfrm>
          <a:prstGeom prst="rect">
            <a:avLst/>
          </a:prstGeom>
        </p:spPr>
        <p:txBody>
          <a:bodyPr lIns="65023" tIns="65023" rIns="65023" bIns="65023" anchor="t"/>
          <a:lstStyle>
            <a:lvl1pPr marL="471487" indent="-471487" defTabSz="1300480">
              <a:spcBef>
                <a:spcPts val="1000"/>
              </a:spcBef>
              <a:buSzPct val="100000"/>
              <a:buChar char="»"/>
              <a:defRPr sz="4400">
                <a:solidFill>
                  <a:srgbClr val="000000"/>
                </a:solidFill>
                <a:latin typeface="Arial"/>
                <a:ea typeface="Arial"/>
                <a:cs typeface="Arial"/>
                <a:sym typeface="Arial"/>
              </a:defRPr>
            </a:lvl1pPr>
            <a:lvl2pPr marL="906235" indent="-449035" defTabSz="1300480">
              <a:spcBef>
                <a:spcPts val="1000"/>
              </a:spcBef>
              <a:buSzPct val="100000"/>
              <a:buChar char="–"/>
              <a:defRPr sz="4400">
                <a:solidFill>
                  <a:srgbClr val="000000"/>
                </a:solidFill>
                <a:latin typeface="Arial"/>
                <a:ea typeface="Arial"/>
                <a:cs typeface="Arial"/>
                <a:sym typeface="Arial"/>
              </a:defRPr>
            </a:lvl2pPr>
            <a:lvl3pPr marL="1333500" indent="-419100" defTabSz="1300480">
              <a:spcBef>
                <a:spcPts val="1000"/>
              </a:spcBef>
              <a:buSzPct val="100000"/>
              <a:defRPr sz="4400">
                <a:solidFill>
                  <a:srgbClr val="000000"/>
                </a:solidFill>
                <a:latin typeface="Arial"/>
                <a:ea typeface="Arial"/>
                <a:cs typeface="Arial"/>
                <a:sym typeface="Arial"/>
              </a:defRPr>
            </a:lvl3pPr>
            <a:lvl4pPr marL="1874520" indent="-502920" defTabSz="1300480">
              <a:spcBef>
                <a:spcPts val="1000"/>
              </a:spcBef>
              <a:buSzPct val="100000"/>
              <a:buChar char="–"/>
              <a:defRPr sz="4400">
                <a:solidFill>
                  <a:srgbClr val="000000"/>
                </a:solidFill>
                <a:latin typeface="Arial"/>
                <a:ea typeface="Arial"/>
                <a:cs typeface="Arial"/>
                <a:sym typeface="Arial"/>
              </a:defRPr>
            </a:lvl4pPr>
            <a:lvl5pPr marL="2387600" indent="-558800" defTabSz="1300480">
              <a:spcBef>
                <a:spcPts val="1000"/>
              </a:spcBef>
              <a:buSzPct val="100000"/>
              <a:buChar char="»"/>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0"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91"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92"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9"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6"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13"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14"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215"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16"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2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24"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225"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26"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33"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34"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1"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42"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49"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05600" y="609600"/>
            <a:ext cx="5359400" cy="7759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870700" y="2781300"/>
            <a:ext cx="5283200" cy="61849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5029200"/>
            <a:ext cx="5803900" cy="4216400"/>
          </a:xfrm>
          <a:prstGeom prst="rect">
            <a:avLst/>
          </a:prstGeom>
        </p:spPr>
        <p:txBody>
          <a:bodyPr lIns="91439" tIns="45719" rIns="91439" bIns="45719" anchor="t">
            <a:noAutofit/>
          </a:bodyPr>
          <a:lstStyle/>
          <a:p>
            <a:pPr/>
          </a:p>
        </p:txBody>
      </p:sp>
      <p:sp>
        <p:nvSpPr>
          <p:cNvPr id="84" name="Image"/>
          <p:cNvSpPr/>
          <p:nvPr>
            <p:ph type="pic" sz="quarter" idx="14"/>
          </p:nvPr>
        </p:nvSpPr>
        <p:spPr>
          <a:xfrm>
            <a:off x="6664613" y="508000"/>
            <a:ext cx="5803901" cy="4216400"/>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533400" y="508000"/>
            <a:ext cx="5808231" cy="8737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5.tif"/><Relationship Id="rId7"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5.tif"/><Relationship Id="rId6"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5.tif"/><Relationship Id="rId6" Type="http://schemas.openxmlformats.org/officeDocument/2006/relationships/image" Target="../media/image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5.tif"/><Relationship Id="rId7"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5.tif"/><Relationship Id="rId7" Type="http://schemas.openxmlformats.org/officeDocument/2006/relationships/image" Target="../media/image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5.tif"/><Relationship Id="rId7" Type="http://schemas.openxmlformats.org/officeDocument/2006/relationships/image" Target="../media/image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5.tif"/><Relationship Id="rId7" Type="http://schemas.openxmlformats.org/officeDocument/2006/relationships/image" Target="../media/image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5.tif"/><Relationship Id="rId7" Type="http://schemas.openxmlformats.org/officeDocument/2006/relationships/image" Target="../media/image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5.tif"/><Relationship Id="rId7" Type="http://schemas.openxmlformats.org/officeDocument/2006/relationships/image" Target="../media/image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5.tif"/><Relationship Id="rId7" Type="http://schemas.openxmlformats.org/officeDocument/2006/relationships/image" Target="../media/image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5.tif"/><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5.tif"/><Relationship Id="rId7" Type="http://schemas.openxmlformats.org/officeDocument/2006/relationships/image" Target="../media/image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15.png"/><Relationship Id="rId4" Type="http://schemas.openxmlformats.org/officeDocument/2006/relationships/image" Target="../media/image5.tif"/><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1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16.png"/><Relationship Id="rId4" Type="http://schemas.openxmlformats.org/officeDocument/2006/relationships/image" Target="../media/image5.tif"/><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1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5.tif"/><Relationship Id="rId4" Type="http://schemas.openxmlformats.org/officeDocument/2006/relationships/image" Target="../media/image5.png"/><Relationship Id="rId5" Type="http://schemas.openxmlformats.org/officeDocument/2006/relationships/image" Target="../media/image1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5.tif"/><Relationship Id="rId4" Type="http://schemas.openxmlformats.org/officeDocument/2006/relationships/image" Target="../media/image5.png"/><Relationship Id="rId5" Type="http://schemas.openxmlformats.org/officeDocument/2006/relationships/image" Target="../media/image17.png"/><Relationship Id="rId6" Type="http://schemas.openxmlformats.org/officeDocument/2006/relationships/image" Target="../media/image1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5.tif"/><Relationship Id="rId4" Type="http://schemas.openxmlformats.org/officeDocument/2006/relationships/image" Target="../media/image5.png"/><Relationship Id="rId5" Type="http://schemas.openxmlformats.org/officeDocument/2006/relationships/image" Target="../media/image17.png"/><Relationship Id="rId6" Type="http://schemas.openxmlformats.org/officeDocument/2006/relationships/image" Target="../media/image10.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5.tif"/><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7.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 Id="rId3" Type="http://schemas.openxmlformats.org/officeDocument/2006/relationships/hyperlink" Target="http://" TargetMode="External"/><Relationship Id="rId4" Type="http://schemas.openxmlformats.org/officeDocument/2006/relationships/hyperlink" Target="http://w65stchurchofchrist.org/coc/sermons/" TargetMode="Externa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5.tif"/><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1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5.tif"/><Relationship Id="rId7"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Image" descr="Image"/>
          <p:cNvPicPr>
            <a:picLocks noChangeAspect="1"/>
          </p:cNvPicPr>
          <p:nvPr>
            <p:ph type="pic" idx="13"/>
          </p:nvPr>
        </p:nvPicPr>
        <p:blipFill>
          <a:blip r:embed="rId2">
            <a:extLst/>
          </a:blip>
          <a:srcRect l="5541" t="0" r="5541" b="0"/>
          <a:stretch>
            <a:fillRect/>
          </a:stretch>
        </p:blipFill>
        <p:spPr>
          <a:prstGeom prst="rect">
            <a:avLst/>
          </a:prstGeom>
        </p:spPr>
      </p:pic>
      <p:sp>
        <p:nvSpPr>
          <p:cNvPr id="259" name="Teach Us To"/>
          <p:cNvSpPr txBox="1"/>
          <p:nvPr/>
        </p:nvSpPr>
        <p:spPr>
          <a:xfrm>
            <a:off x="1099457" y="2454573"/>
            <a:ext cx="5278375" cy="864108"/>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atin typeface="Sonoma Script"/>
                <a:ea typeface="Sonoma Script"/>
                <a:cs typeface="Sonoma Script"/>
                <a:sym typeface="Sonoma Script"/>
              </a:defRPr>
            </a:lvl1pPr>
          </a:lstStyle>
          <a:p>
            <a:pPr/>
            <a:r>
              <a:t>Teach Us To</a:t>
            </a:r>
          </a:p>
        </p:txBody>
      </p:sp>
      <p:sp>
        <p:nvSpPr>
          <p:cNvPr id="260" name="LORD,"/>
          <p:cNvSpPr txBox="1"/>
          <p:nvPr/>
        </p:nvSpPr>
        <p:spPr>
          <a:xfrm>
            <a:off x="866539" y="347118"/>
            <a:ext cx="5744211" cy="19304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latin typeface="Thames Nude Roman"/>
                <a:ea typeface="Thames Nude Roman"/>
                <a:cs typeface="Thames Nude Roman"/>
                <a:sym typeface="Thames Nude Roman"/>
              </a:defRPr>
            </a:lvl1pPr>
          </a:lstStyle>
          <a:p>
            <a:pPr/>
            <a:r>
              <a:t>LORD,</a:t>
            </a:r>
          </a:p>
        </p:txBody>
      </p:sp>
      <p:sp>
        <p:nvSpPr>
          <p:cNvPr id="261" name="PRAY"/>
          <p:cNvSpPr txBox="1"/>
          <p:nvPr/>
        </p:nvSpPr>
        <p:spPr>
          <a:xfrm>
            <a:off x="779544" y="2777566"/>
            <a:ext cx="5918201" cy="3149593"/>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0">
                <a:latin typeface="Phosphate Inline"/>
                <a:ea typeface="Phosphate Inline"/>
                <a:cs typeface="Phosphate Inline"/>
                <a:sym typeface="Phosphate Inline"/>
              </a:defRPr>
            </a:lvl1pPr>
          </a:lstStyle>
          <a:p>
            <a:pPr/>
            <a:r>
              <a:t>PRAY</a:t>
            </a:r>
          </a:p>
        </p:txBody>
      </p:sp>
      <p:sp>
        <p:nvSpPr>
          <p:cNvPr id="262" name="Luke 11:1-13"/>
          <p:cNvSpPr txBox="1"/>
          <p:nvPr/>
        </p:nvSpPr>
        <p:spPr>
          <a:xfrm>
            <a:off x="9162084" y="8675237"/>
            <a:ext cx="3566184" cy="800101"/>
          </a:xfrm>
          <a:prstGeom prst="rect">
            <a:avLst/>
          </a:prstGeom>
          <a:ln w="12700">
            <a:miter lim="400000"/>
          </a:ln>
          <a:effectLst>
            <a:outerShdw sx="100000" sy="100000" kx="0" ky="0" algn="b" rotWithShape="0" blurRad="152400" dist="112048" dir="2877530">
              <a:srgbClr val="000000">
                <a:alpha val="9979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b="1" sz="4500">
                <a:solidFill>
                  <a:schemeClr val="accent2">
                    <a:hueOff val="50042"/>
                    <a:satOff val="8963"/>
                    <a:lumOff val="14616"/>
                  </a:schemeClr>
                </a:solidFill>
                <a:effectLst>
                  <a:outerShdw sx="100000" sy="100000" kx="0" ky="0" algn="b" rotWithShape="0" blurRad="63500" dist="63500" dir="7680000">
                    <a:srgbClr val="000000"/>
                  </a:outerShdw>
                </a:effectLst>
                <a:latin typeface="Century Gothic"/>
                <a:ea typeface="Century Gothic"/>
                <a:cs typeface="Century Gothic"/>
                <a:sym typeface="Century Gothic"/>
              </a:defRPr>
            </a:lvl1pPr>
          </a:lstStyle>
          <a:p>
            <a:pPr/>
            <a:r>
              <a:t>Luke 11:1-13</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Teach Us To"/>
          <p:cNvSpPr txBox="1"/>
          <p:nvPr/>
        </p:nvSpPr>
        <p:spPr>
          <a:xfrm>
            <a:off x="3988478" y="416567"/>
            <a:ext cx="5450511" cy="873863"/>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atin typeface="Sonoma Script"/>
                <a:ea typeface="Sonoma Script"/>
                <a:cs typeface="Sonoma Script"/>
                <a:sym typeface="Sonoma Script"/>
              </a:defRPr>
            </a:lvl1pPr>
          </a:lstStyle>
          <a:p>
            <a:pPr/>
            <a:r>
              <a:t>Teach Us To</a:t>
            </a:r>
          </a:p>
        </p:txBody>
      </p:sp>
      <p:sp>
        <p:nvSpPr>
          <p:cNvPr id="321" name="LORD,"/>
          <p:cNvSpPr txBox="1"/>
          <p:nvPr/>
        </p:nvSpPr>
        <p:spPr>
          <a:xfrm>
            <a:off x="654853" y="116523"/>
            <a:ext cx="3323350" cy="11430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atin typeface="Thames Nude Roman"/>
                <a:ea typeface="Thames Nude Roman"/>
                <a:cs typeface="Thames Nude Roman"/>
                <a:sym typeface="Thames Nude Roman"/>
              </a:defRPr>
            </a:lvl1pPr>
          </a:lstStyle>
          <a:p>
            <a:pPr/>
            <a:r>
              <a:t>LORD,</a:t>
            </a:r>
          </a:p>
        </p:txBody>
      </p:sp>
      <p:sp>
        <p:nvSpPr>
          <p:cNvPr id="322" name="PRAY"/>
          <p:cNvSpPr txBox="1"/>
          <p:nvPr/>
        </p:nvSpPr>
        <p:spPr>
          <a:xfrm>
            <a:off x="9681930" y="4765"/>
            <a:ext cx="2668017" cy="1442718"/>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latin typeface="Phosphate Inline"/>
                <a:ea typeface="Phosphate Inline"/>
                <a:cs typeface="Phosphate Inline"/>
                <a:sym typeface="Phosphate Inline"/>
              </a:defRPr>
            </a:lvl1pPr>
          </a:lstStyle>
          <a:p>
            <a:pPr/>
            <a:r>
              <a:t>PRAY</a:t>
            </a:r>
          </a:p>
        </p:txBody>
      </p:sp>
      <p:pic>
        <p:nvPicPr>
          <p:cNvPr id="323" name="Line" descr="Line"/>
          <p:cNvPicPr>
            <a:picLocks noChangeAspect="0"/>
          </p:cNvPicPr>
          <p:nvPr/>
        </p:nvPicPr>
        <p:blipFill>
          <a:blip r:embed="rId2">
            <a:alphaModFix amt="99517"/>
            <a:extLst/>
          </a:blip>
          <a:stretch>
            <a:fillRect/>
          </a:stretch>
        </p:blipFill>
        <p:spPr>
          <a:xfrm>
            <a:off x="458497" y="1164183"/>
            <a:ext cx="12087807" cy="443688"/>
          </a:xfrm>
          <a:prstGeom prst="rect">
            <a:avLst/>
          </a:prstGeom>
          <a:effectLst>
            <a:outerShdw sx="100000" sy="100000" kx="0" ky="0" algn="b" rotWithShape="0" blurRad="152400" dist="112048" dir="2877530">
              <a:srgbClr val="000000">
                <a:alpha val="47685"/>
              </a:srgbClr>
            </a:outerShdw>
          </a:effectLst>
        </p:spPr>
      </p:pic>
      <p:pic>
        <p:nvPicPr>
          <p:cNvPr id="324" name="With Reverence Towards God - (vs. 2)" descr="With Reverence Towards God - (vs. 2)"/>
          <p:cNvPicPr>
            <a:picLocks noChangeAspect="0"/>
          </p:cNvPicPr>
          <p:nvPr/>
        </p:nvPicPr>
        <p:blipFill>
          <a:blip r:embed="rId3">
            <a:extLst/>
          </a:blip>
          <a:stretch>
            <a:fillRect/>
          </a:stretch>
        </p:blipFill>
        <p:spPr>
          <a:xfrm>
            <a:off x="202587" y="1609432"/>
            <a:ext cx="12599625" cy="1257301"/>
          </a:xfrm>
          <a:prstGeom prst="rect">
            <a:avLst/>
          </a:prstGeom>
          <a:effectLst>
            <a:outerShdw sx="100000" sy="100000" kx="0" ky="0" algn="b" rotWithShape="0" blurRad="152400" dist="112048" dir="2877530">
              <a:srgbClr val="000000">
                <a:alpha val="47685"/>
              </a:srgbClr>
            </a:outerShdw>
          </a:effectLst>
        </p:spPr>
      </p:pic>
      <p:sp>
        <p:nvSpPr>
          <p:cNvPr id="325" name="Demonstrated Faith ...…"/>
          <p:cNvSpPr txBox="1"/>
          <p:nvPr/>
        </p:nvSpPr>
        <p:spPr>
          <a:xfrm>
            <a:off x="5430310" y="3028682"/>
            <a:ext cx="7380665" cy="6477001"/>
          </a:xfrm>
          <a:prstGeom prst="rect">
            <a:avLst/>
          </a:prstGeom>
          <a:ln w="12700">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sz="3400">
                <a:solidFill>
                  <a:srgbClr val="000000"/>
                </a:solidFill>
                <a:uFill>
                  <a:solidFill>
                    <a:srgbClr val="FFFFFF"/>
                  </a:solidFill>
                </a:uFill>
                <a:latin typeface="Century Gothic"/>
                <a:ea typeface="Century Gothic"/>
                <a:cs typeface="Century Gothic"/>
                <a:sym typeface="Century Gothic"/>
              </a:defRPr>
            </a:pPr>
            <a:r>
              <a:t>"Our Father” — (cf. Mat 6:9)  </a:t>
            </a:r>
          </a:p>
          <a:p>
            <a:pPr lvl="1" marL="685800" indent="-457200" algn="l">
              <a:spcBef>
                <a:spcPts val="2100"/>
              </a:spcBef>
              <a:buSzPct val="80000"/>
              <a:buBlip>
                <a:blip r:embed="rId5"/>
              </a:buBlip>
              <a:defRPr sz="3400">
                <a:solidFill>
                  <a:srgbClr val="000000"/>
                </a:solidFill>
                <a:uFill>
                  <a:solidFill>
                    <a:srgbClr val="FFFFFF"/>
                  </a:solidFill>
                </a:uFill>
                <a:latin typeface="Century Gothic"/>
                <a:ea typeface="Century Gothic"/>
                <a:cs typeface="Century Gothic"/>
                <a:sym typeface="Century Gothic"/>
              </a:defRPr>
            </a:pPr>
            <a:r>
              <a:t>Acknowledging God as being our source of life, blessings and hope – Ps. 84:11; James 1:17</a:t>
            </a:r>
          </a:p>
          <a:p>
            <a:pPr lvl="1" marL="685800" indent="-457200" algn="l">
              <a:spcBef>
                <a:spcPts val="2100"/>
              </a:spcBef>
              <a:buSzPct val="80000"/>
              <a:buBlip>
                <a:blip r:embed="rId5"/>
              </a:buBlip>
              <a:defRPr sz="3400">
                <a:solidFill>
                  <a:srgbClr val="000000"/>
                </a:solidFill>
                <a:uFill>
                  <a:solidFill>
                    <a:srgbClr val="FFFFFF"/>
                  </a:solidFill>
                </a:uFill>
                <a:latin typeface="Century Gothic"/>
                <a:ea typeface="Century Gothic"/>
                <a:cs typeface="Century Gothic"/>
                <a:sym typeface="Century Gothic"/>
              </a:defRPr>
            </a:pPr>
            <a:r>
              <a:t>Expression of our total dependence upon Him – Acts 17:24-29; cf Luke 18:9-14</a:t>
            </a:r>
          </a:p>
          <a:p>
            <a:pPr lvl="1" marL="685800" indent="-457200" algn="l">
              <a:spcBef>
                <a:spcPts val="2100"/>
              </a:spcBef>
              <a:buSzPct val="80000"/>
              <a:buBlip>
                <a:blip r:embed="rId5"/>
              </a:buBlip>
              <a:defRPr sz="3400">
                <a:solidFill>
                  <a:srgbClr val="000000"/>
                </a:solidFill>
                <a:uFill>
                  <a:solidFill>
                    <a:srgbClr val="FFFFFF"/>
                  </a:solidFill>
                </a:uFill>
                <a:latin typeface="Century Gothic"/>
                <a:ea typeface="Century Gothic"/>
                <a:cs typeface="Century Gothic"/>
                <a:sym typeface="Century Gothic"/>
              </a:defRPr>
            </a:pPr>
            <a:r>
              <a:t>Expression of our relationship with Him, (“Abba Father”) – Rom 8:15; Gal 4:6; 1 Pet 5:7; Gal. 3:26,27</a:t>
            </a:r>
          </a:p>
        </p:txBody>
      </p:sp>
      <p:grpSp>
        <p:nvGrpSpPr>
          <p:cNvPr id="328" name="Image"/>
          <p:cNvGrpSpPr/>
          <p:nvPr/>
        </p:nvGrpSpPr>
        <p:grpSpPr>
          <a:xfrm>
            <a:off x="190683" y="2881032"/>
            <a:ext cx="4627854" cy="6656369"/>
            <a:chOff x="0" y="0"/>
            <a:chExt cx="4627853" cy="6656368"/>
          </a:xfrm>
        </p:grpSpPr>
        <p:pic>
          <p:nvPicPr>
            <p:cNvPr id="327" name="Image" descr="Image"/>
            <p:cNvPicPr>
              <a:picLocks noChangeAspect="1"/>
            </p:cNvPicPr>
            <p:nvPr/>
          </p:nvPicPr>
          <p:blipFill>
            <a:blip r:embed="rId6">
              <a:extLst/>
            </a:blip>
            <a:srcRect l="15227" t="13152" r="46365" b="13152"/>
            <a:stretch>
              <a:fillRect/>
            </a:stretch>
          </p:blipFill>
          <p:spPr>
            <a:xfrm>
              <a:off x="76200" y="50800"/>
              <a:ext cx="4475454" cy="6440469"/>
            </a:xfrm>
            <a:prstGeom prst="rect">
              <a:avLst/>
            </a:prstGeom>
            <a:ln>
              <a:noFill/>
            </a:ln>
            <a:effectLst/>
          </p:spPr>
        </p:pic>
        <p:pic>
          <p:nvPicPr>
            <p:cNvPr id="326" name="Image" descr="Image"/>
            <p:cNvPicPr>
              <a:picLocks noChangeAspect="0"/>
            </p:cNvPicPr>
            <p:nvPr/>
          </p:nvPicPr>
          <p:blipFill>
            <a:blip r:embed="rId7">
              <a:extLst/>
            </a:blip>
            <a:stretch>
              <a:fillRect/>
            </a:stretch>
          </p:blipFill>
          <p:spPr>
            <a:xfrm>
              <a:off x="0" y="0"/>
              <a:ext cx="4627854" cy="6656369"/>
            </a:xfrm>
            <a:prstGeom prst="rect">
              <a:avLst/>
            </a:prstGeom>
            <a:effectLst/>
          </p:spPr>
        </p:pic>
      </p:grpSp>
      <p:sp>
        <p:nvSpPr>
          <p:cNvPr id="329" name="Our Father in heaven,"/>
          <p:cNvSpPr txBox="1"/>
          <p:nvPr/>
        </p:nvSpPr>
        <p:spPr>
          <a:xfrm>
            <a:off x="348627" y="7067063"/>
            <a:ext cx="4311967" cy="1536701"/>
          </a:xfrm>
          <a:prstGeom prst="rect">
            <a:avLst/>
          </a:prstGeom>
          <a:solidFill>
            <a:srgbClr val="808785"/>
          </a:solidFill>
          <a:ln w="12700">
            <a:solidFill>
              <a:srgbClr val="5A5F5E"/>
            </a:solidFill>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47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lvl1pPr>
          </a:lstStyle>
          <a:p>
            <a:pPr/>
            <a:r>
              <a:t>Our Father in heaven, </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5">
                                            <p:txEl>
                                              <p:pRg st="1" end="1"/>
                                            </p:txEl>
                                          </p:spTgt>
                                        </p:tgtEl>
                                        <p:attrNameLst>
                                          <p:attrName>style.visibility</p:attrName>
                                        </p:attrNameLst>
                                      </p:cBhvr>
                                      <p:to>
                                        <p:strVal val="visible"/>
                                      </p:to>
                                    </p:set>
                                    <p:animEffect filter="wipe(left)" transition="in">
                                      <p:cBhvr>
                                        <p:cTn id="7" dur="1500"/>
                                        <p:tgtEl>
                                          <p:spTgt spid="32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25">
                                            <p:txEl>
                                              <p:pRg st="2" end="2"/>
                                            </p:txEl>
                                          </p:spTgt>
                                        </p:tgtEl>
                                        <p:attrNameLst>
                                          <p:attrName>style.visibility</p:attrName>
                                        </p:attrNameLst>
                                      </p:cBhvr>
                                      <p:to>
                                        <p:strVal val="visible"/>
                                      </p:to>
                                    </p:set>
                                    <p:animEffect filter="wipe(left)" transition="in">
                                      <p:cBhvr>
                                        <p:cTn id="12" dur="1500"/>
                                        <p:tgtEl>
                                          <p:spTgt spid="32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25">
                                            <p:txEl>
                                              <p:pRg st="3" end="3"/>
                                            </p:txEl>
                                          </p:spTgt>
                                        </p:tgtEl>
                                        <p:attrNameLst>
                                          <p:attrName>style.visibility</p:attrName>
                                        </p:attrNameLst>
                                      </p:cBhvr>
                                      <p:to>
                                        <p:strVal val="visible"/>
                                      </p:to>
                                    </p:set>
                                    <p:animEffect filter="wipe(left)" transition="in">
                                      <p:cBhvr>
                                        <p:cTn id="17" dur="1500"/>
                                        <p:tgtEl>
                                          <p:spTgt spid="32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5"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Teach Us To"/>
          <p:cNvSpPr txBox="1"/>
          <p:nvPr/>
        </p:nvSpPr>
        <p:spPr>
          <a:xfrm>
            <a:off x="3988478" y="416567"/>
            <a:ext cx="5450511" cy="873863"/>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atin typeface="Sonoma Script"/>
                <a:ea typeface="Sonoma Script"/>
                <a:cs typeface="Sonoma Script"/>
                <a:sym typeface="Sonoma Script"/>
              </a:defRPr>
            </a:lvl1pPr>
          </a:lstStyle>
          <a:p>
            <a:pPr/>
            <a:r>
              <a:t>Teach Us To</a:t>
            </a:r>
          </a:p>
        </p:txBody>
      </p:sp>
      <p:sp>
        <p:nvSpPr>
          <p:cNvPr id="332" name="LORD,"/>
          <p:cNvSpPr txBox="1"/>
          <p:nvPr/>
        </p:nvSpPr>
        <p:spPr>
          <a:xfrm>
            <a:off x="654853" y="116523"/>
            <a:ext cx="3323350" cy="11430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atin typeface="Thames Nude Roman"/>
                <a:ea typeface="Thames Nude Roman"/>
                <a:cs typeface="Thames Nude Roman"/>
                <a:sym typeface="Thames Nude Roman"/>
              </a:defRPr>
            </a:lvl1pPr>
          </a:lstStyle>
          <a:p>
            <a:pPr/>
            <a:r>
              <a:t>LORD,</a:t>
            </a:r>
          </a:p>
        </p:txBody>
      </p:sp>
      <p:sp>
        <p:nvSpPr>
          <p:cNvPr id="333" name="PRAY"/>
          <p:cNvSpPr txBox="1"/>
          <p:nvPr/>
        </p:nvSpPr>
        <p:spPr>
          <a:xfrm>
            <a:off x="9681930" y="4765"/>
            <a:ext cx="2668017" cy="1442718"/>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latin typeface="Phosphate Inline"/>
                <a:ea typeface="Phosphate Inline"/>
                <a:cs typeface="Phosphate Inline"/>
                <a:sym typeface="Phosphate Inline"/>
              </a:defRPr>
            </a:lvl1pPr>
          </a:lstStyle>
          <a:p>
            <a:pPr/>
            <a:r>
              <a:t>PRAY</a:t>
            </a:r>
          </a:p>
        </p:txBody>
      </p:sp>
      <p:pic>
        <p:nvPicPr>
          <p:cNvPr id="334" name="Line" descr="Line"/>
          <p:cNvPicPr>
            <a:picLocks noChangeAspect="0"/>
          </p:cNvPicPr>
          <p:nvPr/>
        </p:nvPicPr>
        <p:blipFill>
          <a:blip r:embed="rId2">
            <a:alphaModFix amt="99517"/>
            <a:extLst/>
          </a:blip>
          <a:stretch>
            <a:fillRect/>
          </a:stretch>
        </p:blipFill>
        <p:spPr>
          <a:xfrm>
            <a:off x="458497" y="1164183"/>
            <a:ext cx="12087807" cy="443688"/>
          </a:xfrm>
          <a:prstGeom prst="rect">
            <a:avLst/>
          </a:prstGeom>
          <a:effectLst>
            <a:outerShdw sx="100000" sy="100000" kx="0" ky="0" algn="b" rotWithShape="0" blurRad="152400" dist="112048" dir="2877530">
              <a:srgbClr val="000000">
                <a:alpha val="47685"/>
              </a:srgbClr>
            </a:outerShdw>
          </a:effectLst>
        </p:spPr>
      </p:pic>
      <p:pic>
        <p:nvPicPr>
          <p:cNvPr id="335" name="With Reverence Towards God - (vs. 2)" descr="With Reverence Towards God - (vs. 2)"/>
          <p:cNvPicPr>
            <a:picLocks noChangeAspect="0"/>
          </p:cNvPicPr>
          <p:nvPr/>
        </p:nvPicPr>
        <p:blipFill>
          <a:blip r:embed="rId3">
            <a:extLst/>
          </a:blip>
          <a:stretch>
            <a:fillRect/>
          </a:stretch>
        </p:blipFill>
        <p:spPr>
          <a:xfrm>
            <a:off x="202587" y="1609432"/>
            <a:ext cx="12599625" cy="1257301"/>
          </a:xfrm>
          <a:prstGeom prst="rect">
            <a:avLst/>
          </a:prstGeom>
          <a:effectLst>
            <a:outerShdw sx="100000" sy="100000" kx="0" ky="0" algn="b" rotWithShape="0" blurRad="152400" dist="112048" dir="2877530">
              <a:srgbClr val="000000">
                <a:alpha val="47685"/>
              </a:srgbClr>
            </a:outerShdw>
          </a:effectLst>
        </p:spPr>
      </p:pic>
      <p:sp>
        <p:nvSpPr>
          <p:cNvPr id="336" name="Demonstrated Faith ...…"/>
          <p:cNvSpPr txBox="1"/>
          <p:nvPr/>
        </p:nvSpPr>
        <p:spPr>
          <a:xfrm>
            <a:off x="5430310" y="3028682"/>
            <a:ext cx="7380665" cy="622301"/>
          </a:xfrm>
          <a:prstGeom prst="rect">
            <a:avLst/>
          </a:prstGeom>
          <a:ln w="12700">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a:spcBef>
                <a:spcPts val="900"/>
              </a:spcBef>
              <a:buSzPct val="80000"/>
              <a:buBlip>
                <a:blip r:embed="rId4"/>
              </a:buBlip>
              <a:defRPr b="1" sz="3400">
                <a:solidFill>
                  <a:srgbClr val="000000"/>
                </a:solidFill>
                <a:uFill>
                  <a:solidFill>
                    <a:srgbClr val="FFFFFF"/>
                  </a:solidFill>
                </a:uFill>
                <a:latin typeface="Century Gothic"/>
                <a:ea typeface="Century Gothic"/>
                <a:cs typeface="Century Gothic"/>
                <a:sym typeface="Century Gothic"/>
              </a:defRPr>
            </a:lvl1pPr>
          </a:lstStyle>
          <a:p>
            <a:pPr/>
            <a:r>
              <a:t>"Our Father” — (cf. Mat 6:9)  </a:t>
            </a:r>
          </a:p>
        </p:txBody>
      </p:sp>
      <p:grpSp>
        <p:nvGrpSpPr>
          <p:cNvPr id="339" name="Image"/>
          <p:cNvGrpSpPr/>
          <p:nvPr/>
        </p:nvGrpSpPr>
        <p:grpSpPr>
          <a:xfrm>
            <a:off x="190683" y="2881032"/>
            <a:ext cx="4627854" cy="6656369"/>
            <a:chOff x="0" y="0"/>
            <a:chExt cx="4627853" cy="6656368"/>
          </a:xfrm>
        </p:grpSpPr>
        <p:pic>
          <p:nvPicPr>
            <p:cNvPr id="338" name="Image" descr="Image"/>
            <p:cNvPicPr>
              <a:picLocks noChangeAspect="1"/>
            </p:cNvPicPr>
            <p:nvPr/>
          </p:nvPicPr>
          <p:blipFill>
            <a:blip r:embed="rId5">
              <a:extLst/>
            </a:blip>
            <a:srcRect l="15227" t="13152" r="46365" b="13152"/>
            <a:stretch>
              <a:fillRect/>
            </a:stretch>
          </p:blipFill>
          <p:spPr>
            <a:xfrm>
              <a:off x="76200" y="50800"/>
              <a:ext cx="4475454" cy="6440469"/>
            </a:xfrm>
            <a:prstGeom prst="rect">
              <a:avLst/>
            </a:prstGeom>
            <a:ln>
              <a:noFill/>
            </a:ln>
            <a:effectLst/>
          </p:spPr>
        </p:pic>
        <p:pic>
          <p:nvPicPr>
            <p:cNvPr id="337" name="Image" descr="Image"/>
            <p:cNvPicPr>
              <a:picLocks noChangeAspect="0"/>
            </p:cNvPicPr>
            <p:nvPr/>
          </p:nvPicPr>
          <p:blipFill>
            <a:blip r:embed="rId6">
              <a:extLst/>
            </a:blip>
            <a:stretch>
              <a:fillRect/>
            </a:stretch>
          </p:blipFill>
          <p:spPr>
            <a:xfrm>
              <a:off x="0" y="0"/>
              <a:ext cx="4627854" cy="6656369"/>
            </a:xfrm>
            <a:prstGeom prst="rect">
              <a:avLst/>
            </a:prstGeom>
            <a:effectLst/>
          </p:spPr>
        </p:pic>
      </p:grpSp>
      <p:sp>
        <p:nvSpPr>
          <p:cNvPr id="340" name="“Father was not a term often used by the Jews in their prayers, for it implies a relationship far beyond that which they imagined possible.” -  (Kenneth Chumbley - 119)"/>
          <p:cNvSpPr txBox="1"/>
          <p:nvPr/>
        </p:nvSpPr>
        <p:spPr>
          <a:xfrm>
            <a:off x="5133045" y="4172072"/>
            <a:ext cx="7380665" cy="4229101"/>
          </a:xfrm>
          <a:prstGeom prst="rect">
            <a:avLst/>
          </a:prstGeom>
          <a:solidFill>
            <a:srgbClr val="FFFFFF"/>
          </a:solidFill>
          <a:ln w="12700">
            <a:solidFill>
              <a:srgbClr val="5A5F5E"/>
            </a:solidFill>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4800"/>
            </a:lvl1pPr>
          </a:lstStyle>
          <a:p>
            <a:pPr/>
            <a:r>
              <a:t>“Father was not a term often used by the Jews in their prayers, for it implies a relationship far beyond that which they imagined possible.” -  (Kenneth Chumbley - 119)</a:t>
            </a:r>
          </a:p>
        </p:txBody>
      </p:sp>
      <p:sp>
        <p:nvSpPr>
          <p:cNvPr id="341" name="Our Father in heaven,"/>
          <p:cNvSpPr txBox="1"/>
          <p:nvPr/>
        </p:nvSpPr>
        <p:spPr>
          <a:xfrm>
            <a:off x="348627" y="7067063"/>
            <a:ext cx="4311967" cy="1536701"/>
          </a:xfrm>
          <a:prstGeom prst="rect">
            <a:avLst/>
          </a:prstGeom>
          <a:solidFill>
            <a:srgbClr val="808785"/>
          </a:solidFill>
          <a:ln w="12700">
            <a:solidFill>
              <a:srgbClr val="5A5F5E"/>
            </a:solidFill>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47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lvl1pPr>
          </a:lstStyle>
          <a:p>
            <a:pPr/>
            <a:r>
              <a:t>Our Father in heaven,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Teach Us To"/>
          <p:cNvSpPr txBox="1"/>
          <p:nvPr/>
        </p:nvSpPr>
        <p:spPr>
          <a:xfrm>
            <a:off x="3988478" y="416567"/>
            <a:ext cx="5450511" cy="873863"/>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atin typeface="Sonoma Script"/>
                <a:ea typeface="Sonoma Script"/>
                <a:cs typeface="Sonoma Script"/>
                <a:sym typeface="Sonoma Script"/>
              </a:defRPr>
            </a:lvl1pPr>
          </a:lstStyle>
          <a:p>
            <a:pPr/>
            <a:r>
              <a:t>Teach Us To</a:t>
            </a:r>
          </a:p>
        </p:txBody>
      </p:sp>
      <p:sp>
        <p:nvSpPr>
          <p:cNvPr id="344" name="LORD,"/>
          <p:cNvSpPr txBox="1"/>
          <p:nvPr/>
        </p:nvSpPr>
        <p:spPr>
          <a:xfrm>
            <a:off x="654853" y="116523"/>
            <a:ext cx="3323350" cy="11430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atin typeface="Thames Nude Roman"/>
                <a:ea typeface="Thames Nude Roman"/>
                <a:cs typeface="Thames Nude Roman"/>
                <a:sym typeface="Thames Nude Roman"/>
              </a:defRPr>
            </a:lvl1pPr>
          </a:lstStyle>
          <a:p>
            <a:pPr/>
            <a:r>
              <a:t>LORD,</a:t>
            </a:r>
          </a:p>
        </p:txBody>
      </p:sp>
      <p:sp>
        <p:nvSpPr>
          <p:cNvPr id="345" name="PRAY"/>
          <p:cNvSpPr txBox="1"/>
          <p:nvPr/>
        </p:nvSpPr>
        <p:spPr>
          <a:xfrm>
            <a:off x="9681930" y="4765"/>
            <a:ext cx="2668017" cy="1442718"/>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latin typeface="Phosphate Inline"/>
                <a:ea typeface="Phosphate Inline"/>
                <a:cs typeface="Phosphate Inline"/>
                <a:sym typeface="Phosphate Inline"/>
              </a:defRPr>
            </a:lvl1pPr>
          </a:lstStyle>
          <a:p>
            <a:pPr/>
            <a:r>
              <a:t>PRAY</a:t>
            </a:r>
          </a:p>
        </p:txBody>
      </p:sp>
      <p:pic>
        <p:nvPicPr>
          <p:cNvPr id="346" name="Line" descr="Line"/>
          <p:cNvPicPr>
            <a:picLocks noChangeAspect="0"/>
          </p:cNvPicPr>
          <p:nvPr/>
        </p:nvPicPr>
        <p:blipFill>
          <a:blip r:embed="rId2">
            <a:alphaModFix amt="99517"/>
            <a:extLst/>
          </a:blip>
          <a:stretch>
            <a:fillRect/>
          </a:stretch>
        </p:blipFill>
        <p:spPr>
          <a:xfrm>
            <a:off x="458497" y="1164183"/>
            <a:ext cx="12087807" cy="443688"/>
          </a:xfrm>
          <a:prstGeom prst="rect">
            <a:avLst/>
          </a:prstGeom>
          <a:effectLst>
            <a:outerShdw sx="100000" sy="100000" kx="0" ky="0" algn="b" rotWithShape="0" blurRad="152400" dist="112048" dir="2877530">
              <a:srgbClr val="000000">
                <a:alpha val="47685"/>
              </a:srgbClr>
            </a:outerShdw>
          </a:effectLst>
        </p:spPr>
      </p:pic>
      <p:pic>
        <p:nvPicPr>
          <p:cNvPr id="347" name="With Reverence Towards God - (vs. 2)" descr="With Reverence Towards God - (vs. 2)"/>
          <p:cNvPicPr>
            <a:picLocks noChangeAspect="0"/>
          </p:cNvPicPr>
          <p:nvPr/>
        </p:nvPicPr>
        <p:blipFill>
          <a:blip r:embed="rId3">
            <a:extLst/>
          </a:blip>
          <a:stretch>
            <a:fillRect/>
          </a:stretch>
        </p:blipFill>
        <p:spPr>
          <a:xfrm>
            <a:off x="202587" y="1609432"/>
            <a:ext cx="12599625" cy="1257301"/>
          </a:xfrm>
          <a:prstGeom prst="rect">
            <a:avLst/>
          </a:prstGeom>
          <a:effectLst>
            <a:outerShdw sx="100000" sy="100000" kx="0" ky="0" algn="b" rotWithShape="0" blurRad="152400" dist="112048" dir="2877530">
              <a:srgbClr val="000000">
                <a:alpha val="47685"/>
              </a:srgbClr>
            </a:outerShdw>
          </a:effectLst>
        </p:spPr>
      </p:pic>
      <p:sp>
        <p:nvSpPr>
          <p:cNvPr id="348" name="Demonstrated Faith ...…"/>
          <p:cNvSpPr txBox="1"/>
          <p:nvPr/>
        </p:nvSpPr>
        <p:spPr>
          <a:xfrm>
            <a:off x="5430310" y="3028682"/>
            <a:ext cx="7380665" cy="622301"/>
          </a:xfrm>
          <a:prstGeom prst="rect">
            <a:avLst/>
          </a:prstGeom>
          <a:ln w="12700">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a:spcBef>
                <a:spcPts val="900"/>
              </a:spcBef>
              <a:buSzPct val="80000"/>
              <a:buBlip>
                <a:blip r:embed="rId4"/>
              </a:buBlip>
              <a:defRPr b="1" sz="3400">
                <a:solidFill>
                  <a:srgbClr val="000000"/>
                </a:solidFill>
                <a:uFill>
                  <a:solidFill>
                    <a:srgbClr val="FFFFFF"/>
                  </a:solidFill>
                </a:uFill>
                <a:latin typeface="Century Gothic"/>
                <a:ea typeface="Century Gothic"/>
                <a:cs typeface="Century Gothic"/>
                <a:sym typeface="Century Gothic"/>
              </a:defRPr>
            </a:lvl1pPr>
          </a:lstStyle>
          <a:p>
            <a:pPr/>
            <a:r>
              <a:t>"Our Father” — (cf. Mat 6:9)  </a:t>
            </a:r>
          </a:p>
        </p:txBody>
      </p:sp>
      <p:grpSp>
        <p:nvGrpSpPr>
          <p:cNvPr id="351" name="Image"/>
          <p:cNvGrpSpPr/>
          <p:nvPr/>
        </p:nvGrpSpPr>
        <p:grpSpPr>
          <a:xfrm>
            <a:off x="190683" y="2881032"/>
            <a:ext cx="4627854" cy="6656369"/>
            <a:chOff x="0" y="0"/>
            <a:chExt cx="4627853" cy="6656368"/>
          </a:xfrm>
        </p:grpSpPr>
        <p:pic>
          <p:nvPicPr>
            <p:cNvPr id="350" name="Image" descr="Image"/>
            <p:cNvPicPr>
              <a:picLocks noChangeAspect="1"/>
            </p:cNvPicPr>
            <p:nvPr/>
          </p:nvPicPr>
          <p:blipFill>
            <a:blip r:embed="rId5">
              <a:extLst/>
            </a:blip>
            <a:srcRect l="15227" t="13152" r="46365" b="13152"/>
            <a:stretch>
              <a:fillRect/>
            </a:stretch>
          </p:blipFill>
          <p:spPr>
            <a:xfrm>
              <a:off x="76200" y="50800"/>
              <a:ext cx="4475454" cy="6440469"/>
            </a:xfrm>
            <a:prstGeom prst="rect">
              <a:avLst/>
            </a:prstGeom>
            <a:ln>
              <a:noFill/>
            </a:ln>
            <a:effectLst/>
          </p:spPr>
        </p:pic>
        <p:pic>
          <p:nvPicPr>
            <p:cNvPr id="349" name="Image" descr="Image"/>
            <p:cNvPicPr>
              <a:picLocks noChangeAspect="0"/>
            </p:cNvPicPr>
            <p:nvPr/>
          </p:nvPicPr>
          <p:blipFill>
            <a:blip r:embed="rId6">
              <a:extLst/>
            </a:blip>
            <a:stretch>
              <a:fillRect/>
            </a:stretch>
          </p:blipFill>
          <p:spPr>
            <a:xfrm>
              <a:off x="0" y="0"/>
              <a:ext cx="4627854" cy="6656369"/>
            </a:xfrm>
            <a:prstGeom prst="rect">
              <a:avLst/>
            </a:prstGeom>
            <a:effectLst/>
          </p:spPr>
        </p:pic>
      </p:grpSp>
      <p:sp>
        <p:nvSpPr>
          <p:cNvPr id="352" name="“abba Is the word framed by the lips of infants, and betokens unreasoning trust; &quot;father&quot; expresses an intelligent apprehension of the relationship. The two together express the love and intelligent confidence of the child.” - Vine's"/>
          <p:cNvSpPr txBox="1"/>
          <p:nvPr/>
        </p:nvSpPr>
        <p:spPr>
          <a:xfrm>
            <a:off x="5133045" y="4172072"/>
            <a:ext cx="7380665" cy="4991101"/>
          </a:xfrm>
          <a:prstGeom prst="rect">
            <a:avLst/>
          </a:prstGeom>
          <a:solidFill>
            <a:srgbClr val="FFFFFF"/>
          </a:solidFill>
          <a:ln w="12700">
            <a:solidFill>
              <a:srgbClr val="5A5F5E"/>
            </a:solidFill>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4200"/>
            </a:lvl1pPr>
          </a:lstStyle>
          <a:p>
            <a:pPr/>
            <a:r>
              <a:t>“abba Is the word framed by the lips of infants, and betokens unreasoning trust; "father" expresses an intelligent apprehension of the relationship. The two together express the love and intelligent confidence of the child.” - Vine's</a:t>
            </a:r>
          </a:p>
        </p:txBody>
      </p:sp>
      <p:sp>
        <p:nvSpPr>
          <p:cNvPr id="353" name="Our Father in heaven,"/>
          <p:cNvSpPr txBox="1"/>
          <p:nvPr/>
        </p:nvSpPr>
        <p:spPr>
          <a:xfrm>
            <a:off x="348627" y="7067063"/>
            <a:ext cx="4311967" cy="1536701"/>
          </a:xfrm>
          <a:prstGeom prst="rect">
            <a:avLst/>
          </a:prstGeom>
          <a:solidFill>
            <a:srgbClr val="808785"/>
          </a:solidFill>
          <a:ln w="12700">
            <a:solidFill>
              <a:srgbClr val="5A5F5E"/>
            </a:solidFill>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47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lvl1pPr>
          </a:lstStyle>
          <a:p>
            <a:pPr/>
            <a:r>
              <a:t>Our Father in heaven,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Teach Us To"/>
          <p:cNvSpPr txBox="1"/>
          <p:nvPr/>
        </p:nvSpPr>
        <p:spPr>
          <a:xfrm>
            <a:off x="3988478" y="416567"/>
            <a:ext cx="5450511" cy="873863"/>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atin typeface="Sonoma Script"/>
                <a:ea typeface="Sonoma Script"/>
                <a:cs typeface="Sonoma Script"/>
                <a:sym typeface="Sonoma Script"/>
              </a:defRPr>
            </a:lvl1pPr>
          </a:lstStyle>
          <a:p>
            <a:pPr/>
            <a:r>
              <a:t>Teach Us To</a:t>
            </a:r>
          </a:p>
        </p:txBody>
      </p:sp>
      <p:sp>
        <p:nvSpPr>
          <p:cNvPr id="356" name="LORD,"/>
          <p:cNvSpPr txBox="1"/>
          <p:nvPr/>
        </p:nvSpPr>
        <p:spPr>
          <a:xfrm>
            <a:off x="654853" y="116523"/>
            <a:ext cx="3323350" cy="11430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atin typeface="Thames Nude Roman"/>
                <a:ea typeface="Thames Nude Roman"/>
                <a:cs typeface="Thames Nude Roman"/>
                <a:sym typeface="Thames Nude Roman"/>
              </a:defRPr>
            </a:lvl1pPr>
          </a:lstStyle>
          <a:p>
            <a:pPr/>
            <a:r>
              <a:t>LORD,</a:t>
            </a:r>
          </a:p>
        </p:txBody>
      </p:sp>
      <p:sp>
        <p:nvSpPr>
          <p:cNvPr id="357" name="PRAY"/>
          <p:cNvSpPr txBox="1"/>
          <p:nvPr/>
        </p:nvSpPr>
        <p:spPr>
          <a:xfrm>
            <a:off x="9681930" y="4765"/>
            <a:ext cx="2668017" cy="1442718"/>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latin typeface="Phosphate Inline"/>
                <a:ea typeface="Phosphate Inline"/>
                <a:cs typeface="Phosphate Inline"/>
                <a:sym typeface="Phosphate Inline"/>
              </a:defRPr>
            </a:lvl1pPr>
          </a:lstStyle>
          <a:p>
            <a:pPr/>
            <a:r>
              <a:t>PRAY</a:t>
            </a:r>
          </a:p>
        </p:txBody>
      </p:sp>
      <p:pic>
        <p:nvPicPr>
          <p:cNvPr id="358" name="Line" descr="Line"/>
          <p:cNvPicPr>
            <a:picLocks noChangeAspect="0"/>
          </p:cNvPicPr>
          <p:nvPr/>
        </p:nvPicPr>
        <p:blipFill>
          <a:blip r:embed="rId2">
            <a:alphaModFix amt="99517"/>
            <a:extLst/>
          </a:blip>
          <a:stretch>
            <a:fillRect/>
          </a:stretch>
        </p:blipFill>
        <p:spPr>
          <a:xfrm>
            <a:off x="458497" y="1164183"/>
            <a:ext cx="12087807" cy="443688"/>
          </a:xfrm>
          <a:prstGeom prst="rect">
            <a:avLst/>
          </a:prstGeom>
          <a:effectLst>
            <a:outerShdw sx="100000" sy="100000" kx="0" ky="0" algn="b" rotWithShape="0" blurRad="152400" dist="112048" dir="2877530">
              <a:srgbClr val="000000">
                <a:alpha val="47685"/>
              </a:srgbClr>
            </a:outerShdw>
          </a:effectLst>
        </p:spPr>
      </p:pic>
      <p:pic>
        <p:nvPicPr>
          <p:cNvPr id="359" name="With Reverence Towards God - (vs. 2)" descr="With Reverence Towards God - (vs. 2)"/>
          <p:cNvPicPr>
            <a:picLocks noChangeAspect="0"/>
          </p:cNvPicPr>
          <p:nvPr/>
        </p:nvPicPr>
        <p:blipFill>
          <a:blip r:embed="rId3">
            <a:extLst/>
          </a:blip>
          <a:stretch>
            <a:fillRect/>
          </a:stretch>
        </p:blipFill>
        <p:spPr>
          <a:xfrm>
            <a:off x="202587" y="1609432"/>
            <a:ext cx="12599625" cy="1257301"/>
          </a:xfrm>
          <a:prstGeom prst="rect">
            <a:avLst/>
          </a:prstGeom>
          <a:effectLst>
            <a:outerShdw sx="100000" sy="100000" kx="0" ky="0" algn="b" rotWithShape="0" blurRad="152400" dist="112048" dir="2877530">
              <a:srgbClr val="000000">
                <a:alpha val="47685"/>
              </a:srgbClr>
            </a:outerShdw>
          </a:effectLst>
        </p:spPr>
      </p:pic>
      <p:sp>
        <p:nvSpPr>
          <p:cNvPr id="360" name="Demonstrated Faith ...…"/>
          <p:cNvSpPr txBox="1"/>
          <p:nvPr/>
        </p:nvSpPr>
        <p:spPr>
          <a:xfrm>
            <a:off x="5430310" y="3028682"/>
            <a:ext cx="7380665" cy="5956463"/>
          </a:xfrm>
          <a:prstGeom prst="rect">
            <a:avLst/>
          </a:prstGeom>
          <a:ln w="12700">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a:spcBef>
                <a:spcPts val="900"/>
              </a:spcBef>
              <a:buSzPct val="80000"/>
              <a:buBlip>
                <a:blip r:embed="rId4"/>
              </a:buBlip>
              <a:defRPr b="1" sz="3400">
                <a:solidFill>
                  <a:srgbClr val="000000"/>
                </a:solidFill>
                <a:uFill>
                  <a:solidFill>
                    <a:srgbClr val="FFFFFF"/>
                  </a:solidFill>
                </a:uFill>
                <a:latin typeface="Century Gothic"/>
                <a:ea typeface="Century Gothic"/>
                <a:cs typeface="Century Gothic"/>
                <a:sym typeface="Century Gothic"/>
              </a:defRPr>
            </a:lvl1pPr>
            <a:lvl2pPr marL="685800" indent="-457200" algn="l">
              <a:spcBef>
                <a:spcPts val="2100"/>
              </a:spcBef>
              <a:buSzPct val="80000"/>
              <a:buBlip>
                <a:blip r:embed="rId5"/>
              </a:buBlip>
              <a:defRPr sz="3400">
                <a:solidFill>
                  <a:srgbClr val="000000"/>
                </a:solidFill>
                <a:uFill>
                  <a:solidFill>
                    <a:srgbClr val="FFFFFF"/>
                  </a:solidFill>
                </a:uFill>
                <a:latin typeface="Century Gothic"/>
                <a:ea typeface="Century Gothic"/>
                <a:cs typeface="Century Gothic"/>
                <a:sym typeface="Century Gothic"/>
              </a:defRPr>
            </a:lvl2pPr>
          </a:lstStyle>
          <a:p>
            <a:pPr/>
            <a:r>
              <a:t>"Hallowed be Your name.” — (cf. Mat 6:9)  </a:t>
            </a:r>
          </a:p>
          <a:p>
            <a:pPr lvl="1"/>
            <a:r>
              <a:t>hagiazo (ἁγιάζω, 37), “to make holy” (from hagios, “holy”), signifies to set apart for God, to sanctify, to make a person or thing the opposite of koinos, “common”; it is translated “Hallowed,” with reference to the name of God (that is, His Being and character) - </a:t>
            </a:r>
          </a:p>
        </p:txBody>
      </p:sp>
      <p:grpSp>
        <p:nvGrpSpPr>
          <p:cNvPr id="363" name="Image"/>
          <p:cNvGrpSpPr/>
          <p:nvPr/>
        </p:nvGrpSpPr>
        <p:grpSpPr>
          <a:xfrm>
            <a:off x="190683" y="2881032"/>
            <a:ext cx="4627854" cy="6656369"/>
            <a:chOff x="0" y="0"/>
            <a:chExt cx="4627853" cy="6656368"/>
          </a:xfrm>
        </p:grpSpPr>
        <p:pic>
          <p:nvPicPr>
            <p:cNvPr id="362" name="Image" descr="Image"/>
            <p:cNvPicPr>
              <a:picLocks noChangeAspect="1"/>
            </p:cNvPicPr>
            <p:nvPr/>
          </p:nvPicPr>
          <p:blipFill>
            <a:blip r:embed="rId6">
              <a:extLst/>
            </a:blip>
            <a:srcRect l="15227" t="13152" r="46365" b="13152"/>
            <a:stretch>
              <a:fillRect/>
            </a:stretch>
          </p:blipFill>
          <p:spPr>
            <a:xfrm>
              <a:off x="76200" y="50800"/>
              <a:ext cx="4475454" cy="6440469"/>
            </a:xfrm>
            <a:prstGeom prst="rect">
              <a:avLst/>
            </a:prstGeom>
            <a:ln>
              <a:noFill/>
            </a:ln>
            <a:effectLst/>
          </p:spPr>
        </p:pic>
        <p:pic>
          <p:nvPicPr>
            <p:cNvPr id="361" name="Image" descr="Image"/>
            <p:cNvPicPr>
              <a:picLocks noChangeAspect="0"/>
            </p:cNvPicPr>
            <p:nvPr/>
          </p:nvPicPr>
          <p:blipFill>
            <a:blip r:embed="rId7">
              <a:extLst/>
            </a:blip>
            <a:stretch>
              <a:fillRect/>
            </a:stretch>
          </p:blipFill>
          <p:spPr>
            <a:xfrm>
              <a:off x="0" y="0"/>
              <a:ext cx="4627854" cy="6656369"/>
            </a:xfrm>
            <a:prstGeom prst="rect">
              <a:avLst/>
            </a:prstGeom>
            <a:effectLst/>
          </p:spPr>
        </p:pic>
      </p:grpSp>
      <p:sp>
        <p:nvSpPr>
          <p:cNvPr id="364" name="&quot;Hallowed be Your name.”"/>
          <p:cNvSpPr txBox="1"/>
          <p:nvPr/>
        </p:nvSpPr>
        <p:spPr>
          <a:xfrm>
            <a:off x="348627" y="7067063"/>
            <a:ext cx="4311967" cy="1536701"/>
          </a:xfrm>
          <a:prstGeom prst="rect">
            <a:avLst/>
          </a:prstGeom>
          <a:solidFill>
            <a:srgbClr val="808785"/>
          </a:solidFill>
          <a:ln w="12700">
            <a:solidFill>
              <a:srgbClr val="5A5F5E"/>
            </a:solidFill>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47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lvl1pPr>
          </a:lstStyle>
          <a:p>
            <a:pPr/>
            <a:r>
              <a:t>"Hallowed be Your name.”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0">
                                            <p:txEl>
                                              <p:pRg st="1" end="1"/>
                                            </p:txEl>
                                          </p:spTgt>
                                        </p:tgtEl>
                                        <p:attrNameLst>
                                          <p:attrName>style.visibility</p:attrName>
                                        </p:attrNameLst>
                                      </p:cBhvr>
                                      <p:to>
                                        <p:strVal val="visible"/>
                                      </p:to>
                                    </p:set>
                                    <p:animEffect filter="wipe(left)" transition="in">
                                      <p:cBhvr>
                                        <p:cTn id="7" dur="1500"/>
                                        <p:tgtEl>
                                          <p:spTgt spid="36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0"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Teach Us To"/>
          <p:cNvSpPr txBox="1"/>
          <p:nvPr/>
        </p:nvSpPr>
        <p:spPr>
          <a:xfrm>
            <a:off x="3988478" y="416567"/>
            <a:ext cx="5450511" cy="873863"/>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atin typeface="Sonoma Script"/>
                <a:ea typeface="Sonoma Script"/>
                <a:cs typeface="Sonoma Script"/>
                <a:sym typeface="Sonoma Script"/>
              </a:defRPr>
            </a:lvl1pPr>
          </a:lstStyle>
          <a:p>
            <a:pPr/>
            <a:r>
              <a:t>Teach Us To</a:t>
            </a:r>
          </a:p>
        </p:txBody>
      </p:sp>
      <p:sp>
        <p:nvSpPr>
          <p:cNvPr id="367" name="LORD,"/>
          <p:cNvSpPr txBox="1"/>
          <p:nvPr/>
        </p:nvSpPr>
        <p:spPr>
          <a:xfrm>
            <a:off x="654853" y="116523"/>
            <a:ext cx="3323350" cy="11430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atin typeface="Thames Nude Roman"/>
                <a:ea typeface="Thames Nude Roman"/>
                <a:cs typeface="Thames Nude Roman"/>
                <a:sym typeface="Thames Nude Roman"/>
              </a:defRPr>
            </a:lvl1pPr>
          </a:lstStyle>
          <a:p>
            <a:pPr/>
            <a:r>
              <a:t>LORD,</a:t>
            </a:r>
          </a:p>
        </p:txBody>
      </p:sp>
      <p:sp>
        <p:nvSpPr>
          <p:cNvPr id="368" name="PRAY"/>
          <p:cNvSpPr txBox="1"/>
          <p:nvPr/>
        </p:nvSpPr>
        <p:spPr>
          <a:xfrm>
            <a:off x="9681930" y="4765"/>
            <a:ext cx="2668017" cy="1442718"/>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latin typeface="Phosphate Inline"/>
                <a:ea typeface="Phosphate Inline"/>
                <a:cs typeface="Phosphate Inline"/>
                <a:sym typeface="Phosphate Inline"/>
              </a:defRPr>
            </a:lvl1pPr>
          </a:lstStyle>
          <a:p>
            <a:pPr/>
            <a:r>
              <a:t>PRAY</a:t>
            </a:r>
          </a:p>
        </p:txBody>
      </p:sp>
      <p:pic>
        <p:nvPicPr>
          <p:cNvPr id="369" name="Line" descr="Line"/>
          <p:cNvPicPr>
            <a:picLocks noChangeAspect="0"/>
          </p:cNvPicPr>
          <p:nvPr/>
        </p:nvPicPr>
        <p:blipFill>
          <a:blip r:embed="rId2">
            <a:alphaModFix amt="99517"/>
            <a:extLst/>
          </a:blip>
          <a:stretch>
            <a:fillRect/>
          </a:stretch>
        </p:blipFill>
        <p:spPr>
          <a:xfrm>
            <a:off x="458497" y="1164183"/>
            <a:ext cx="12087807" cy="443688"/>
          </a:xfrm>
          <a:prstGeom prst="rect">
            <a:avLst/>
          </a:prstGeom>
          <a:effectLst>
            <a:outerShdw sx="100000" sy="100000" kx="0" ky="0" algn="b" rotWithShape="0" blurRad="152400" dist="112048" dir="2877530">
              <a:srgbClr val="000000">
                <a:alpha val="47685"/>
              </a:srgbClr>
            </a:outerShdw>
          </a:effectLst>
        </p:spPr>
      </p:pic>
      <p:pic>
        <p:nvPicPr>
          <p:cNvPr id="370" name="With Reverence Towards God - (vs. 2)" descr="With Reverence Towards God - (vs. 2)"/>
          <p:cNvPicPr>
            <a:picLocks noChangeAspect="0"/>
          </p:cNvPicPr>
          <p:nvPr/>
        </p:nvPicPr>
        <p:blipFill>
          <a:blip r:embed="rId3">
            <a:extLst/>
          </a:blip>
          <a:stretch>
            <a:fillRect/>
          </a:stretch>
        </p:blipFill>
        <p:spPr>
          <a:xfrm>
            <a:off x="202587" y="1609432"/>
            <a:ext cx="12599625" cy="1257301"/>
          </a:xfrm>
          <a:prstGeom prst="rect">
            <a:avLst/>
          </a:prstGeom>
          <a:effectLst>
            <a:outerShdw sx="100000" sy="100000" kx="0" ky="0" algn="b" rotWithShape="0" blurRad="152400" dist="112048" dir="2877530">
              <a:srgbClr val="000000">
                <a:alpha val="47685"/>
              </a:srgbClr>
            </a:outerShdw>
          </a:effectLst>
        </p:spPr>
      </p:pic>
      <p:sp>
        <p:nvSpPr>
          <p:cNvPr id="371" name="Demonstrated Faith ...…"/>
          <p:cNvSpPr txBox="1"/>
          <p:nvPr/>
        </p:nvSpPr>
        <p:spPr>
          <a:xfrm>
            <a:off x="5430310" y="3028682"/>
            <a:ext cx="7380665" cy="6489701"/>
          </a:xfrm>
          <a:prstGeom prst="rect">
            <a:avLst/>
          </a:prstGeom>
          <a:ln w="12700">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sz="3400">
                <a:solidFill>
                  <a:srgbClr val="000000"/>
                </a:solidFill>
                <a:uFill>
                  <a:solidFill>
                    <a:srgbClr val="FFFFFF"/>
                  </a:solidFill>
                </a:uFill>
                <a:latin typeface="Century Gothic"/>
                <a:ea typeface="Century Gothic"/>
                <a:cs typeface="Century Gothic"/>
                <a:sym typeface="Century Gothic"/>
              </a:defRPr>
            </a:pPr>
            <a:r>
              <a:t>"Hallowed be Your name.” — (cf. Mat 6:9)  </a:t>
            </a:r>
          </a:p>
          <a:p>
            <a:pPr lvl="1" marL="685800" indent="-457200" algn="l">
              <a:spcBef>
                <a:spcPts val="1100"/>
              </a:spcBef>
              <a:buSzPct val="80000"/>
              <a:buBlip>
                <a:blip r:embed="rId5"/>
              </a:buBlip>
              <a:defRPr sz="3200">
                <a:solidFill>
                  <a:srgbClr val="000000"/>
                </a:solidFill>
                <a:uFill>
                  <a:solidFill>
                    <a:srgbClr val="FFFFFF"/>
                  </a:solidFill>
                </a:uFill>
                <a:latin typeface="Century Gothic"/>
                <a:ea typeface="Century Gothic"/>
                <a:cs typeface="Century Gothic"/>
                <a:sym typeface="Century Gothic"/>
              </a:defRPr>
            </a:pPr>
            <a:r>
              <a:t>We Acknowledge God as being over all creation - (Ps. 57:11; 72:18, 19; 108:5; Is. 57:15;)</a:t>
            </a:r>
          </a:p>
          <a:p>
            <a:pPr lvl="1" marL="685800" indent="-457200" algn="l">
              <a:spcBef>
                <a:spcPts val="1100"/>
              </a:spcBef>
              <a:buSzPct val="80000"/>
              <a:buBlip>
                <a:blip r:embed="rId5"/>
              </a:buBlip>
              <a:defRPr sz="3200">
                <a:solidFill>
                  <a:srgbClr val="000000"/>
                </a:solidFill>
                <a:uFill>
                  <a:solidFill>
                    <a:srgbClr val="FFFFFF"/>
                  </a:solidFill>
                </a:uFill>
                <a:latin typeface="Century Gothic"/>
                <a:ea typeface="Century Gothic"/>
                <a:cs typeface="Century Gothic"/>
                <a:sym typeface="Century Gothic"/>
              </a:defRPr>
            </a:pPr>
            <a:r>
              <a:t>Most importantly, we recognize His glory and authority in our own heart and lives. (1 Peter 3:15; Prov. 1:7; Eccl. 12:13)</a:t>
            </a:r>
          </a:p>
          <a:p>
            <a:pPr lvl="1" marL="685800" indent="-457200" algn="l">
              <a:spcBef>
                <a:spcPts val="1100"/>
              </a:spcBef>
              <a:buSzPct val="80000"/>
              <a:buBlip>
                <a:blip r:embed="rId5"/>
              </a:buBlip>
              <a:defRPr sz="3200">
                <a:solidFill>
                  <a:srgbClr val="000000"/>
                </a:solidFill>
                <a:uFill>
                  <a:solidFill>
                    <a:srgbClr val="FFFFFF"/>
                  </a:solidFill>
                </a:uFill>
                <a:latin typeface="Century Gothic"/>
                <a:ea typeface="Century Gothic"/>
                <a:cs typeface="Century Gothic"/>
                <a:sym typeface="Century Gothic"/>
              </a:defRPr>
            </a:pPr>
            <a:r>
              <a:t>God is Who He Is regardless of our acknowledgement of Him. - (Lev 10:3; Is. 5:16; Eze. 36:23)</a:t>
            </a:r>
          </a:p>
        </p:txBody>
      </p:sp>
      <p:grpSp>
        <p:nvGrpSpPr>
          <p:cNvPr id="374" name="Image"/>
          <p:cNvGrpSpPr/>
          <p:nvPr/>
        </p:nvGrpSpPr>
        <p:grpSpPr>
          <a:xfrm>
            <a:off x="190683" y="2881032"/>
            <a:ext cx="4627854" cy="6656369"/>
            <a:chOff x="0" y="0"/>
            <a:chExt cx="4627853" cy="6656368"/>
          </a:xfrm>
        </p:grpSpPr>
        <p:pic>
          <p:nvPicPr>
            <p:cNvPr id="373" name="Image" descr="Image"/>
            <p:cNvPicPr>
              <a:picLocks noChangeAspect="1"/>
            </p:cNvPicPr>
            <p:nvPr/>
          </p:nvPicPr>
          <p:blipFill>
            <a:blip r:embed="rId6">
              <a:extLst/>
            </a:blip>
            <a:srcRect l="15227" t="13152" r="46365" b="13152"/>
            <a:stretch>
              <a:fillRect/>
            </a:stretch>
          </p:blipFill>
          <p:spPr>
            <a:xfrm>
              <a:off x="76200" y="50800"/>
              <a:ext cx="4475454" cy="6440469"/>
            </a:xfrm>
            <a:prstGeom prst="rect">
              <a:avLst/>
            </a:prstGeom>
            <a:ln>
              <a:noFill/>
            </a:ln>
            <a:effectLst/>
          </p:spPr>
        </p:pic>
        <p:pic>
          <p:nvPicPr>
            <p:cNvPr id="372" name="Image" descr="Image"/>
            <p:cNvPicPr>
              <a:picLocks noChangeAspect="0"/>
            </p:cNvPicPr>
            <p:nvPr/>
          </p:nvPicPr>
          <p:blipFill>
            <a:blip r:embed="rId7">
              <a:extLst/>
            </a:blip>
            <a:stretch>
              <a:fillRect/>
            </a:stretch>
          </p:blipFill>
          <p:spPr>
            <a:xfrm>
              <a:off x="0" y="0"/>
              <a:ext cx="4627854" cy="6656369"/>
            </a:xfrm>
            <a:prstGeom prst="rect">
              <a:avLst/>
            </a:prstGeom>
            <a:effectLst/>
          </p:spPr>
        </p:pic>
      </p:grpSp>
      <p:sp>
        <p:nvSpPr>
          <p:cNvPr id="375" name="&quot;Hallowed be Your name.”"/>
          <p:cNvSpPr txBox="1"/>
          <p:nvPr/>
        </p:nvSpPr>
        <p:spPr>
          <a:xfrm>
            <a:off x="348627" y="7067063"/>
            <a:ext cx="4311967" cy="1536701"/>
          </a:xfrm>
          <a:prstGeom prst="rect">
            <a:avLst/>
          </a:prstGeom>
          <a:solidFill>
            <a:srgbClr val="808785"/>
          </a:solidFill>
          <a:ln w="12700">
            <a:solidFill>
              <a:srgbClr val="5A5F5E"/>
            </a:solidFill>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47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lvl1pPr>
          </a:lstStyle>
          <a:p>
            <a:pPr/>
            <a:r>
              <a:t>"Hallowed be Your name.”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1">
                                            <p:txEl>
                                              <p:pRg st="2" end="2"/>
                                            </p:txEl>
                                          </p:spTgt>
                                        </p:tgtEl>
                                        <p:attrNameLst>
                                          <p:attrName>style.visibility</p:attrName>
                                        </p:attrNameLst>
                                      </p:cBhvr>
                                      <p:to>
                                        <p:strVal val="visible"/>
                                      </p:to>
                                    </p:set>
                                    <p:animEffect filter="wipe(left)" transition="in">
                                      <p:cBhvr>
                                        <p:cTn id="7" dur="1500"/>
                                        <p:tgtEl>
                                          <p:spTgt spid="37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71">
                                            <p:txEl>
                                              <p:pRg st="3" end="3"/>
                                            </p:txEl>
                                          </p:spTgt>
                                        </p:tgtEl>
                                        <p:attrNameLst>
                                          <p:attrName>style.visibility</p:attrName>
                                        </p:attrNameLst>
                                      </p:cBhvr>
                                      <p:to>
                                        <p:strVal val="visible"/>
                                      </p:to>
                                    </p:set>
                                    <p:animEffect filter="wipe(left)" transition="in">
                                      <p:cBhvr>
                                        <p:cTn id="12" dur="1500"/>
                                        <p:tgtEl>
                                          <p:spTgt spid="37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1"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Teach Us To"/>
          <p:cNvSpPr txBox="1"/>
          <p:nvPr/>
        </p:nvSpPr>
        <p:spPr>
          <a:xfrm>
            <a:off x="3988478" y="416567"/>
            <a:ext cx="5450511" cy="873863"/>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atin typeface="Sonoma Script"/>
                <a:ea typeface="Sonoma Script"/>
                <a:cs typeface="Sonoma Script"/>
                <a:sym typeface="Sonoma Script"/>
              </a:defRPr>
            </a:lvl1pPr>
          </a:lstStyle>
          <a:p>
            <a:pPr/>
            <a:r>
              <a:t>Teach Us To</a:t>
            </a:r>
          </a:p>
        </p:txBody>
      </p:sp>
      <p:sp>
        <p:nvSpPr>
          <p:cNvPr id="378" name="LORD,"/>
          <p:cNvSpPr txBox="1"/>
          <p:nvPr/>
        </p:nvSpPr>
        <p:spPr>
          <a:xfrm>
            <a:off x="654853" y="116523"/>
            <a:ext cx="3323350" cy="11430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atin typeface="Thames Nude Roman"/>
                <a:ea typeface="Thames Nude Roman"/>
                <a:cs typeface="Thames Nude Roman"/>
                <a:sym typeface="Thames Nude Roman"/>
              </a:defRPr>
            </a:lvl1pPr>
          </a:lstStyle>
          <a:p>
            <a:pPr/>
            <a:r>
              <a:t>LORD,</a:t>
            </a:r>
          </a:p>
        </p:txBody>
      </p:sp>
      <p:sp>
        <p:nvSpPr>
          <p:cNvPr id="379" name="PRAY"/>
          <p:cNvSpPr txBox="1"/>
          <p:nvPr/>
        </p:nvSpPr>
        <p:spPr>
          <a:xfrm>
            <a:off x="9681930" y="4765"/>
            <a:ext cx="2668017" cy="1442718"/>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latin typeface="Phosphate Inline"/>
                <a:ea typeface="Phosphate Inline"/>
                <a:cs typeface="Phosphate Inline"/>
                <a:sym typeface="Phosphate Inline"/>
              </a:defRPr>
            </a:lvl1pPr>
          </a:lstStyle>
          <a:p>
            <a:pPr/>
            <a:r>
              <a:t>PRAY</a:t>
            </a:r>
          </a:p>
        </p:txBody>
      </p:sp>
      <p:pic>
        <p:nvPicPr>
          <p:cNvPr id="380" name="Line" descr="Line"/>
          <p:cNvPicPr>
            <a:picLocks noChangeAspect="0"/>
          </p:cNvPicPr>
          <p:nvPr/>
        </p:nvPicPr>
        <p:blipFill>
          <a:blip r:embed="rId2">
            <a:alphaModFix amt="99517"/>
            <a:extLst/>
          </a:blip>
          <a:stretch>
            <a:fillRect/>
          </a:stretch>
        </p:blipFill>
        <p:spPr>
          <a:xfrm>
            <a:off x="458497" y="1164183"/>
            <a:ext cx="12087807" cy="443688"/>
          </a:xfrm>
          <a:prstGeom prst="rect">
            <a:avLst/>
          </a:prstGeom>
          <a:effectLst>
            <a:outerShdw sx="100000" sy="100000" kx="0" ky="0" algn="b" rotWithShape="0" blurRad="152400" dist="112048" dir="2877530">
              <a:srgbClr val="000000">
                <a:alpha val="47685"/>
              </a:srgbClr>
            </a:outerShdw>
          </a:effectLst>
        </p:spPr>
      </p:pic>
      <p:pic>
        <p:nvPicPr>
          <p:cNvPr id="381" name="Desire For His Will Being Done - (vs. 2)" descr="Desire For His Will Being Done - (vs. 2)"/>
          <p:cNvPicPr>
            <a:picLocks noChangeAspect="0"/>
          </p:cNvPicPr>
          <p:nvPr/>
        </p:nvPicPr>
        <p:blipFill>
          <a:blip r:embed="rId3">
            <a:extLst/>
          </a:blip>
          <a:stretch>
            <a:fillRect/>
          </a:stretch>
        </p:blipFill>
        <p:spPr>
          <a:xfrm>
            <a:off x="202587" y="1609432"/>
            <a:ext cx="12599625" cy="1257301"/>
          </a:xfrm>
          <a:prstGeom prst="rect">
            <a:avLst/>
          </a:prstGeom>
          <a:effectLst>
            <a:outerShdw sx="100000" sy="100000" kx="0" ky="0" algn="b" rotWithShape="0" blurRad="152400" dist="112048" dir="2877530">
              <a:srgbClr val="000000">
                <a:alpha val="47685"/>
              </a:srgbClr>
            </a:outerShdw>
          </a:effectLst>
        </p:spPr>
      </p:pic>
      <p:sp>
        <p:nvSpPr>
          <p:cNvPr id="382" name="Demonstrated Faith ...…"/>
          <p:cNvSpPr txBox="1"/>
          <p:nvPr/>
        </p:nvSpPr>
        <p:spPr>
          <a:xfrm>
            <a:off x="4908810" y="2919916"/>
            <a:ext cx="7980255" cy="6642101"/>
          </a:xfrm>
          <a:prstGeom prst="rect">
            <a:avLst/>
          </a:prstGeom>
          <a:ln w="12700">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sz="3400">
                <a:solidFill>
                  <a:srgbClr val="000000"/>
                </a:solidFill>
                <a:uFill>
                  <a:solidFill>
                    <a:srgbClr val="FFFFFF"/>
                  </a:solidFill>
                </a:uFill>
                <a:latin typeface="Century Gothic"/>
                <a:ea typeface="Century Gothic"/>
                <a:cs typeface="Century Gothic"/>
                <a:sym typeface="Century Gothic"/>
              </a:defRPr>
            </a:pPr>
            <a:r>
              <a:t>"Your kingdom come.” (cf. Mt 6:10)  </a:t>
            </a:r>
          </a:p>
          <a:p>
            <a:pPr lvl="1" marL="685800" indent="-457200" algn="l">
              <a:spcBef>
                <a:spcPts val="900"/>
              </a:spcBef>
              <a:buSzPct val="80000"/>
              <a:buBlip>
                <a:blip r:embed="rId5"/>
              </a:buBlip>
              <a:defRPr sz="3200">
                <a:solidFill>
                  <a:srgbClr val="000000"/>
                </a:solidFill>
                <a:uFill>
                  <a:solidFill>
                    <a:srgbClr val="FFFFFF"/>
                  </a:solidFill>
                </a:uFill>
                <a:latin typeface="Century Gothic"/>
                <a:ea typeface="Century Gothic"/>
                <a:cs typeface="Century Gothic"/>
                <a:sym typeface="Century Gothic"/>
              </a:defRPr>
            </a:pPr>
            <a:r>
              <a:t>The kingdom of Christ came with power – Mark 9:1; Acts 2; </a:t>
            </a:r>
          </a:p>
          <a:p>
            <a:pPr lvl="1" marL="685800" indent="-457200" algn="l">
              <a:spcBef>
                <a:spcPts val="900"/>
              </a:spcBef>
              <a:buSzPct val="80000"/>
              <a:buBlip>
                <a:blip r:embed="rId5"/>
              </a:buBlip>
              <a:defRPr sz="3200">
                <a:solidFill>
                  <a:srgbClr val="000000"/>
                </a:solidFill>
                <a:uFill>
                  <a:solidFill>
                    <a:srgbClr val="FFFFFF"/>
                  </a:solidFill>
                </a:uFill>
                <a:latin typeface="Century Gothic"/>
                <a:ea typeface="Century Gothic"/>
                <a:cs typeface="Century Gothic"/>
                <a:sym typeface="Century Gothic"/>
              </a:defRPr>
            </a:pPr>
            <a:r>
              <a:t>Spiritual in nature – (John 18:36)</a:t>
            </a:r>
          </a:p>
          <a:p>
            <a:pPr lvl="1" marL="685800" indent="-457200" algn="l">
              <a:spcBef>
                <a:spcPts val="900"/>
              </a:spcBef>
              <a:buSzPct val="80000"/>
              <a:buBlip>
                <a:blip r:embed="rId5"/>
              </a:buBlip>
              <a:defRPr sz="3200">
                <a:solidFill>
                  <a:srgbClr val="000000"/>
                </a:solidFill>
                <a:uFill>
                  <a:solidFill>
                    <a:srgbClr val="FFFFFF"/>
                  </a:solidFill>
                </a:uFill>
                <a:latin typeface="Century Gothic"/>
                <a:ea typeface="Century Gothic"/>
                <a:cs typeface="Century Gothic"/>
                <a:sym typeface="Century Gothic"/>
              </a:defRPr>
            </a:pPr>
            <a:r>
              <a:t>Translated into this kingdom (the church) now – Mat 16:18; Col. 1:13</a:t>
            </a:r>
          </a:p>
          <a:p>
            <a:pPr lvl="1" marL="685800" indent="-457200" algn="l">
              <a:spcBef>
                <a:spcPts val="900"/>
              </a:spcBef>
              <a:buSzPct val="80000"/>
              <a:buBlip>
                <a:blip r:embed="rId5"/>
              </a:buBlip>
              <a:defRPr sz="3200">
                <a:solidFill>
                  <a:srgbClr val="000000"/>
                </a:solidFill>
                <a:uFill>
                  <a:solidFill>
                    <a:srgbClr val="FFFFFF"/>
                  </a:solidFill>
                </a:uFill>
                <a:latin typeface="Century Gothic"/>
                <a:ea typeface="Century Gothic"/>
                <a:cs typeface="Century Gothic"/>
                <a:sym typeface="Century Gothic"/>
              </a:defRPr>
            </a:pPr>
            <a:r>
              <a:t>Jesus is NOW King of kings &amp; Lord of lords– Acts 2:36; 1 Cor. 15:24-26; 1 Tim. 6:15; Rev. 1:5; 17:14. </a:t>
            </a:r>
          </a:p>
          <a:p>
            <a:pPr lvl="1" marL="685800" indent="-457200" algn="l">
              <a:spcBef>
                <a:spcPts val="900"/>
              </a:spcBef>
              <a:buSzPct val="80000"/>
              <a:buBlip>
                <a:blip r:embed="rId5"/>
              </a:buBlip>
              <a:defRPr sz="3200">
                <a:solidFill>
                  <a:srgbClr val="000000"/>
                </a:solidFill>
                <a:uFill>
                  <a:solidFill>
                    <a:srgbClr val="FFFFFF"/>
                  </a:solidFill>
                </a:uFill>
                <a:latin typeface="Century Gothic"/>
                <a:ea typeface="Century Gothic"/>
                <a:cs typeface="Century Gothic"/>
                <a:sym typeface="Century Gothic"/>
              </a:defRPr>
            </a:pPr>
            <a:r>
              <a:t>We do still need to pray God’s purposes be accomplished &amp; His will be done! — Mat 26:39-42; Ep. 6:18</a:t>
            </a:r>
          </a:p>
        </p:txBody>
      </p:sp>
      <p:grpSp>
        <p:nvGrpSpPr>
          <p:cNvPr id="385" name="Image"/>
          <p:cNvGrpSpPr/>
          <p:nvPr/>
        </p:nvGrpSpPr>
        <p:grpSpPr>
          <a:xfrm>
            <a:off x="190683" y="2881032"/>
            <a:ext cx="4627854" cy="6656369"/>
            <a:chOff x="0" y="0"/>
            <a:chExt cx="4627853" cy="6656368"/>
          </a:xfrm>
        </p:grpSpPr>
        <p:pic>
          <p:nvPicPr>
            <p:cNvPr id="384" name="Image" descr="Image"/>
            <p:cNvPicPr>
              <a:picLocks noChangeAspect="1"/>
            </p:cNvPicPr>
            <p:nvPr/>
          </p:nvPicPr>
          <p:blipFill>
            <a:blip r:embed="rId6">
              <a:extLst/>
            </a:blip>
            <a:srcRect l="15227" t="13152" r="46365" b="13152"/>
            <a:stretch>
              <a:fillRect/>
            </a:stretch>
          </p:blipFill>
          <p:spPr>
            <a:xfrm>
              <a:off x="76200" y="50800"/>
              <a:ext cx="4475454" cy="6440469"/>
            </a:xfrm>
            <a:prstGeom prst="rect">
              <a:avLst/>
            </a:prstGeom>
            <a:ln>
              <a:noFill/>
            </a:ln>
            <a:effectLst/>
          </p:spPr>
        </p:pic>
        <p:pic>
          <p:nvPicPr>
            <p:cNvPr id="383" name="Image" descr="Image"/>
            <p:cNvPicPr>
              <a:picLocks noChangeAspect="0"/>
            </p:cNvPicPr>
            <p:nvPr/>
          </p:nvPicPr>
          <p:blipFill>
            <a:blip r:embed="rId7">
              <a:extLst/>
            </a:blip>
            <a:stretch>
              <a:fillRect/>
            </a:stretch>
          </p:blipFill>
          <p:spPr>
            <a:xfrm>
              <a:off x="0" y="0"/>
              <a:ext cx="4627854" cy="6656369"/>
            </a:xfrm>
            <a:prstGeom prst="rect">
              <a:avLst/>
            </a:prstGeom>
            <a:effectLst/>
          </p:spPr>
        </p:pic>
      </p:grpSp>
      <p:sp>
        <p:nvSpPr>
          <p:cNvPr id="386" name="&quot;Your kingdom come.”"/>
          <p:cNvSpPr txBox="1"/>
          <p:nvPr/>
        </p:nvSpPr>
        <p:spPr>
          <a:xfrm>
            <a:off x="348627" y="7067063"/>
            <a:ext cx="4311967" cy="1536701"/>
          </a:xfrm>
          <a:prstGeom prst="rect">
            <a:avLst/>
          </a:prstGeom>
          <a:solidFill>
            <a:srgbClr val="808785"/>
          </a:solidFill>
          <a:ln w="12700">
            <a:solidFill>
              <a:srgbClr val="5A5F5E"/>
            </a:solidFill>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47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lvl1pPr>
          </a:lstStyle>
          <a:p>
            <a:pPr/>
            <a:r>
              <a:t>"Your kingdom come.”</a:t>
            </a:r>
          </a:p>
        </p:txBody>
      </p:sp>
    </p:spTree>
  </p:cSld>
  <p:clrMapOvr>
    <a:masterClrMapping/>
  </p:clrMapOvr>
  <mc:AlternateContent xmlns:mc="http://schemas.openxmlformats.org/markup-compatibility/2006">
    <mc:Choice xmlns:p14="http://schemas.microsoft.com/office/powerpoint/2010/main" Requires="p14">
      <p:transition spd="slow" advClick="1" p14:dur="125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2">
                                            <p:txEl>
                                              <p:pRg st="1" end="1"/>
                                            </p:txEl>
                                          </p:spTgt>
                                        </p:tgtEl>
                                        <p:attrNameLst>
                                          <p:attrName>style.visibility</p:attrName>
                                        </p:attrNameLst>
                                      </p:cBhvr>
                                      <p:to>
                                        <p:strVal val="visible"/>
                                      </p:to>
                                    </p:set>
                                    <p:animEffect filter="wipe(left)" transition="in">
                                      <p:cBhvr>
                                        <p:cTn id="7" dur="1500"/>
                                        <p:tgtEl>
                                          <p:spTgt spid="38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82">
                                            <p:txEl>
                                              <p:pRg st="2" end="2"/>
                                            </p:txEl>
                                          </p:spTgt>
                                        </p:tgtEl>
                                        <p:attrNameLst>
                                          <p:attrName>style.visibility</p:attrName>
                                        </p:attrNameLst>
                                      </p:cBhvr>
                                      <p:to>
                                        <p:strVal val="visible"/>
                                      </p:to>
                                    </p:set>
                                    <p:animEffect filter="wipe(left)" transition="in">
                                      <p:cBhvr>
                                        <p:cTn id="12" dur="1500"/>
                                        <p:tgtEl>
                                          <p:spTgt spid="38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82">
                                            <p:txEl>
                                              <p:pRg st="3" end="3"/>
                                            </p:txEl>
                                          </p:spTgt>
                                        </p:tgtEl>
                                        <p:attrNameLst>
                                          <p:attrName>style.visibility</p:attrName>
                                        </p:attrNameLst>
                                      </p:cBhvr>
                                      <p:to>
                                        <p:strVal val="visible"/>
                                      </p:to>
                                    </p:set>
                                    <p:animEffect filter="wipe(left)" transition="in">
                                      <p:cBhvr>
                                        <p:cTn id="17" dur="1500"/>
                                        <p:tgtEl>
                                          <p:spTgt spid="38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82">
                                            <p:txEl>
                                              <p:pRg st="4" end="4"/>
                                            </p:txEl>
                                          </p:spTgt>
                                        </p:tgtEl>
                                        <p:attrNameLst>
                                          <p:attrName>style.visibility</p:attrName>
                                        </p:attrNameLst>
                                      </p:cBhvr>
                                      <p:to>
                                        <p:strVal val="visible"/>
                                      </p:to>
                                    </p:set>
                                    <p:animEffect filter="wipe(left)" transition="in">
                                      <p:cBhvr>
                                        <p:cTn id="22" dur="1500"/>
                                        <p:tgtEl>
                                          <p:spTgt spid="38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82">
                                            <p:txEl>
                                              <p:pRg st="5" end="5"/>
                                            </p:txEl>
                                          </p:spTgt>
                                        </p:tgtEl>
                                        <p:attrNameLst>
                                          <p:attrName>style.visibility</p:attrName>
                                        </p:attrNameLst>
                                      </p:cBhvr>
                                      <p:to>
                                        <p:strVal val="visible"/>
                                      </p:to>
                                    </p:set>
                                    <p:animEffect filter="wipe(left)" transition="in">
                                      <p:cBhvr>
                                        <p:cTn id="27" dur="1500"/>
                                        <p:tgtEl>
                                          <p:spTgt spid="382">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2"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Teach Us To"/>
          <p:cNvSpPr txBox="1"/>
          <p:nvPr/>
        </p:nvSpPr>
        <p:spPr>
          <a:xfrm>
            <a:off x="3988478" y="416567"/>
            <a:ext cx="5450511" cy="873863"/>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atin typeface="Sonoma Script"/>
                <a:ea typeface="Sonoma Script"/>
                <a:cs typeface="Sonoma Script"/>
                <a:sym typeface="Sonoma Script"/>
              </a:defRPr>
            </a:lvl1pPr>
          </a:lstStyle>
          <a:p>
            <a:pPr/>
            <a:r>
              <a:t>Teach Us To</a:t>
            </a:r>
          </a:p>
        </p:txBody>
      </p:sp>
      <p:sp>
        <p:nvSpPr>
          <p:cNvPr id="389" name="LORD,"/>
          <p:cNvSpPr txBox="1"/>
          <p:nvPr/>
        </p:nvSpPr>
        <p:spPr>
          <a:xfrm>
            <a:off x="654853" y="116523"/>
            <a:ext cx="3323350" cy="11430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atin typeface="Thames Nude Roman"/>
                <a:ea typeface="Thames Nude Roman"/>
                <a:cs typeface="Thames Nude Roman"/>
                <a:sym typeface="Thames Nude Roman"/>
              </a:defRPr>
            </a:lvl1pPr>
          </a:lstStyle>
          <a:p>
            <a:pPr/>
            <a:r>
              <a:t>LORD,</a:t>
            </a:r>
          </a:p>
        </p:txBody>
      </p:sp>
      <p:sp>
        <p:nvSpPr>
          <p:cNvPr id="390" name="PRAY"/>
          <p:cNvSpPr txBox="1"/>
          <p:nvPr/>
        </p:nvSpPr>
        <p:spPr>
          <a:xfrm>
            <a:off x="9681930" y="4765"/>
            <a:ext cx="2668017" cy="1442718"/>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latin typeface="Phosphate Inline"/>
                <a:ea typeface="Phosphate Inline"/>
                <a:cs typeface="Phosphate Inline"/>
                <a:sym typeface="Phosphate Inline"/>
              </a:defRPr>
            </a:lvl1pPr>
          </a:lstStyle>
          <a:p>
            <a:pPr/>
            <a:r>
              <a:t>PRAY</a:t>
            </a:r>
          </a:p>
        </p:txBody>
      </p:sp>
      <p:pic>
        <p:nvPicPr>
          <p:cNvPr id="391" name="Line" descr="Line"/>
          <p:cNvPicPr>
            <a:picLocks noChangeAspect="0"/>
          </p:cNvPicPr>
          <p:nvPr/>
        </p:nvPicPr>
        <p:blipFill>
          <a:blip r:embed="rId2">
            <a:alphaModFix amt="99517"/>
            <a:extLst/>
          </a:blip>
          <a:stretch>
            <a:fillRect/>
          </a:stretch>
        </p:blipFill>
        <p:spPr>
          <a:xfrm>
            <a:off x="458497" y="1164183"/>
            <a:ext cx="12087807" cy="443688"/>
          </a:xfrm>
          <a:prstGeom prst="rect">
            <a:avLst/>
          </a:prstGeom>
          <a:effectLst>
            <a:outerShdw sx="100000" sy="100000" kx="0" ky="0" algn="b" rotWithShape="0" blurRad="152400" dist="112048" dir="2877530">
              <a:srgbClr val="000000">
                <a:alpha val="47685"/>
              </a:srgbClr>
            </a:outerShdw>
          </a:effectLst>
        </p:spPr>
      </p:pic>
      <p:pic>
        <p:nvPicPr>
          <p:cNvPr id="392" name="Recognize Our Need For God - (vs. 3,4)" descr="Recognize Our Need For God - (vs. 3,4)"/>
          <p:cNvPicPr>
            <a:picLocks noChangeAspect="0"/>
          </p:cNvPicPr>
          <p:nvPr/>
        </p:nvPicPr>
        <p:blipFill>
          <a:blip r:embed="rId3">
            <a:extLst/>
          </a:blip>
          <a:stretch>
            <a:fillRect/>
          </a:stretch>
        </p:blipFill>
        <p:spPr>
          <a:xfrm>
            <a:off x="202587" y="1622132"/>
            <a:ext cx="12599625" cy="1231901"/>
          </a:xfrm>
          <a:prstGeom prst="rect">
            <a:avLst/>
          </a:prstGeom>
          <a:effectLst>
            <a:outerShdw sx="100000" sy="100000" kx="0" ky="0" algn="b" rotWithShape="0" blurRad="152400" dist="112048" dir="2877530">
              <a:srgbClr val="000000">
                <a:alpha val="47685"/>
              </a:srgbClr>
            </a:outerShdw>
          </a:effectLst>
        </p:spPr>
      </p:pic>
      <p:sp>
        <p:nvSpPr>
          <p:cNvPr id="393" name="Demonstrated Faith ...…"/>
          <p:cNvSpPr txBox="1"/>
          <p:nvPr/>
        </p:nvSpPr>
        <p:spPr>
          <a:xfrm>
            <a:off x="4908810" y="2919916"/>
            <a:ext cx="7980255" cy="6553201"/>
          </a:xfrm>
          <a:prstGeom prst="rect">
            <a:avLst/>
          </a:prstGeom>
          <a:ln w="12700">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sz="3400">
                <a:solidFill>
                  <a:srgbClr val="000000"/>
                </a:solidFill>
                <a:uFill>
                  <a:solidFill>
                    <a:srgbClr val="FFFFFF"/>
                  </a:solidFill>
                </a:uFill>
                <a:latin typeface="Century Gothic"/>
                <a:ea typeface="Century Gothic"/>
                <a:cs typeface="Century Gothic"/>
                <a:sym typeface="Century Gothic"/>
              </a:defRPr>
            </a:pPr>
            <a:r>
              <a:t>To provide for our physical needs: (cf. Mt 6:11)  </a:t>
            </a:r>
          </a:p>
          <a:p>
            <a:pPr lvl="1" marL="685800" indent="-457200" algn="l">
              <a:spcBef>
                <a:spcPts val="900"/>
              </a:spcBef>
              <a:buSzPct val="80000"/>
              <a:buBlip>
                <a:blip r:embed="rId5"/>
              </a:buBlip>
              <a:defRPr sz="3200">
                <a:solidFill>
                  <a:srgbClr val="000000"/>
                </a:solidFill>
                <a:uFill>
                  <a:solidFill>
                    <a:srgbClr val="FFFFFF"/>
                  </a:solidFill>
                </a:uFill>
                <a:latin typeface="Century Gothic"/>
                <a:ea typeface="Century Gothic"/>
                <a:cs typeface="Century Gothic"/>
                <a:sym typeface="Century Gothic"/>
              </a:defRPr>
            </a:pPr>
            <a:r>
              <a:t>God is concerned about our needs - (Ps 37:25; Mat 6:25-34; 1 Pet 5:7)</a:t>
            </a:r>
          </a:p>
          <a:p>
            <a:pPr lvl="1" marL="685800" indent="-457200" algn="l">
              <a:spcBef>
                <a:spcPts val="900"/>
              </a:spcBef>
              <a:buSzPct val="80000"/>
              <a:buBlip>
                <a:blip r:embed="rId5"/>
              </a:buBlip>
              <a:defRPr sz="3200">
                <a:solidFill>
                  <a:srgbClr val="000000"/>
                </a:solidFill>
                <a:uFill>
                  <a:solidFill>
                    <a:srgbClr val="FFFFFF"/>
                  </a:solidFill>
                </a:uFill>
                <a:latin typeface="Century Gothic"/>
                <a:ea typeface="Century Gothic"/>
                <a:cs typeface="Century Gothic"/>
                <a:sym typeface="Century Gothic"/>
              </a:defRPr>
            </a:pPr>
            <a:r>
              <a:t>God knows what we need – but He still wants us to ask – (reflection of our faith – Mat 6:25-34)</a:t>
            </a:r>
          </a:p>
          <a:p>
            <a:pPr lvl="1" marL="685800" indent="-457200" algn="l">
              <a:spcBef>
                <a:spcPts val="900"/>
              </a:spcBef>
              <a:buSzPct val="80000"/>
              <a:buBlip>
                <a:blip r:embed="rId5"/>
              </a:buBlip>
              <a:defRPr sz="3200">
                <a:solidFill>
                  <a:srgbClr val="000000"/>
                </a:solidFill>
                <a:uFill>
                  <a:solidFill>
                    <a:srgbClr val="FFFFFF"/>
                  </a:solidFill>
                </a:uFill>
                <a:latin typeface="Century Gothic"/>
                <a:ea typeface="Century Gothic"/>
                <a:cs typeface="Century Gothic"/>
                <a:sym typeface="Century Gothic"/>
              </a:defRPr>
            </a:pPr>
            <a:r>
              <a:t>Material things must not dominate our concerns, (Mat 4:4; Deut. 8:3; John 6:27-33; 1 John 2:15-17)</a:t>
            </a:r>
          </a:p>
          <a:p>
            <a:pPr lvl="1" marL="685800" indent="-457200" algn="l">
              <a:spcBef>
                <a:spcPts val="900"/>
              </a:spcBef>
              <a:buSzPct val="80000"/>
              <a:buBlip>
                <a:blip r:embed="rId5"/>
              </a:buBlip>
              <a:defRPr sz="3200">
                <a:solidFill>
                  <a:srgbClr val="000000"/>
                </a:solidFill>
                <a:uFill>
                  <a:solidFill>
                    <a:srgbClr val="FFFFFF"/>
                  </a:solidFill>
                </a:uFill>
                <a:latin typeface="Century Gothic"/>
                <a:ea typeface="Century Gothic"/>
                <a:cs typeface="Century Gothic"/>
                <a:sym typeface="Century Gothic"/>
              </a:defRPr>
            </a:pPr>
            <a:r>
              <a:t>Material things are temporal - they will pass away — (2 Cor 4:16-18)</a:t>
            </a:r>
          </a:p>
        </p:txBody>
      </p:sp>
      <p:grpSp>
        <p:nvGrpSpPr>
          <p:cNvPr id="396" name="Image"/>
          <p:cNvGrpSpPr/>
          <p:nvPr/>
        </p:nvGrpSpPr>
        <p:grpSpPr>
          <a:xfrm>
            <a:off x="190683" y="2881032"/>
            <a:ext cx="4627854" cy="6656369"/>
            <a:chOff x="0" y="0"/>
            <a:chExt cx="4627853" cy="6656368"/>
          </a:xfrm>
        </p:grpSpPr>
        <p:pic>
          <p:nvPicPr>
            <p:cNvPr id="395" name="Image" descr="Image"/>
            <p:cNvPicPr>
              <a:picLocks noChangeAspect="1"/>
            </p:cNvPicPr>
            <p:nvPr/>
          </p:nvPicPr>
          <p:blipFill>
            <a:blip r:embed="rId6">
              <a:extLst/>
            </a:blip>
            <a:srcRect l="15227" t="13152" r="46365" b="13152"/>
            <a:stretch>
              <a:fillRect/>
            </a:stretch>
          </p:blipFill>
          <p:spPr>
            <a:xfrm>
              <a:off x="76200" y="50800"/>
              <a:ext cx="4475454" cy="6440469"/>
            </a:xfrm>
            <a:prstGeom prst="rect">
              <a:avLst/>
            </a:prstGeom>
            <a:ln>
              <a:noFill/>
            </a:ln>
            <a:effectLst/>
          </p:spPr>
        </p:pic>
        <p:pic>
          <p:nvPicPr>
            <p:cNvPr id="394" name="Image" descr="Image"/>
            <p:cNvPicPr>
              <a:picLocks noChangeAspect="0"/>
            </p:cNvPicPr>
            <p:nvPr/>
          </p:nvPicPr>
          <p:blipFill>
            <a:blip r:embed="rId7">
              <a:extLst/>
            </a:blip>
            <a:stretch>
              <a:fillRect/>
            </a:stretch>
          </p:blipFill>
          <p:spPr>
            <a:xfrm>
              <a:off x="0" y="0"/>
              <a:ext cx="4627854" cy="6656369"/>
            </a:xfrm>
            <a:prstGeom prst="rect">
              <a:avLst/>
            </a:prstGeom>
            <a:effectLst/>
          </p:spPr>
        </p:pic>
      </p:grpSp>
      <p:sp>
        <p:nvSpPr>
          <p:cNvPr id="397" name="&quot;Give us day by day our daily bread.”"/>
          <p:cNvSpPr txBox="1"/>
          <p:nvPr/>
        </p:nvSpPr>
        <p:spPr>
          <a:xfrm>
            <a:off x="348627" y="7010039"/>
            <a:ext cx="4311967" cy="2247901"/>
          </a:xfrm>
          <a:prstGeom prst="rect">
            <a:avLst/>
          </a:prstGeom>
          <a:solidFill>
            <a:srgbClr val="808785"/>
          </a:solidFill>
          <a:ln w="12700">
            <a:solidFill>
              <a:srgbClr val="5A5F5E"/>
            </a:solidFill>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47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lvl1pPr>
          </a:lstStyle>
          <a:p>
            <a:pPr/>
            <a:r>
              <a:t>"Give us day by day our daily bread.”</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3">
                                            <p:txEl>
                                              <p:pRg st="1" end="1"/>
                                            </p:txEl>
                                          </p:spTgt>
                                        </p:tgtEl>
                                        <p:attrNameLst>
                                          <p:attrName>style.visibility</p:attrName>
                                        </p:attrNameLst>
                                      </p:cBhvr>
                                      <p:to>
                                        <p:strVal val="visible"/>
                                      </p:to>
                                    </p:set>
                                    <p:animEffect filter="wipe(left)" transition="in">
                                      <p:cBhvr>
                                        <p:cTn id="7" dur="1500"/>
                                        <p:tgtEl>
                                          <p:spTgt spid="39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93">
                                            <p:txEl>
                                              <p:pRg st="2" end="2"/>
                                            </p:txEl>
                                          </p:spTgt>
                                        </p:tgtEl>
                                        <p:attrNameLst>
                                          <p:attrName>style.visibility</p:attrName>
                                        </p:attrNameLst>
                                      </p:cBhvr>
                                      <p:to>
                                        <p:strVal val="visible"/>
                                      </p:to>
                                    </p:set>
                                    <p:animEffect filter="wipe(left)" transition="in">
                                      <p:cBhvr>
                                        <p:cTn id="12" dur="1500"/>
                                        <p:tgtEl>
                                          <p:spTgt spid="39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93">
                                            <p:txEl>
                                              <p:pRg st="3" end="3"/>
                                            </p:txEl>
                                          </p:spTgt>
                                        </p:tgtEl>
                                        <p:attrNameLst>
                                          <p:attrName>style.visibility</p:attrName>
                                        </p:attrNameLst>
                                      </p:cBhvr>
                                      <p:to>
                                        <p:strVal val="visible"/>
                                      </p:to>
                                    </p:set>
                                    <p:animEffect filter="wipe(left)" transition="in">
                                      <p:cBhvr>
                                        <p:cTn id="17" dur="1500"/>
                                        <p:tgtEl>
                                          <p:spTgt spid="39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93">
                                            <p:txEl>
                                              <p:pRg st="4" end="4"/>
                                            </p:txEl>
                                          </p:spTgt>
                                        </p:tgtEl>
                                        <p:attrNameLst>
                                          <p:attrName>style.visibility</p:attrName>
                                        </p:attrNameLst>
                                      </p:cBhvr>
                                      <p:to>
                                        <p:strVal val="visible"/>
                                      </p:to>
                                    </p:set>
                                    <p:animEffect filter="wipe(left)" transition="in">
                                      <p:cBhvr>
                                        <p:cTn id="22" dur="1500"/>
                                        <p:tgtEl>
                                          <p:spTgt spid="39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3"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Teach Us To"/>
          <p:cNvSpPr txBox="1"/>
          <p:nvPr/>
        </p:nvSpPr>
        <p:spPr>
          <a:xfrm>
            <a:off x="3988478" y="416567"/>
            <a:ext cx="5450511" cy="873863"/>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atin typeface="Sonoma Script"/>
                <a:ea typeface="Sonoma Script"/>
                <a:cs typeface="Sonoma Script"/>
                <a:sym typeface="Sonoma Script"/>
              </a:defRPr>
            </a:lvl1pPr>
          </a:lstStyle>
          <a:p>
            <a:pPr/>
            <a:r>
              <a:t>Teach Us To</a:t>
            </a:r>
          </a:p>
        </p:txBody>
      </p:sp>
      <p:sp>
        <p:nvSpPr>
          <p:cNvPr id="400" name="LORD,"/>
          <p:cNvSpPr txBox="1"/>
          <p:nvPr/>
        </p:nvSpPr>
        <p:spPr>
          <a:xfrm>
            <a:off x="654853" y="116523"/>
            <a:ext cx="3323350" cy="11430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atin typeface="Thames Nude Roman"/>
                <a:ea typeface="Thames Nude Roman"/>
                <a:cs typeface="Thames Nude Roman"/>
                <a:sym typeface="Thames Nude Roman"/>
              </a:defRPr>
            </a:lvl1pPr>
          </a:lstStyle>
          <a:p>
            <a:pPr/>
            <a:r>
              <a:t>LORD,</a:t>
            </a:r>
          </a:p>
        </p:txBody>
      </p:sp>
      <p:sp>
        <p:nvSpPr>
          <p:cNvPr id="401" name="PRAY"/>
          <p:cNvSpPr txBox="1"/>
          <p:nvPr/>
        </p:nvSpPr>
        <p:spPr>
          <a:xfrm>
            <a:off x="9681930" y="4765"/>
            <a:ext cx="2668017" cy="1442718"/>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latin typeface="Phosphate Inline"/>
                <a:ea typeface="Phosphate Inline"/>
                <a:cs typeface="Phosphate Inline"/>
                <a:sym typeface="Phosphate Inline"/>
              </a:defRPr>
            </a:lvl1pPr>
          </a:lstStyle>
          <a:p>
            <a:pPr/>
            <a:r>
              <a:t>PRAY</a:t>
            </a:r>
          </a:p>
        </p:txBody>
      </p:sp>
      <p:pic>
        <p:nvPicPr>
          <p:cNvPr id="402" name="Line" descr="Line"/>
          <p:cNvPicPr>
            <a:picLocks noChangeAspect="0"/>
          </p:cNvPicPr>
          <p:nvPr/>
        </p:nvPicPr>
        <p:blipFill>
          <a:blip r:embed="rId2">
            <a:alphaModFix amt="99517"/>
            <a:extLst/>
          </a:blip>
          <a:stretch>
            <a:fillRect/>
          </a:stretch>
        </p:blipFill>
        <p:spPr>
          <a:xfrm>
            <a:off x="458497" y="1164183"/>
            <a:ext cx="12087807" cy="443688"/>
          </a:xfrm>
          <a:prstGeom prst="rect">
            <a:avLst/>
          </a:prstGeom>
          <a:effectLst>
            <a:outerShdw sx="100000" sy="100000" kx="0" ky="0" algn="b" rotWithShape="0" blurRad="152400" dist="112048" dir="2877530">
              <a:srgbClr val="000000">
                <a:alpha val="47685"/>
              </a:srgbClr>
            </a:outerShdw>
          </a:effectLst>
        </p:spPr>
      </p:pic>
      <p:pic>
        <p:nvPicPr>
          <p:cNvPr id="403" name="Recognize Our Need For God - (vs. 3,4)" descr="Recognize Our Need For God - (vs. 3,4)"/>
          <p:cNvPicPr>
            <a:picLocks noChangeAspect="0"/>
          </p:cNvPicPr>
          <p:nvPr/>
        </p:nvPicPr>
        <p:blipFill>
          <a:blip r:embed="rId3">
            <a:extLst/>
          </a:blip>
          <a:stretch>
            <a:fillRect/>
          </a:stretch>
        </p:blipFill>
        <p:spPr>
          <a:xfrm>
            <a:off x="202587" y="1622132"/>
            <a:ext cx="12599625" cy="1231901"/>
          </a:xfrm>
          <a:prstGeom prst="rect">
            <a:avLst/>
          </a:prstGeom>
          <a:effectLst>
            <a:outerShdw sx="100000" sy="100000" kx="0" ky="0" algn="b" rotWithShape="0" blurRad="152400" dist="112048" dir="2877530">
              <a:srgbClr val="000000">
                <a:alpha val="47685"/>
              </a:srgbClr>
            </a:outerShdw>
          </a:effectLst>
        </p:spPr>
      </p:pic>
      <p:sp>
        <p:nvSpPr>
          <p:cNvPr id="404" name="Demonstrated Faith ...…"/>
          <p:cNvSpPr txBox="1"/>
          <p:nvPr/>
        </p:nvSpPr>
        <p:spPr>
          <a:xfrm>
            <a:off x="4908810" y="2919916"/>
            <a:ext cx="7980255" cy="6565901"/>
          </a:xfrm>
          <a:prstGeom prst="rect">
            <a:avLst/>
          </a:prstGeom>
          <a:ln w="12700">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sz="3500">
                <a:solidFill>
                  <a:srgbClr val="000000"/>
                </a:solidFill>
                <a:uFill>
                  <a:solidFill>
                    <a:srgbClr val="FFFFFF"/>
                  </a:solidFill>
                </a:uFill>
                <a:latin typeface="Century Gothic"/>
                <a:ea typeface="Century Gothic"/>
                <a:cs typeface="Century Gothic"/>
                <a:sym typeface="Century Gothic"/>
              </a:defRPr>
            </a:pPr>
            <a:r>
              <a:t>To provide for our SPIRITUAL needs - FORGIVENESS: (cf. Mt 6:12,13)  </a:t>
            </a:r>
          </a:p>
          <a:p>
            <a:pPr lvl="1" marL="685800" indent="-457200" algn="l">
              <a:spcBef>
                <a:spcPts val="900"/>
              </a:spcBef>
              <a:buSzPct val="80000"/>
              <a:buBlip>
                <a:blip r:embed="rId5"/>
              </a:buBlip>
              <a:defRPr>
                <a:solidFill>
                  <a:srgbClr val="000000"/>
                </a:solidFill>
                <a:uFill>
                  <a:solidFill>
                    <a:srgbClr val="FFFFFF"/>
                  </a:solidFill>
                </a:uFill>
                <a:latin typeface="Century Gothic"/>
                <a:ea typeface="Century Gothic"/>
                <a:cs typeface="Century Gothic"/>
                <a:sym typeface="Century Gothic"/>
              </a:defRPr>
            </a:pPr>
            <a:r>
              <a:t>God desires to forgive us of our sins and will if we do what He says – 2 Pet 3:9; 1 Tim 2:4; Acts 2:38; 3:19; Ep. 1:7; Col. 2:12,13</a:t>
            </a:r>
          </a:p>
          <a:p>
            <a:pPr lvl="1" marL="685800" indent="-457200" algn="l">
              <a:spcBef>
                <a:spcPts val="900"/>
              </a:spcBef>
              <a:buSzPct val="80000"/>
              <a:buBlip>
                <a:blip r:embed="rId5"/>
              </a:buBlip>
              <a:defRPr>
                <a:solidFill>
                  <a:srgbClr val="000000"/>
                </a:solidFill>
                <a:uFill>
                  <a:solidFill>
                    <a:srgbClr val="FFFFFF"/>
                  </a:solidFill>
                </a:uFill>
                <a:latin typeface="Century Gothic"/>
                <a:ea typeface="Century Gothic"/>
                <a:cs typeface="Century Gothic"/>
                <a:sym typeface="Century Gothic"/>
              </a:defRPr>
            </a:pPr>
            <a:r>
              <a:t>We must forgive others - Luke 17:3,4; 23:33-34; Ep 4:32; Co 3:13</a:t>
            </a:r>
          </a:p>
          <a:p>
            <a:pPr lvl="1" marL="685800" indent="-457200" algn="l">
              <a:spcBef>
                <a:spcPts val="900"/>
              </a:spcBef>
              <a:buSzPct val="80000"/>
              <a:buBlip>
                <a:blip r:embed="rId5"/>
              </a:buBlip>
              <a:defRPr>
                <a:solidFill>
                  <a:srgbClr val="000000"/>
                </a:solidFill>
                <a:uFill>
                  <a:solidFill>
                    <a:srgbClr val="FFFFFF"/>
                  </a:solidFill>
                </a:uFill>
                <a:latin typeface="Century Gothic"/>
                <a:ea typeface="Century Gothic"/>
                <a:cs typeface="Century Gothic"/>
                <a:sym typeface="Century Gothic"/>
              </a:defRPr>
            </a:pPr>
            <a:r>
              <a:t>If we do not forgive others, He will not forgive us – Mat 6:14,15; 18:21-35</a:t>
            </a:r>
          </a:p>
        </p:txBody>
      </p:sp>
      <p:grpSp>
        <p:nvGrpSpPr>
          <p:cNvPr id="407" name="Image"/>
          <p:cNvGrpSpPr/>
          <p:nvPr/>
        </p:nvGrpSpPr>
        <p:grpSpPr>
          <a:xfrm>
            <a:off x="190683" y="2881032"/>
            <a:ext cx="4627854" cy="6656369"/>
            <a:chOff x="0" y="0"/>
            <a:chExt cx="4627853" cy="6656368"/>
          </a:xfrm>
        </p:grpSpPr>
        <p:pic>
          <p:nvPicPr>
            <p:cNvPr id="406" name="Image" descr="Image"/>
            <p:cNvPicPr>
              <a:picLocks noChangeAspect="1"/>
            </p:cNvPicPr>
            <p:nvPr/>
          </p:nvPicPr>
          <p:blipFill>
            <a:blip r:embed="rId6">
              <a:extLst/>
            </a:blip>
            <a:srcRect l="15227" t="13152" r="46365" b="13152"/>
            <a:stretch>
              <a:fillRect/>
            </a:stretch>
          </p:blipFill>
          <p:spPr>
            <a:xfrm>
              <a:off x="76200" y="50800"/>
              <a:ext cx="4475454" cy="6440469"/>
            </a:xfrm>
            <a:prstGeom prst="rect">
              <a:avLst/>
            </a:prstGeom>
            <a:ln>
              <a:noFill/>
            </a:ln>
            <a:effectLst/>
          </p:spPr>
        </p:pic>
        <p:pic>
          <p:nvPicPr>
            <p:cNvPr id="405" name="Image" descr="Image"/>
            <p:cNvPicPr>
              <a:picLocks noChangeAspect="0"/>
            </p:cNvPicPr>
            <p:nvPr/>
          </p:nvPicPr>
          <p:blipFill>
            <a:blip r:embed="rId7">
              <a:extLst/>
            </a:blip>
            <a:stretch>
              <a:fillRect/>
            </a:stretch>
          </p:blipFill>
          <p:spPr>
            <a:xfrm>
              <a:off x="0" y="0"/>
              <a:ext cx="4627854" cy="6656369"/>
            </a:xfrm>
            <a:prstGeom prst="rect">
              <a:avLst/>
            </a:prstGeom>
            <a:effectLst/>
          </p:spPr>
        </p:pic>
      </p:grpSp>
      <p:sp>
        <p:nvSpPr>
          <p:cNvPr id="408" name="&quot;And forgive us our sins, For we also forgive everyone who is indebted to us.”"/>
          <p:cNvSpPr txBox="1"/>
          <p:nvPr/>
        </p:nvSpPr>
        <p:spPr>
          <a:xfrm>
            <a:off x="348627" y="6708351"/>
            <a:ext cx="4311967" cy="2552701"/>
          </a:xfrm>
          <a:prstGeom prst="rect">
            <a:avLst/>
          </a:prstGeom>
          <a:solidFill>
            <a:srgbClr val="808785"/>
          </a:solidFill>
          <a:ln w="12700">
            <a:solidFill>
              <a:srgbClr val="5A5F5E"/>
            </a:solidFill>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40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lvl1pPr>
          </a:lstStyle>
          <a:p>
            <a:pPr/>
            <a:r>
              <a:t>"And forgive us our sins, For we also forgive everyone who is indebted to us.”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4">
                                            <p:txEl>
                                              <p:pRg st="1" end="1"/>
                                            </p:txEl>
                                          </p:spTgt>
                                        </p:tgtEl>
                                        <p:attrNameLst>
                                          <p:attrName>style.visibility</p:attrName>
                                        </p:attrNameLst>
                                      </p:cBhvr>
                                      <p:to>
                                        <p:strVal val="visible"/>
                                      </p:to>
                                    </p:set>
                                    <p:animEffect filter="wipe(left)" transition="in">
                                      <p:cBhvr>
                                        <p:cTn id="7" dur="1500"/>
                                        <p:tgtEl>
                                          <p:spTgt spid="40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04">
                                            <p:txEl>
                                              <p:pRg st="2" end="2"/>
                                            </p:txEl>
                                          </p:spTgt>
                                        </p:tgtEl>
                                        <p:attrNameLst>
                                          <p:attrName>style.visibility</p:attrName>
                                        </p:attrNameLst>
                                      </p:cBhvr>
                                      <p:to>
                                        <p:strVal val="visible"/>
                                      </p:to>
                                    </p:set>
                                    <p:animEffect filter="wipe(left)" transition="in">
                                      <p:cBhvr>
                                        <p:cTn id="12" dur="1500"/>
                                        <p:tgtEl>
                                          <p:spTgt spid="40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04">
                                            <p:txEl>
                                              <p:pRg st="3" end="3"/>
                                            </p:txEl>
                                          </p:spTgt>
                                        </p:tgtEl>
                                        <p:attrNameLst>
                                          <p:attrName>style.visibility</p:attrName>
                                        </p:attrNameLst>
                                      </p:cBhvr>
                                      <p:to>
                                        <p:strVal val="visible"/>
                                      </p:to>
                                    </p:set>
                                    <p:animEffect filter="wipe(left)" transition="in">
                                      <p:cBhvr>
                                        <p:cTn id="17" dur="1500"/>
                                        <p:tgtEl>
                                          <p:spTgt spid="40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4"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Teach Us To"/>
          <p:cNvSpPr txBox="1"/>
          <p:nvPr/>
        </p:nvSpPr>
        <p:spPr>
          <a:xfrm>
            <a:off x="3988478" y="416567"/>
            <a:ext cx="5450511" cy="873863"/>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atin typeface="Sonoma Script"/>
                <a:ea typeface="Sonoma Script"/>
                <a:cs typeface="Sonoma Script"/>
                <a:sym typeface="Sonoma Script"/>
              </a:defRPr>
            </a:lvl1pPr>
          </a:lstStyle>
          <a:p>
            <a:pPr/>
            <a:r>
              <a:t>Teach Us To</a:t>
            </a:r>
          </a:p>
        </p:txBody>
      </p:sp>
      <p:sp>
        <p:nvSpPr>
          <p:cNvPr id="411" name="LORD,"/>
          <p:cNvSpPr txBox="1"/>
          <p:nvPr/>
        </p:nvSpPr>
        <p:spPr>
          <a:xfrm>
            <a:off x="654853" y="116523"/>
            <a:ext cx="3323350" cy="11430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atin typeface="Thames Nude Roman"/>
                <a:ea typeface="Thames Nude Roman"/>
                <a:cs typeface="Thames Nude Roman"/>
                <a:sym typeface="Thames Nude Roman"/>
              </a:defRPr>
            </a:lvl1pPr>
          </a:lstStyle>
          <a:p>
            <a:pPr/>
            <a:r>
              <a:t>LORD,</a:t>
            </a:r>
          </a:p>
        </p:txBody>
      </p:sp>
      <p:sp>
        <p:nvSpPr>
          <p:cNvPr id="412" name="PRAY"/>
          <p:cNvSpPr txBox="1"/>
          <p:nvPr/>
        </p:nvSpPr>
        <p:spPr>
          <a:xfrm>
            <a:off x="9681930" y="4765"/>
            <a:ext cx="2668017" cy="1442718"/>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latin typeface="Phosphate Inline"/>
                <a:ea typeface="Phosphate Inline"/>
                <a:cs typeface="Phosphate Inline"/>
                <a:sym typeface="Phosphate Inline"/>
              </a:defRPr>
            </a:lvl1pPr>
          </a:lstStyle>
          <a:p>
            <a:pPr/>
            <a:r>
              <a:t>PRAY</a:t>
            </a:r>
          </a:p>
        </p:txBody>
      </p:sp>
      <p:pic>
        <p:nvPicPr>
          <p:cNvPr id="413" name="Line" descr="Line"/>
          <p:cNvPicPr>
            <a:picLocks noChangeAspect="0"/>
          </p:cNvPicPr>
          <p:nvPr/>
        </p:nvPicPr>
        <p:blipFill>
          <a:blip r:embed="rId2">
            <a:alphaModFix amt="99517"/>
            <a:extLst/>
          </a:blip>
          <a:stretch>
            <a:fillRect/>
          </a:stretch>
        </p:blipFill>
        <p:spPr>
          <a:xfrm>
            <a:off x="458497" y="1164183"/>
            <a:ext cx="12087807" cy="443688"/>
          </a:xfrm>
          <a:prstGeom prst="rect">
            <a:avLst/>
          </a:prstGeom>
          <a:effectLst>
            <a:outerShdw sx="100000" sy="100000" kx="0" ky="0" algn="b" rotWithShape="0" blurRad="152400" dist="112048" dir="2877530">
              <a:srgbClr val="000000">
                <a:alpha val="47685"/>
              </a:srgbClr>
            </a:outerShdw>
          </a:effectLst>
        </p:spPr>
      </p:pic>
      <p:pic>
        <p:nvPicPr>
          <p:cNvPr id="414" name="Recognize Our Need For God - (vs. 3,4)" descr="Recognize Our Need For God - (vs. 3,4)"/>
          <p:cNvPicPr>
            <a:picLocks noChangeAspect="0"/>
          </p:cNvPicPr>
          <p:nvPr/>
        </p:nvPicPr>
        <p:blipFill>
          <a:blip r:embed="rId3">
            <a:extLst/>
          </a:blip>
          <a:stretch>
            <a:fillRect/>
          </a:stretch>
        </p:blipFill>
        <p:spPr>
          <a:xfrm>
            <a:off x="202587" y="1622132"/>
            <a:ext cx="12599625" cy="1231901"/>
          </a:xfrm>
          <a:prstGeom prst="rect">
            <a:avLst/>
          </a:prstGeom>
          <a:effectLst>
            <a:outerShdw sx="100000" sy="100000" kx="0" ky="0" algn="b" rotWithShape="0" blurRad="152400" dist="112048" dir="2877530">
              <a:srgbClr val="000000">
                <a:alpha val="47685"/>
              </a:srgbClr>
            </a:outerShdw>
          </a:effectLst>
        </p:spPr>
      </p:pic>
      <p:sp>
        <p:nvSpPr>
          <p:cNvPr id="415" name="Demonstrated Faith ...…"/>
          <p:cNvSpPr txBox="1"/>
          <p:nvPr/>
        </p:nvSpPr>
        <p:spPr>
          <a:xfrm>
            <a:off x="4908810" y="2919916"/>
            <a:ext cx="7980255" cy="6477001"/>
          </a:xfrm>
          <a:prstGeom prst="rect">
            <a:avLst/>
          </a:prstGeom>
          <a:ln w="12700">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sz="3500">
                <a:solidFill>
                  <a:srgbClr val="000000"/>
                </a:solidFill>
                <a:uFill>
                  <a:solidFill>
                    <a:srgbClr val="FFFFFF"/>
                  </a:solidFill>
                </a:uFill>
                <a:latin typeface="Century Gothic"/>
                <a:ea typeface="Century Gothic"/>
                <a:cs typeface="Century Gothic"/>
                <a:sym typeface="Century Gothic"/>
              </a:defRPr>
            </a:pPr>
            <a:r>
              <a:t>To provide for our SPIRITUAL needs - PROTECTION: (cf. Mt 6:12,13)  </a:t>
            </a:r>
          </a:p>
          <a:p>
            <a:pPr lvl="1" marL="685800" indent="-457200" algn="l">
              <a:spcBef>
                <a:spcPts val="2100"/>
              </a:spcBef>
              <a:buSzPct val="80000"/>
              <a:buBlip>
                <a:blip r:embed="rId5"/>
              </a:buBlip>
              <a:defRPr sz="3400">
                <a:solidFill>
                  <a:srgbClr val="000000"/>
                </a:solidFill>
                <a:uFill>
                  <a:solidFill>
                    <a:srgbClr val="FFFFFF"/>
                  </a:solidFill>
                </a:uFill>
                <a:latin typeface="Century Gothic"/>
                <a:ea typeface="Century Gothic"/>
                <a:cs typeface="Century Gothic"/>
                <a:sym typeface="Century Gothic"/>
              </a:defRPr>
            </a:pPr>
            <a:r>
              <a:t>God does not tempt us to do evil – but Satan does! – James 1:13-17</a:t>
            </a:r>
          </a:p>
          <a:p>
            <a:pPr lvl="1" marL="685800" indent="-457200" algn="l">
              <a:spcBef>
                <a:spcPts val="2100"/>
              </a:spcBef>
              <a:buSzPct val="80000"/>
              <a:buBlip>
                <a:blip r:embed="rId5"/>
              </a:buBlip>
              <a:defRPr sz="3700">
                <a:solidFill>
                  <a:srgbClr val="000000"/>
                </a:solidFill>
                <a:uFill>
                  <a:solidFill>
                    <a:srgbClr val="FFFFFF"/>
                  </a:solidFill>
                </a:uFill>
                <a:latin typeface="Century Gothic"/>
                <a:ea typeface="Century Gothic"/>
                <a:cs typeface="Century Gothic"/>
                <a:sym typeface="Century Gothic"/>
              </a:defRPr>
            </a:pPr>
            <a:r>
              <a:t>God’s instructions &amp; wisdom will help – Prov 1:7-19; 2:10-12; etc. </a:t>
            </a:r>
          </a:p>
          <a:p>
            <a:pPr lvl="1" marL="685800" indent="-457200" algn="l">
              <a:spcBef>
                <a:spcPts val="2100"/>
              </a:spcBef>
              <a:buSzPct val="80000"/>
              <a:buBlip>
                <a:blip r:embed="rId5"/>
              </a:buBlip>
              <a:defRPr sz="3700">
                <a:solidFill>
                  <a:srgbClr val="000000"/>
                </a:solidFill>
                <a:uFill>
                  <a:solidFill>
                    <a:srgbClr val="FFFFFF"/>
                  </a:solidFill>
                </a:uFill>
                <a:latin typeface="Century Gothic"/>
                <a:ea typeface="Century Gothic"/>
                <a:cs typeface="Century Gothic"/>
                <a:sym typeface="Century Gothic"/>
              </a:defRPr>
            </a:pPr>
            <a:r>
              <a:t>God provides a way out of every temptation- 1 Cor. 10:13</a:t>
            </a:r>
          </a:p>
          <a:p>
            <a:pPr lvl="1" marL="685800" indent="-457200" algn="l">
              <a:spcBef>
                <a:spcPts val="2100"/>
              </a:spcBef>
              <a:buSzPct val="80000"/>
              <a:buBlip>
                <a:blip r:embed="rId5"/>
              </a:buBlip>
              <a:defRPr sz="3400">
                <a:solidFill>
                  <a:srgbClr val="000000"/>
                </a:solidFill>
                <a:uFill>
                  <a:solidFill>
                    <a:srgbClr val="FFFFFF"/>
                  </a:solidFill>
                </a:uFill>
                <a:latin typeface="Century Gothic"/>
                <a:ea typeface="Century Gothic"/>
                <a:cs typeface="Century Gothic"/>
                <a:sym typeface="Century Gothic"/>
              </a:defRPr>
            </a:pPr>
            <a:r>
              <a:t>These words reflect an attitude &amp; desire to do God’s will! – John 7:17</a:t>
            </a:r>
          </a:p>
        </p:txBody>
      </p:sp>
      <p:grpSp>
        <p:nvGrpSpPr>
          <p:cNvPr id="418" name="Image"/>
          <p:cNvGrpSpPr/>
          <p:nvPr/>
        </p:nvGrpSpPr>
        <p:grpSpPr>
          <a:xfrm>
            <a:off x="190683" y="2881032"/>
            <a:ext cx="4627854" cy="6656369"/>
            <a:chOff x="0" y="0"/>
            <a:chExt cx="4627853" cy="6656368"/>
          </a:xfrm>
        </p:grpSpPr>
        <p:pic>
          <p:nvPicPr>
            <p:cNvPr id="417" name="Image" descr="Image"/>
            <p:cNvPicPr>
              <a:picLocks noChangeAspect="1"/>
            </p:cNvPicPr>
            <p:nvPr/>
          </p:nvPicPr>
          <p:blipFill>
            <a:blip r:embed="rId6">
              <a:extLst/>
            </a:blip>
            <a:srcRect l="15227" t="13152" r="46365" b="13152"/>
            <a:stretch>
              <a:fillRect/>
            </a:stretch>
          </p:blipFill>
          <p:spPr>
            <a:xfrm>
              <a:off x="76200" y="50800"/>
              <a:ext cx="4475454" cy="6440469"/>
            </a:xfrm>
            <a:prstGeom prst="rect">
              <a:avLst/>
            </a:prstGeom>
            <a:ln>
              <a:noFill/>
            </a:ln>
            <a:effectLst/>
          </p:spPr>
        </p:pic>
        <p:pic>
          <p:nvPicPr>
            <p:cNvPr id="416" name="Image" descr="Image"/>
            <p:cNvPicPr>
              <a:picLocks noChangeAspect="0"/>
            </p:cNvPicPr>
            <p:nvPr/>
          </p:nvPicPr>
          <p:blipFill>
            <a:blip r:embed="rId7">
              <a:extLst/>
            </a:blip>
            <a:stretch>
              <a:fillRect/>
            </a:stretch>
          </p:blipFill>
          <p:spPr>
            <a:xfrm>
              <a:off x="0" y="0"/>
              <a:ext cx="4627854" cy="6656369"/>
            </a:xfrm>
            <a:prstGeom prst="rect">
              <a:avLst/>
            </a:prstGeom>
            <a:effectLst/>
          </p:spPr>
        </p:pic>
      </p:grpSp>
      <p:sp>
        <p:nvSpPr>
          <p:cNvPr id="419" name="&quot;And do not lead us into temptation, But deliver us from the evil one.”"/>
          <p:cNvSpPr txBox="1"/>
          <p:nvPr/>
        </p:nvSpPr>
        <p:spPr>
          <a:xfrm>
            <a:off x="348627" y="6708351"/>
            <a:ext cx="4311967" cy="2552701"/>
          </a:xfrm>
          <a:prstGeom prst="rect">
            <a:avLst/>
          </a:prstGeom>
          <a:solidFill>
            <a:srgbClr val="808785"/>
          </a:solidFill>
          <a:ln w="12700">
            <a:solidFill>
              <a:srgbClr val="5A5F5E"/>
            </a:solidFill>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40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lvl1pPr>
          </a:lstStyle>
          <a:p>
            <a:pPr/>
            <a:r>
              <a:t>"And do not lead us into temptation, But deliver us from the evil one.”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5">
                                            <p:txEl>
                                              <p:pRg st="1" end="1"/>
                                            </p:txEl>
                                          </p:spTgt>
                                        </p:tgtEl>
                                        <p:attrNameLst>
                                          <p:attrName>style.visibility</p:attrName>
                                        </p:attrNameLst>
                                      </p:cBhvr>
                                      <p:to>
                                        <p:strVal val="visible"/>
                                      </p:to>
                                    </p:set>
                                    <p:animEffect filter="wipe(left)" transition="in">
                                      <p:cBhvr>
                                        <p:cTn id="7" dur="1500"/>
                                        <p:tgtEl>
                                          <p:spTgt spid="4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15">
                                            <p:txEl>
                                              <p:pRg st="2" end="2"/>
                                            </p:txEl>
                                          </p:spTgt>
                                        </p:tgtEl>
                                        <p:attrNameLst>
                                          <p:attrName>style.visibility</p:attrName>
                                        </p:attrNameLst>
                                      </p:cBhvr>
                                      <p:to>
                                        <p:strVal val="visible"/>
                                      </p:to>
                                    </p:set>
                                    <p:animEffect filter="wipe(left)" transition="in">
                                      <p:cBhvr>
                                        <p:cTn id="12" dur="1500"/>
                                        <p:tgtEl>
                                          <p:spTgt spid="4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15">
                                            <p:txEl>
                                              <p:pRg st="3" end="3"/>
                                            </p:txEl>
                                          </p:spTgt>
                                        </p:tgtEl>
                                        <p:attrNameLst>
                                          <p:attrName>style.visibility</p:attrName>
                                        </p:attrNameLst>
                                      </p:cBhvr>
                                      <p:to>
                                        <p:strVal val="visible"/>
                                      </p:to>
                                    </p:set>
                                    <p:animEffect filter="wipe(left)" transition="in">
                                      <p:cBhvr>
                                        <p:cTn id="17" dur="1500"/>
                                        <p:tgtEl>
                                          <p:spTgt spid="41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15">
                                            <p:txEl>
                                              <p:pRg st="4" end="4"/>
                                            </p:txEl>
                                          </p:spTgt>
                                        </p:tgtEl>
                                        <p:attrNameLst>
                                          <p:attrName>style.visibility</p:attrName>
                                        </p:attrNameLst>
                                      </p:cBhvr>
                                      <p:to>
                                        <p:strVal val="visible"/>
                                      </p:to>
                                    </p:set>
                                    <p:animEffect filter="wipe(left)" transition="in">
                                      <p:cBhvr>
                                        <p:cTn id="22" dur="1500"/>
                                        <p:tgtEl>
                                          <p:spTgt spid="41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5"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Teach Us To"/>
          <p:cNvSpPr txBox="1"/>
          <p:nvPr/>
        </p:nvSpPr>
        <p:spPr>
          <a:xfrm>
            <a:off x="3988478" y="416567"/>
            <a:ext cx="5450511" cy="873863"/>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atin typeface="Sonoma Script"/>
                <a:ea typeface="Sonoma Script"/>
                <a:cs typeface="Sonoma Script"/>
                <a:sym typeface="Sonoma Script"/>
              </a:defRPr>
            </a:lvl1pPr>
          </a:lstStyle>
          <a:p>
            <a:pPr/>
            <a:r>
              <a:t>Teach Us To</a:t>
            </a:r>
          </a:p>
        </p:txBody>
      </p:sp>
      <p:sp>
        <p:nvSpPr>
          <p:cNvPr id="422" name="LORD,"/>
          <p:cNvSpPr txBox="1"/>
          <p:nvPr/>
        </p:nvSpPr>
        <p:spPr>
          <a:xfrm>
            <a:off x="654853" y="116523"/>
            <a:ext cx="3323350" cy="11430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atin typeface="Thames Nude Roman"/>
                <a:ea typeface="Thames Nude Roman"/>
                <a:cs typeface="Thames Nude Roman"/>
                <a:sym typeface="Thames Nude Roman"/>
              </a:defRPr>
            </a:lvl1pPr>
          </a:lstStyle>
          <a:p>
            <a:pPr/>
            <a:r>
              <a:t>LORD,</a:t>
            </a:r>
          </a:p>
        </p:txBody>
      </p:sp>
      <p:sp>
        <p:nvSpPr>
          <p:cNvPr id="423" name="PRAY"/>
          <p:cNvSpPr txBox="1"/>
          <p:nvPr/>
        </p:nvSpPr>
        <p:spPr>
          <a:xfrm>
            <a:off x="9681930" y="4765"/>
            <a:ext cx="2668017" cy="1442718"/>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latin typeface="Phosphate Inline"/>
                <a:ea typeface="Phosphate Inline"/>
                <a:cs typeface="Phosphate Inline"/>
                <a:sym typeface="Phosphate Inline"/>
              </a:defRPr>
            </a:lvl1pPr>
          </a:lstStyle>
          <a:p>
            <a:pPr/>
            <a:r>
              <a:t>PRAY</a:t>
            </a:r>
          </a:p>
        </p:txBody>
      </p:sp>
      <p:pic>
        <p:nvPicPr>
          <p:cNvPr id="424" name="Line" descr="Line"/>
          <p:cNvPicPr>
            <a:picLocks noChangeAspect="0"/>
          </p:cNvPicPr>
          <p:nvPr/>
        </p:nvPicPr>
        <p:blipFill>
          <a:blip r:embed="rId2">
            <a:alphaModFix amt="99517"/>
            <a:extLst/>
          </a:blip>
          <a:stretch>
            <a:fillRect/>
          </a:stretch>
        </p:blipFill>
        <p:spPr>
          <a:xfrm>
            <a:off x="458497" y="1164183"/>
            <a:ext cx="12087807" cy="443688"/>
          </a:xfrm>
          <a:prstGeom prst="rect">
            <a:avLst/>
          </a:prstGeom>
          <a:effectLst>
            <a:outerShdw sx="100000" sy="100000" kx="0" ky="0" algn="b" rotWithShape="0" blurRad="152400" dist="112048" dir="2877530">
              <a:srgbClr val="000000">
                <a:alpha val="47685"/>
              </a:srgbClr>
            </a:outerShdw>
          </a:effectLst>
        </p:spPr>
      </p:pic>
      <p:pic>
        <p:nvPicPr>
          <p:cNvPr id="425" name="Recognize Our Need For God - (vs. 3,4)" descr="Recognize Our Need For God - (vs. 3,4)"/>
          <p:cNvPicPr>
            <a:picLocks noChangeAspect="0"/>
          </p:cNvPicPr>
          <p:nvPr/>
        </p:nvPicPr>
        <p:blipFill>
          <a:blip r:embed="rId3">
            <a:extLst/>
          </a:blip>
          <a:stretch>
            <a:fillRect/>
          </a:stretch>
        </p:blipFill>
        <p:spPr>
          <a:xfrm>
            <a:off x="202587" y="1622132"/>
            <a:ext cx="12599625" cy="1231901"/>
          </a:xfrm>
          <a:prstGeom prst="rect">
            <a:avLst/>
          </a:prstGeom>
          <a:effectLst>
            <a:outerShdw sx="100000" sy="100000" kx="0" ky="0" algn="b" rotWithShape="0" blurRad="152400" dist="112048" dir="2877530">
              <a:srgbClr val="000000">
                <a:alpha val="47685"/>
              </a:srgbClr>
            </a:outerShdw>
          </a:effectLst>
        </p:spPr>
      </p:pic>
      <p:sp>
        <p:nvSpPr>
          <p:cNvPr id="426" name="Demonstrated Faith ...…"/>
          <p:cNvSpPr txBox="1"/>
          <p:nvPr/>
        </p:nvSpPr>
        <p:spPr>
          <a:xfrm>
            <a:off x="4908810" y="2919916"/>
            <a:ext cx="7980255" cy="6337301"/>
          </a:xfrm>
          <a:prstGeom prst="rect">
            <a:avLst/>
          </a:prstGeom>
          <a:ln w="12700">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sz="3500">
                <a:solidFill>
                  <a:srgbClr val="000000"/>
                </a:solidFill>
                <a:uFill>
                  <a:solidFill>
                    <a:srgbClr val="FFFFFF"/>
                  </a:solidFill>
                </a:uFill>
                <a:latin typeface="Century Gothic"/>
                <a:ea typeface="Century Gothic"/>
                <a:cs typeface="Century Gothic"/>
                <a:sym typeface="Century Gothic"/>
              </a:defRPr>
            </a:pPr>
            <a:r>
              <a:t>To provide for our SPIRITUAL needs - PROTECTION: (cf. Mt 6:12,13)  </a:t>
            </a:r>
          </a:p>
          <a:p>
            <a:pPr lvl="1" marL="685800" indent="-457200" algn="l">
              <a:spcBef>
                <a:spcPts val="900"/>
              </a:spcBef>
              <a:buSzPct val="80000"/>
              <a:buBlip>
                <a:blip r:embed="rId5"/>
              </a:buBlip>
              <a:defRPr sz="3500">
                <a:solidFill>
                  <a:srgbClr val="000000"/>
                </a:solidFill>
                <a:uFill>
                  <a:solidFill>
                    <a:srgbClr val="FFFFFF"/>
                  </a:solidFill>
                </a:uFill>
                <a:latin typeface="Century Gothic"/>
                <a:ea typeface="Century Gothic"/>
                <a:cs typeface="Century Gothic"/>
                <a:sym typeface="Century Gothic"/>
              </a:defRPr>
            </a:pPr>
            <a:r>
              <a:t>If we reject God’s means of protection - we render ourselves helpless &amp; hopeless!</a:t>
            </a:r>
          </a:p>
          <a:p>
            <a:pPr lvl="1" marL="685800" indent="-457200" algn="l">
              <a:spcBef>
                <a:spcPts val="900"/>
              </a:spcBef>
              <a:buSzPct val="80000"/>
              <a:buBlip>
                <a:blip r:embed="rId5"/>
              </a:buBlip>
              <a:defRPr sz="3500">
                <a:solidFill>
                  <a:srgbClr val="000000"/>
                </a:solidFill>
                <a:uFill>
                  <a:solidFill>
                    <a:srgbClr val="FFFFFF"/>
                  </a:solidFill>
                </a:uFill>
                <a:latin typeface="Century Gothic"/>
                <a:ea typeface="Century Gothic"/>
                <a:cs typeface="Century Gothic"/>
                <a:sym typeface="Century Gothic"/>
              </a:defRPr>
            </a:pPr>
            <a:r>
              <a:t>Those who “have pleasure in unrighteousness” and therefore will not “receive a love for the truth” God will reject and turn them over to do evil – 2 Thes 2:10-12; Ro 1:24,26</a:t>
            </a:r>
          </a:p>
        </p:txBody>
      </p:sp>
      <p:grpSp>
        <p:nvGrpSpPr>
          <p:cNvPr id="429" name="Image"/>
          <p:cNvGrpSpPr/>
          <p:nvPr/>
        </p:nvGrpSpPr>
        <p:grpSpPr>
          <a:xfrm>
            <a:off x="190683" y="2881032"/>
            <a:ext cx="4627854" cy="6656369"/>
            <a:chOff x="0" y="0"/>
            <a:chExt cx="4627853" cy="6656368"/>
          </a:xfrm>
        </p:grpSpPr>
        <p:pic>
          <p:nvPicPr>
            <p:cNvPr id="428" name="Image" descr="Image"/>
            <p:cNvPicPr>
              <a:picLocks noChangeAspect="1"/>
            </p:cNvPicPr>
            <p:nvPr/>
          </p:nvPicPr>
          <p:blipFill>
            <a:blip r:embed="rId6">
              <a:extLst/>
            </a:blip>
            <a:srcRect l="15227" t="13152" r="46365" b="13152"/>
            <a:stretch>
              <a:fillRect/>
            </a:stretch>
          </p:blipFill>
          <p:spPr>
            <a:xfrm>
              <a:off x="76200" y="50800"/>
              <a:ext cx="4475454" cy="6440469"/>
            </a:xfrm>
            <a:prstGeom prst="rect">
              <a:avLst/>
            </a:prstGeom>
            <a:ln>
              <a:noFill/>
            </a:ln>
            <a:effectLst/>
          </p:spPr>
        </p:pic>
        <p:pic>
          <p:nvPicPr>
            <p:cNvPr id="427" name="Image" descr="Image"/>
            <p:cNvPicPr>
              <a:picLocks noChangeAspect="0"/>
            </p:cNvPicPr>
            <p:nvPr/>
          </p:nvPicPr>
          <p:blipFill>
            <a:blip r:embed="rId7">
              <a:extLst/>
            </a:blip>
            <a:stretch>
              <a:fillRect/>
            </a:stretch>
          </p:blipFill>
          <p:spPr>
            <a:xfrm>
              <a:off x="0" y="0"/>
              <a:ext cx="4627854" cy="6656369"/>
            </a:xfrm>
            <a:prstGeom prst="rect">
              <a:avLst/>
            </a:prstGeom>
            <a:effectLst/>
          </p:spPr>
        </p:pic>
      </p:grpSp>
      <p:sp>
        <p:nvSpPr>
          <p:cNvPr id="430" name="&quot;And do not lead us into temptation, But deliver us from the evil one.”"/>
          <p:cNvSpPr txBox="1"/>
          <p:nvPr/>
        </p:nvSpPr>
        <p:spPr>
          <a:xfrm>
            <a:off x="348627" y="6708351"/>
            <a:ext cx="4311967" cy="2552701"/>
          </a:xfrm>
          <a:prstGeom prst="rect">
            <a:avLst/>
          </a:prstGeom>
          <a:solidFill>
            <a:srgbClr val="808785"/>
          </a:solidFill>
          <a:ln w="12700">
            <a:solidFill>
              <a:srgbClr val="5A5F5E"/>
            </a:solidFill>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40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lvl1pPr>
          </a:lstStyle>
          <a:p>
            <a:pPr/>
            <a:r>
              <a:t>"And do not lead us into temptation, But deliver us from the evil one.”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6">
                                            <p:txEl>
                                              <p:pRg st="2" end="2"/>
                                            </p:txEl>
                                          </p:spTgt>
                                        </p:tgtEl>
                                        <p:attrNameLst>
                                          <p:attrName>style.visibility</p:attrName>
                                        </p:attrNameLst>
                                      </p:cBhvr>
                                      <p:to>
                                        <p:strVal val="visible"/>
                                      </p:to>
                                    </p:set>
                                    <p:animEffect filter="wipe(left)" transition="in">
                                      <p:cBhvr>
                                        <p:cTn id="7" dur="1500"/>
                                        <p:tgtEl>
                                          <p:spTgt spid="42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6"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Teach Us To"/>
          <p:cNvSpPr txBox="1"/>
          <p:nvPr/>
        </p:nvSpPr>
        <p:spPr>
          <a:xfrm>
            <a:off x="3988478" y="416567"/>
            <a:ext cx="5450511" cy="873863"/>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atin typeface="Sonoma Script"/>
                <a:ea typeface="Sonoma Script"/>
                <a:cs typeface="Sonoma Script"/>
                <a:sym typeface="Sonoma Script"/>
              </a:defRPr>
            </a:lvl1pPr>
          </a:lstStyle>
          <a:p>
            <a:pPr/>
            <a:r>
              <a:t>Teach Us To</a:t>
            </a:r>
          </a:p>
        </p:txBody>
      </p:sp>
      <p:sp>
        <p:nvSpPr>
          <p:cNvPr id="265" name="LORD,"/>
          <p:cNvSpPr txBox="1"/>
          <p:nvPr/>
        </p:nvSpPr>
        <p:spPr>
          <a:xfrm>
            <a:off x="654853" y="116523"/>
            <a:ext cx="3323350" cy="11430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atin typeface="Thames Nude Roman"/>
                <a:ea typeface="Thames Nude Roman"/>
                <a:cs typeface="Thames Nude Roman"/>
                <a:sym typeface="Thames Nude Roman"/>
              </a:defRPr>
            </a:lvl1pPr>
          </a:lstStyle>
          <a:p>
            <a:pPr/>
            <a:r>
              <a:t>LORD,</a:t>
            </a:r>
          </a:p>
        </p:txBody>
      </p:sp>
      <p:sp>
        <p:nvSpPr>
          <p:cNvPr id="266" name="PRAY"/>
          <p:cNvSpPr txBox="1"/>
          <p:nvPr/>
        </p:nvSpPr>
        <p:spPr>
          <a:xfrm>
            <a:off x="9681930" y="4765"/>
            <a:ext cx="2668017" cy="1442718"/>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latin typeface="Phosphate Inline"/>
                <a:ea typeface="Phosphate Inline"/>
                <a:cs typeface="Phosphate Inline"/>
                <a:sym typeface="Phosphate Inline"/>
              </a:defRPr>
            </a:lvl1pPr>
          </a:lstStyle>
          <a:p>
            <a:pPr/>
            <a:r>
              <a:t>PRAY</a:t>
            </a:r>
          </a:p>
        </p:txBody>
      </p:sp>
      <p:pic>
        <p:nvPicPr>
          <p:cNvPr id="267" name="Line" descr="Line"/>
          <p:cNvPicPr>
            <a:picLocks noChangeAspect="0"/>
          </p:cNvPicPr>
          <p:nvPr/>
        </p:nvPicPr>
        <p:blipFill>
          <a:blip r:embed="rId2">
            <a:alphaModFix amt="99517"/>
            <a:extLst/>
          </a:blip>
          <a:stretch>
            <a:fillRect/>
          </a:stretch>
        </p:blipFill>
        <p:spPr>
          <a:xfrm>
            <a:off x="458497" y="1164183"/>
            <a:ext cx="12087807" cy="443688"/>
          </a:xfrm>
          <a:prstGeom prst="rect">
            <a:avLst/>
          </a:prstGeom>
          <a:effectLst>
            <a:outerShdw sx="100000" sy="100000" kx="0" ky="0" algn="b" rotWithShape="0" blurRad="152400" dist="112048" dir="2877530">
              <a:srgbClr val="000000">
                <a:alpha val="47685"/>
              </a:srgbClr>
            </a:outerShdw>
          </a:effectLst>
        </p:spPr>
      </p:pic>
      <p:grpSp>
        <p:nvGrpSpPr>
          <p:cNvPr id="270" name="Image"/>
          <p:cNvGrpSpPr/>
          <p:nvPr/>
        </p:nvGrpSpPr>
        <p:grpSpPr>
          <a:xfrm>
            <a:off x="190683" y="2881032"/>
            <a:ext cx="4627854" cy="6656369"/>
            <a:chOff x="0" y="0"/>
            <a:chExt cx="4627853" cy="6656368"/>
          </a:xfrm>
        </p:grpSpPr>
        <p:pic>
          <p:nvPicPr>
            <p:cNvPr id="269" name="Image" descr="Image"/>
            <p:cNvPicPr>
              <a:picLocks noChangeAspect="1"/>
            </p:cNvPicPr>
            <p:nvPr/>
          </p:nvPicPr>
          <p:blipFill>
            <a:blip r:embed="rId3">
              <a:extLst/>
            </a:blip>
            <a:srcRect l="15227" t="13152" r="46365" b="13152"/>
            <a:stretch>
              <a:fillRect/>
            </a:stretch>
          </p:blipFill>
          <p:spPr>
            <a:xfrm>
              <a:off x="76200" y="50800"/>
              <a:ext cx="4475454" cy="6440469"/>
            </a:xfrm>
            <a:prstGeom prst="rect">
              <a:avLst/>
            </a:prstGeom>
            <a:ln>
              <a:noFill/>
            </a:ln>
            <a:effectLst/>
          </p:spPr>
        </p:pic>
        <p:pic>
          <p:nvPicPr>
            <p:cNvPr id="268" name="Image" descr="Image"/>
            <p:cNvPicPr>
              <a:picLocks noChangeAspect="0"/>
            </p:cNvPicPr>
            <p:nvPr/>
          </p:nvPicPr>
          <p:blipFill>
            <a:blip r:embed="rId4">
              <a:extLst/>
            </a:blip>
            <a:stretch>
              <a:fillRect/>
            </a:stretch>
          </p:blipFill>
          <p:spPr>
            <a:xfrm>
              <a:off x="0" y="0"/>
              <a:ext cx="4627854" cy="6656369"/>
            </a:xfrm>
            <a:prstGeom prst="rect">
              <a:avLst/>
            </a:prstGeom>
            <a:effectLst/>
          </p:spPr>
        </p:pic>
      </p:grpSp>
      <p:pic>
        <p:nvPicPr>
          <p:cNvPr id="271" name="Jesus &amp; Apostles Emphasize The Importance of Prayer" descr="Jesus &amp; Apostles Emphasize The Importance of Prayer"/>
          <p:cNvPicPr>
            <a:picLocks noChangeAspect="0"/>
          </p:cNvPicPr>
          <p:nvPr/>
        </p:nvPicPr>
        <p:blipFill>
          <a:blip r:embed="rId5">
            <a:extLst/>
          </a:blip>
          <a:stretch>
            <a:fillRect/>
          </a:stretch>
        </p:blipFill>
        <p:spPr>
          <a:xfrm>
            <a:off x="202587" y="1730082"/>
            <a:ext cx="12599625" cy="1016001"/>
          </a:xfrm>
          <a:prstGeom prst="rect">
            <a:avLst/>
          </a:prstGeom>
          <a:effectLst>
            <a:outerShdw sx="100000" sy="100000" kx="0" ky="0" algn="b" rotWithShape="0" blurRad="152400" dist="112048" dir="2877530">
              <a:srgbClr val="000000">
                <a:alpha val="47685"/>
              </a:srgbClr>
            </a:outerShdw>
          </a:effectLst>
        </p:spPr>
      </p:pic>
      <p:sp>
        <p:nvSpPr>
          <p:cNvPr id="272" name="Luke 18:1  “a parable … that men ought always to pray, and not to faint.”…"/>
          <p:cNvSpPr txBox="1"/>
          <p:nvPr/>
        </p:nvSpPr>
        <p:spPr>
          <a:xfrm>
            <a:off x="4785484" y="3028682"/>
            <a:ext cx="8007098" cy="642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000"/>
              </a:spcBef>
              <a:buSzPct val="80000"/>
              <a:buBlip>
                <a:blip r:embed="rId6"/>
              </a:buBlip>
              <a:defRPr sz="3200">
                <a:latin typeface="Century Gothic"/>
                <a:ea typeface="Century Gothic"/>
                <a:cs typeface="Century Gothic"/>
                <a:sym typeface="Century Gothic"/>
              </a:defRPr>
            </a:pPr>
            <a:r>
              <a:t>Luke 18:1  “a parable … that men </a:t>
            </a:r>
            <a:r>
              <a:rPr b="1"/>
              <a:t>ought always to pray</a:t>
            </a:r>
            <a:r>
              <a:t>, and not to faint.”</a:t>
            </a:r>
          </a:p>
          <a:p>
            <a:pPr marL="457200" indent="-457200" algn="l">
              <a:spcBef>
                <a:spcPts val="1000"/>
              </a:spcBef>
              <a:buSzPct val="80000"/>
              <a:buBlip>
                <a:blip r:embed="rId6"/>
              </a:buBlip>
              <a:defRPr sz="3200">
                <a:latin typeface="Century Gothic"/>
                <a:ea typeface="Century Gothic"/>
                <a:cs typeface="Century Gothic"/>
                <a:sym typeface="Century Gothic"/>
              </a:defRPr>
            </a:pPr>
            <a:r>
              <a:t>1 Thess 5:17,18 - “</a:t>
            </a:r>
            <a:r>
              <a:rPr b="1"/>
              <a:t>Pray without ceasing</a:t>
            </a:r>
            <a:r>
              <a:t> … in </a:t>
            </a:r>
            <a:r>
              <a:rPr b="1"/>
              <a:t>everything</a:t>
            </a:r>
            <a:r>
              <a:t> give thanks”</a:t>
            </a:r>
          </a:p>
          <a:p>
            <a:pPr marL="457200" indent="-457200" algn="l">
              <a:spcBef>
                <a:spcPts val="1000"/>
              </a:spcBef>
              <a:buSzPct val="80000"/>
              <a:buBlip>
                <a:blip r:embed="rId6"/>
              </a:buBlip>
              <a:defRPr sz="3200">
                <a:latin typeface="Century Gothic"/>
                <a:ea typeface="Century Gothic"/>
                <a:cs typeface="Century Gothic"/>
                <a:sym typeface="Century Gothic"/>
              </a:defRPr>
            </a:pPr>
            <a:r>
              <a:t>Phil 4:6 “Be anxious for nothing but </a:t>
            </a:r>
            <a:r>
              <a:rPr b="1"/>
              <a:t>in every thing by prayer</a:t>
            </a:r>
            <a:r>
              <a:t>…let your request be known”</a:t>
            </a:r>
          </a:p>
          <a:p>
            <a:pPr marL="457200" indent="-457200" algn="l">
              <a:spcBef>
                <a:spcPts val="1000"/>
              </a:spcBef>
              <a:buSzPct val="80000"/>
              <a:buBlip>
                <a:blip r:embed="rId6"/>
              </a:buBlip>
              <a:defRPr sz="3200">
                <a:latin typeface="Century Gothic"/>
                <a:ea typeface="Century Gothic"/>
                <a:cs typeface="Century Gothic"/>
                <a:sym typeface="Century Gothic"/>
              </a:defRPr>
            </a:pPr>
            <a:r>
              <a:t>1 Tim 2:1  - “I exhort first of all that </a:t>
            </a:r>
            <a:r>
              <a:rPr b="1"/>
              <a:t>supplications, prayers, intercessions</a:t>
            </a:r>
            <a:r>
              <a:t>, and </a:t>
            </a:r>
            <a:r>
              <a:rPr b="1"/>
              <a:t>giving of thanks</a:t>
            </a:r>
            <a:r>
              <a:t> </a:t>
            </a:r>
            <a:r>
              <a:rPr b="1"/>
              <a:t>be made for all men</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2">
                                            <p:txEl>
                                              <p:pRg st="1" end="1"/>
                                            </p:txEl>
                                          </p:spTgt>
                                        </p:tgtEl>
                                        <p:attrNameLst>
                                          <p:attrName>style.visibility</p:attrName>
                                        </p:attrNameLst>
                                      </p:cBhvr>
                                      <p:to>
                                        <p:strVal val="visible"/>
                                      </p:to>
                                    </p:set>
                                    <p:animEffect filter="wipe(left)" transition="in">
                                      <p:cBhvr>
                                        <p:cTn id="7" dur="500"/>
                                        <p:tgtEl>
                                          <p:spTgt spid="27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72">
                                            <p:txEl>
                                              <p:pRg st="2" end="2"/>
                                            </p:txEl>
                                          </p:spTgt>
                                        </p:tgtEl>
                                        <p:attrNameLst>
                                          <p:attrName>style.visibility</p:attrName>
                                        </p:attrNameLst>
                                      </p:cBhvr>
                                      <p:to>
                                        <p:strVal val="visible"/>
                                      </p:to>
                                    </p:set>
                                    <p:animEffect filter="wipe(left)" transition="in">
                                      <p:cBhvr>
                                        <p:cTn id="12" dur="500"/>
                                        <p:tgtEl>
                                          <p:spTgt spid="27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72">
                                            <p:txEl>
                                              <p:pRg st="3" end="3"/>
                                            </p:txEl>
                                          </p:spTgt>
                                        </p:tgtEl>
                                        <p:attrNameLst>
                                          <p:attrName>style.visibility</p:attrName>
                                        </p:attrNameLst>
                                      </p:cBhvr>
                                      <p:to>
                                        <p:strVal val="visible"/>
                                      </p:to>
                                    </p:set>
                                    <p:animEffect filter="wipe(left)" transition="in">
                                      <p:cBhvr>
                                        <p:cTn id="17" dur="500"/>
                                        <p:tgtEl>
                                          <p:spTgt spid="27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2"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Teach Us To"/>
          <p:cNvSpPr txBox="1"/>
          <p:nvPr/>
        </p:nvSpPr>
        <p:spPr>
          <a:xfrm>
            <a:off x="3988478" y="416567"/>
            <a:ext cx="5450511" cy="873863"/>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atin typeface="Sonoma Script"/>
                <a:ea typeface="Sonoma Script"/>
                <a:cs typeface="Sonoma Script"/>
                <a:sym typeface="Sonoma Script"/>
              </a:defRPr>
            </a:lvl1pPr>
          </a:lstStyle>
          <a:p>
            <a:pPr/>
            <a:r>
              <a:t>Teach Us To</a:t>
            </a:r>
          </a:p>
        </p:txBody>
      </p:sp>
      <p:sp>
        <p:nvSpPr>
          <p:cNvPr id="433" name="LORD,"/>
          <p:cNvSpPr txBox="1"/>
          <p:nvPr/>
        </p:nvSpPr>
        <p:spPr>
          <a:xfrm>
            <a:off x="654853" y="116523"/>
            <a:ext cx="3323350" cy="11430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atin typeface="Thames Nude Roman"/>
                <a:ea typeface="Thames Nude Roman"/>
                <a:cs typeface="Thames Nude Roman"/>
                <a:sym typeface="Thames Nude Roman"/>
              </a:defRPr>
            </a:lvl1pPr>
          </a:lstStyle>
          <a:p>
            <a:pPr/>
            <a:r>
              <a:t>LORD,</a:t>
            </a:r>
          </a:p>
        </p:txBody>
      </p:sp>
      <p:sp>
        <p:nvSpPr>
          <p:cNvPr id="434" name="PRAY"/>
          <p:cNvSpPr txBox="1"/>
          <p:nvPr/>
        </p:nvSpPr>
        <p:spPr>
          <a:xfrm>
            <a:off x="9681930" y="4765"/>
            <a:ext cx="2668017" cy="1442718"/>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latin typeface="Phosphate Inline"/>
                <a:ea typeface="Phosphate Inline"/>
                <a:cs typeface="Phosphate Inline"/>
                <a:sym typeface="Phosphate Inline"/>
              </a:defRPr>
            </a:lvl1pPr>
          </a:lstStyle>
          <a:p>
            <a:pPr/>
            <a:r>
              <a:t>PRAY</a:t>
            </a:r>
          </a:p>
        </p:txBody>
      </p:sp>
      <p:pic>
        <p:nvPicPr>
          <p:cNvPr id="435" name="Line" descr="Line"/>
          <p:cNvPicPr>
            <a:picLocks noChangeAspect="0"/>
          </p:cNvPicPr>
          <p:nvPr/>
        </p:nvPicPr>
        <p:blipFill>
          <a:blip r:embed="rId2">
            <a:alphaModFix amt="99517"/>
            <a:extLst/>
          </a:blip>
          <a:stretch>
            <a:fillRect/>
          </a:stretch>
        </p:blipFill>
        <p:spPr>
          <a:xfrm>
            <a:off x="458497" y="1164183"/>
            <a:ext cx="12087807" cy="443688"/>
          </a:xfrm>
          <a:prstGeom prst="rect">
            <a:avLst/>
          </a:prstGeom>
          <a:effectLst>
            <a:outerShdw sx="100000" sy="100000" kx="0" ky="0" algn="b" rotWithShape="0" blurRad="152400" dist="112048" dir="2877530">
              <a:srgbClr val="000000">
                <a:alpha val="47685"/>
              </a:srgbClr>
            </a:outerShdw>
          </a:effectLst>
        </p:spPr>
      </p:pic>
      <p:pic>
        <p:nvPicPr>
          <p:cNvPr id="436" name="Recognize Our Need For God - (vs. 3,4)" descr="Recognize Our Need For God - (vs. 3,4)"/>
          <p:cNvPicPr>
            <a:picLocks noChangeAspect="0"/>
          </p:cNvPicPr>
          <p:nvPr/>
        </p:nvPicPr>
        <p:blipFill>
          <a:blip r:embed="rId3">
            <a:extLst/>
          </a:blip>
          <a:stretch>
            <a:fillRect/>
          </a:stretch>
        </p:blipFill>
        <p:spPr>
          <a:xfrm>
            <a:off x="202587" y="1622132"/>
            <a:ext cx="12599625" cy="1231901"/>
          </a:xfrm>
          <a:prstGeom prst="rect">
            <a:avLst/>
          </a:prstGeom>
          <a:effectLst>
            <a:outerShdw sx="100000" sy="100000" kx="0" ky="0" algn="b" rotWithShape="0" blurRad="152400" dist="112048" dir="2877530">
              <a:srgbClr val="000000">
                <a:alpha val="47685"/>
              </a:srgbClr>
            </a:outerShdw>
          </a:effectLst>
        </p:spPr>
      </p:pic>
      <p:sp>
        <p:nvSpPr>
          <p:cNvPr id="437" name="Demonstrated Faith ...…"/>
          <p:cNvSpPr txBox="1"/>
          <p:nvPr/>
        </p:nvSpPr>
        <p:spPr>
          <a:xfrm>
            <a:off x="4908810" y="2919916"/>
            <a:ext cx="7980255" cy="6680201"/>
          </a:xfrm>
          <a:prstGeom prst="rect">
            <a:avLst/>
          </a:prstGeom>
          <a:ln w="12700">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sz="3500">
                <a:solidFill>
                  <a:srgbClr val="000000"/>
                </a:solidFill>
                <a:uFill>
                  <a:solidFill>
                    <a:srgbClr val="FFFFFF"/>
                  </a:solidFill>
                </a:uFill>
                <a:latin typeface="Century Gothic"/>
                <a:ea typeface="Century Gothic"/>
                <a:cs typeface="Century Gothic"/>
                <a:sym typeface="Century Gothic"/>
              </a:defRPr>
            </a:pPr>
            <a:r>
              <a:t>To provide for our SPIRITUAL needs - PROTECTION: (cf. Mt 6:12,13)  </a:t>
            </a:r>
          </a:p>
          <a:p>
            <a:pPr lvl="1" marL="685800" indent="-457200" algn="l">
              <a:spcBef>
                <a:spcPts val="900"/>
              </a:spcBef>
              <a:buSzPct val="80000"/>
              <a:buBlip>
                <a:blip r:embed="rId5"/>
              </a:buBlip>
              <a:defRPr>
                <a:solidFill>
                  <a:srgbClr val="000000"/>
                </a:solidFill>
                <a:uFill>
                  <a:solidFill>
                    <a:srgbClr val="FFFFFF"/>
                  </a:solidFill>
                </a:uFill>
                <a:latin typeface="Century Gothic"/>
                <a:ea typeface="Century Gothic"/>
                <a:cs typeface="Century Gothic"/>
                <a:sym typeface="Century Gothic"/>
              </a:defRPr>
            </a:pPr>
            <a:r>
              <a:t>God does test us! He allows our faith to be proven &amp; STRENGTHENED …</a:t>
            </a:r>
          </a:p>
          <a:p>
            <a:pPr lvl="1" marL="685800" indent="-457200" algn="l">
              <a:spcBef>
                <a:spcPts val="900"/>
              </a:spcBef>
              <a:buSzPct val="80000"/>
              <a:buBlip>
                <a:blip r:embed="rId5"/>
              </a:buBlip>
              <a:defRPr>
                <a:solidFill>
                  <a:srgbClr val="000000"/>
                </a:solidFill>
                <a:uFill>
                  <a:solidFill>
                    <a:srgbClr val="FFFFFF"/>
                  </a:solidFill>
                </a:uFill>
                <a:latin typeface="Century Gothic"/>
                <a:ea typeface="Century Gothic"/>
                <a:cs typeface="Century Gothic"/>
                <a:sym typeface="Century Gothic"/>
              </a:defRPr>
            </a:pPr>
            <a:r>
              <a:t>God’s instructions – Heb. 11:17  </a:t>
            </a:r>
          </a:p>
          <a:p>
            <a:pPr lvl="1" marL="685800" indent="-457200" algn="l">
              <a:spcBef>
                <a:spcPts val="900"/>
              </a:spcBef>
              <a:buSzPct val="80000"/>
              <a:buBlip>
                <a:blip r:embed="rId5"/>
              </a:buBlip>
              <a:defRPr>
                <a:solidFill>
                  <a:srgbClr val="000000"/>
                </a:solidFill>
                <a:uFill>
                  <a:solidFill>
                    <a:srgbClr val="FFFFFF"/>
                  </a:solidFill>
                </a:uFill>
                <a:latin typeface="Century Gothic"/>
                <a:ea typeface="Century Gothic"/>
                <a:cs typeface="Century Gothic"/>
                <a:sym typeface="Century Gothic"/>
              </a:defRPr>
            </a:pPr>
            <a:r>
              <a:t>By persecution - due to our faithfulness  – Acts 14:22; 1 Thes 3:3; 1 Pet 4:12; 2 Tim 3:12</a:t>
            </a:r>
          </a:p>
          <a:p>
            <a:pPr lvl="1" marL="685800" indent="-457200" algn="l">
              <a:spcBef>
                <a:spcPts val="900"/>
              </a:spcBef>
              <a:buSzPct val="80000"/>
              <a:buBlip>
                <a:blip r:embed="rId5"/>
              </a:buBlip>
              <a:defRPr>
                <a:solidFill>
                  <a:srgbClr val="000000"/>
                </a:solidFill>
                <a:uFill>
                  <a:solidFill>
                    <a:srgbClr val="FFFFFF"/>
                  </a:solidFill>
                </a:uFill>
                <a:latin typeface="Century Gothic"/>
                <a:ea typeface="Century Gothic"/>
                <a:cs typeface="Century Gothic"/>
                <a:sym typeface="Century Gothic"/>
              </a:defRPr>
            </a:pPr>
            <a:r>
              <a:t>By physical suffering - Job; 2 Cor. 12:7; James 5:13-18</a:t>
            </a:r>
          </a:p>
        </p:txBody>
      </p:sp>
      <p:grpSp>
        <p:nvGrpSpPr>
          <p:cNvPr id="440" name="Image"/>
          <p:cNvGrpSpPr/>
          <p:nvPr/>
        </p:nvGrpSpPr>
        <p:grpSpPr>
          <a:xfrm>
            <a:off x="190683" y="2881032"/>
            <a:ext cx="4627854" cy="6656369"/>
            <a:chOff x="0" y="0"/>
            <a:chExt cx="4627853" cy="6656368"/>
          </a:xfrm>
        </p:grpSpPr>
        <p:pic>
          <p:nvPicPr>
            <p:cNvPr id="439" name="Image" descr="Image"/>
            <p:cNvPicPr>
              <a:picLocks noChangeAspect="1"/>
            </p:cNvPicPr>
            <p:nvPr/>
          </p:nvPicPr>
          <p:blipFill>
            <a:blip r:embed="rId6">
              <a:extLst/>
            </a:blip>
            <a:srcRect l="15227" t="13152" r="46365" b="13152"/>
            <a:stretch>
              <a:fillRect/>
            </a:stretch>
          </p:blipFill>
          <p:spPr>
            <a:xfrm>
              <a:off x="76200" y="50800"/>
              <a:ext cx="4475454" cy="6440469"/>
            </a:xfrm>
            <a:prstGeom prst="rect">
              <a:avLst/>
            </a:prstGeom>
            <a:ln>
              <a:noFill/>
            </a:ln>
            <a:effectLst/>
          </p:spPr>
        </p:pic>
        <p:pic>
          <p:nvPicPr>
            <p:cNvPr id="438" name="Image" descr="Image"/>
            <p:cNvPicPr>
              <a:picLocks noChangeAspect="0"/>
            </p:cNvPicPr>
            <p:nvPr/>
          </p:nvPicPr>
          <p:blipFill>
            <a:blip r:embed="rId7">
              <a:extLst/>
            </a:blip>
            <a:stretch>
              <a:fillRect/>
            </a:stretch>
          </p:blipFill>
          <p:spPr>
            <a:xfrm>
              <a:off x="0" y="0"/>
              <a:ext cx="4627854" cy="6656369"/>
            </a:xfrm>
            <a:prstGeom prst="rect">
              <a:avLst/>
            </a:prstGeom>
            <a:effectLst/>
          </p:spPr>
        </p:pic>
      </p:grpSp>
      <p:sp>
        <p:nvSpPr>
          <p:cNvPr id="441" name="&quot;And do not lead us into temptation, But deliver us from the evil one.”"/>
          <p:cNvSpPr txBox="1"/>
          <p:nvPr/>
        </p:nvSpPr>
        <p:spPr>
          <a:xfrm>
            <a:off x="348627" y="6708351"/>
            <a:ext cx="4311967" cy="2552701"/>
          </a:xfrm>
          <a:prstGeom prst="rect">
            <a:avLst/>
          </a:prstGeom>
          <a:solidFill>
            <a:srgbClr val="808785"/>
          </a:solidFill>
          <a:ln w="12700">
            <a:solidFill>
              <a:srgbClr val="5A5F5E"/>
            </a:solidFill>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40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lvl1pPr>
          </a:lstStyle>
          <a:p>
            <a:pPr/>
            <a:r>
              <a:t>"And do not lead us into temptation, But deliver us from the evil one.”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7">
                                            <p:txEl>
                                              <p:pRg st="2" end="2"/>
                                            </p:txEl>
                                          </p:spTgt>
                                        </p:tgtEl>
                                        <p:attrNameLst>
                                          <p:attrName>style.visibility</p:attrName>
                                        </p:attrNameLst>
                                      </p:cBhvr>
                                      <p:to>
                                        <p:strVal val="visible"/>
                                      </p:to>
                                    </p:set>
                                    <p:animEffect filter="wipe(left)" transition="in">
                                      <p:cBhvr>
                                        <p:cTn id="7" dur="1500"/>
                                        <p:tgtEl>
                                          <p:spTgt spid="43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37">
                                            <p:txEl>
                                              <p:pRg st="3" end="3"/>
                                            </p:txEl>
                                          </p:spTgt>
                                        </p:tgtEl>
                                        <p:attrNameLst>
                                          <p:attrName>style.visibility</p:attrName>
                                        </p:attrNameLst>
                                      </p:cBhvr>
                                      <p:to>
                                        <p:strVal val="visible"/>
                                      </p:to>
                                    </p:set>
                                    <p:animEffect filter="wipe(left)" transition="in">
                                      <p:cBhvr>
                                        <p:cTn id="12" dur="1500"/>
                                        <p:tgtEl>
                                          <p:spTgt spid="43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37">
                                            <p:txEl>
                                              <p:pRg st="4" end="4"/>
                                            </p:txEl>
                                          </p:spTgt>
                                        </p:tgtEl>
                                        <p:attrNameLst>
                                          <p:attrName>style.visibility</p:attrName>
                                        </p:attrNameLst>
                                      </p:cBhvr>
                                      <p:to>
                                        <p:strVal val="visible"/>
                                      </p:to>
                                    </p:set>
                                    <p:animEffect filter="wipe(left)" transition="in">
                                      <p:cBhvr>
                                        <p:cTn id="17" dur="1500"/>
                                        <p:tgtEl>
                                          <p:spTgt spid="43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7"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Teach Us To"/>
          <p:cNvSpPr txBox="1"/>
          <p:nvPr/>
        </p:nvSpPr>
        <p:spPr>
          <a:xfrm>
            <a:off x="3988478" y="416567"/>
            <a:ext cx="5450511" cy="873863"/>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atin typeface="Sonoma Script"/>
                <a:ea typeface="Sonoma Script"/>
                <a:cs typeface="Sonoma Script"/>
                <a:sym typeface="Sonoma Script"/>
              </a:defRPr>
            </a:lvl1pPr>
          </a:lstStyle>
          <a:p>
            <a:pPr/>
            <a:r>
              <a:t>Teach Us To</a:t>
            </a:r>
          </a:p>
        </p:txBody>
      </p:sp>
      <p:sp>
        <p:nvSpPr>
          <p:cNvPr id="444" name="LORD,"/>
          <p:cNvSpPr txBox="1"/>
          <p:nvPr/>
        </p:nvSpPr>
        <p:spPr>
          <a:xfrm>
            <a:off x="654853" y="116523"/>
            <a:ext cx="3323350" cy="11430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atin typeface="Thames Nude Roman"/>
                <a:ea typeface="Thames Nude Roman"/>
                <a:cs typeface="Thames Nude Roman"/>
                <a:sym typeface="Thames Nude Roman"/>
              </a:defRPr>
            </a:lvl1pPr>
          </a:lstStyle>
          <a:p>
            <a:pPr/>
            <a:r>
              <a:t>LORD,</a:t>
            </a:r>
          </a:p>
        </p:txBody>
      </p:sp>
      <p:sp>
        <p:nvSpPr>
          <p:cNvPr id="445" name="PRAY"/>
          <p:cNvSpPr txBox="1"/>
          <p:nvPr/>
        </p:nvSpPr>
        <p:spPr>
          <a:xfrm>
            <a:off x="9681930" y="4765"/>
            <a:ext cx="2668017" cy="1442718"/>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latin typeface="Phosphate Inline"/>
                <a:ea typeface="Phosphate Inline"/>
                <a:cs typeface="Phosphate Inline"/>
                <a:sym typeface="Phosphate Inline"/>
              </a:defRPr>
            </a:lvl1pPr>
          </a:lstStyle>
          <a:p>
            <a:pPr/>
            <a:r>
              <a:t>PRAY</a:t>
            </a:r>
          </a:p>
        </p:txBody>
      </p:sp>
      <p:pic>
        <p:nvPicPr>
          <p:cNvPr id="446" name="Line" descr="Line"/>
          <p:cNvPicPr>
            <a:picLocks noChangeAspect="0"/>
          </p:cNvPicPr>
          <p:nvPr/>
        </p:nvPicPr>
        <p:blipFill>
          <a:blip r:embed="rId2">
            <a:alphaModFix amt="99517"/>
            <a:extLst/>
          </a:blip>
          <a:stretch>
            <a:fillRect/>
          </a:stretch>
        </p:blipFill>
        <p:spPr>
          <a:xfrm>
            <a:off x="458497" y="1164183"/>
            <a:ext cx="12087807" cy="443688"/>
          </a:xfrm>
          <a:prstGeom prst="rect">
            <a:avLst/>
          </a:prstGeom>
          <a:effectLst>
            <a:outerShdw sx="100000" sy="100000" kx="0" ky="0" algn="b" rotWithShape="0" blurRad="152400" dist="112048" dir="2877530">
              <a:srgbClr val="000000">
                <a:alpha val="47685"/>
              </a:srgbClr>
            </a:outerShdw>
          </a:effectLst>
        </p:spPr>
      </p:pic>
      <p:pic>
        <p:nvPicPr>
          <p:cNvPr id="447" name="Need For Persistence - (vs. 5-10)" descr="Need For Persistence - (vs. 5-10)"/>
          <p:cNvPicPr>
            <a:picLocks noChangeAspect="0"/>
          </p:cNvPicPr>
          <p:nvPr/>
        </p:nvPicPr>
        <p:blipFill>
          <a:blip r:embed="rId3">
            <a:extLst/>
          </a:blip>
          <a:stretch>
            <a:fillRect/>
          </a:stretch>
        </p:blipFill>
        <p:spPr>
          <a:xfrm>
            <a:off x="202587" y="1622132"/>
            <a:ext cx="12599625" cy="1231901"/>
          </a:xfrm>
          <a:prstGeom prst="rect">
            <a:avLst/>
          </a:prstGeom>
          <a:effectLst>
            <a:outerShdw sx="100000" sy="100000" kx="0" ky="0" algn="b" rotWithShape="0" blurRad="152400" dist="112048" dir="2877530">
              <a:srgbClr val="000000">
                <a:alpha val="47685"/>
              </a:srgbClr>
            </a:outerShdw>
          </a:effectLst>
        </p:spPr>
      </p:pic>
      <p:grpSp>
        <p:nvGrpSpPr>
          <p:cNvPr id="450" name="Image"/>
          <p:cNvGrpSpPr/>
          <p:nvPr/>
        </p:nvGrpSpPr>
        <p:grpSpPr>
          <a:xfrm>
            <a:off x="190683" y="2881032"/>
            <a:ext cx="4627854" cy="6656369"/>
            <a:chOff x="0" y="0"/>
            <a:chExt cx="4627853" cy="6656368"/>
          </a:xfrm>
        </p:grpSpPr>
        <p:pic>
          <p:nvPicPr>
            <p:cNvPr id="449" name="Image" descr="Image"/>
            <p:cNvPicPr>
              <a:picLocks noChangeAspect="1"/>
            </p:cNvPicPr>
            <p:nvPr/>
          </p:nvPicPr>
          <p:blipFill>
            <a:blip r:embed="rId4">
              <a:extLst/>
            </a:blip>
            <a:srcRect l="15227" t="13152" r="46365" b="13152"/>
            <a:stretch>
              <a:fillRect/>
            </a:stretch>
          </p:blipFill>
          <p:spPr>
            <a:xfrm>
              <a:off x="76200" y="50800"/>
              <a:ext cx="4475454" cy="6440469"/>
            </a:xfrm>
            <a:prstGeom prst="rect">
              <a:avLst/>
            </a:prstGeom>
            <a:ln>
              <a:noFill/>
            </a:ln>
            <a:effectLst/>
          </p:spPr>
        </p:pic>
        <p:pic>
          <p:nvPicPr>
            <p:cNvPr id="448" name="Image" descr="Image"/>
            <p:cNvPicPr>
              <a:picLocks noChangeAspect="0"/>
            </p:cNvPicPr>
            <p:nvPr/>
          </p:nvPicPr>
          <p:blipFill>
            <a:blip r:embed="rId5">
              <a:extLst/>
            </a:blip>
            <a:stretch>
              <a:fillRect/>
            </a:stretch>
          </p:blipFill>
          <p:spPr>
            <a:xfrm>
              <a:off x="0" y="0"/>
              <a:ext cx="4627854" cy="6656369"/>
            </a:xfrm>
            <a:prstGeom prst="rect">
              <a:avLst/>
            </a:prstGeom>
            <a:effectLst/>
          </p:spPr>
        </p:pic>
      </p:grpSp>
      <p:sp>
        <p:nvSpPr>
          <p:cNvPr id="451" name="Demonstrated Faith ...…"/>
          <p:cNvSpPr txBox="1"/>
          <p:nvPr/>
        </p:nvSpPr>
        <p:spPr>
          <a:xfrm>
            <a:off x="4908810" y="2919916"/>
            <a:ext cx="7980255" cy="6337301"/>
          </a:xfrm>
          <a:prstGeom prst="rect">
            <a:avLst/>
          </a:prstGeom>
          <a:ln w="12700">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6"/>
              </a:buBlip>
              <a:defRPr b="1" sz="4600">
                <a:solidFill>
                  <a:srgbClr val="000000"/>
                </a:solidFill>
                <a:uFill>
                  <a:solidFill>
                    <a:srgbClr val="FFFFFF"/>
                  </a:solidFill>
                </a:uFill>
                <a:latin typeface="Century Gothic"/>
                <a:ea typeface="Century Gothic"/>
                <a:cs typeface="Century Gothic"/>
                <a:sym typeface="Century Gothic"/>
              </a:defRPr>
            </a:pPr>
            <a:r>
              <a:t>Arguments from the lesser to the greater  </a:t>
            </a:r>
          </a:p>
          <a:p>
            <a:pPr lvl="1" marL="685800" indent="-457200" algn="l">
              <a:spcBef>
                <a:spcPts val="900"/>
              </a:spcBef>
              <a:buSzPct val="80000"/>
              <a:buBlip>
                <a:blip r:embed="rId7"/>
              </a:buBlip>
              <a:defRPr>
                <a:solidFill>
                  <a:srgbClr val="000000"/>
                </a:solidFill>
                <a:uFill>
                  <a:solidFill>
                    <a:srgbClr val="FFFFFF"/>
                  </a:solidFill>
                </a:uFill>
                <a:latin typeface="Century Gothic"/>
                <a:ea typeface="Century Gothic"/>
                <a:cs typeface="Century Gothic"/>
                <a:sym typeface="Century Gothic"/>
              </a:defRPr>
            </a:pPr>
            <a:r>
              <a:t>If your neighbor will arise in the middle of the night and grant your petition because you bug him until he responds …</a:t>
            </a:r>
          </a:p>
          <a:p>
            <a:pPr lvl="1" marL="685800" indent="-457200" algn="l">
              <a:spcBef>
                <a:spcPts val="900"/>
              </a:spcBef>
              <a:buSzPct val="80000"/>
              <a:buBlip>
                <a:blip r:embed="rId7"/>
              </a:buBlip>
              <a:defRPr>
                <a:solidFill>
                  <a:srgbClr val="000000"/>
                </a:solidFill>
                <a:uFill>
                  <a:solidFill>
                    <a:srgbClr val="FFFFFF"/>
                  </a:solidFill>
                </a:uFill>
                <a:latin typeface="Century Gothic"/>
                <a:ea typeface="Century Gothic"/>
                <a:cs typeface="Century Gothic"/>
                <a:sym typeface="Century Gothic"/>
              </a:defRPr>
            </a:pPr>
            <a:r>
              <a:t>How much more will God give you what you need? </a:t>
            </a:r>
          </a:p>
          <a:p>
            <a:pPr lvl="1" marL="685800" indent="-457200" algn="l">
              <a:spcBef>
                <a:spcPts val="900"/>
              </a:spcBef>
              <a:buSzPct val="80000"/>
              <a:buBlip>
                <a:blip r:embed="rId7"/>
              </a:buBlip>
              <a:defRPr>
                <a:solidFill>
                  <a:srgbClr val="000000"/>
                </a:solidFill>
                <a:uFill>
                  <a:solidFill>
                    <a:srgbClr val="FFFFFF"/>
                  </a:solidFill>
                </a:uFill>
                <a:latin typeface="Century Gothic"/>
                <a:ea typeface="Century Gothic"/>
                <a:cs typeface="Century Gothic"/>
                <a:sym typeface="Century Gothic"/>
              </a:defRPr>
            </a:pPr>
            <a:r>
              <a:t>cf. Parable of the Woman and the Judge - Luke 18:1-8</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fallOve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1">
                                            <p:txEl>
                                              <p:pRg st="1" end="1"/>
                                            </p:txEl>
                                          </p:spTgt>
                                        </p:tgtEl>
                                        <p:attrNameLst>
                                          <p:attrName>style.visibility</p:attrName>
                                        </p:attrNameLst>
                                      </p:cBhvr>
                                      <p:to>
                                        <p:strVal val="visible"/>
                                      </p:to>
                                    </p:set>
                                    <p:animEffect filter="wipe(left)" transition="in">
                                      <p:cBhvr>
                                        <p:cTn id="7" dur="1500"/>
                                        <p:tgtEl>
                                          <p:spTgt spid="4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51">
                                            <p:txEl>
                                              <p:pRg st="2" end="2"/>
                                            </p:txEl>
                                          </p:spTgt>
                                        </p:tgtEl>
                                        <p:attrNameLst>
                                          <p:attrName>style.visibility</p:attrName>
                                        </p:attrNameLst>
                                      </p:cBhvr>
                                      <p:to>
                                        <p:strVal val="visible"/>
                                      </p:to>
                                    </p:set>
                                    <p:animEffect filter="wipe(left)" transition="in">
                                      <p:cBhvr>
                                        <p:cTn id="12" dur="1500"/>
                                        <p:tgtEl>
                                          <p:spTgt spid="4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51">
                                            <p:txEl>
                                              <p:pRg st="3" end="3"/>
                                            </p:txEl>
                                          </p:spTgt>
                                        </p:tgtEl>
                                        <p:attrNameLst>
                                          <p:attrName>style.visibility</p:attrName>
                                        </p:attrNameLst>
                                      </p:cBhvr>
                                      <p:to>
                                        <p:strVal val="visible"/>
                                      </p:to>
                                    </p:set>
                                    <p:animEffect filter="wipe(left)" transition="in">
                                      <p:cBhvr>
                                        <p:cTn id="17" dur="1500"/>
                                        <p:tgtEl>
                                          <p:spTgt spid="45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1"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Teach Us To"/>
          <p:cNvSpPr txBox="1"/>
          <p:nvPr/>
        </p:nvSpPr>
        <p:spPr>
          <a:xfrm>
            <a:off x="3988478" y="416567"/>
            <a:ext cx="5450511" cy="873863"/>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atin typeface="Sonoma Script"/>
                <a:ea typeface="Sonoma Script"/>
                <a:cs typeface="Sonoma Script"/>
                <a:sym typeface="Sonoma Script"/>
              </a:defRPr>
            </a:lvl1pPr>
          </a:lstStyle>
          <a:p>
            <a:pPr/>
            <a:r>
              <a:t>Teach Us To</a:t>
            </a:r>
          </a:p>
        </p:txBody>
      </p:sp>
      <p:sp>
        <p:nvSpPr>
          <p:cNvPr id="454" name="LORD,"/>
          <p:cNvSpPr txBox="1"/>
          <p:nvPr/>
        </p:nvSpPr>
        <p:spPr>
          <a:xfrm>
            <a:off x="654853" y="116523"/>
            <a:ext cx="3323350" cy="11430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atin typeface="Thames Nude Roman"/>
                <a:ea typeface="Thames Nude Roman"/>
                <a:cs typeface="Thames Nude Roman"/>
                <a:sym typeface="Thames Nude Roman"/>
              </a:defRPr>
            </a:lvl1pPr>
          </a:lstStyle>
          <a:p>
            <a:pPr/>
            <a:r>
              <a:t>LORD,</a:t>
            </a:r>
          </a:p>
        </p:txBody>
      </p:sp>
      <p:sp>
        <p:nvSpPr>
          <p:cNvPr id="455" name="PRAY"/>
          <p:cNvSpPr txBox="1"/>
          <p:nvPr/>
        </p:nvSpPr>
        <p:spPr>
          <a:xfrm>
            <a:off x="9681930" y="4765"/>
            <a:ext cx="2668017" cy="1442718"/>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latin typeface="Phosphate Inline"/>
                <a:ea typeface="Phosphate Inline"/>
                <a:cs typeface="Phosphate Inline"/>
                <a:sym typeface="Phosphate Inline"/>
              </a:defRPr>
            </a:lvl1pPr>
          </a:lstStyle>
          <a:p>
            <a:pPr/>
            <a:r>
              <a:t>PRAY</a:t>
            </a:r>
          </a:p>
        </p:txBody>
      </p:sp>
      <p:pic>
        <p:nvPicPr>
          <p:cNvPr id="456" name="Line" descr="Line"/>
          <p:cNvPicPr>
            <a:picLocks noChangeAspect="0"/>
          </p:cNvPicPr>
          <p:nvPr/>
        </p:nvPicPr>
        <p:blipFill>
          <a:blip r:embed="rId2">
            <a:alphaModFix amt="99517"/>
            <a:extLst/>
          </a:blip>
          <a:stretch>
            <a:fillRect/>
          </a:stretch>
        </p:blipFill>
        <p:spPr>
          <a:xfrm>
            <a:off x="458497" y="1164183"/>
            <a:ext cx="12087807" cy="443688"/>
          </a:xfrm>
          <a:prstGeom prst="rect">
            <a:avLst/>
          </a:prstGeom>
          <a:effectLst>
            <a:outerShdw sx="100000" sy="100000" kx="0" ky="0" algn="b" rotWithShape="0" blurRad="152400" dist="112048" dir="2877530">
              <a:srgbClr val="000000">
                <a:alpha val="47685"/>
              </a:srgbClr>
            </a:outerShdw>
          </a:effectLst>
        </p:spPr>
      </p:pic>
      <p:pic>
        <p:nvPicPr>
          <p:cNvPr id="457" name="Understand - God’s On Our Side- (vs. 11-13)" descr="Understand - God’s On Our Side- (vs. 11-13)"/>
          <p:cNvPicPr>
            <a:picLocks noChangeAspect="0"/>
          </p:cNvPicPr>
          <p:nvPr/>
        </p:nvPicPr>
        <p:blipFill>
          <a:blip r:embed="rId3">
            <a:extLst/>
          </a:blip>
          <a:stretch>
            <a:fillRect/>
          </a:stretch>
        </p:blipFill>
        <p:spPr>
          <a:xfrm>
            <a:off x="202587" y="1666582"/>
            <a:ext cx="12599625" cy="1143001"/>
          </a:xfrm>
          <a:prstGeom prst="rect">
            <a:avLst/>
          </a:prstGeom>
          <a:effectLst>
            <a:outerShdw sx="100000" sy="100000" kx="0" ky="0" algn="b" rotWithShape="0" blurRad="152400" dist="112048" dir="2877530">
              <a:srgbClr val="000000">
                <a:alpha val="47685"/>
              </a:srgbClr>
            </a:outerShdw>
          </a:effectLst>
        </p:spPr>
      </p:pic>
      <p:grpSp>
        <p:nvGrpSpPr>
          <p:cNvPr id="460" name="Image"/>
          <p:cNvGrpSpPr/>
          <p:nvPr/>
        </p:nvGrpSpPr>
        <p:grpSpPr>
          <a:xfrm>
            <a:off x="190683" y="2881032"/>
            <a:ext cx="4627854" cy="6656369"/>
            <a:chOff x="0" y="0"/>
            <a:chExt cx="4627853" cy="6656368"/>
          </a:xfrm>
        </p:grpSpPr>
        <p:pic>
          <p:nvPicPr>
            <p:cNvPr id="459" name="Image" descr="Image"/>
            <p:cNvPicPr>
              <a:picLocks noChangeAspect="1"/>
            </p:cNvPicPr>
            <p:nvPr/>
          </p:nvPicPr>
          <p:blipFill>
            <a:blip r:embed="rId4">
              <a:extLst/>
            </a:blip>
            <a:srcRect l="15227" t="13152" r="46365" b="13152"/>
            <a:stretch>
              <a:fillRect/>
            </a:stretch>
          </p:blipFill>
          <p:spPr>
            <a:xfrm>
              <a:off x="76200" y="50800"/>
              <a:ext cx="4475454" cy="6440469"/>
            </a:xfrm>
            <a:prstGeom prst="rect">
              <a:avLst/>
            </a:prstGeom>
            <a:ln>
              <a:noFill/>
            </a:ln>
            <a:effectLst/>
          </p:spPr>
        </p:pic>
        <p:pic>
          <p:nvPicPr>
            <p:cNvPr id="458" name="Image" descr="Image"/>
            <p:cNvPicPr>
              <a:picLocks noChangeAspect="0"/>
            </p:cNvPicPr>
            <p:nvPr/>
          </p:nvPicPr>
          <p:blipFill>
            <a:blip r:embed="rId5">
              <a:extLst/>
            </a:blip>
            <a:stretch>
              <a:fillRect/>
            </a:stretch>
          </p:blipFill>
          <p:spPr>
            <a:xfrm>
              <a:off x="0" y="0"/>
              <a:ext cx="4627854" cy="6656369"/>
            </a:xfrm>
            <a:prstGeom prst="rect">
              <a:avLst/>
            </a:prstGeom>
            <a:effectLst/>
          </p:spPr>
        </p:pic>
      </p:grpSp>
      <p:sp>
        <p:nvSpPr>
          <p:cNvPr id="461" name="Demonstrated Faith ...…"/>
          <p:cNvSpPr txBox="1"/>
          <p:nvPr/>
        </p:nvSpPr>
        <p:spPr>
          <a:xfrm>
            <a:off x="4908810" y="2919916"/>
            <a:ext cx="7980255" cy="5778501"/>
          </a:xfrm>
          <a:prstGeom prst="rect">
            <a:avLst/>
          </a:prstGeom>
          <a:ln w="12700">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6"/>
              </a:buBlip>
              <a:defRPr b="1" sz="4600">
                <a:solidFill>
                  <a:srgbClr val="000000"/>
                </a:solidFill>
                <a:uFill>
                  <a:solidFill>
                    <a:srgbClr val="FFFFFF"/>
                  </a:solidFill>
                </a:uFill>
                <a:latin typeface="Century Gothic"/>
                <a:ea typeface="Century Gothic"/>
                <a:cs typeface="Century Gothic"/>
                <a:sym typeface="Century Gothic"/>
              </a:defRPr>
            </a:pPr>
            <a:r>
              <a:t>Arguments from the lesser to the greater  </a:t>
            </a:r>
          </a:p>
          <a:p>
            <a:pPr lvl="1" marL="685800" indent="-457200" algn="l">
              <a:spcBef>
                <a:spcPts val="900"/>
              </a:spcBef>
              <a:buSzPct val="80000"/>
              <a:buBlip>
                <a:blip r:embed="rId7"/>
              </a:buBlip>
              <a:defRPr>
                <a:solidFill>
                  <a:srgbClr val="000000"/>
                </a:solidFill>
                <a:uFill>
                  <a:solidFill>
                    <a:srgbClr val="FFFFFF"/>
                  </a:solidFill>
                </a:uFill>
                <a:latin typeface="Century Gothic"/>
                <a:ea typeface="Century Gothic"/>
                <a:cs typeface="Century Gothic"/>
                <a:sym typeface="Century Gothic"/>
              </a:defRPr>
            </a:pPr>
            <a:r>
              <a:t>A father is not going to reject the needs of his son.</a:t>
            </a:r>
          </a:p>
          <a:p>
            <a:pPr lvl="1" marL="685800" indent="-457200" algn="l">
              <a:spcBef>
                <a:spcPts val="900"/>
              </a:spcBef>
              <a:buSzPct val="80000"/>
              <a:buBlip>
                <a:blip r:embed="rId7"/>
              </a:buBlip>
              <a:defRPr>
                <a:solidFill>
                  <a:srgbClr val="000000"/>
                </a:solidFill>
                <a:uFill>
                  <a:solidFill>
                    <a:srgbClr val="FFFFFF"/>
                  </a:solidFill>
                </a:uFill>
                <a:latin typeface="Century Gothic"/>
                <a:ea typeface="Century Gothic"/>
                <a:cs typeface="Century Gothic"/>
                <a:sym typeface="Century Gothic"/>
              </a:defRPr>
            </a:pPr>
            <a:r>
              <a:t>He certainly will not give his son that which will harm him! </a:t>
            </a:r>
          </a:p>
          <a:p>
            <a:pPr lvl="1" marL="685800" indent="-457200" algn="l">
              <a:spcBef>
                <a:spcPts val="900"/>
              </a:spcBef>
              <a:buSzPct val="80000"/>
              <a:buBlip>
                <a:blip r:embed="rId7"/>
              </a:buBlip>
              <a:defRPr>
                <a:solidFill>
                  <a:srgbClr val="000000"/>
                </a:solidFill>
                <a:uFill>
                  <a:solidFill>
                    <a:srgbClr val="FFFFFF"/>
                  </a:solidFill>
                </a:uFill>
                <a:latin typeface="Century Gothic"/>
                <a:ea typeface="Century Gothic"/>
                <a:cs typeface="Century Gothic"/>
                <a:sym typeface="Century Gothic"/>
              </a:defRPr>
            </a:pPr>
            <a:r>
              <a:t>How much more will your heavenly Father give the Holy Spirit to those who ask Him!”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61">
                                            <p:txEl>
                                              <p:pRg st="1" end="1"/>
                                            </p:txEl>
                                          </p:spTgt>
                                        </p:tgtEl>
                                        <p:attrNameLst>
                                          <p:attrName>style.visibility</p:attrName>
                                        </p:attrNameLst>
                                      </p:cBhvr>
                                      <p:to>
                                        <p:strVal val="visible"/>
                                      </p:to>
                                    </p:set>
                                    <p:animEffect filter="wipe(left)" transition="in">
                                      <p:cBhvr>
                                        <p:cTn id="7" dur="1500"/>
                                        <p:tgtEl>
                                          <p:spTgt spid="46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61">
                                            <p:txEl>
                                              <p:pRg st="2" end="2"/>
                                            </p:txEl>
                                          </p:spTgt>
                                        </p:tgtEl>
                                        <p:attrNameLst>
                                          <p:attrName>style.visibility</p:attrName>
                                        </p:attrNameLst>
                                      </p:cBhvr>
                                      <p:to>
                                        <p:strVal val="visible"/>
                                      </p:to>
                                    </p:set>
                                    <p:animEffect filter="wipe(left)" transition="in">
                                      <p:cBhvr>
                                        <p:cTn id="12" dur="1500"/>
                                        <p:tgtEl>
                                          <p:spTgt spid="46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61">
                                            <p:txEl>
                                              <p:pRg st="3" end="3"/>
                                            </p:txEl>
                                          </p:spTgt>
                                        </p:tgtEl>
                                        <p:attrNameLst>
                                          <p:attrName>style.visibility</p:attrName>
                                        </p:attrNameLst>
                                      </p:cBhvr>
                                      <p:to>
                                        <p:strVal val="visible"/>
                                      </p:to>
                                    </p:set>
                                    <p:animEffect filter="wipe(left)" transition="in">
                                      <p:cBhvr>
                                        <p:cTn id="17" dur="1500"/>
                                        <p:tgtEl>
                                          <p:spTgt spid="46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1"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Teach Us To"/>
          <p:cNvSpPr txBox="1"/>
          <p:nvPr/>
        </p:nvSpPr>
        <p:spPr>
          <a:xfrm>
            <a:off x="3988478" y="416567"/>
            <a:ext cx="5450511" cy="873863"/>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atin typeface="Sonoma Script"/>
                <a:ea typeface="Sonoma Script"/>
                <a:cs typeface="Sonoma Script"/>
                <a:sym typeface="Sonoma Script"/>
              </a:defRPr>
            </a:lvl1pPr>
          </a:lstStyle>
          <a:p>
            <a:pPr/>
            <a:r>
              <a:t>Teach Us To</a:t>
            </a:r>
          </a:p>
        </p:txBody>
      </p:sp>
      <p:sp>
        <p:nvSpPr>
          <p:cNvPr id="464" name="LORD,"/>
          <p:cNvSpPr txBox="1"/>
          <p:nvPr/>
        </p:nvSpPr>
        <p:spPr>
          <a:xfrm>
            <a:off x="654853" y="116523"/>
            <a:ext cx="3323350" cy="11430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atin typeface="Thames Nude Roman"/>
                <a:ea typeface="Thames Nude Roman"/>
                <a:cs typeface="Thames Nude Roman"/>
                <a:sym typeface="Thames Nude Roman"/>
              </a:defRPr>
            </a:lvl1pPr>
          </a:lstStyle>
          <a:p>
            <a:pPr/>
            <a:r>
              <a:t>LORD,</a:t>
            </a:r>
          </a:p>
        </p:txBody>
      </p:sp>
      <p:sp>
        <p:nvSpPr>
          <p:cNvPr id="465" name="PRAY"/>
          <p:cNvSpPr txBox="1"/>
          <p:nvPr/>
        </p:nvSpPr>
        <p:spPr>
          <a:xfrm>
            <a:off x="9681930" y="4765"/>
            <a:ext cx="2668017" cy="1442718"/>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latin typeface="Phosphate Inline"/>
                <a:ea typeface="Phosphate Inline"/>
                <a:cs typeface="Phosphate Inline"/>
                <a:sym typeface="Phosphate Inline"/>
              </a:defRPr>
            </a:lvl1pPr>
          </a:lstStyle>
          <a:p>
            <a:pPr/>
            <a:r>
              <a:t>PRAY</a:t>
            </a:r>
          </a:p>
        </p:txBody>
      </p:sp>
      <p:pic>
        <p:nvPicPr>
          <p:cNvPr id="466" name="Line" descr="Line"/>
          <p:cNvPicPr>
            <a:picLocks noChangeAspect="0"/>
          </p:cNvPicPr>
          <p:nvPr/>
        </p:nvPicPr>
        <p:blipFill>
          <a:blip r:embed="rId2">
            <a:alphaModFix amt="99517"/>
            <a:extLst/>
          </a:blip>
          <a:stretch>
            <a:fillRect/>
          </a:stretch>
        </p:blipFill>
        <p:spPr>
          <a:xfrm>
            <a:off x="458497" y="1164183"/>
            <a:ext cx="12087807" cy="443688"/>
          </a:xfrm>
          <a:prstGeom prst="rect">
            <a:avLst/>
          </a:prstGeom>
          <a:effectLst>
            <a:outerShdw sx="100000" sy="100000" kx="0" ky="0" algn="b" rotWithShape="0" blurRad="152400" dist="112048" dir="2877530">
              <a:srgbClr val="000000">
                <a:alpha val="47685"/>
              </a:srgbClr>
            </a:outerShdw>
          </a:effectLst>
        </p:spPr>
      </p:pic>
      <p:grpSp>
        <p:nvGrpSpPr>
          <p:cNvPr id="469" name="Image"/>
          <p:cNvGrpSpPr/>
          <p:nvPr/>
        </p:nvGrpSpPr>
        <p:grpSpPr>
          <a:xfrm>
            <a:off x="190683" y="2881032"/>
            <a:ext cx="4627854" cy="6656369"/>
            <a:chOff x="0" y="0"/>
            <a:chExt cx="4627853" cy="6656368"/>
          </a:xfrm>
        </p:grpSpPr>
        <p:pic>
          <p:nvPicPr>
            <p:cNvPr id="468" name="Image" descr="Image"/>
            <p:cNvPicPr>
              <a:picLocks noChangeAspect="1"/>
            </p:cNvPicPr>
            <p:nvPr/>
          </p:nvPicPr>
          <p:blipFill>
            <a:blip r:embed="rId3">
              <a:extLst/>
            </a:blip>
            <a:srcRect l="15227" t="13152" r="46365" b="13152"/>
            <a:stretch>
              <a:fillRect/>
            </a:stretch>
          </p:blipFill>
          <p:spPr>
            <a:xfrm>
              <a:off x="76200" y="50800"/>
              <a:ext cx="4475454" cy="6440469"/>
            </a:xfrm>
            <a:prstGeom prst="rect">
              <a:avLst/>
            </a:prstGeom>
            <a:ln>
              <a:noFill/>
            </a:ln>
            <a:effectLst/>
          </p:spPr>
        </p:pic>
        <p:pic>
          <p:nvPicPr>
            <p:cNvPr id="467" name="Image" descr="Image"/>
            <p:cNvPicPr>
              <a:picLocks noChangeAspect="0"/>
            </p:cNvPicPr>
            <p:nvPr/>
          </p:nvPicPr>
          <p:blipFill>
            <a:blip r:embed="rId4">
              <a:extLst/>
            </a:blip>
            <a:stretch>
              <a:fillRect/>
            </a:stretch>
          </p:blipFill>
          <p:spPr>
            <a:xfrm>
              <a:off x="0" y="0"/>
              <a:ext cx="4627854" cy="6656369"/>
            </a:xfrm>
            <a:prstGeom prst="rect">
              <a:avLst/>
            </a:prstGeom>
            <a:effectLst/>
          </p:spPr>
        </p:pic>
      </p:grpSp>
      <p:sp>
        <p:nvSpPr>
          <p:cNvPr id="470" name="Luke 11:9–10 (NKJV)…"/>
          <p:cNvSpPr txBox="1"/>
          <p:nvPr/>
        </p:nvSpPr>
        <p:spPr>
          <a:xfrm>
            <a:off x="5084336" y="3028682"/>
            <a:ext cx="7641013" cy="619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000000"/>
                </a:solidFill>
                <a:latin typeface="Century Gothic"/>
                <a:ea typeface="Century Gothic"/>
                <a:cs typeface="Century Gothic"/>
                <a:sym typeface="Century Gothic"/>
              </a:defRPr>
            </a:pPr>
            <a:r>
              <a:t>Luke 11:9–10 (NKJV)</a:t>
            </a:r>
          </a:p>
          <a:p>
            <a:pPr defTabSz="457200">
              <a:spcBef>
                <a:spcPts val="1800"/>
              </a:spcBef>
              <a:defRPr sz="3900">
                <a:solidFill>
                  <a:srgbClr val="000000"/>
                </a:solidFill>
                <a:latin typeface="Century Gothic"/>
                <a:ea typeface="Century Gothic"/>
                <a:cs typeface="Century Gothic"/>
                <a:sym typeface="Century Gothic"/>
              </a:defRPr>
            </a:pPr>
            <a:r>
              <a:rPr baseline="31999"/>
              <a:t>9</a:t>
            </a:r>
            <a:r>
              <a:t> “So I say to you, ask, and it will be given to you; seek, and you will find; knock, and it will be opened to you. </a:t>
            </a:r>
            <a:r>
              <a:rPr baseline="31999"/>
              <a:t>10</a:t>
            </a:r>
            <a:r>
              <a:t> For everyone who asks receives, and he who seeks finds, and to him who knocks it will be opened.</a:t>
            </a:r>
          </a:p>
          <a:p>
            <a:pPr defTabSz="457200">
              <a:defRPr sz="3200">
                <a:solidFill>
                  <a:srgbClr val="000000"/>
                </a:solidFill>
                <a:latin typeface="Helvetica"/>
                <a:ea typeface="Helvetica"/>
                <a:cs typeface="Helvetica"/>
                <a:sym typeface="Helvetica"/>
              </a:defRPr>
            </a:pPr>
            <a:r>
              <a:t>[cf. Matt. 7:7; 21:22; Mark 11:24; John 15:7; James 1:5, 6; 1 John 3:22; 5:14, 15]</a:t>
            </a:r>
          </a:p>
        </p:txBody>
      </p:sp>
      <p:pic>
        <p:nvPicPr>
          <p:cNvPr id="471" name="Understand - God’s On Our Side- (vs. 11-13)" descr="Understand - God’s On Our Side- (vs. 11-13)"/>
          <p:cNvPicPr>
            <a:picLocks noChangeAspect="0"/>
          </p:cNvPicPr>
          <p:nvPr/>
        </p:nvPicPr>
        <p:blipFill>
          <a:blip r:embed="rId5">
            <a:extLst/>
          </a:blip>
          <a:stretch>
            <a:fillRect/>
          </a:stretch>
        </p:blipFill>
        <p:spPr>
          <a:xfrm>
            <a:off x="202587" y="1666582"/>
            <a:ext cx="12599625" cy="1143001"/>
          </a:xfrm>
          <a:prstGeom prst="rect">
            <a:avLst/>
          </a:prstGeom>
          <a:effectLst>
            <a:outerShdw sx="100000" sy="100000" kx="0" ky="0" algn="b" rotWithShape="0" blurRad="152400" dist="112048" dir="2877530">
              <a:srgbClr val="000000">
                <a:alpha val="47685"/>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Teach Us To"/>
          <p:cNvSpPr txBox="1"/>
          <p:nvPr/>
        </p:nvSpPr>
        <p:spPr>
          <a:xfrm>
            <a:off x="3988478" y="416567"/>
            <a:ext cx="5450511" cy="873863"/>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atin typeface="Sonoma Script"/>
                <a:ea typeface="Sonoma Script"/>
                <a:cs typeface="Sonoma Script"/>
                <a:sym typeface="Sonoma Script"/>
              </a:defRPr>
            </a:lvl1pPr>
          </a:lstStyle>
          <a:p>
            <a:pPr/>
            <a:r>
              <a:t>Teach Us To</a:t>
            </a:r>
          </a:p>
        </p:txBody>
      </p:sp>
      <p:sp>
        <p:nvSpPr>
          <p:cNvPr id="474" name="LORD,"/>
          <p:cNvSpPr txBox="1"/>
          <p:nvPr/>
        </p:nvSpPr>
        <p:spPr>
          <a:xfrm>
            <a:off x="654853" y="116523"/>
            <a:ext cx="3323350" cy="11430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atin typeface="Thames Nude Roman"/>
                <a:ea typeface="Thames Nude Roman"/>
                <a:cs typeface="Thames Nude Roman"/>
                <a:sym typeface="Thames Nude Roman"/>
              </a:defRPr>
            </a:lvl1pPr>
          </a:lstStyle>
          <a:p>
            <a:pPr/>
            <a:r>
              <a:t>LORD,</a:t>
            </a:r>
          </a:p>
        </p:txBody>
      </p:sp>
      <p:sp>
        <p:nvSpPr>
          <p:cNvPr id="475" name="PRAY"/>
          <p:cNvSpPr txBox="1"/>
          <p:nvPr/>
        </p:nvSpPr>
        <p:spPr>
          <a:xfrm>
            <a:off x="9681930" y="4765"/>
            <a:ext cx="2668017" cy="1442718"/>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latin typeface="Phosphate Inline"/>
                <a:ea typeface="Phosphate Inline"/>
                <a:cs typeface="Phosphate Inline"/>
                <a:sym typeface="Phosphate Inline"/>
              </a:defRPr>
            </a:lvl1pPr>
          </a:lstStyle>
          <a:p>
            <a:pPr/>
            <a:r>
              <a:t>PRAY</a:t>
            </a:r>
          </a:p>
        </p:txBody>
      </p:sp>
      <p:pic>
        <p:nvPicPr>
          <p:cNvPr id="476" name="Line" descr="Line"/>
          <p:cNvPicPr>
            <a:picLocks noChangeAspect="0"/>
          </p:cNvPicPr>
          <p:nvPr/>
        </p:nvPicPr>
        <p:blipFill>
          <a:blip r:embed="rId2">
            <a:alphaModFix amt="99517"/>
            <a:extLst/>
          </a:blip>
          <a:stretch>
            <a:fillRect/>
          </a:stretch>
        </p:blipFill>
        <p:spPr>
          <a:xfrm>
            <a:off x="458497" y="1164183"/>
            <a:ext cx="12087807" cy="443688"/>
          </a:xfrm>
          <a:prstGeom prst="rect">
            <a:avLst/>
          </a:prstGeom>
          <a:effectLst>
            <a:outerShdw sx="100000" sy="100000" kx="0" ky="0" algn="b" rotWithShape="0" blurRad="152400" dist="112048" dir="2877530">
              <a:srgbClr val="000000">
                <a:alpha val="47685"/>
              </a:srgbClr>
            </a:outerShdw>
          </a:effectLst>
        </p:spPr>
      </p:pic>
      <p:grpSp>
        <p:nvGrpSpPr>
          <p:cNvPr id="479" name="Image"/>
          <p:cNvGrpSpPr/>
          <p:nvPr/>
        </p:nvGrpSpPr>
        <p:grpSpPr>
          <a:xfrm>
            <a:off x="190683" y="2881032"/>
            <a:ext cx="4627854" cy="6656369"/>
            <a:chOff x="0" y="0"/>
            <a:chExt cx="4627853" cy="6656368"/>
          </a:xfrm>
        </p:grpSpPr>
        <p:pic>
          <p:nvPicPr>
            <p:cNvPr id="478" name="Image" descr="Image"/>
            <p:cNvPicPr>
              <a:picLocks noChangeAspect="1"/>
            </p:cNvPicPr>
            <p:nvPr/>
          </p:nvPicPr>
          <p:blipFill>
            <a:blip r:embed="rId3">
              <a:extLst/>
            </a:blip>
            <a:srcRect l="15227" t="13152" r="46365" b="13152"/>
            <a:stretch>
              <a:fillRect/>
            </a:stretch>
          </p:blipFill>
          <p:spPr>
            <a:xfrm>
              <a:off x="76200" y="50800"/>
              <a:ext cx="4475454" cy="6440469"/>
            </a:xfrm>
            <a:prstGeom prst="rect">
              <a:avLst/>
            </a:prstGeom>
            <a:ln>
              <a:noFill/>
            </a:ln>
            <a:effectLst/>
          </p:spPr>
        </p:pic>
        <p:pic>
          <p:nvPicPr>
            <p:cNvPr id="477" name="Image" descr="Image"/>
            <p:cNvPicPr>
              <a:picLocks noChangeAspect="0"/>
            </p:cNvPicPr>
            <p:nvPr/>
          </p:nvPicPr>
          <p:blipFill>
            <a:blip r:embed="rId4">
              <a:extLst/>
            </a:blip>
            <a:stretch>
              <a:fillRect/>
            </a:stretch>
          </p:blipFill>
          <p:spPr>
            <a:xfrm>
              <a:off x="0" y="0"/>
              <a:ext cx="4627854" cy="6656369"/>
            </a:xfrm>
            <a:prstGeom prst="rect">
              <a:avLst/>
            </a:prstGeom>
            <a:effectLst/>
          </p:spPr>
        </p:pic>
      </p:grpSp>
      <p:pic>
        <p:nvPicPr>
          <p:cNvPr id="480" name="Things That Keep Prayers From Being Heard" descr="Things That Keep Prayers From Being Heard"/>
          <p:cNvPicPr>
            <a:picLocks noChangeAspect="0"/>
          </p:cNvPicPr>
          <p:nvPr/>
        </p:nvPicPr>
        <p:blipFill>
          <a:blip r:embed="rId5">
            <a:extLst/>
          </a:blip>
          <a:stretch>
            <a:fillRect/>
          </a:stretch>
        </p:blipFill>
        <p:spPr>
          <a:xfrm>
            <a:off x="202587" y="1679282"/>
            <a:ext cx="12599625" cy="1117601"/>
          </a:xfrm>
          <a:prstGeom prst="rect">
            <a:avLst/>
          </a:prstGeom>
          <a:effectLst>
            <a:outerShdw sx="100000" sy="100000" kx="0" ky="0" algn="b" rotWithShape="0" blurRad="152400" dist="112048" dir="2877530">
              <a:srgbClr val="000000">
                <a:alpha val="47685"/>
              </a:srgbClr>
            </a:outerShdw>
          </a:effectLst>
        </p:spPr>
      </p:pic>
      <p:sp>
        <p:nvSpPr>
          <p:cNvPr id="481" name="Demonstrated Faith ...…"/>
          <p:cNvSpPr txBox="1"/>
          <p:nvPr/>
        </p:nvSpPr>
        <p:spPr>
          <a:xfrm>
            <a:off x="4908810" y="2919916"/>
            <a:ext cx="7980255" cy="6540501"/>
          </a:xfrm>
          <a:prstGeom prst="rect">
            <a:avLst/>
          </a:prstGeom>
          <a:ln w="12700">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500"/>
              </a:spcBef>
              <a:buSzPct val="80000"/>
              <a:buBlip>
                <a:blip r:embed="rId6"/>
              </a:buBlip>
              <a:defRPr sz="3900">
                <a:solidFill>
                  <a:srgbClr val="000000"/>
                </a:solidFill>
                <a:uFill>
                  <a:solidFill>
                    <a:srgbClr val="FFFFFF"/>
                  </a:solidFill>
                </a:uFill>
                <a:latin typeface="Century Gothic"/>
                <a:ea typeface="Century Gothic"/>
                <a:cs typeface="Century Gothic"/>
                <a:sym typeface="Century Gothic"/>
              </a:defRPr>
            </a:pPr>
            <a:r>
              <a:rPr b="1"/>
              <a:t>Pride</a:t>
            </a:r>
            <a:r>
              <a:t> – self-righteousness – Luke 18:9-14</a:t>
            </a:r>
          </a:p>
          <a:p>
            <a:pPr marL="457200" indent="-457200" algn="l">
              <a:spcBef>
                <a:spcPts val="1500"/>
              </a:spcBef>
              <a:buSzPct val="80000"/>
              <a:buBlip>
                <a:blip r:embed="rId6"/>
              </a:buBlip>
              <a:defRPr sz="3900">
                <a:solidFill>
                  <a:srgbClr val="000000"/>
                </a:solidFill>
                <a:uFill>
                  <a:solidFill>
                    <a:srgbClr val="FFFFFF"/>
                  </a:solidFill>
                </a:uFill>
                <a:latin typeface="Century Gothic"/>
                <a:ea typeface="Century Gothic"/>
                <a:cs typeface="Century Gothic"/>
                <a:sym typeface="Century Gothic"/>
              </a:defRPr>
            </a:pPr>
            <a:r>
              <a:rPr b="1"/>
              <a:t>Hypocrisy</a:t>
            </a:r>
            <a:r>
              <a:t> – to be seen of men – vain repetitions - Mat. 6:5-7</a:t>
            </a:r>
          </a:p>
          <a:p>
            <a:pPr marL="457200" indent="-457200" algn="l">
              <a:spcBef>
                <a:spcPts val="1500"/>
              </a:spcBef>
              <a:buSzPct val="80000"/>
              <a:buBlip>
                <a:blip r:embed="rId6"/>
              </a:buBlip>
              <a:defRPr sz="3900">
                <a:solidFill>
                  <a:srgbClr val="000000"/>
                </a:solidFill>
                <a:uFill>
                  <a:solidFill>
                    <a:srgbClr val="FFFFFF"/>
                  </a:solidFill>
                </a:uFill>
                <a:latin typeface="Century Gothic"/>
                <a:ea typeface="Century Gothic"/>
                <a:cs typeface="Century Gothic"/>
                <a:sym typeface="Century Gothic"/>
              </a:defRPr>
            </a:pPr>
            <a:r>
              <a:rPr b="1"/>
              <a:t>Without mercy </a:t>
            </a:r>
            <a:r>
              <a:t>– Mat. 6:15; 18:35; James 2:13</a:t>
            </a:r>
          </a:p>
          <a:p>
            <a:pPr marL="457200" indent="-457200" algn="l">
              <a:spcBef>
                <a:spcPts val="1500"/>
              </a:spcBef>
              <a:buSzPct val="80000"/>
              <a:buBlip>
                <a:blip r:embed="rId6"/>
              </a:buBlip>
              <a:defRPr sz="3900">
                <a:solidFill>
                  <a:srgbClr val="000000"/>
                </a:solidFill>
                <a:uFill>
                  <a:solidFill>
                    <a:srgbClr val="FFFFFF"/>
                  </a:solidFill>
                </a:uFill>
                <a:latin typeface="Century Gothic"/>
                <a:ea typeface="Century Gothic"/>
                <a:cs typeface="Century Gothic"/>
                <a:sym typeface="Century Gothic"/>
              </a:defRPr>
            </a:pPr>
            <a:r>
              <a:rPr b="1"/>
              <a:t>Unrighteousness</a:t>
            </a:r>
            <a:r>
              <a:t> – John 9:31</a:t>
            </a:r>
          </a:p>
          <a:p>
            <a:pPr marL="457200" indent="-457200" algn="l">
              <a:spcBef>
                <a:spcPts val="1500"/>
              </a:spcBef>
              <a:buSzPct val="80000"/>
              <a:buBlip>
                <a:blip r:embed="rId6"/>
              </a:buBlip>
              <a:defRPr sz="3900">
                <a:solidFill>
                  <a:srgbClr val="000000"/>
                </a:solidFill>
                <a:uFill>
                  <a:solidFill>
                    <a:srgbClr val="FFFFFF"/>
                  </a:solidFill>
                </a:uFill>
                <a:latin typeface="Century Gothic"/>
                <a:ea typeface="Century Gothic"/>
                <a:cs typeface="Century Gothic"/>
                <a:sym typeface="Century Gothic"/>
              </a:defRPr>
            </a:pPr>
            <a:r>
              <a:rPr b="1"/>
              <a:t>Selfishness</a:t>
            </a:r>
            <a:r>
              <a:t> – James 4:3</a:t>
            </a:r>
          </a:p>
          <a:p>
            <a:pPr marL="457200" indent="-457200" algn="l">
              <a:spcBef>
                <a:spcPts val="1500"/>
              </a:spcBef>
              <a:buSzPct val="80000"/>
              <a:buBlip>
                <a:blip r:embed="rId6"/>
              </a:buBlip>
              <a:defRPr sz="3900">
                <a:solidFill>
                  <a:srgbClr val="000000"/>
                </a:solidFill>
                <a:uFill>
                  <a:solidFill>
                    <a:srgbClr val="FFFFFF"/>
                  </a:solidFill>
                </a:uFill>
                <a:latin typeface="Century Gothic"/>
                <a:ea typeface="Century Gothic"/>
                <a:cs typeface="Century Gothic"/>
                <a:sym typeface="Century Gothic"/>
              </a:defRPr>
            </a:pPr>
            <a:r>
              <a:rPr b="1"/>
              <a:t>Lack of faith</a:t>
            </a:r>
            <a:r>
              <a:t> – James 1:5-8</a:t>
            </a:r>
          </a:p>
        </p:txBody>
      </p:sp>
    </p:spTree>
  </p:cSld>
  <p:clrMapOvr>
    <a:masterClrMapping/>
  </p:clrMapOvr>
  <mc:AlternateContent xmlns:mc="http://schemas.openxmlformats.org/markup-compatibility/2006">
    <mc:Choice xmlns:p14="http://schemas.microsoft.com/office/powerpoint/2010/main" Requires="p14">
      <p:transition spd="slow" advClick="1" p14:dur="1500">
        <p:checker dir="horz"/>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81">
                                            <p:bg/>
                                          </p:spTgt>
                                        </p:tgtEl>
                                        <p:attrNameLst>
                                          <p:attrName>style.visibility</p:attrName>
                                        </p:attrNameLst>
                                      </p:cBhvr>
                                      <p:to>
                                        <p:strVal val="visible"/>
                                      </p:to>
                                    </p:set>
                                    <p:animEffect filter="wipe(left)" transition="in">
                                      <p:cBhvr>
                                        <p:cTn id="7" dur="1500"/>
                                        <p:tgtEl>
                                          <p:spTgt spid="48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81">
                                            <p:txEl>
                                              <p:pRg st="0" end="0"/>
                                            </p:txEl>
                                          </p:spTgt>
                                        </p:tgtEl>
                                        <p:attrNameLst>
                                          <p:attrName>style.visibility</p:attrName>
                                        </p:attrNameLst>
                                      </p:cBhvr>
                                      <p:to>
                                        <p:strVal val="visible"/>
                                      </p:to>
                                    </p:set>
                                    <p:animEffect filter="wipe(left)" transition="in">
                                      <p:cBhvr>
                                        <p:cTn id="10" dur="1500"/>
                                        <p:tgtEl>
                                          <p:spTgt spid="48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81">
                                            <p:txEl>
                                              <p:pRg st="1" end="1"/>
                                            </p:txEl>
                                          </p:spTgt>
                                        </p:tgtEl>
                                        <p:attrNameLst>
                                          <p:attrName>style.visibility</p:attrName>
                                        </p:attrNameLst>
                                      </p:cBhvr>
                                      <p:to>
                                        <p:strVal val="visible"/>
                                      </p:to>
                                    </p:set>
                                    <p:animEffect filter="wipe(left)" transition="in">
                                      <p:cBhvr>
                                        <p:cTn id="15" dur="1500"/>
                                        <p:tgtEl>
                                          <p:spTgt spid="48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81">
                                            <p:txEl>
                                              <p:pRg st="2" end="2"/>
                                            </p:txEl>
                                          </p:spTgt>
                                        </p:tgtEl>
                                        <p:attrNameLst>
                                          <p:attrName>style.visibility</p:attrName>
                                        </p:attrNameLst>
                                      </p:cBhvr>
                                      <p:to>
                                        <p:strVal val="visible"/>
                                      </p:to>
                                    </p:set>
                                    <p:animEffect filter="wipe(left)" transition="in">
                                      <p:cBhvr>
                                        <p:cTn id="20" dur="1500"/>
                                        <p:tgtEl>
                                          <p:spTgt spid="48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81">
                                            <p:txEl>
                                              <p:pRg st="3" end="3"/>
                                            </p:txEl>
                                          </p:spTgt>
                                        </p:tgtEl>
                                        <p:attrNameLst>
                                          <p:attrName>style.visibility</p:attrName>
                                        </p:attrNameLst>
                                      </p:cBhvr>
                                      <p:to>
                                        <p:strVal val="visible"/>
                                      </p:to>
                                    </p:set>
                                    <p:animEffect filter="wipe(left)" transition="in">
                                      <p:cBhvr>
                                        <p:cTn id="25" dur="1500"/>
                                        <p:tgtEl>
                                          <p:spTgt spid="48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481">
                                            <p:txEl>
                                              <p:pRg st="4" end="4"/>
                                            </p:txEl>
                                          </p:spTgt>
                                        </p:tgtEl>
                                        <p:attrNameLst>
                                          <p:attrName>style.visibility</p:attrName>
                                        </p:attrNameLst>
                                      </p:cBhvr>
                                      <p:to>
                                        <p:strVal val="visible"/>
                                      </p:to>
                                    </p:set>
                                    <p:animEffect filter="wipe(left)" transition="in">
                                      <p:cBhvr>
                                        <p:cTn id="30" dur="1500"/>
                                        <p:tgtEl>
                                          <p:spTgt spid="48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481">
                                            <p:txEl>
                                              <p:pRg st="5" end="5"/>
                                            </p:txEl>
                                          </p:spTgt>
                                        </p:tgtEl>
                                        <p:attrNameLst>
                                          <p:attrName>style.visibility</p:attrName>
                                        </p:attrNameLst>
                                      </p:cBhvr>
                                      <p:to>
                                        <p:strVal val="visible"/>
                                      </p:to>
                                    </p:set>
                                    <p:animEffect filter="wipe(left)" transition="in">
                                      <p:cBhvr>
                                        <p:cTn id="35" dur="1500"/>
                                        <p:tgtEl>
                                          <p:spTgt spid="481">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1"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Teach Us To"/>
          <p:cNvSpPr txBox="1"/>
          <p:nvPr/>
        </p:nvSpPr>
        <p:spPr>
          <a:xfrm>
            <a:off x="3988478" y="416567"/>
            <a:ext cx="5450511" cy="873863"/>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atin typeface="Sonoma Script"/>
                <a:ea typeface="Sonoma Script"/>
                <a:cs typeface="Sonoma Script"/>
                <a:sym typeface="Sonoma Script"/>
              </a:defRPr>
            </a:lvl1pPr>
          </a:lstStyle>
          <a:p>
            <a:pPr/>
            <a:r>
              <a:t>Teach Us To</a:t>
            </a:r>
          </a:p>
        </p:txBody>
      </p:sp>
      <p:sp>
        <p:nvSpPr>
          <p:cNvPr id="484" name="LORD,"/>
          <p:cNvSpPr txBox="1"/>
          <p:nvPr/>
        </p:nvSpPr>
        <p:spPr>
          <a:xfrm>
            <a:off x="654853" y="116523"/>
            <a:ext cx="3323350" cy="11430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atin typeface="Thames Nude Roman"/>
                <a:ea typeface="Thames Nude Roman"/>
                <a:cs typeface="Thames Nude Roman"/>
                <a:sym typeface="Thames Nude Roman"/>
              </a:defRPr>
            </a:lvl1pPr>
          </a:lstStyle>
          <a:p>
            <a:pPr/>
            <a:r>
              <a:t>LORD,</a:t>
            </a:r>
          </a:p>
        </p:txBody>
      </p:sp>
      <p:sp>
        <p:nvSpPr>
          <p:cNvPr id="485" name="PRAY"/>
          <p:cNvSpPr txBox="1"/>
          <p:nvPr/>
        </p:nvSpPr>
        <p:spPr>
          <a:xfrm>
            <a:off x="9681930" y="4765"/>
            <a:ext cx="2668017" cy="1442718"/>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latin typeface="Phosphate Inline"/>
                <a:ea typeface="Phosphate Inline"/>
                <a:cs typeface="Phosphate Inline"/>
                <a:sym typeface="Phosphate Inline"/>
              </a:defRPr>
            </a:lvl1pPr>
          </a:lstStyle>
          <a:p>
            <a:pPr/>
            <a:r>
              <a:t>PRAY</a:t>
            </a:r>
          </a:p>
        </p:txBody>
      </p:sp>
      <p:pic>
        <p:nvPicPr>
          <p:cNvPr id="486" name="Line" descr="Line"/>
          <p:cNvPicPr>
            <a:picLocks noChangeAspect="0"/>
          </p:cNvPicPr>
          <p:nvPr/>
        </p:nvPicPr>
        <p:blipFill>
          <a:blip r:embed="rId2">
            <a:alphaModFix amt="99517"/>
            <a:extLst/>
          </a:blip>
          <a:stretch>
            <a:fillRect/>
          </a:stretch>
        </p:blipFill>
        <p:spPr>
          <a:xfrm>
            <a:off x="458497" y="1164183"/>
            <a:ext cx="12087807" cy="443688"/>
          </a:xfrm>
          <a:prstGeom prst="rect">
            <a:avLst/>
          </a:prstGeom>
          <a:effectLst>
            <a:outerShdw sx="100000" sy="100000" kx="0" ky="0" algn="b" rotWithShape="0" blurRad="152400" dist="112048" dir="2877530">
              <a:srgbClr val="000000">
                <a:alpha val="47685"/>
              </a:srgbClr>
            </a:outerShdw>
          </a:effectLst>
        </p:spPr>
      </p:pic>
      <p:grpSp>
        <p:nvGrpSpPr>
          <p:cNvPr id="489" name="Image"/>
          <p:cNvGrpSpPr/>
          <p:nvPr/>
        </p:nvGrpSpPr>
        <p:grpSpPr>
          <a:xfrm>
            <a:off x="190683" y="2881032"/>
            <a:ext cx="4627854" cy="6656369"/>
            <a:chOff x="0" y="0"/>
            <a:chExt cx="4627853" cy="6656368"/>
          </a:xfrm>
        </p:grpSpPr>
        <p:pic>
          <p:nvPicPr>
            <p:cNvPr id="488" name="Image" descr="Image"/>
            <p:cNvPicPr>
              <a:picLocks noChangeAspect="1"/>
            </p:cNvPicPr>
            <p:nvPr/>
          </p:nvPicPr>
          <p:blipFill>
            <a:blip r:embed="rId3">
              <a:extLst/>
            </a:blip>
            <a:srcRect l="15227" t="13152" r="46365" b="13152"/>
            <a:stretch>
              <a:fillRect/>
            </a:stretch>
          </p:blipFill>
          <p:spPr>
            <a:xfrm>
              <a:off x="76200" y="50800"/>
              <a:ext cx="4475454" cy="6440469"/>
            </a:xfrm>
            <a:prstGeom prst="rect">
              <a:avLst/>
            </a:prstGeom>
            <a:ln>
              <a:noFill/>
            </a:ln>
            <a:effectLst/>
          </p:spPr>
        </p:pic>
        <p:pic>
          <p:nvPicPr>
            <p:cNvPr id="487" name="Image" descr="Image"/>
            <p:cNvPicPr>
              <a:picLocks noChangeAspect="0"/>
            </p:cNvPicPr>
            <p:nvPr/>
          </p:nvPicPr>
          <p:blipFill>
            <a:blip r:embed="rId4">
              <a:extLst/>
            </a:blip>
            <a:stretch>
              <a:fillRect/>
            </a:stretch>
          </p:blipFill>
          <p:spPr>
            <a:xfrm>
              <a:off x="0" y="0"/>
              <a:ext cx="4627854" cy="6656369"/>
            </a:xfrm>
            <a:prstGeom prst="rect">
              <a:avLst/>
            </a:prstGeom>
            <a:effectLst/>
          </p:spPr>
        </p:pic>
      </p:grpSp>
      <p:pic>
        <p:nvPicPr>
          <p:cNvPr id="490" name="Things That Keep Prayers From Being Heard" descr="Things That Keep Prayers From Being Heard"/>
          <p:cNvPicPr>
            <a:picLocks noChangeAspect="0"/>
          </p:cNvPicPr>
          <p:nvPr/>
        </p:nvPicPr>
        <p:blipFill>
          <a:blip r:embed="rId5">
            <a:extLst/>
          </a:blip>
          <a:stretch>
            <a:fillRect/>
          </a:stretch>
        </p:blipFill>
        <p:spPr>
          <a:xfrm>
            <a:off x="202587" y="1679282"/>
            <a:ext cx="12599625" cy="1117601"/>
          </a:xfrm>
          <a:prstGeom prst="rect">
            <a:avLst/>
          </a:prstGeom>
          <a:effectLst>
            <a:outerShdw sx="100000" sy="100000" kx="0" ky="0" algn="b" rotWithShape="0" blurRad="152400" dist="112048" dir="2877530">
              <a:srgbClr val="000000">
                <a:alpha val="47685"/>
              </a:srgbClr>
            </a:outerShdw>
          </a:effectLst>
        </p:spPr>
      </p:pic>
      <p:sp>
        <p:nvSpPr>
          <p:cNvPr id="491" name="Demonstrated Faith ...…"/>
          <p:cNvSpPr txBox="1"/>
          <p:nvPr/>
        </p:nvSpPr>
        <p:spPr>
          <a:xfrm>
            <a:off x="5003811" y="3457168"/>
            <a:ext cx="7980255" cy="5283201"/>
          </a:xfrm>
          <a:prstGeom prst="rect">
            <a:avLst/>
          </a:prstGeom>
          <a:ln w="12700">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500"/>
              </a:spcBef>
              <a:buSzPct val="80000"/>
              <a:buBlip>
                <a:blip r:embed="rId6"/>
              </a:buBlip>
              <a:defRPr sz="4400">
                <a:solidFill>
                  <a:srgbClr val="000000"/>
                </a:solidFill>
                <a:uFill>
                  <a:solidFill>
                    <a:srgbClr val="FFFFFF"/>
                  </a:solidFill>
                </a:uFill>
                <a:latin typeface="Century Gothic"/>
                <a:ea typeface="Century Gothic"/>
                <a:cs typeface="Century Gothic"/>
                <a:sym typeface="Century Gothic"/>
              </a:defRPr>
            </a:pPr>
            <a:r>
              <a:rPr b="1"/>
              <a:t>NOT</a:t>
            </a:r>
            <a:r>
              <a:t> a means of informing God – Luke 18:9-14; Acts 15:18; Mat 6:8</a:t>
            </a:r>
          </a:p>
          <a:p>
            <a:pPr marL="457200" indent="-457200" algn="l">
              <a:spcBef>
                <a:spcPts val="1500"/>
              </a:spcBef>
              <a:buSzPct val="80000"/>
              <a:buBlip>
                <a:blip r:embed="rId6"/>
              </a:buBlip>
              <a:defRPr sz="4400">
                <a:solidFill>
                  <a:srgbClr val="000000"/>
                </a:solidFill>
                <a:uFill>
                  <a:solidFill>
                    <a:srgbClr val="FFFFFF"/>
                  </a:solidFill>
                </a:uFill>
                <a:latin typeface="Century Gothic"/>
                <a:ea typeface="Century Gothic"/>
                <a:cs typeface="Century Gothic"/>
                <a:sym typeface="Century Gothic"/>
              </a:defRPr>
            </a:pPr>
            <a:r>
              <a:rPr b="1"/>
              <a:t>NOT </a:t>
            </a:r>
            <a:r>
              <a:t>a means of satisfying our selfishness – Jam 4:3</a:t>
            </a:r>
          </a:p>
          <a:p>
            <a:pPr marL="457200" indent="-457200" algn="l">
              <a:spcBef>
                <a:spcPts val="1500"/>
              </a:spcBef>
              <a:buSzPct val="80000"/>
              <a:buBlip>
                <a:blip r:embed="rId6"/>
              </a:buBlip>
              <a:defRPr sz="4400">
                <a:solidFill>
                  <a:srgbClr val="000000"/>
                </a:solidFill>
                <a:uFill>
                  <a:solidFill>
                    <a:srgbClr val="FFFFFF"/>
                  </a:solidFill>
                </a:uFill>
                <a:latin typeface="Century Gothic"/>
                <a:ea typeface="Century Gothic"/>
                <a:cs typeface="Century Gothic"/>
                <a:sym typeface="Century Gothic"/>
              </a:defRPr>
            </a:pPr>
            <a:r>
              <a:rPr b="1"/>
              <a:t>NOT </a:t>
            </a:r>
            <a:r>
              <a:t>a fire escape – Prov 1:24-33; Jam 1:6,7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91">
                                            <p:txEl>
                                              <p:pRg st="1" end="1"/>
                                            </p:txEl>
                                          </p:spTgt>
                                        </p:tgtEl>
                                        <p:attrNameLst>
                                          <p:attrName>style.visibility</p:attrName>
                                        </p:attrNameLst>
                                      </p:cBhvr>
                                      <p:to>
                                        <p:strVal val="visible"/>
                                      </p:to>
                                    </p:set>
                                    <p:animEffect filter="wipe(left)" transition="in">
                                      <p:cBhvr>
                                        <p:cTn id="7" dur="1500"/>
                                        <p:tgtEl>
                                          <p:spTgt spid="4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91">
                                            <p:txEl>
                                              <p:pRg st="2" end="2"/>
                                            </p:txEl>
                                          </p:spTgt>
                                        </p:tgtEl>
                                        <p:attrNameLst>
                                          <p:attrName>style.visibility</p:attrName>
                                        </p:attrNameLst>
                                      </p:cBhvr>
                                      <p:to>
                                        <p:strVal val="visible"/>
                                      </p:to>
                                    </p:set>
                                    <p:animEffect filter="wipe(left)" transition="in">
                                      <p:cBhvr>
                                        <p:cTn id="12" dur="1500"/>
                                        <p:tgtEl>
                                          <p:spTgt spid="49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91"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3" name="Image" descr="Image"/>
          <p:cNvPicPr>
            <a:picLocks noChangeAspect="1"/>
          </p:cNvPicPr>
          <p:nvPr>
            <p:ph type="pic" idx="13"/>
          </p:nvPr>
        </p:nvPicPr>
        <p:blipFill>
          <a:blip r:embed="rId2">
            <a:extLst/>
          </a:blip>
          <a:srcRect l="1767" t="0" r="1767" b="0"/>
          <a:stretch>
            <a:fillRect/>
          </a:stretch>
        </p:blipFill>
        <p:spPr>
          <a:prstGeom prst="rect">
            <a:avLst/>
          </a:prstGeom>
        </p:spPr>
      </p:pic>
      <p:sp>
        <p:nvSpPr>
          <p:cNvPr id="494" name="Teach Us To"/>
          <p:cNvSpPr txBox="1"/>
          <p:nvPr/>
        </p:nvSpPr>
        <p:spPr>
          <a:xfrm>
            <a:off x="1099457" y="2454573"/>
            <a:ext cx="5278375" cy="864108"/>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atin typeface="Sonoma Script"/>
                <a:ea typeface="Sonoma Script"/>
                <a:cs typeface="Sonoma Script"/>
                <a:sym typeface="Sonoma Script"/>
              </a:defRPr>
            </a:lvl1pPr>
          </a:lstStyle>
          <a:p>
            <a:pPr/>
            <a:r>
              <a:t>Teach Us To</a:t>
            </a:r>
          </a:p>
        </p:txBody>
      </p:sp>
      <p:sp>
        <p:nvSpPr>
          <p:cNvPr id="495" name="LORD,"/>
          <p:cNvSpPr txBox="1"/>
          <p:nvPr/>
        </p:nvSpPr>
        <p:spPr>
          <a:xfrm>
            <a:off x="866539" y="347118"/>
            <a:ext cx="5744211" cy="19304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latin typeface="Thames Nude Roman"/>
                <a:ea typeface="Thames Nude Roman"/>
                <a:cs typeface="Thames Nude Roman"/>
                <a:sym typeface="Thames Nude Roman"/>
              </a:defRPr>
            </a:lvl1pPr>
          </a:lstStyle>
          <a:p>
            <a:pPr/>
            <a:r>
              <a:t>LORD,</a:t>
            </a:r>
          </a:p>
        </p:txBody>
      </p:sp>
      <p:sp>
        <p:nvSpPr>
          <p:cNvPr id="496" name="PRAY"/>
          <p:cNvSpPr txBox="1"/>
          <p:nvPr/>
        </p:nvSpPr>
        <p:spPr>
          <a:xfrm>
            <a:off x="779544" y="2777566"/>
            <a:ext cx="5918201" cy="3149593"/>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0">
                <a:latin typeface="Phosphate Inline"/>
                <a:ea typeface="Phosphate Inline"/>
                <a:cs typeface="Phosphate Inline"/>
                <a:sym typeface="Phosphate Inline"/>
              </a:defRPr>
            </a:lvl1pPr>
          </a:lstStyle>
          <a:p>
            <a:pPr/>
            <a:r>
              <a:t>PRAY</a:t>
            </a:r>
          </a:p>
        </p:txBody>
      </p:sp>
      <p:sp>
        <p:nvSpPr>
          <p:cNvPr id="497" name="Luke 11:1-13"/>
          <p:cNvSpPr txBox="1"/>
          <p:nvPr/>
        </p:nvSpPr>
        <p:spPr>
          <a:xfrm>
            <a:off x="9162084" y="8675237"/>
            <a:ext cx="3566184" cy="800101"/>
          </a:xfrm>
          <a:prstGeom prst="rect">
            <a:avLst/>
          </a:prstGeom>
          <a:ln w="12700">
            <a:miter lim="400000"/>
          </a:ln>
          <a:effectLst>
            <a:outerShdw sx="100000" sy="100000" kx="0" ky="0" algn="b" rotWithShape="0" blurRad="152400" dist="112048" dir="2877530">
              <a:srgbClr val="000000">
                <a:alpha val="9979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b="1" sz="4500">
                <a:solidFill>
                  <a:schemeClr val="accent2">
                    <a:hueOff val="50042"/>
                    <a:satOff val="8963"/>
                    <a:lumOff val="14616"/>
                  </a:schemeClr>
                </a:solidFill>
                <a:effectLst>
                  <a:outerShdw sx="100000" sy="100000" kx="0" ky="0" algn="b" rotWithShape="0" blurRad="63500" dist="63500" dir="7680000">
                    <a:srgbClr val="000000"/>
                  </a:outerShdw>
                </a:effectLst>
                <a:latin typeface="Century Gothic"/>
                <a:ea typeface="Century Gothic"/>
                <a:cs typeface="Century Gothic"/>
                <a:sym typeface="Century Gothic"/>
              </a:defRPr>
            </a:lvl1pPr>
          </a:lstStyle>
          <a:p>
            <a:pPr/>
            <a:r>
              <a:t>Luke 11:1-13</a:t>
            </a:r>
          </a:p>
        </p:txBody>
      </p:sp>
      <p:sp>
        <p:nvSpPr>
          <p:cNvPr id="498" name="Do we acknowledge God’s sovereignty over all things?…"/>
          <p:cNvSpPr txBox="1"/>
          <p:nvPr/>
        </p:nvSpPr>
        <p:spPr>
          <a:xfrm>
            <a:off x="283089" y="5552274"/>
            <a:ext cx="8891508" cy="3327401"/>
          </a:xfrm>
          <a:prstGeom prst="rect">
            <a:avLst/>
          </a:prstGeom>
          <a:solidFill>
            <a:srgbClr val="5A5F5E">
              <a:alpha val="74360"/>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7799" marR="57799" defTabSz="1295400">
              <a:spcBef>
                <a:spcPts val="1000"/>
              </a:spcBef>
              <a:buClr>
                <a:srgbClr val="941100"/>
              </a:buClr>
              <a:buFont typeface="Zapf Dingbats"/>
              <a:defRPr sz="5000">
                <a:solidFill>
                  <a:srgbClr val="FFFFFF"/>
                </a:solidFill>
                <a:effectLst>
                  <a:outerShdw sx="100000" sy="100000" kx="0" ky="0" algn="b" rotWithShape="0" blurRad="165100" dist="76200" dir="2700000">
                    <a:srgbClr val="000000"/>
                  </a:outerShdw>
                </a:effectLst>
                <a:uFill>
                  <a:solidFill>
                    <a:srgbClr val="5A1C00"/>
                  </a:solidFill>
                </a:uFill>
                <a:latin typeface="Century Gothic"/>
                <a:ea typeface="Century Gothic"/>
                <a:cs typeface="Century Gothic"/>
                <a:sym typeface="Century Gothic"/>
              </a:defRPr>
            </a:pPr>
            <a:r>
              <a:t>Do we acknowledge </a:t>
            </a:r>
            <a:r>
              <a:rPr b="1"/>
              <a:t>God’s sovereignty</a:t>
            </a:r>
            <a:r>
              <a:t> over all things?</a:t>
            </a:r>
          </a:p>
          <a:p>
            <a:pPr marL="57799" marR="57799" defTabSz="1295400">
              <a:spcBef>
                <a:spcPts val="1000"/>
              </a:spcBef>
              <a:buClr>
                <a:srgbClr val="941100"/>
              </a:buClr>
              <a:buFont typeface="Zapf Dingbats"/>
              <a:defRPr sz="5000">
                <a:solidFill>
                  <a:srgbClr val="FFFFFF"/>
                </a:solidFill>
                <a:effectLst>
                  <a:outerShdw sx="100000" sy="100000" kx="0" ky="0" algn="b" rotWithShape="0" blurRad="165100" dist="76200" dir="2700000">
                    <a:srgbClr val="000000"/>
                  </a:outerShdw>
                </a:effectLst>
                <a:uFill>
                  <a:solidFill>
                    <a:srgbClr val="5A1C00"/>
                  </a:solidFill>
                </a:uFill>
                <a:latin typeface="Century Gothic"/>
                <a:ea typeface="Century Gothic"/>
                <a:cs typeface="Century Gothic"/>
                <a:sym typeface="Century Gothic"/>
              </a:defRPr>
            </a:pPr>
            <a:r>
              <a:t>Have we given Him </a:t>
            </a:r>
            <a:r>
              <a:rPr b="1"/>
              <a:t>complete control</a:t>
            </a:r>
            <a:r>
              <a:t> over us?</a:t>
            </a:r>
          </a:p>
        </p:txBody>
      </p:sp>
    </p:spTree>
  </p:cSld>
  <p:clrMapOvr>
    <a:masterClrMapping/>
  </p:clrMapOvr>
  <mc:AlternateContent xmlns:mc="http://schemas.openxmlformats.org/markup-compatibility/2006">
    <mc:Choice xmlns:p14="http://schemas.microsoft.com/office/powerpoint/2010/main" Requires="p14">
      <p:transition spd="slow" advClick="1" p14:dur="1500">
        <p14:warp dir="in"/>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0" name="Image" descr="Image"/>
          <p:cNvPicPr>
            <a:picLocks noChangeAspect="1"/>
          </p:cNvPicPr>
          <p:nvPr>
            <p:ph type="pic" idx="13"/>
          </p:nvPr>
        </p:nvPicPr>
        <p:blipFill>
          <a:blip r:embed="rId2">
            <a:extLst/>
          </a:blip>
          <a:srcRect l="1767" t="0" r="1767" b="0"/>
          <a:stretch>
            <a:fillRect/>
          </a:stretch>
        </p:blipFill>
        <p:spPr>
          <a:prstGeom prst="rect">
            <a:avLst/>
          </a:prstGeom>
        </p:spPr>
      </p:pic>
      <p:sp>
        <p:nvSpPr>
          <p:cNvPr id="501" name="Teach Us To"/>
          <p:cNvSpPr txBox="1"/>
          <p:nvPr/>
        </p:nvSpPr>
        <p:spPr>
          <a:xfrm>
            <a:off x="1099457" y="2454573"/>
            <a:ext cx="5278375" cy="864108"/>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atin typeface="Sonoma Script"/>
                <a:ea typeface="Sonoma Script"/>
                <a:cs typeface="Sonoma Script"/>
                <a:sym typeface="Sonoma Script"/>
              </a:defRPr>
            </a:lvl1pPr>
          </a:lstStyle>
          <a:p>
            <a:pPr/>
            <a:r>
              <a:t>Teach Us To</a:t>
            </a:r>
          </a:p>
        </p:txBody>
      </p:sp>
      <p:sp>
        <p:nvSpPr>
          <p:cNvPr id="502" name="LORD,"/>
          <p:cNvSpPr txBox="1"/>
          <p:nvPr/>
        </p:nvSpPr>
        <p:spPr>
          <a:xfrm>
            <a:off x="866539" y="347118"/>
            <a:ext cx="5744211" cy="19304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latin typeface="Thames Nude Roman"/>
                <a:ea typeface="Thames Nude Roman"/>
                <a:cs typeface="Thames Nude Roman"/>
                <a:sym typeface="Thames Nude Roman"/>
              </a:defRPr>
            </a:lvl1pPr>
          </a:lstStyle>
          <a:p>
            <a:pPr/>
            <a:r>
              <a:t>LORD,</a:t>
            </a:r>
          </a:p>
        </p:txBody>
      </p:sp>
      <p:sp>
        <p:nvSpPr>
          <p:cNvPr id="503" name="PRAY"/>
          <p:cNvSpPr txBox="1"/>
          <p:nvPr/>
        </p:nvSpPr>
        <p:spPr>
          <a:xfrm>
            <a:off x="779544" y="2777566"/>
            <a:ext cx="5918201" cy="3149593"/>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0">
                <a:latin typeface="Phosphate Inline"/>
                <a:ea typeface="Phosphate Inline"/>
                <a:cs typeface="Phosphate Inline"/>
                <a:sym typeface="Phosphate Inline"/>
              </a:defRPr>
            </a:lvl1pPr>
          </a:lstStyle>
          <a:p>
            <a:pPr/>
            <a:r>
              <a:t>PRAY</a:t>
            </a:r>
          </a:p>
        </p:txBody>
      </p:sp>
      <p:sp>
        <p:nvSpPr>
          <p:cNvPr id="504" name="Luke 11:1-13"/>
          <p:cNvSpPr txBox="1"/>
          <p:nvPr/>
        </p:nvSpPr>
        <p:spPr>
          <a:xfrm>
            <a:off x="9162084" y="8675237"/>
            <a:ext cx="3566184" cy="800101"/>
          </a:xfrm>
          <a:prstGeom prst="rect">
            <a:avLst/>
          </a:prstGeom>
          <a:ln w="12700">
            <a:miter lim="400000"/>
          </a:ln>
          <a:effectLst>
            <a:outerShdw sx="100000" sy="100000" kx="0" ky="0" algn="b" rotWithShape="0" blurRad="152400" dist="112048" dir="2877530">
              <a:srgbClr val="000000">
                <a:alpha val="9979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b="1" sz="4500">
                <a:solidFill>
                  <a:schemeClr val="accent2">
                    <a:hueOff val="50042"/>
                    <a:satOff val="8963"/>
                    <a:lumOff val="14616"/>
                  </a:schemeClr>
                </a:solidFill>
                <a:effectLst>
                  <a:outerShdw sx="100000" sy="100000" kx="0" ky="0" algn="b" rotWithShape="0" blurRad="63500" dist="63500" dir="7680000">
                    <a:srgbClr val="000000"/>
                  </a:outerShdw>
                </a:effectLst>
                <a:latin typeface="Century Gothic"/>
                <a:ea typeface="Century Gothic"/>
                <a:cs typeface="Century Gothic"/>
                <a:sym typeface="Century Gothic"/>
              </a:defRPr>
            </a:lvl1pPr>
          </a:lstStyle>
          <a:p>
            <a:pPr/>
            <a:r>
              <a:t>Luke 11:1-13</a:t>
            </a:r>
          </a:p>
        </p:txBody>
      </p:sp>
      <p:sp>
        <p:nvSpPr>
          <p:cNvPr id="505" name="Do you recognize your complete dependency upon God’s care, protection &amp; guidance"/>
          <p:cNvSpPr txBox="1"/>
          <p:nvPr/>
        </p:nvSpPr>
        <p:spPr>
          <a:xfrm>
            <a:off x="296660" y="5493629"/>
            <a:ext cx="8996954" cy="3200401"/>
          </a:xfrm>
          <a:prstGeom prst="rect">
            <a:avLst/>
          </a:prstGeom>
          <a:solidFill>
            <a:srgbClr val="5A5F5E">
              <a:alpha val="74360"/>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7799" marR="57799" defTabSz="1295400">
              <a:spcBef>
                <a:spcPts val="1000"/>
              </a:spcBef>
              <a:buClr>
                <a:srgbClr val="941100"/>
              </a:buClr>
              <a:buFont typeface="Zapf Dingbats"/>
              <a:defRPr sz="5000">
                <a:solidFill>
                  <a:srgbClr val="FFFFFF"/>
                </a:solidFill>
                <a:effectLst>
                  <a:outerShdw sx="100000" sy="100000" kx="0" ky="0" algn="b" rotWithShape="0" blurRad="165100" dist="76200" dir="2700000">
                    <a:srgbClr val="000000"/>
                  </a:outerShdw>
                </a:effectLst>
                <a:uFill>
                  <a:solidFill>
                    <a:srgbClr val="5A1C00"/>
                  </a:solidFill>
                </a:uFill>
                <a:latin typeface="Century Gothic"/>
                <a:ea typeface="Century Gothic"/>
                <a:cs typeface="Century Gothic"/>
                <a:sym typeface="Century Gothic"/>
              </a:defRPr>
            </a:pPr>
            <a:r>
              <a:t>Do you recognize your </a:t>
            </a:r>
            <a:r>
              <a:rPr b="1"/>
              <a:t>complete dependency</a:t>
            </a:r>
            <a:r>
              <a:t> upon God’s care, protection &amp; guidance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7" name="Image" descr="Image"/>
          <p:cNvPicPr>
            <a:picLocks noChangeAspect="1"/>
          </p:cNvPicPr>
          <p:nvPr>
            <p:ph type="pic" idx="13"/>
          </p:nvPr>
        </p:nvPicPr>
        <p:blipFill>
          <a:blip r:embed="rId2">
            <a:extLst/>
          </a:blip>
          <a:srcRect l="1767" t="0" r="1767" b="0"/>
          <a:stretch>
            <a:fillRect/>
          </a:stretch>
        </p:blipFill>
        <p:spPr>
          <a:prstGeom prst="rect">
            <a:avLst/>
          </a:prstGeom>
        </p:spPr>
      </p:pic>
      <p:sp>
        <p:nvSpPr>
          <p:cNvPr id="508" name="Teach Us To"/>
          <p:cNvSpPr txBox="1"/>
          <p:nvPr/>
        </p:nvSpPr>
        <p:spPr>
          <a:xfrm>
            <a:off x="1099457" y="2454573"/>
            <a:ext cx="5278375" cy="864108"/>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atin typeface="Sonoma Script"/>
                <a:ea typeface="Sonoma Script"/>
                <a:cs typeface="Sonoma Script"/>
                <a:sym typeface="Sonoma Script"/>
              </a:defRPr>
            </a:lvl1pPr>
          </a:lstStyle>
          <a:p>
            <a:pPr/>
            <a:r>
              <a:t>Teach Us To</a:t>
            </a:r>
          </a:p>
        </p:txBody>
      </p:sp>
      <p:sp>
        <p:nvSpPr>
          <p:cNvPr id="509" name="LORD,"/>
          <p:cNvSpPr txBox="1"/>
          <p:nvPr/>
        </p:nvSpPr>
        <p:spPr>
          <a:xfrm>
            <a:off x="866539" y="347118"/>
            <a:ext cx="5744211" cy="19304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latin typeface="Thames Nude Roman"/>
                <a:ea typeface="Thames Nude Roman"/>
                <a:cs typeface="Thames Nude Roman"/>
                <a:sym typeface="Thames Nude Roman"/>
              </a:defRPr>
            </a:lvl1pPr>
          </a:lstStyle>
          <a:p>
            <a:pPr/>
            <a:r>
              <a:t>LORD,</a:t>
            </a:r>
          </a:p>
        </p:txBody>
      </p:sp>
      <p:sp>
        <p:nvSpPr>
          <p:cNvPr id="510" name="PRAY"/>
          <p:cNvSpPr txBox="1"/>
          <p:nvPr/>
        </p:nvSpPr>
        <p:spPr>
          <a:xfrm>
            <a:off x="779544" y="2777566"/>
            <a:ext cx="5918201" cy="3149593"/>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0">
                <a:latin typeface="Phosphate Inline"/>
                <a:ea typeface="Phosphate Inline"/>
                <a:cs typeface="Phosphate Inline"/>
                <a:sym typeface="Phosphate Inline"/>
              </a:defRPr>
            </a:lvl1pPr>
          </a:lstStyle>
          <a:p>
            <a:pPr/>
            <a:r>
              <a:t>PRAY</a:t>
            </a:r>
          </a:p>
        </p:txBody>
      </p:sp>
      <p:sp>
        <p:nvSpPr>
          <p:cNvPr id="511" name="Luke 11:1-13"/>
          <p:cNvSpPr txBox="1"/>
          <p:nvPr/>
        </p:nvSpPr>
        <p:spPr>
          <a:xfrm>
            <a:off x="9202799" y="16541"/>
            <a:ext cx="3566183" cy="800101"/>
          </a:xfrm>
          <a:prstGeom prst="rect">
            <a:avLst/>
          </a:prstGeom>
          <a:ln w="12700">
            <a:miter lim="400000"/>
          </a:ln>
          <a:effectLst>
            <a:outerShdw sx="100000" sy="100000" kx="0" ky="0" algn="b" rotWithShape="0" blurRad="152400" dist="112048" dir="2877530">
              <a:srgbClr val="000000">
                <a:alpha val="9979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b="1" sz="4500">
                <a:solidFill>
                  <a:schemeClr val="accent2">
                    <a:hueOff val="50042"/>
                    <a:satOff val="8963"/>
                    <a:lumOff val="14616"/>
                  </a:schemeClr>
                </a:solidFill>
                <a:effectLst>
                  <a:outerShdw sx="100000" sy="100000" kx="0" ky="0" algn="b" rotWithShape="0" blurRad="63500" dist="63500" dir="7680000">
                    <a:srgbClr val="000000"/>
                  </a:outerShdw>
                </a:effectLst>
                <a:latin typeface="Century Gothic"/>
                <a:ea typeface="Century Gothic"/>
                <a:cs typeface="Century Gothic"/>
                <a:sym typeface="Century Gothic"/>
              </a:defRPr>
            </a:lvl1pPr>
          </a:lstStyle>
          <a:p>
            <a:pPr/>
            <a:r>
              <a:t>Luke 11:1-13</a:t>
            </a:r>
          </a:p>
        </p:txBody>
      </p:sp>
      <p:sp>
        <p:nvSpPr>
          <p:cNvPr id="512" name="ARE YOU IN CHRIST? — Gal 3:26,27; 1 Tim 2:5…"/>
          <p:cNvSpPr txBox="1"/>
          <p:nvPr/>
        </p:nvSpPr>
        <p:spPr>
          <a:xfrm>
            <a:off x="64610" y="6057209"/>
            <a:ext cx="12875580" cy="3422602"/>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2200"/>
              </a:spcBef>
              <a:defRPr sz="3800">
                <a:solidFill>
                  <a:srgbClr val="FFFFFF"/>
                </a:solidFill>
                <a:effectLst>
                  <a:outerShdw sx="100000" sy="100000" kx="0" ky="0" algn="b" rotWithShape="0" blurRad="50800" dist="25400" dir="5400000">
                    <a:srgbClr val="000000"/>
                  </a:outerShdw>
                </a:effectLst>
                <a:latin typeface="Chalkduster"/>
                <a:ea typeface="Chalkduster"/>
                <a:cs typeface="Chalkduster"/>
                <a:sym typeface="Chalkduster"/>
              </a:defRPr>
            </a:pPr>
            <a:r>
              <a:t>ARE YOU IN CHRIST? — Gal 3:26,27; 1 Tim 2:5</a:t>
            </a:r>
          </a:p>
          <a:p>
            <a:pPr>
              <a:spcBef>
                <a:spcPts val="2200"/>
              </a:spcBef>
              <a:defRPr sz="3800">
                <a:solidFill>
                  <a:srgbClr val="FFFFFF"/>
                </a:solidFill>
                <a:effectLst>
                  <a:outerShdw sx="100000" sy="100000" kx="0" ky="0" algn="b" rotWithShape="0" blurRad="50800" dist="25400" dir="5400000">
                    <a:srgbClr val="000000"/>
                  </a:outerShdw>
                </a:effectLst>
                <a:latin typeface="Chalkduster"/>
                <a:ea typeface="Chalkduster"/>
                <a:cs typeface="Chalkduster"/>
                <a:sym typeface="Chalkduster"/>
              </a:defRPr>
            </a:pPr>
            <a:r>
              <a:t>FOLLOWING CHRIST? — 1 John 3:22</a:t>
            </a:r>
          </a:p>
          <a:p>
            <a:pPr>
              <a:spcBef>
                <a:spcPts val="2200"/>
              </a:spcBef>
              <a:defRPr sz="3800">
                <a:solidFill>
                  <a:srgbClr val="FFFFFF"/>
                </a:solidFill>
                <a:effectLst>
                  <a:outerShdw sx="100000" sy="100000" kx="0" ky="0" algn="b" rotWithShape="0" blurRad="50800" dist="25400" dir="5400000">
                    <a:srgbClr val="000000"/>
                  </a:outerShdw>
                </a:effectLst>
                <a:latin typeface="Chalkduster"/>
                <a:ea typeface="Chalkduster"/>
                <a:cs typeface="Chalkduster"/>
                <a:sym typeface="Chalkduster"/>
              </a:defRPr>
            </a:pPr>
            <a:r>
              <a:t>PENITENT / CONFESSING? — 1 John 1:9,10</a:t>
            </a:r>
          </a:p>
          <a:p>
            <a:pPr>
              <a:spcBef>
                <a:spcPts val="2200"/>
              </a:spcBef>
              <a:defRPr sz="3800">
                <a:solidFill>
                  <a:srgbClr val="FFFFFF"/>
                </a:solidFill>
                <a:effectLst>
                  <a:outerShdw sx="100000" sy="100000" kx="0" ky="0" algn="b" rotWithShape="0" blurRad="50800" dist="25400" dir="5400000">
                    <a:srgbClr val="000000"/>
                  </a:outerShdw>
                </a:effectLst>
                <a:latin typeface="Chalkduster"/>
                <a:ea typeface="Chalkduster"/>
                <a:cs typeface="Chalkduster"/>
                <a:sym typeface="Chalkduster"/>
              </a:defRPr>
            </a:pPr>
            <a:r>
              <a:t>MERCIFUL? —  Mat 6:14,15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12">
                                            <p:txEl>
                                              <p:pRg st="1" end="1"/>
                                            </p:txEl>
                                          </p:spTgt>
                                        </p:tgtEl>
                                        <p:attrNameLst>
                                          <p:attrName>style.visibility</p:attrName>
                                        </p:attrNameLst>
                                      </p:cBhvr>
                                      <p:to>
                                        <p:strVal val="visible"/>
                                      </p:to>
                                    </p:set>
                                    <p:animEffect filter="wipe(left)" transition="in">
                                      <p:cBhvr>
                                        <p:cTn id="7" dur="2000"/>
                                        <p:tgtEl>
                                          <p:spTgt spid="5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512">
                                            <p:txEl>
                                              <p:pRg st="2" end="2"/>
                                            </p:txEl>
                                          </p:spTgt>
                                        </p:tgtEl>
                                        <p:attrNameLst>
                                          <p:attrName>style.visibility</p:attrName>
                                        </p:attrNameLst>
                                      </p:cBhvr>
                                      <p:to>
                                        <p:strVal val="visible"/>
                                      </p:to>
                                    </p:set>
                                    <p:animEffect filter="wipe(left)" transition="in">
                                      <p:cBhvr>
                                        <p:cTn id="12" dur="2000"/>
                                        <p:tgtEl>
                                          <p:spTgt spid="5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512">
                                            <p:txEl>
                                              <p:pRg st="3" end="3"/>
                                            </p:txEl>
                                          </p:spTgt>
                                        </p:tgtEl>
                                        <p:attrNameLst>
                                          <p:attrName>style.visibility</p:attrName>
                                        </p:attrNameLst>
                                      </p:cBhvr>
                                      <p:to>
                                        <p:strVal val="visible"/>
                                      </p:to>
                                    </p:set>
                                    <p:animEffect filter="wipe(left)" transition="in">
                                      <p:cBhvr>
                                        <p:cTn id="17" dur="2000"/>
                                        <p:tgtEl>
                                          <p:spTgt spid="51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2"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Rectangle 1"/>
          <p:cNvSpPr/>
          <p:nvPr/>
        </p:nvSpPr>
        <p:spPr>
          <a:xfrm>
            <a:off x="-1" y="-1"/>
            <a:ext cx="13004801" cy="9753601"/>
          </a:xfrm>
          <a:prstGeom prst="rect">
            <a:avLst/>
          </a:prstGeom>
          <a:solidFill>
            <a:srgbClr val="000000"/>
          </a:solidFill>
          <a:ln w="25400">
            <a:solidFill>
              <a:srgbClr val="000000"/>
            </a:solidFill>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Teach Us To"/>
          <p:cNvSpPr txBox="1"/>
          <p:nvPr/>
        </p:nvSpPr>
        <p:spPr>
          <a:xfrm>
            <a:off x="3988478" y="416567"/>
            <a:ext cx="5450511" cy="873863"/>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atin typeface="Sonoma Script"/>
                <a:ea typeface="Sonoma Script"/>
                <a:cs typeface="Sonoma Script"/>
                <a:sym typeface="Sonoma Script"/>
              </a:defRPr>
            </a:lvl1pPr>
          </a:lstStyle>
          <a:p>
            <a:pPr/>
            <a:r>
              <a:t>Teach Us To</a:t>
            </a:r>
          </a:p>
        </p:txBody>
      </p:sp>
      <p:sp>
        <p:nvSpPr>
          <p:cNvPr id="275" name="LORD,"/>
          <p:cNvSpPr txBox="1"/>
          <p:nvPr/>
        </p:nvSpPr>
        <p:spPr>
          <a:xfrm>
            <a:off x="654853" y="116523"/>
            <a:ext cx="3323350" cy="11430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atin typeface="Thames Nude Roman"/>
                <a:ea typeface="Thames Nude Roman"/>
                <a:cs typeface="Thames Nude Roman"/>
                <a:sym typeface="Thames Nude Roman"/>
              </a:defRPr>
            </a:lvl1pPr>
          </a:lstStyle>
          <a:p>
            <a:pPr/>
            <a:r>
              <a:t>LORD,</a:t>
            </a:r>
          </a:p>
        </p:txBody>
      </p:sp>
      <p:sp>
        <p:nvSpPr>
          <p:cNvPr id="276" name="PRAY"/>
          <p:cNvSpPr txBox="1"/>
          <p:nvPr/>
        </p:nvSpPr>
        <p:spPr>
          <a:xfrm>
            <a:off x="9681930" y="4765"/>
            <a:ext cx="2668017" cy="1442718"/>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latin typeface="Phosphate Inline"/>
                <a:ea typeface="Phosphate Inline"/>
                <a:cs typeface="Phosphate Inline"/>
                <a:sym typeface="Phosphate Inline"/>
              </a:defRPr>
            </a:lvl1pPr>
          </a:lstStyle>
          <a:p>
            <a:pPr/>
            <a:r>
              <a:t>PRAY</a:t>
            </a:r>
          </a:p>
        </p:txBody>
      </p:sp>
      <p:pic>
        <p:nvPicPr>
          <p:cNvPr id="277" name="Line" descr="Line"/>
          <p:cNvPicPr>
            <a:picLocks noChangeAspect="0"/>
          </p:cNvPicPr>
          <p:nvPr/>
        </p:nvPicPr>
        <p:blipFill>
          <a:blip r:embed="rId2">
            <a:alphaModFix amt="99517"/>
            <a:extLst/>
          </a:blip>
          <a:stretch>
            <a:fillRect/>
          </a:stretch>
        </p:blipFill>
        <p:spPr>
          <a:xfrm>
            <a:off x="458497" y="1164183"/>
            <a:ext cx="12087807" cy="443688"/>
          </a:xfrm>
          <a:prstGeom prst="rect">
            <a:avLst/>
          </a:prstGeom>
          <a:effectLst>
            <a:outerShdw sx="100000" sy="100000" kx="0" ky="0" algn="b" rotWithShape="0" blurRad="152400" dist="112048" dir="2877530">
              <a:srgbClr val="000000">
                <a:alpha val="47685"/>
              </a:srgbClr>
            </a:outerShdw>
          </a:effectLst>
        </p:spPr>
      </p:pic>
      <p:grpSp>
        <p:nvGrpSpPr>
          <p:cNvPr id="280" name="Image"/>
          <p:cNvGrpSpPr/>
          <p:nvPr/>
        </p:nvGrpSpPr>
        <p:grpSpPr>
          <a:xfrm>
            <a:off x="190683" y="2881032"/>
            <a:ext cx="4627854" cy="6656369"/>
            <a:chOff x="0" y="0"/>
            <a:chExt cx="4627853" cy="6656368"/>
          </a:xfrm>
        </p:grpSpPr>
        <p:pic>
          <p:nvPicPr>
            <p:cNvPr id="279" name="Image" descr="Image"/>
            <p:cNvPicPr>
              <a:picLocks noChangeAspect="1"/>
            </p:cNvPicPr>
            <p:nvPr/>
          </p:nvPicPr>
          <p:blipFill>
            <a:blip r:embed="rId3">
              <a:extLst/>
            </a:blip>
            <a:srcRect l="15227" t="13152" r="46365" b="13152"/>
            <a:stretch>
              <a:fillRect/>
            </a:stretch>
          </p:blipFill>
          <p:spPr>
            <a:xfrm>
              <a:off x="76200" y="50800"/>
              <a:ext cx="4475454" cy="6440469"/>
            </a:xfrm>
            <a:prstGeom prst="rect">
              <a:avLst/>
            </a:prstGeom>
            <a:ln>
              <a:noFill/>
            </a:ln>
            <a:effectLst/>
          </p:spPr>
        </p:pic>
        <p:pic>
          <p:nvPicPr>
            <p:cNvPr id="278" name="Image" descr="Image"/>
            <p:cNvPicPr>
              <a:picLocks noChangeAspect="0"/>
            </p:cNvPicPr>
            <p:nvPr/>
          </p:nvPicPr>
          <p:blipFill>
            <a:blip r:embed="rId4">
              <a:extLst/>
            </a:blip>
            <a:stretch>
              <a:fillRect/>
            </a:stretch>
          </p:blipFill>
          <p:spPr>
            <a:xfrm>
              <a:off x="0" y="0"/>
              <a:ext cx="4627854" cy="6656369"/>
            </a:xfrm>
            <a:prstGeom prst="rect">
              <a:avLst/>
            </a:prstGeom>
            <a:effectLst/>
          </p:spPr>
        </p:pic>
      </p:grpSp>
      <p:pic>
        <p:nvPicPr>
          <p:cNvPr id="281" name="A Predominant Part Of Jesus’ Life" descr="A Predominant Part Of Jesus’ Life"/>
          <p:cNvPicPr>
            <a:picLocks noChangeAspect="0"/>
          </p:cNvPicPr>
          <p:nvPr/>
        </p:nvPicPr>
        <p:blipFill>
          <a:blip r:embed="rId5">
            <a:extLst/>
          </a:blip>
          <a:stretch>
            <a:fillRect/>
          </a:stretch>
        </p:blipFill>
        <p:spPr>
          <a:xfrm>
            <a:off x="202587" y="1596732"/>
            <a:ext cx="12599625" cy="1282701"/>
          </a:xfrm>
          <a:prstGeom prst="rect">
            <a:avLst/>
          </a:prstGeom>
          <a:effectLst>
            <a:outerShdw sx="100000" sy="100000" kx="0" ky="0" algn="b" rotWithShape="0" blurRad="152400" dist="112048" dir="2877530">
              <a:srgbClr val="000000">
                <a:alpha val="47685"/>
              </a:srgbClr>
            </a:outerShdw>
          </a:effectLst>
        </p:spPr>
      </p:pic>
      <p:sp>
        <p:nvSpPr>
          <p:cNvPr id="282" name="Luke 9:18 - went out alone to pray…"/>
          <p:cNvSpPr txBox="1"/>
          <p:nvPr/>
        </p:nvSpPr>
        <p:spPr>
          <a:xfrm>
            <a:off x="4799055" y="2932616"/>
            <a:ext cx="8007099" cy="655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000"/>
              </a:spcBef>
              <a:buSzPct val="80000"/>
              <a:buBlip>
                <a:blip r:embed="rId6"/>
              </a:buBlip>
              <a:defRPr sz="3200">
                <a:latin typeface="Century Gothic"/>
                <a:ea typeface="Century Gothic"/>
                <a:cs typeface="Century Gothic"/>
                <a:sym typeface="Century Gothic"/>
              </a:defRPr>
            </a:pPr>
            <a:r>
              <a:t>Luke 9:18 - went out alone to pray</a:t>
            </a:r>
          </a:p>
          <a:p>
            <a:pPr marL="457200" indent="-457200" algn="l">
              <a:spcBef>
                <a:spcPts val="1000"/>
              </a:spcBef>
              <a:buSzPct val="80000"/>
              <a:buBlip>
                <a:blip r:embed="rId6"/>
              </a:buBlip>
              <a:defRPr sz="3200">
                <a:latin typeface="Century Gothic"/>
                <a:ea typeface="Century Gothic"/>
                <a:cs typeface="Century Gothic"/>
                <a:sym typeface="Century Gothic"/>
              </a:defRPr>
            </a:pPr>
            <a:r>
              <a:t>Luke 6:12 - prayed all night before choosing the twelve.</a:t>
            </a:r>
          </a:p>
          <a:p>
            <a:pPr marL="457200" indent="-457200" algn="l">
              <a:spcBef>
                <a:spcPts val="1000"/>
              </a:spcBef>
              <a:buSzPct val="80000"/>
              <a:buBlip>
                <a:blip r:embed="rId6"/>
              </a:buBlip>
              <a:defRPr sz="3200">
                <a:latin typeface="Century Gothic"/>
                <a:ea typeface="Century Gothic"/>
                <a:cs typeface="Century Gothic"/>
                <a:sym typeface="Century Gothic"/>
              </a:defRPr>
            </a:pPr>
            <a:r>
              <a:t>Mark 1:35 - “rising up a great while before day He went out and departed to a solitary place, and there prayed.”</a:t>
            </a:r>
          </a:p>
          <a:p>
            <a:pPr marL="457200" indent="-457200" algn="l">
              <a:spcBef>
                <a:spcPts val="1000"/>
              </a:spcBef>
              <a:buSzPct val="80000"/>
              <a:buBlip>
                <a:blip r:embed="rId6"/>
              </a:buBlip>
              <a:defRPr sz="3200">
                <a:latin typeface="Century Gothic"/>
                <a:ea typeface="Century Gothic"/>
                <a:cs typeface="Century Gothic"/>
                <a:sym typeface="Century Gothic"/>
              </a:defRPr>
            </a:pPr>
            <a:r>
              <a:t>Luke 5:15-16 - left the multitude, into the wilderness to pray</a:t>
            </a:r>
          </a:p>
          <a:p>
            <a:pPr marL="457200" indent="-457200" algn="l">
              <a:spcBef>
                <a:spcPts val="1000"/>
              </a:spcBef>
              <a:buSzPct val="80000"/>
              <a:buBlip>
                <a:blip r:embed="rId6"/>
              </a:buBlip>
              <a:defRPr sz="3200">
                <a:latin typeface="Century Gothic"/>
                <a:ea typeface="Century Gothic"/>
                <a:cs typeface="Century Gothic"/>
                <a:sym typeface="Century Gothic"/>
              </a:defRPr>
            </a:pPr>
            <a:r>
              <a:t>Matt 26:36-44; Luke 22:39-45; Mark 14:32-41 – before His death - “Could you not watch WITH Me for one hour”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2">
                                            <p:txEl>
                                              <p:pRg st="1" end="1"/>
                                            </p:txEl>
                                          </p:spTgt>
                                        </p:tgtEl>
                                        <p:attrNameLst>
                                          <p:attrName>style.visibility</p:attrName>
                                        </p:attrNameLst>
                                      </p:cBhvr>
                                      <p:to>
                                        <p:strVal val="visible"/>
                                      </p:to>
                                    </p:set>
                                    <p:animEffect filter="wipe(left)" transition="in">
                                      <p:cBhvr>
                                        <p:cTn id="7" dur="1500"/>
                                        <p:tgtEl>
                                          <p:spTgt spid="28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2">
                                            <p:txEl>
                                              <p:pRg st="2" end="2"/>
                                            </p:txEl>
                                          </p:spTgt>
                                        </p:tgtEl>
                                        <p:attrNameLst>
                                          <p:attrName>style.visibility</p:attrName>
                                        </p:attrNameLst>
                                      </p:cBhvr>
                                      <p:to>
                                        <p:strVal val="visible"/>
                                      </p:to>
                                    </p:set>
                                    <p:animEffect filter="wipe(left)" transition="in">
                                      <p:cBhvr>
                                        <p:cTn id="12" dur="1500"/>
                                        <p:tgtEl>
                                          <p:spTgt spid="28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82">
                                            <p:txEl>
                                              <p:pRg st="3" end="3"/>
                                            </p:txEl>
                                          </p:spTgt>
                                        </p:tgtEl>
                                        <p:attrNameLst>
                                          <p:attrName>style.visibility</p:attrName>
                                        </p:attrNameLst>
                                      </p:cBhvr>
                                      <p:to>
                                        <p:strVal val="visible"/>
                                      </p:to>
                                    </p:set>
                                    <p:animEffect filter="wipe(left)" transition="in">
                                      <p:cBhvr>
                                        <p:cTn id="17" dur="1500"/>
                                        <p:tgtEl>
                                          <p:spTgt spid="28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82">
                                            <p:txEl>
                                              <p:pRg st="4" end="4"/>
                                            </p:txEl>
                                          </p:spTgt>
                                        </p:tgtEl>
                                        <p:attrNameLst>
                                          <p:attrName>style.visibility</p:attrName>
                                        </p:attrNameLst>
                                      </p:cBhvr>
                                      <p:to>
                                        <p:strVal val="visible"/>
                                      </p:to>
                                    </p:set>
                                    <p:animEffect filter="wipe(left)" transition="in">
                                      <p:cBhvr>
                                        <p:cTn id="22" dur="1500"/>
                                        <p:tgtEl>
                                          <p:spTgt spid="28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2"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6" name="Image" descr="Image"/>
          <p:cNvPicPr>
            <a:picLocks noChangeAspect="1"/>
          </p:cNvPicPr>
          <p:nvPr>
            <p:ph type="pic" idx="13"/>
          </p:nvPr>
        </p:nvPicPr>
        <p:blipFill>
          <a:blip r:embed="rId2">
            <a:extLst/>
          </a:blip>
          <a:srcRect l="1767" t="0" r="1767" b="0"/>
          <a:stretch>
            <a:fillRect/>
          </a:stretch>
        </p:blipFill>
        <p:spPr>
          <a:prstGeom prst="rect">
            <a:avLst/>
          </a:prstGeom>
        </p:spPr>
      </p:pic>
      <p:sp>
        <p:nvSpPr>
          <p:cNvPr id="517" name="Teach Us To"/>
          <p:cNvSpPr txBox="1"/>
          <p:nvPr/>
        </p:nvSpPr>
        <p:spPr>
          <a:xfrm>
            <a:off x="1099457" y="2454573"/>
            <a:ext cx="5278375" cy="864108"/>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atin typeface="Sonoma Script"/>
                <a:ea typeface="Sonoma Script"/>
                <a:cs typeface="Sonoma Script"/>
                <a:sym typeface="Sonoma Script"/>
              </a:defRPr>
            </a:lvl1pPr>
          </a:lstStyle>
          <a:p>
            <a:pPr/>
            <a:r>
              <a:t>Teach Us To</a:t>
            </a:r>
          </a:p>
        </p:txBody>
      </p:sp>
      <p:sp>
        <p:nvSpPr>
          <p:cNvPr id="518" name="LORD,"/>
          <p:cNvSpPr txBox="1"/>
          <p:nvPr/>
        </p:nvSpPr>
        <p:spPr>
          <a:xfrm>
            <a:off x="866539" y="347118"/>
            <a:ext cx="5744211" cy="19304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latin typeface="Thames Nude Roman"/>
                <a:ea typeface="Thames Nude Roman"/>
                <a:cs typeface="Thames Nude Roman"/>
                <a:sym typeface="Thames Nude Roman"/>
              </a:defRPr>
            </a:lvl1pPr>
          </a:lstStyle>
          <a:p>
            <a:pPr/>
            <a:r>
              <a:t>LORD,</a:t>
            </a:r>
          </a:p>
        </p:txBody>
      </p:sp>
      <p:sp>
        <p:nvSpPr>
          <p:cNvPr id="519" name="PRAY"/>
          <p:cNvSpPr txBox="1"/>
          <p:nvPr/>
        </p:nvSpPr>
        <p:spPr>
          <a:xfrm>
            <a:off x="779544" y="2777566"/>
            <a:ext cx="5918201" cy="3149593"/>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0">
                <a:latin typeface="Phosphate Inline"/>
                <a:ea typeface="Phosphate Inline"/>
                <a:cs typeface="Phosphate Inline"/>
                <a:sym typeface="Phosphate Inline"/>
              </a:defRPr>
            </a:lvl1pPr>
          </a:lstStyle>
          <a:p>
            <a:pPr/>
            <a:r>
              <a:t>PRAY</a:t>
            </a:r>
          </a:p>
        </p:txBody>
      </p:sp>
      <p:sp>
        <p:nvSpPr>
          <p:cNvPr id="520" name="Luke 11:1-13"/>
          <p:cNvSpPr txBox="1"/>
          <p:nvPr/>
        </p:nvSpPr>
        <p:spPr>
          <a:xfrm>
            <a:off x="9202799" y="16541"/>
            <a:ext cx="3566183" cy="800101"/>
          </a:xfrm>
          <a:prstGeom prst="rect">
            <a:avLst/>
          </a:prstGeom>
          <a:ln w="12700">
            <a:miter lim="400000"/>
          </a:ln>
          <a:effectLst>
            <a:outerShdw sx="100000" sy="100000" kx="0" ky="0" algn="b" rotWithShape="0" blurRad="152400" dist="112048" dir="2877530">
              <a:srgbClr val="000000">
                <a:alpha val="9979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b="1" sz="4500">
                <a:solidFill>
                  <a:schemeClr val="accent2">
                    <a:hueOff val="50042"/>
                    <a:satOff val="8963"/>
                    <a:lumOff val="14616"/>
                  </a:schemeClr>
                </a:solidFill>
                <a:effectLst>
                  <a:outerShdw sx="100000" sy="100000" kx="0" ky="0" algn="b" rotWithShape="0" blurRad="63500" dist="63500" dir="7680000">
                    <a:srgbClr val="000000"/>
                  </a:outerShdw>
                </a:effectLst>
                <a:latin typeface="Century Gothic"/>
                <a:ea typeface="Century Gothic"/>
                <a:cs typeface="Century Gothic"/>
                <a:sym typeface="Century Gothic"/>
              </a:defRPr>
            </a:lvl1pPr>
          </a:lstStyle>
          <a:p>
            <a:pPr/>
            <a:r>
              <a:t>Luke 11:1-13</a:t>
            </a:r>
          </a:p>
        </p:txBody>
      </p:sp>
      <p:sp>
        <p:nvSpPr>
          <p:cNvPr id="521" name="Charts by Don McClain…"/>
          <p:cNvSpPr txBox="1"/>
          <p:nvPr/>
        </p:nvSpPr>
        <p:spPr>
          <a:xfrm>
            <a:off x="488998" y="6421570"/>
            <a:ext cx="12026804" cy="27510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September 16, 2018 PM</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u="sng">
                <a:solidFill>
                  <a:srgbClr val="0000FF"/>
                </a:solidFill>
                <a:uFill>
                  <a:solidFill>
                    <a:srgbClr val="0000FF"/>
                  </a:solidFill>
                </a:uFill>
                <a:hlinkClick r:id="rId3"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solidFill>
                  <a:srgbClr val="0000FF"/>
                </a:solidFill>
                <a:uFill>
                  <a:solidFill>
                    <a:srgbClr val="0000FF"/>
                  </a:solidFill>
                </a:uFill>
                <a:hlinkClick r:id="rId4"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James 5:13–18 (NKJV)…"/>
          <p:cNvSpPr txBox="1"/>
          <p:nvPr/>
        </p:nvSpPr>
        <p:spPr>
          <a:xfrm>
            <a:off x="499417" y="11437"/>
            <a:ext cx="12005966" cy="960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900"/>
              </a:spcBef>
              <a:defRPr sz="5500">
                <a:solidFill>
                  <a:srgbClr val="000000"/>
                </a:solidFill>
                <a:latin typeface="Thames Nude Roman"/>
                <a:ea typeface="Thames Nude Roman"/>
                <a:cs typeface="Thames Nude Roman"/>
                <a:sym typeface="Thames Nude Roman"/>
              </a:defRPr>
            </a:pPr>
            <a:r>
              <a:t>James 5:13–18 (NKJV)</a:t>
            </a:r>
          </a:p>
          <a:p>
            <a:pPr defTabSz="457200">
              <a:defRPr sz="5500">
                <a:solidFill>
                  <a:srgbClr val="000000"/>
                </a:solidFill>
                <a:latin typeface="Hoefler Text"/>
                <a:ea typeface="Hoefler Text"/>
                <a:cs typeface="Hoefler Text"/>
                <a:sym typeface="Hoefler Text"/>
              </a:defRPr>
            </a:pPr>
            <a:r>
              <a:rPr baseline="31999"/>
              <a:t>13</a:t>
            </a:r>
            <a:r>
              <a:t> Is anyone among you suffering? Let him pray. Is anyone cheerful? Let him sing psalms. </a:t>
            </a:r>
            <a:r>
              <a:rPr baseline="31999"/>
              <a:t>14</a:t>
            </a:r>
            <a:r>
              <a:t> Is anyone among you sick? Let him call for the elders of the church, and let them pray over him, anointing him with oil in the name of the Lord. </a:t>
            </a:r>
            <a:r>
              <a:rPr baseline="31999"/>
              <a:t>15</a:t>
            </a:r>
            <a:r>
              <a:t> And the prayer of faith will save the sick, and the Lord will raise him up. And if he has committed sins, he will be forgiven.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James 5:13–18 (NKJV)…"/>
          <p:cNvSpPr txBox="1"/>
          <p:nvPr/>
        </p:nvSpPr>
        <p:spPr>
          <a:xfrm>
            <a:off x="499417" y="11437"/>
            <a:ext cx="12005966" cy="934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900"/>
              </a:spcBef>
              <a:defRPr sz="5500">
                <a:solidFill>
                  <a:srgbClr val="000000"/>
                </a:solidFill>
                <a:latin typeface="Thames Nude Roman"/>
                <a:ea typeface="Thames Nude Roman"/>
                <a:cs typeface="Thames Nude Roman"/>
                <a:sym typeface="Thames Nude Roman"/>
              </a:defRPr>
            </a:pPr>
            <a:r>
              <a:t>James 5:13–18 (NKJV)</a:t>
            </a:r>
          </a:p>
          <a:p>
            <a:pPr defTabSz="457200">
              <a:defRPr sz="5300">
                <a:solidFill>
                  <a:srgbClr val="000000"/>
                </a:solidFill>
                <a:latin typeface="Hoefler Text"/>
                <a:ea typeface="Hoefler Text"/>
                <a:cs typeface="Hoefler Text"/>
                <a:sym typeface="Hoefler Text"/>
              </a:defRPr>
            </a:pPr>
            <a:r>
              <a:rPr baseline="31999"/>
              <a:t>16</a:t>
            </a:r>
            <a:r>
              <a:t> Confess </a:t>
            </a:r>
            <a:r>
              <a:rPr i="1"/>
              <a:t>your</a:t>
            </a:r>
            <a:r>
              <a:t> trespasses to one another, and pray for one another, that you may be healed. The effective, fervent prayer of a righteous man avails much. </a:t>
            </a:r>
            <a:r>
              <a:rPr baseline="31999"/>
              <a:t>17</a:t>
            </a:r>
            <a:r>
              <a:t> Elijah was a man with a nature like ours, and he prayed earnestly that it would not rain; and it did not rain on the land for three years and six months. </a:t>
            </a:r>
            <a:r>
              <a:rPr baseline="31999"/>
              <a:t>18</a:t>
            </a:r>
            <a:r>
              <a:t> And he prayed again, and the heaven gave rain, and the earth produced its fruit.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Teach Us To"/>
          <p:cNvSpPr txBox="1"/>
          <p:nvPr/>
        </p:nvSpPr>
        <p:spPr>
          <a:xfrm>
            <a:off x="3988478" y="416567"/>
            <a:ext cx="5450511" cy="873863"/>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atin typeface="Sonoma Script"/>
                <a:ea typeface="Sonoma Script"/>
                <a:cs typeface="Sonoma Script"/>
                <a:sym typeface="Sonoma Script"/>
              </a:defRPr>
            </a:lvl1pPr>
          </a:lstStyle>
          <a:p>
            <a:pPr/>
            <a:r>
              <a:t>Teach Us To</a:t>
            </a:r>
          </a:p>
        </p:txBody>
      </p:sp>
      <p:sp>
        <p:nvSpPr>
          <p:cNvPr id="285" name="LORD,"/>
          <p:cNvSpPr txBox="1"/>
          <p:nvPr/>
        </p:nvSpPr>
        <p:spPr>
          <a:xfrm>
            <a:off x="654853" y="116523"/>
            <a:ext cx="3323350" cy="11430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atin typeface="Thames Nude Roman"/>
                <a:ea typeface="Thames Nude Roman"/>
                <a:cs typeface="Thames Nude Roman"/>
                <a:sym typeface="Thames Nude Roman"/>
              </a:defRPr>
            </a:lvl1pPr>
          </a:lstStyle>
          <a:p>
            <a:pPr/>
            <a:r>
              <a:t>LORD,</a:t>
            </a:r>
          </a:p>
        </p:txBody>
      </p:sp>
      <p:sp>
        <p:nvSpPr>
          <p:cNvPr id="286" name="PRAY"/>
          <p:cNvSpPr txBox="1"/>
          <p:nvPr/>
        </p:nvSpPr>
        <p:spPr>
          <a:xfrm>
            <a:off x="9681930" y="4765"/>
            <a:ext cx="2668017" cy="1442718"/>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latin typeface="Phosphate Inline"/>
                <a:ea typeface="Phosphate Inline"/>
                <a:cs typeface="Phosphate Inline"/>
                <a:sym typeface="Phosphate Inline"/>
              </a:defRPr>
            </a:lvl1pPr>
          </a:lstStyle>
          <a:p>
            <a:pPr/>
            <a:r>
              <a:t>PRAY</a:t>
            </a:r>
          </a:p>
        </p:txBody>
      </p:sp>
      <p:pic>
        <p:nvPicPr>
          <p:cNvPr id="287" name="Line" descr="Line"/>
          <p:cNvPicPr>
            <a:picLocks noChangeAspect="0"/>
          </p:cNvPicPr>
          <p:nvPr/>
        </p:nvPicPr>
        <p:blipFill>
          <a:blip r:embed="rId2">
            <a:alphaModFix amt="99517"/>
            <a:extLst/>
          </a:blip>
          <a:stretch>
            <a:fillRect/>
          </a:stretch>
        </p:blipFill>
        <p:spPr>
          <a:xfrm>
            <a:off x="458497" y="1164183"/>
            <a:ext cx="12087807" cy="443688"/>
          </a:xfrm>
          <a:prstGeom prst="rect">
            <a:avLst/>
          </a:prstGeom>
          <a:effectLst>
            <a:outerShdw sx="100000" sy="100000" kx="0" ky="0" algn="b" rotWithShape="0" blurRad="152400" dist="112048" dir="2877530">
              <a:srgbClr val="000000">
                <a:alpha val="47685"/>
              </a:srgbClr>
            </a:outerShdw>
          </a:effectLst>
        </p:spPr>
      </p:pic>
      <p:grpSp>
        <p:nvGrpSpPr>
          <p:cNvPr id="290" name="Image"/>
          <p:cNvGrpSpPr/>
          <p:nvPr/>
        </p:nvGrpSpPr>
        <p:grpSpPr>
          <a:xfrm>
            <a:off x="190683" y="2881032"/>
            <a:ext cx="4627854" cy="6656369"/>
            <a:chOff x="0" y="0"/>
            <a:chExt cx="4627853" cy="6656368"/>
          </a:xfrm>
        </p:grpSpPr>
        <p:pic>
          <p:nvPicPr>
            <p:cNvPr id="289" name="Image" descr="Image"/>
            <p:cNvPicPr>
              <a:picLocks noChangeAspect="1"/>
            </p:cNvPicPr>
            <p:nvPr/>
          </p:nvPicPr>
          <p:blipFill>
            <a:blip r:embed="rId3">
              <a:extLst/>
            </a:blip>
            <a:srcRect l="15227" t="13152" r="46365" b="13152"/>
            <a:stretch>
              <a:fillRect/>
            </a:stretch>
          </p:blipFill>
          <p:spPr>
            <a:xfrm>
              <a:off x="76200" y="50800"/>
              <a:ext cx="4475454" cy="6440469"/>
            </a:xfrm>
            <a:prstGeom prst="rect">
              <a:avLst/>
            </a:prstGeom>
            <a:ln>
              <a:noFill/>
            </a:ln>
            <a:effectLst/>
          </p:spPr>
        </p:pic>
        <p:pic>
          <p:nvPicPr>
            <p:cNvPr id="288" name="Image" descr="Image"/>
            <p:cNvPicPr>
              <a:picLocks noChangeAspect="0"/>
            </p:cNvPicPr>
            <p:nvPr/>
          </p:nvPicPr>
          <p:blipFill>
            <a:blip r:embed="rId4">
              <a:extLst/>
            </a:blip>
            <a:stretch>
              <a:fillRect/>
            </a:stretch>
          </p:blipFill>
          <p:spPr>
            <a:xfrm>
              <a:off x="0" y="0"/>
              <a:ext cx="4627854" cy="6656369"/>
            </a:xfrm>
            <a:prstGeom prst="rect">
              <a:avLst/>
            </a:prstGeom>
            <a:effectLst/>
          </p:spPr>
        </p:pic>
      </p:grpSp>
      <p:pic>
        <p:nvPicPr>
          <p:cNvPr id="291" name="A Predominant Part Of Jesus’ Life" descr="A Predominant Part Of Jesus’ Life"/>
          <p:cNvPicPr>
            <a:picLocks noChangeAspect="0"/>
          </p:cNvPicPr>
          <p:nvPr/>
        </p:nvPicPr>
        <p:blipFill>
          <a:blip r:embed="rId5">
            <a:extLst/>
          </a:blip>
          <a:stretch>
            <a:fillRect/>
          </a:stretch>
        </p:blipFill>
        <p:spPr>
          <a:xfrm>
            <a:off x="202587" y="1596732"/>
            <a:ext cx="12599625" cy="1282701"/>
          </a:xfrm>
          <a:prstGeom prst="rect">
            <a:avLst/>
          </a:prstGeom>
          <a:effectLst>
            <a:outerShdw sx="100000" sy="100000" kx="0" ky="0" algn="b" rotWithShape="0" blurRad="152400" dist="112048" dir="2877530">
              <a:srgbClr val="000000">
                <a:alpha val="47685"/>
              </a:srgbClr>
            </a:outerShdw>
          </a:effectLst>
        </p:spPr>
      </p:pic>
      <p:sp>
        <p:nvSpPr>
          <p:cNvPr id="292" name="Demonstrated Faith ...…"/>
          <p:cNvSpPr txBox="1"/>
          <p:nvPr/>
        </p:nvSpPr>
        <p:spPr>
          <a:xfrm>
            <a:off x="5430310" y="3028682"/>
            <a:ext cx="7380665" cy="5842001"/>
          </a:xfrm>
          <a:prstGeom prst="rect">
            <a:avLst/>
          </a:prstGeom>
          <a:ln w="12700">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199" indent="-457199" algn="l">
              <a:spcBef>
                <a:spcPts val="900"/>
              </a:spcBef>
              <a:buSzPct val="80000"/>
              <a:buBlip>
                <a:blip r:embed="rId6"/>
              </a:buBlip>
              <a:defRPr b="1" sz="4800">
                <a:solidFill>
                  <a:srgbClr val="000000"/>
                </a:solidFill>
                <a:uFill>
                  <a:solidFill>
                    <a:srgbClr val="FFFFFF"/>
                  </a:solidFill>
                </a:uFill>
                <a:latin typeface="Century Gothic"/>
                <a:ea typeface="Century Gothic"/>
                <a:cs typeface="Century Gothic"/>
                <a:sym typeface="Century Gothic"/>
              </a:defRPr>
            </a:pPr>
            <a:r>
              <a:t>Jesus, on occasion . . . </a:t>
            </a:r>
          </a:p>
          <a:p>
            <a:pPr lvl="1" marL="685800" indent="-457200" algn="l">
              <a:spcBef>
                <a:spcPts val="2100"/>
              </a:spcBef>
              <a:buSzPct val="80000"/>
              <a:buBlip>
                <a:blip r:embed="rId7"/>
              </a:buBlip>
              <a:defRPr sz="4700">
                <a:solidFill>
                  <a:srgbClr val="000000"/>
                </a:solidFill>
                <a:uFill>
                  <a:solidFill>
                    <a:srgbClr val="FFFFFF"/>
                  </a:solidFill>
                </a:uFill>
                <a:latin typeface="Century Gothic"/>
                <a:ea typeface="Century Gothic"/>
                <a:cs typeface="Century Gothic"/>
                <a:sym typeface="Century Gothic"/>
              </a:defRPr>
            </a:pPr>
            <a:r>
              <a:t>Was too busy to eat: MARK 3; JOHN 4</a:t>
            </a:r>
          </a:p>
          <a:p>
            <a:pPr lvl="1" marL="685800" indent="-457200" algn="l">
              <a:spcBef>
                <a:spcPts val="2100"/>
              </a:spcBef>
              <a:buSzPct val="80000"/>
              <a:buBlip>
                <a:blip r:embed="rId7"/>
              </a:buBlip>
              <a:defRPr sz="4700">
                <a:solidFill>
                  <a:srgbClr val="000000"/>
                </a:solidFill>
                <a:uFill>
                  <a:solidFill>
                    <a:srgbClr val="FFFFFF"/>
                  </a:solidFill>
                </a:uFill>
                <a:latin typeface="Century Gothic"/>
                <a:ea typeface="Century Gothic"/>
                <a:cs typeface="Century Gothic"/>
                <a:sym typeface="Century Gothic"/>
              </a:defRPr>
            </a:pPr>
            <a:r>
              <a:t>Was too busy to sleep LUKE 6</a:t>
            </a:r>
          </a:p>
          <a:p>
            <a:pPr lvl="1" marL="685800" indent="-457200" algn="l">
              <a:spcBef>
                <a:spcPts val="2100"/>
              </a:spcBef>
              <a:buSzPct val="80000"/>
              <a:buBlip>
                <a:blip r:embed="rId7"/>
              </a:buBlip>
              <a:defRPr sz="4700">
                <a:solidFill>
                  <a:srgbClr val="000000"/>
                </a:solidFill>
                <a:uFill>
                  <a:solidFill>
                    <a:srgbClr val="FFFFFF"/>
                  </a:solidFill>
                </a:uFill>
                <a:latin typeface="Century Gothic"/>
                <a:ea typeface="Century Gothic"/>
                <a:cs typeface="Century Gothic"/>
                <a:sym typeface="Century Gothic"/>
              </a:defRPr>
            </a:pPr>
            <a:r>
              <a:t>But Jesus was never too busy to pray!!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2">
                                            <p:txEl>
                                              <p:pRg st="1" end="1"/>
                                            </p:txEl>
                                          </p:spTgt>
                                        </p:tgtEl>
                                        <p:attrNameLst>
                                          <p:attrName>style.visibility</p:attrName>
                                        </p:attrNameLst>
                                      </p:cBhvr>
                                      <p:to>
                                        <p:strVal val="visible"/>
                                      </p:to>
                                    </p:set>
                                    <p:animEffect filter="wipe(left)" transition="in">
                                      <p:cBhvr>
                                        <p:cTn id="7" dur="1500"/>
                                        <p:tgtEl>
                                          <p:spTgt spid="29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2">
                                            <p:txEl>
                                              <p:pRg st="2" end="2"/>
                                            </p:txEl>
                                          </p:spTgt>
                                        </p:tgtEl>
                                        <p:attrNameLst>
                                          <p:attrName>style.visibility</p:attrName>
                                        </p:attrNameLst>
                                      </p:cBhvr>
                                      <p:to>
                                        <p:strVal val="visible"/>
                                      </p:to>
                                    </p:set>
                                    <p:animEffect filter="wipe(left)" transition="in">
                                      <p:cBhvr>
                                        <p:cTn id="12" dur="1500"/>
                                        <p:tgtEl>
                                          <p:spTgt spid="29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92">
                                            <p:txEl>
                                              <p:pRg st="3" end="3"/>
                                            </p:txEl>
                                          </p:spTgt>
                                        </p:tgtEl>
                                        <p:attrNameLst>
                                          <p:attrName>style.visibility</p:attrName>
                                        </p:attrNameLst>
                                      </p:cBhvr>
                                      <p:to>
                                        <p:strVal val="visible"/>
                                      </p:to>
                                    </p:set>
                                    <p:animEffect filter="wipe(left)" transition="in">
                                      <p:cBhvr>
                                        <p:cTn id="17" dur="1500"/>
                                        <p:tgtEl>
                                          <p:spTgt spid="29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2"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Luke 11:1–13 (NKJV)…"/>
          <p:cNvSpPr txBox="1"/>
          <p:nvPr/>
        </p:nvSpPr>
        <p:spPr>
          <a:xfrm>
            <a:off x="298370" y="299805"/>
            <a:ext cx="12408061" cy="891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sz="5500">
                <a:solidFill>
                  <a:srgbClr val="000000"/>
                </a:solidFill>
                <a:latin typeface="Thames Nude Roman"/>
                <a:ea typeface="Thames Nude Roman"/>
                <a:cs typeface="Thames Nude Roman"/>
                <a:sym typeface="Thames Nude Roman"/>
              </a:defRPr>
            </a:pPr>
            <a:r>
              <a:t>Luke 11:1–13 (NKJV)</a:t>
            </a:r>
          </a:p>
          <a:p>
            <a:pPr defTabSz="457200">
              <a:defRPr sz="4600">
                <a:solidFill>
                  <a:srgbClr val="000000"/>
                </a:solidFill>
                <a:latin typeface="Hoefler Text"/>
                <a:ea typeface="Hoefler Text"/>
                <a:cs typeface="Hoefler Text"/>
                <a:sym typeface="Hoefler Text"/>
              </a:defRPr>
            </a:pPr>
            <a:r>
              <a:rPr baseline="31999"/>
              <a:t>1</a:t>
            </a:r>
            <a:r>
              <a:t> Now it came to pass, as He was praying in a certain place, when He ceased, </a:t>
            </a:r>
            <a:r>
              <a:rPr i="1"/>
              <a:t>that</a:t>
            </a:r>
            <a:r>
              <a:t> one of His disciples said to Him, “Lord, teach us to pray, as John also taught his disciples.” </a:t>
            </a:r>
            <a:r>
              <a:rPr baseline="31999"/>
              <a:t>2</a:t>
            </a:r>
            <a:r>
              <a:t> So He said to them, “When you pray, say: Our Father in heaven, Hallowed be Your name. Your kingdom come. Your will be done On earth as </a:t>
            </a:r>
            <a:r>
              <a:rPr i="1"/>
              <a:t>it is</a:t>
            </a:r>
            <a:r>
              <a:t> in heaven. </a:t>
            </a:r>
            <a:r>
              <a:rPr baseline="31999"/>
              <a:t>3</a:t>
            </a:r>
            <a:r>
              <a:t> Give us day by day our daily bread. </a:t>
            </a:r>
            <a:r>
              <a:rPr baseline="31999"/>
              <a:t>4</a:t>
            </a:r>
            <a:r>
              <a:t> And forgive us our sins, For we also forgive everyone who is indebted to us. And do not lead us into temptation, But deliver us from the evil one.” </a:t>
            </a:r>
          </a:p>
        </p:txBody>
      </p:sp>
    </p:spTree>
  </p:cSld>
  <p:clrMapOvr>
    <a:masterClrMapping/>
  </p:clrMapOvr>
  <mc:AlternateContent xmlns:mc="http://schemas.openxmlformats.org/markup-compatibility/2006">
    <mc:Choice xmlns:p14="http://schemas.microsoft.com/office/powerpoint/2010/main" Requires="p14">
      <p:transition spd="slow" advClick="1" p14:dur="1500">
        <p14:warp dir="in"/>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Luke 11:1–13 (NKJV)…"/>
          <p:cNvSpPr txBox="1"/>
          <p:nvPr/>
        </p:nvSpPr>
        <p:spPr>
          <a:xfrm>
            <a:off x="298370" y="299805"/>
            <a:ext cx="12408061" cy="8775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sz="5500">
                <a:solidFill>
                  <a:srgbClr val="000000"/>
                </a:solidFill>
                <a:latin typeface="Thames Nude Roman"/>
                <a:ea typeface="Thames Nude Roman"/>
                <a:cs typeface="Thames Nude Roman"/>
                <a:sym typeface="Thames Nude Roman"/>
              </a:defRPr>
            </a:pPr>
            <a:r>
              <a:t>Luke 11:1–13 (NKJV)</a:t>
            </a:r>
          </a:p>
          <a:p>
            <a:pPr defTabSz="457200">
              <a:defRPr sz="4500">
                <a:solidFill>
                  <a:srgbClr val="000000"/>
                </a:solidFill>
                <a:latin typeface="Hoefler Text"/>
                <a:ea typeface="Hoefler Text"/>
                <a:cs typeface="Hoefler Text"/>
                <a:sym typeface="Hoefler Text"/>
              </a:defRPr>
            </a:pPr>
            <a:r>
              <a:rPr baseline="31999"/>
              <a:t>5</a:t>
            </a:r>
            <a:r>
              <a:t> And He said to them, “Which of you shall have a friend, and go to him at midnight and say to him, ‘Friend, lend me three loaves; </a:t>
            </a:r>
            <a:r>
              <a:rPr baseline="31999"/>
              <a:t>6</a:t>
            </a:r>
            <a:r>
              <a:t> for a friend of mine has come to me on his journey, and I have nothing to set before him’; </a:t>
            </a:r>
            <a:r>
              <a:rPr baseline="31999"/>
              <a:t>7</a:t>
            </a:r>
            <a:r>
              <a:t> and he will answer from within and say, ‘Do not trouble me; the door is now shut, and my children are with me in bed; I cannot rise and give to you’? </a:t>
            </a:r>
            <a:r>
              <a:rPr baseline="31999"/>
              <a:t>8</a:t>
            </a:r>
            <a:r>
              <a:t> I say to you, though he will not rise and give to him because he is his friend, yet because of his persistence he will rise and give him as many as he needs.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Luke 11:1–13 (NKJV)…"/>
          <p:cNvSpPr txBox="1"/>
          <p:nvPr/>
        </p:nvSpPr>
        <p:spPr>
          <a:xfrm>
            <a:off x="298370" y="299805"/>
            <a:ext cx="12408061" cy="930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sz="5500">
                <a:solidFill>
                  <a:srgbClr val="000000"/>
                </a:solidFill>
                <a:latin typeface="Thames Nude Roman"/>
                <a:ea typeface="Thames Nude Roman"/>
                <a:cs typeface="Thames Nude Roman"/>
                <a:sym typeface="Thames Nude Roman"/>
              </a:defRPr>
            </a:pPr>
            <a:r>
              <a:t>Luke 11:1–13 (NKJV)</a:t>
            </a:r>
          </a:p>
          <a:p>
            <a:pPr defTabSz="457200">
              <a:defRPr sz="4400">
                <a:solidFill>
                  <a:srgbClr val="000000"/>
                </a:solidFill>
                <a:latin typeface="Hoefler Text"/>
                <a:ea typeface="Hoefler Text"/>
                <a:cs typeface="Hoefler Text"/>
                <a:sym typeface="Hoefler Text"/>
              </a:defRPr>
            </a:pPr>
            <a:r>
              <a:rPr baseline="31999"/>
              <a:t>9</a:t>
            </a:r>
            <a:r>
              <a:t> “So I say to you, ask, and it will be given to you; seek, and you will find; knock, and it will be opened to you. </a:t>
            </a:r>
            <a:r>
              <a:rPr baseline="31999"/>
              <a:t>10</a:t>
            </a:r>
            <a:r>
              <a:t> For everyone who asks receives, and he who seeks finds, and to him who knocks it will be opened. </a:t>
            </a:r>
            <a:r>
              <a:rPr baseline="31999"/>
              <a:t>11</a:t>
            </a:r>
            <a:r>
              <a:t> If a son asks for bread from any father among you, will he give him a stone? Or if he asks for a fish, will he give him a serpent instead of a fish? </a:t>
            </a:r>
            <a:r>
              <a:rPr baseline="31999"/>
              <a:t>12</a:t>
            </a:r>
            <a:r>
              <a:t> Or if he asks for an egg, will he offer him a scorpion? </a:t>
            </a:r>
            <a:r>
              <a:rPr baseline="31999"/>
              <a:t>13</a:t>
            </a:r>
            <a:r>
              <a:t> If you then, being evil, know how to give good gifts to your children, how much more will </a:t>
            </a:r>
            <a:r>
              <a:rPr i="1"/>
              <a:t>your</a:t>
            </a:r>
            <a:r>
              <a:t> heavenly Father give the Holy Spirit to those who ask Him!”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Luke 11:1–13 (NKJV)…"/>
          <p:cNvSpPr txBox="1"/>
          <p:nvPr/>
        </p:nvSpPr>
        <p:spPr>
          <a:xfrm>
            <a:off x="209266" y="3028683"/>
            <a:ext cx="5450511" cy="6502401"/>
          </a:xfrm>
          <a:prstGeom prst="rect">
            <a:avLst/>
          </a:prstGeom>
          <a:solidFill>
            <a:srgbClr val="FFFFFF"/>
          </a:solidFill>
          <a:ln w="12700">
            <a:solidFill>
              <a:srgbClr val="5A5F5E"/>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900"/>
              </a:spcBef>
              <a:defRPr sz="3200">
                <a:solidFill>
                  <a:srgbClr val="000000"/>
                </a:solidFill>
                <a:latin typeface="Hoefler Text"/>
                <a:ea typeface="Hoefler Text"/>
                <a:cs typeface="Hoefler Text"/>
                <a:sym typeface="Hoefler Text"/>
              </a:defRPr>
            </a:pPr>
            <a:r>
              <a:t>Luke 11:1–13 (NKJV)</a:t>
            </a:r>
          </a:p>
          <a:p>
            <a:pPr defTabSz="457200">
              <a:spcBef>
                <a:spcPts val="900"/>
              </a:spcBef>
              <a:defRPr sz="3200">
                <a:solidFill>
                  <a:srgbClr val="000000"/>
                </a:solidFill>
                <a:latin typeface="Hoefler Text"/>
                <a:ea typeface="Hoefler Text"/>
                <a:cs typeface="Hoefler Text"/>
                <a:sym typeface="Hoefler Text"/>
              </a:defRPr>
            </a:pPr>
            <a:r>
              <a:rPr baseline="31999"/>
              <a:t>2</a:t>
            </a:r>
            <a:r>
              <a:t> So He said to them, “When you pray, say: </a:t>
            </a:r>
            <a:r>
              <a:rPr>
                <a:solidFill>
                  <a:schemeClr val="accent6">
                    <a:hueOff val="-193447"/>
                    <a:satOff val="3713"/>
                    <a:lumOff val="11329"/>
                  </a:schemeClr>
                </a:solidFill>
              </a:rPr>
              <a:t>Our</a:t>
            </a:r>
            <a:r>
              <a:t> Father </a:t>
            </a:r>
            <a:r>
              <a:rPr>
                <a:solidFill>
                  <a:schemeClr val="accent6">
                    <a:hueOff val="-193447"/>
                    <a:satOff val="3713"/>
                    <a:lumOff val="11329"/>
                  </a:schemeClr>
                </a:solidFill>
              </a:rPr>
              <a:t>in heaven</a:t>
            </a:r>
            <a:r>
              <a:t>, Hallowed be Your name. Your kingdom come. </a:t>
            </a:r>
            <a:r>
              <a:rPr>
                <a:solidFill>
                  <a:schemeClr val="accent6">
                    <a:hueOff val="-193447"/>
                    <a:satOff val="3713"/>
                    <a:lumOff val="11329"/>
                  </a:schemeClr>
                </a:solidFill>
              </a:rPr>
              <a:t>Your will be done On earth as </a:t>
            </a:r>
            <a:r>
              <a:rPr i="1">
                <a:solidFill>
                  <a:schemeClr val="accent6">
                    <a:hueOff val="-193447"/>
                    <a:satOff val="3713"/>
                    <a:lumOff val="11329"/>
                  </a:schemeClr>
                </a:solidFill>
              </a:rPr>
              <a:t>it is</a:t>
            </a:r>
            <a:r>
              <a:rPr>
                <a:solidFill>
                  <a:schemeClr val="accent6">
                    <a:hueOff val="-193447"/>
                    <a:satOff val="3713"/>
                    <a:lumOff val="11329"/>
                  </a:schemeClr>
                </a:solidFill>
              </a:rPr>
              <a:t> in heaven</a:t>
            </a:r>
            <a:r>
              <a:t>. </a:t>
            </a:r>
            <a:r>
              <a:rPr baseline="31999"/>
              <a:t>3</a:t>
            </a:r>
            <a:r>
              <a:t> Give us day by day our daily bread. </a:t>
            </a:r>
            <a:r>
              <a:rPr baseline="31999"/>
              <a:t>4</a:t>
            </a:r>
            <a:r>
              <a:t> And forgive us our sins, For we also forgive everyone who is indebted to us. And do not lead us into temptation, </a:t>
            </a:r>
            <a:r>
              <a:rPr>
                <a:solidFill>
                  <a:schemeClr val="accent6">
                    <a:hueOff val="-193447"/>
                    <a:satOff val="3713"/>
                    <a:lumOff val="11329"/>
                  </a:schemeClr>
                </a:solidFill>
              </a:rPr>
              <a:t>But deliver us from the evil one.</a:t>
            </a:r>
            <a:r>
              <a:t>” </a:t>
            </a:r>
          </a:p>
        </p:txBody>
      </p:sp>
      <p:sp>
        <p:nvSpPr>
          <p:cNvPr id="301" name="Matthew 6:9–13 (NKJV)…"/>
          <p:cNvSpPr txBox="1"/>
          <p:nvPr/>
        </p:nvSpPr>
        <p:spPr>
          <a:xfrm>
            <a:off x="6668812" y="3035032"/>
            <a:ext cx="6065560" cy="6502401"/>
          </a:xfrm>
          <a:prstGeom prst="rect">
            <a:avLst/>
          </a:prstGeom>
          <a:solidFill>
            <a:srgbClr val="FFFFFF"/>
          </a:solidFill>
          <a:ln w="12700">
            <a:solidFill>
              <a:srgbClr val="5A5F5E"/>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900"/>
              </a:spcBef>
              <a:defRPr sz="3200">
                <a:solidFill>
                  <a:srgbClr val="000000"/>
                </a:solidFill>
                <a:latin typeface="Hoefler Text"/>
                <a:ea typeface="Hoefler Text"/>
                <a:cs typeface="Hoefler Text"/>
                <a:sym typeface="Hoefler Text"/>
              </a:defRPr>
            </a:pPr>
            <a:r>
              <a:t>Matthew 6:9–13 (NKJV)</a:t>
            </a:r>
          </a:p>
          <a:p>
            <a:pPr defTabSz="457200">
              <a:spcBef>
                <a:spcPts val="900"/>
              </a:spcBef>
              <a:defRPr sz="3200">
                <a:solidFill>
                  <a:srgbClr val="000000"/>
                </a:solidFill>
                <a:latin typeface="Hoefler Text"/>
                <a:ea typeface="Hoefler Text"/>
                <a:cs typeface="Hoefler Text"/>
                <a:sym typeface="Hoefler Text"/>
              </a:defRPr>
            </a:pPr>
            <a:r>
              <a:rPr baseline="31999"/>
              <a:t>9</a:t>
            </a:r>
            <a:r>
              <a:t> In this manner, therefore, pray: Our Father in heaven, Hallowed be Your name. </a:t>
            </a:r>
            <a:r>
              <a:rPr baseline="31999"/>
              <a:t>10</a:t>
            </a:r>
            <a:r>
              <a:t> Your kingdom come. Your will be done On earth as </a:t>
            </a:r>
            <a:r>
              <a:rPr i="1"/>
              <a:t>it is</a:t>
            </a:r>
            <a:r>
              <a:t> in heaven. </a:t>
            </a:r>
            <a:r>
              <a:rPr baseline="31999"/>
              <a:t>11</a:t>
            </a:r>
            <a:r>
              <a:t> Give us this day our daily bread. </a:t>
            </a:r>
            <a:r>
              <a:rPr baseline="31999"/>
              <a:t>12</a:t>
            </a:r>
            <a:r>
              <a:t> And forgive us our debts, As we forgive our debtors. </a:t>
            </a:r>
            <a:r>
              <a:rPr baseline="31999"/>
              <a:t>13</a:t>
            </a:r>
            <a:r>
              <a:t> And do not lead us into temptation, But deliver us from the evil one. For Yours is the kingdom and the power and the glory forever. Amen.</a:t>
            </a:r>
          </a:p>
        </p:txBody>
      </p:sp>
      <p:sp>
        <p:nvSpPr>
          <p:cNvPr id="302" name="Teach Us To"/>
          <p:cNvSpPr txBox="1"/>
          <p:nvPr/>
        </p:nvSpPr>
        <p:spPr>
          <a:xfrm>
            <a:off x="3988478" y="416567"/>
            <a:ext cx="5450511" cy="873863"/>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atin typeface="Sonoma Script"/>
                <a:ea typeface="Sonoma Script"/>
                <a:cs typeface="Sonoma Script"/>
                <a:sym typeface="Sonoma Script"/>
              </a:defRPr>
            </a:lvl1pPr>
          </a:lstStyle>
          <a:p>
            <a:pPr/>
            <a:r>
              <a:t>Teach Us To</a:t>
            </a:r>
          </a:p>
        </p:txBody>
      </p:sp>
      <p:sp>
        <p:nvSpPr>
          <p:cNvPr id="303" name="LORD,"/>
          <p:cNvSpPr txBox="1"/>
          <p:nvPr/>
        </p:nvSpPr>
        <p:spPr>
          <a:xfrm>
            <a:off x="654853" y="116523"/>
            <a:ext cx="3323350" cy="11430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atin typeface="Thames Nude Roman"/>
                <a:ea typeface="Thames Nude Roman"/>
                <a:cs typeface="Thames Nude Roman"/>
                <a:sym typeface="Thames Nude Roman"/>
              </a:defRPr>
            </a:lvl1pPr>
          </a:lstStyle>
          <a:p>
            <a:pPr/>
            <a:r>
              <a:t>LORD,</a:t>
            </a:r>
          </a:p>
        </p:txBody>
      </p:sp>
      <p:sp>
        <p:nvSpPr>
          <p:cNvPr id="304" name="PRAY"/>
          <p:cNvSpPr txBox="1"/>
          <p:nvPr/>
        </p:nvSpPr>
        <p:spPr>
          <a:xfrm>
            <a:off x="9681930" y="4765"/>
            <a:ext cx="2668017" cy="1442718"/>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latin typeface="Phosphate Inline"/>
                <a:ea typeface="Phosphate Inline"/>
                <a:cs typeface="Phosphate Inline"/>
                <a:sym typeface="Phosphate Inline"/>
              </a:defRPr>
            </a:lvl1pPr>
          </a:lstStyle>
          <a:p>
            <a:pPr/>
            <a:r>
              <a:t>PRAY</a:t>
            </a:r>
          </a:p>
        </p:txBody>
      </p:sp>
      <p:pic>
        <p:nvPicPr>
          <p:cNvPr id="305" name="Line" descr="Line"/>
          <p:cNvPicPr>
            <a:picLocks noChangeAspect="0"/>
          </p:cNvPicPr>
          <p:nvPr/>
        </p:nvPicPr>
        <p:blipFill>
          <a:blip r:embed="rId2">
            <a:alphaModFix amt="99517"/>
            <a:extLst/>
          </a:blip>
          <a:stretch>
            <a:fillRect/>
          </a:stretch>
        </p:blipFill>
        <p:spPr>
          <a:xfrm>
            <a:off x="458497" y="1164183"/>
            <a:ext cx="12087807" cy="443688"/>
          </a:xfrm>
          <a:prstGeom prst="rect">
            <a:avLst/>
          </a:prstGeom>
          <a:effectLst>
            <a:outerShdw sx="100000" sy="100000" kx="0" ky="0" algn="b" rotWithShape="0" blurRad="152400" dist="112048" dir="2877530">
              <a:srgbClr val="000000">
                <a:alpha val="47685"/>
              </a:srgbClr>
            </a:outerShdw>
          </a:effectLst>
        </p:spPr>
      </p:pic>
      <p:pic>
        <p:nvPicPr>
          <p:cNvPr id="306" name="With Simplicity (vs. 2-4)" descr="With Simplicity (vs. 2-4)"/>
          <p:cNvPicPr>
            <a:picLocks noChangeAspect="0"/>
          </p:cNvPicPr>
          <p:nvPr/>
        </p:nvPicPr>
        <p:blipFill>
          <a:blip r:embed="rId3">
            <a:extLst/>
          </a:blip>
          <a:stretch>
            <a:fillRect/>
          </a:stretch>
        </p:blipFill>
        <p:spPr>
          <a:xfrm>
            <a:off x="202587" y="1596732"/>
            <a:ext cx="12599625" cy="1282701"/>
          </a:xfrm>
          <a:prstGeom prst="rect">
            <a:avLst/>
          </a:prstGeom>
          <a:effectLst>
            <a:outerShdw sx="100000" sy="100000" kx="0" ky="0" algn="b" rotWithShape="0" blurRad="152400" dist="112048" dir="2877530">
              <a:srgbClr val="000000">
                <a:alpha val="47685"/>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Teach Us To"/>
          <p:cNvSpPr txBox="1"/>
          <p:nvPr/>
        </p:nvSpPr>
        <p:spPr>
          <a:xfrm>
            <a:off x="3988478" y="416567"/>
            <a:ext cx="5450511" cy="873863"/>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atin typeface="Sonoma Script"/>
                <a:ea typeface="Sonoma Script"/>
                <a:cs typeface="Sonoma Script"/>
                <a:sym typeface="Sonoma Script"/>
              </a:defRPr>
            </a:lvl1pPr>
          </a:lstStyle>
          <a:p>
            <a:pPr/>
            <a:r>
              <a:t>Teach Us To</a:t>
            </a:r>
          </a:p>
        </p:txBody>
      </p:sp>
      <p:sp>
        <p:nvSpPr>
          <p:cNvPr id="309" name="LORD,"/>
          <p:cNvSpPr txBox="1"/>
          <p:nvPr/>
        </p:nvSpPr>
        <p:spPr>
          <a:xfrm>
            <a:off x="654853" y="116523"/>
            <a:ext cx="3323350" cy="1143001"/>
          </a:xfrm>
          <a:prstGeom prst="rect">
            <a:avLst/>
          </a:prstGeom>
          <a:ln w="12700">
            <a:miter lim="400000"/>
          </a:ln>
          <a:effectLst>
            <a:outerShdw sx="100000" sy="100000" kx="0" ky="0" algn="b" rotWithShape="0" blurRad="152400" dist="112048" dir="2877530">
              <a:srgbClr val="000000">
                <a:alpha val="6559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atin typeface="Thames Nude Roman"/>
                <a:ea typeface="Thames Nude Roman"/>
                <a:cs typeface="Thames Nude Roman"/>
                <a:sym typeface="Thames Nude Roman"/>
              </a:defRPr>
            </a:lvl1pPr>
          </a:lstStyle>
          <a:p>
            <a:pPr/>
            <a:r>
              <a:t>LORD,</a:t>
            </a:r>
          </a:p>
        </p:txBody>
      </p:sp>
      <p:sp>
        <p:nvSpPr>
          <p:cNvPr id="310" name="PRAY"/>
          <p:cNvSpPr txBox="1"/>
          <p:nvPr/>
        </p:nvSpPr>
        <p:spPr>
          <a:xfrm>
            <a:off x="9681930" y="4765"/>
            <a:ext cx="2668017" cy="1442718"/>
          </a:xfrm>
          <a:prstGeom prst="rect">
            <a:avLst/>
          </a:prstGeom>
          <a:ln w="12700">
            <a:miter lim="400000"/>
          </a:ln>
          <a:effectLst>
            <a:outerShdw sx="100000" sy="100000" kx="0" ky="0" algn="b" rotWithShape="0" blurRad="152400" dist="112048" dir="2877530">
              <a:srgbClr val="000000">
                <a:alpha val="2510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latin typeface="Phosphate Inline"/>
                <a:ea typeface="Phosphate Inline"/>
                <a:cs typeface="Phosphate Inline"/>
                <a:sym typeface="Phosphate Inline"/>
              </a:defRPr>
            </a:lvl1pPr>
          </a:lstStyle>
          <a:p>
            <a:pPr/>
            <a:r>
              <a:t>PRAY</a:t>
            </a:r>
          </a:p>
        </p:txBody>
      </p:sp>
      <p:pic>
        <p:nvPicPr>
          <p:cNvPr id="311" name="Line" descr="Line"/>
          <p:cNvPicPr>
            <a:picLocks noChangeAspect="0"/>
          </p:cNvPicPr>
          <p:nvPr/>
        </p:nvPicPr>
        <p:blipFill>
          <a:blip r:embed="rId2">
            <a:alphaModFix amt="99517"/>
            <a:extLst/>
          </a:blip>
          <a:stretch>
            <a:fillRect/>
          </a:stretch>
        </p:blipFill>
        <p:spPr>
          <a:xfrm>
            <a:off x="458497" y="1164183"/>
            <a:ext cx="12087807" cy="443688"/>
          </a:xfrm>
          <a:prstGeom prst="rect">
            <a:avLst/>
          </a:prstGeom>
          <a:effectLst>
            <a:outerShdw sx="100000" sy="100000" kx="0" ky="0" algn="b" rotWithShape="0" blurRad="152400" dist="112048" dir="2877530">
              <a:srgbClr val="000000">
                <a:alpha val="47685"/>
              </a:srgbClr>
            </a:outerShdw>
          </a:effectLst>
        </p:spPr>
      </p:pic>
      <p:pic>
        <p:nvPicPr>
          <p:cNvPr id="312" name="With Simplicity (vs. 2-4)" descr="With Simplicity (vs. 2-4)"/>
          <p:cNvPicPr>
            <a:picLocks noChangeAspect="0"/>
          </p:cNvPicPr>
          <p:nvPr/>
        </p:nvPicPr>
        <p:blipFill>
          <a:blip r:embed="rId3">
            <a:extLst/>
          </a:blip>
          <a:stretch>
            <a:fillRect/>
          </a:stretch>
        </p:blipFill>
        <p:spPr>
          <a:xfrm>
            <a:off x="202587" y="1596732"/>
            <a:ext cx="12599625" cy="1282701"/>
          </a:xfrm>
          <a:prstGeom prst="rect">
            <a:avLst/>
          </a:prstGeom>
          <a:effectLst>
            <a:outerShdw sx="100000" sy="100000" kx="0" ky="0" algn="b" rotWithShape="0" blurRad="152400" dist="112048" dir="2877530">
              <a:srgbClr val="000000">
                <a:alpha val="47685"/>
              </a:srgbClr>
            </a:outerShdw>
          </a:effectLst>
        </p:spPr>
      </p:pic>
      <p:sp>
        <p:nvSpPr>
          <p:cNvPr id="313" name="Demonstrated Faith ...…"/>
          <p:cNvSpPr txBox="1"/>
          <p:nvPr/>
        </p:nvSpPr>
        <p:spPr>
          <a:xfrm>
            <a:off x="5430310" y="3028682"/>
            <a:ext cx="7380665" cy="6324601"/>
          </a:xfrm>
          <a:prstGeom prst="rect">
            <a:avLst/>
          </a:prstGeom>
          <a:ln w="12700">
            <a:miter lim="400000"/>
          </a:ln>
          <a:effectLst>
            <a:outerShdw sx="100000" sy="100000" kx="0" ky="0" algn="b" rotWithShape="0" blurRad="152400" dist="112048" dir="2877530">
              <a:srgbClr val="000000">
                <a:alpha val="2893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sz="3200">
                <a:solidFill>
                  <a:srgbClr val="000000"/>
                </a:solidFill>
                <a:uFill>
                  <a:solidFill>
                    <a:srgbClr val="FFFFFF"/>
                  </a:solidFill>
                </a:uFill>
                <a:latin typeface="Century Gothic"/>
                <a:ea typeface="Century Gothic"/>
                <a:cs typeface="Century Gothic"/>
                <a:sym typeface="Century Gothic"/>
              </a:defRPr>
            </a:pPr>
            <a:r>
              <a:t>Jesus' "illustration" of prayer is VERY different from the "many words" used by the heathen </a:t>
            </a:r>
          </a:p>
          <a:p>
            <a:pPr lvl="1" marL="685800" indent="-457200" algn="l">
              <a:spcBef>
                <a:spcPts val="2100"/>
              </a:spcBef>
              <a:buSzPct val="80000"/>
              <a:buBlip>
                <a:blip r:embed="rId5"/>
              </a:buBlip>
              <a:defRPr sz="3800">
                <a:solidFill>
                  <a:srgbClr val="000000"/>
                </a:solidFill>
                <a:uFill>
                  <a:solidFill>
                    <a:srgbClr val="FFFFFF"/>
                  </a:solidFill>
                </a:uFill>
                <a:latin typeface="Century Gothic"/>
                <a:ea typeface="Century Gothic"/>
                <a:cs typeface="Century Gothic"/>
                <a:sym typeface="Century Gothic"/>
              </a:defRPr>
            </a:pPr>
            <a:r>
              <a:rPr b="1"/>
              <a:t>God-ward</a:t>
            </a:r>
            <a:r>
              <a:t> – three clauses dealing with things of God</a:t>
            </a:r>
          </a:p>
          <a:p>
            <a:pPr lvl="1" marL="685800" indent="-457200" algn="l">
              <a:spcBef>
                <a:spcPts val="2100"/>
              </a:spcBef>
              <a:buSzPct val="80000"/>
              <a:buBlip>
                <a:blip r:embed="rId5"/>
              </a:buBlip>
              <a:defRPr sz="3800">
                <a:solidFill>
                  <a:srgbClr val="000000"/>
                </a:solidFill>
                <a:uFill>
                  <a:solidFill>
                    <a:srgbClr val="FFFFFF"/>
                  </a:solidFill>
                </a:uFill>
                <a:latin typeface="Century Gothic"/>
                <a:ea typeface="Century Gothic"/>
                <a:cs typeface="Century Gothic"/>
                <a:sym typeface="Century Gothic"/>
              </a:defRPr>
            </a:pPr>
            <a:r>
              <a:rPr b="1"/>
              <a:t>Man-ward </a:t>
            </a:r>
            <a:r>
              <a:t>– three clauses dealing with things of man</a:t>
            </a:r>
          </a:p>
          <a:p>
            <a:pPr lvl="1" marL="685800" indent="-457200" algn="l">
              <a:spcBef>
                <a:spcPts val="2100"/>
              </a:spcBef>
              <a:buSzPct val="80000"/>
              <a:buBlip>
                <a:blip r:embed="rId5"/>
              </a:buBlip>
              <a:defRPr sz="3800">
                <a:solidFill>
                  <a:srgbClr val="000000"/>
                </a:solidFill>
                <a:uFill>
                  <a:solidFill>
                    <a:srgbClr val="FFFFFF"/>
                  </a:solidFill>
                </a:uFill>
                <a:latin typeface="Century Gothic"/>
                <a:ea typeface="Century Gothic"/>
                <a:cs typeface="Century Gothic"/>
                <a:sym typeface="Century Gothic"/>
              </a:defRPr>
            </a:pPr>
            <a:r>
              <a:t>A simple sincere expression of one’s praise, submission and petitions . . .</a:t>
            </a:r>
          </a:p>
        </p:txBody>
      </p:sp>
      <p:grpSp>
        <p:nvGrpSpPr>
          <p:cNvPr id="316" name="Image"/>
          <p:cNvGrpSpPr/>
          <p:nvPr/>
        </p:nvGrpSpPr>
        <p:grpSpPr>
          <a:xfrm>
            <a:off x="190683" y="2881032"/>
            <a:ext cx="4627854" cy="6656369"/>
            <a:chOff x="0" y="0"/>
            <a:chExt cx="4627853" cy="6656368"/>
          </a:xfrm>
        </p:grpSpPr>
        <p:pic>
          <p:nvPicPr>
            <p:cNvPr id="315" name="Image" descr="Image"/>
            <p:cNvPicPr>
              <a:picLocks noChangeAspect="1"/>
            </p:cNvPicPr>
            <p:nvPr/>
          </p:nvPicPr>
          <p:blipFill>
            <a:blip r:embed="rId6">
              <a:extLst/>
            </a:blip>
            <a:srcRect l="15227" t="13152" r="46365" b="13152"/>
            <a:stretch>
              <a:fillRect/>
            </a:stretch>
          </p:blipFill>
          <p:spPr>
            <a:xfrm>
              <a:off x="76200" y="50800"/>
              <a:ext cx="4475454" cy="6440469"/>
            </a:xfrm>
            <a:prstGeom prst="rect">
              <a:avLst/>
            </a:prstGeom>
            <a:ln>
              <a:noFill/>
            </a:ln>
            <a:effectLst/>
          </p:spPr>
        </p:pic>
        <p:pic>
          <p:nvPicPr>
            <p:cNvPr id="314" name="Image" descr="Image"/>
            <p:cNvPicPr>
              <a:picLocks noChangeAspect="0"/>
            </p:cNvPicPr>
            <p:nvPr/>
          </p:nvPicPr>
          <p:blipFill>
            <a:blip r:embed="rId7">
              <a:extLst/>
            </a:blip>
            <a:stretch>
              <a:fillRect/>
            </a:stretch>
          </p:blipFill>
          <p:spPr>
            <a:xfrm>
              <a:off x="0" y="0"/>
              <a:ext cx="4627854" cy="6656369"/>
            </a:xfrm>
            <a:prstGeom prst="rect">
              <a:avLst/>
            </a:prstGeom>
            <a:effectLst/>
          </p:spPr>
        </p:pic>
      </p:grpSp>
      <p:sp>
        <p:nvSpPr>
          <p:cNvPr id="317" name="3 Give us our daily bread.…"/>
          <p:cNvSpPr txBox="1"/>
          <p:nvPr/>
        </p:nvSpPr>
        <p:spPr>
          <a:xfrm>
            <a:off x="670701" y="7240484"/>
            <a:ext cx="4617833" cy="2286001"/>
          </a:xfrm>
          <a:prstGeom prst="rect">
            <a:avLst/>
          </a:prstGeom>
          <a:solidFill>
            <a:srgbClr val="5A5F5E"/>
          </a:solidFill>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900"/>
              </a:spcBef>
              <a:defRPr sz="3200">
                <a:solidFill>
                  <a:srgbClr val="FFFFFF"/>
                </a:solidFill>
                <a:latin typeface="Hoefler Text"/>
                <a:ea typeface="Hoefler Text"/>
                <a:cs typeface="Hoefler Text"/>
                <a:sym typeface="Hoefler Text"/>
              </a:defRPr>
            </a:pPr>
            <a:r>
              <a:rPr baseline="31999"/>
              <a:t>3</a:t>
            </a:r>
            <a:r>
              <a:t> Give us our daily bread. </a:t>
            </a:r>
          </a:p>
          <a:p>
            <a:pPr defTabSz="457200">
              <a:spcBef>
                <a:spcPts val="900"/>
              </a:spcBef>
              <a:defRPr sz="3200">
                <a:solidFill>
                  <a:srgbClr val="FFFFFF"/>
                </a:solidFill>
                <a:latin typeface="Hoefler Text"/>
                <a:ea typeface="Hoefler Text"/>
                <a:cs typeface="Hoefler Text"/>
                <a:sym typeface="Hoefler Text"/>
              </a:defRPr>
            </a:pPr>
            <a:r>
              <a:rPr baseline="31999"/>
              <a:t>4</a:t>
            </a:r>
            <a:r>
              <a:t> forgive us our sins, </a:t>
            </a:r>
          </a:p>
          <a:p>
            <a:pPr defTabSz="457200">
              <a:spcBef>
                <a:spcPts val="900"/>
              </a:spcBef>
              <a:defRPr sz="3200">
                <a:solidFill>
                  <a:srgbClr val="FFFFFF"/>
                </a:solidFill>
                <a:latin typeface="Hoefler Text"/>
                <a:ea typeface="Hoefler Text"/>
                <a:cs typeface="Hoefler Text"/>
                <a:sym typeface="Hoefler Text"/>
              </a:defRPr>
            </a:pPr>
            <a:r>
              <a:t>do not lead us into temptation,</a:t>
            </a:r>
          </a:p>
          <a:p>
            <a:pPr defTabSz="457200">
              <a:spcBef>
                <a:spcPts val="900"/>
              </a:spcBef>
              <a:defRPr sz="3200">
                <a:solidFill>
                  <a:srgbClr val="FFFFFF"/>
                </a:solidFill>
                <a:latin typeface="Hoefler Text"/>
                <a:ea typeface="Hoefler Text"/>
                <a:cs typeface="Hoefler Text"/>
                <a:sym typeface="Hoefler Text"/>
              </a:defRPr>
            </a:pPr>
            <a:r>
              <a:rPr baseline="31999"/>
              <a:t>3</a:t>
            </a:r>
            <a:r>
              <a:t> Give us our daily bread. </a:t>
            </a:r>
          </a:p>
          <a:p>
            <a:pPr defTabSz="457200">
              <a:spcBef>
                <a:spcPts val="900"/>
              </a:spcBef>
              <a:defRPr sz="3200">
                <a:solidFill>
                  <a:srgbClr val="FFFFFF"/>
                </a:solidFill>
                <a:latin typeface="Hoefler Text"/>
                <a:ea typeface="Hoefler Text"/>
                <a:cs typeface="Hoefler Text"/>
                <a:sym typeface="Hoefler Text"/>
              </a:defRPr>
            </a:pPr>
            <a:r>
              <a:rPr baseline="31999"/>
              <a:t>4</a:t>
            </a:r>
            <a:r>
              <a:t> forgive us our sins, </a:t>
            </a:r>
          </a:p>
          <a:p>
            <a:pPr defTabSz="457200">
              <a:spcBef>
                <a:spcPts val="900"/>
              </a:spcBef>
              <a:defRPr sz="3200">
                <a:solidFill>
                  <a:srgbClr val="FFFFFF"/>
                </a:solidFill>
                <a:latin typeface="Hoefler Text"/>
                <a:ea typeface="Hoefler Text"/>
                <a:cs typeface="Hoefler Text"/>
                <a:sym typeface="Hoefler Text"/>
              </a:defRPr>
            </a:pPr>
            <a:r>
              <a:t>do not lead us into temptation,</a:t>
            </a:r>
          </a:p>
        </p:txBody>
      </p:sp>
      <p:sp>
        <p:nvSpPr>
          <p:cNvPr id="318" name="2 Our Father…"/>
          <p:cNvSpPr txBox="1"/>
          <p:nvPr/>
        </p:nvSpPr>
        <p:spPr>
          <a:xfrm>
            <a:off x="670757" y="5236795"/>
            <a:ext cx="4617721" cy="1803401"/>
          </a:xfrm>
          <a:prstGeom prst="rect">
            <a:avLst/>
          </a:prstGeom>
          <a:solidFill>
            <a:srgbClr val="5A5F5E"/>
          </a:solidFill>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900"/>
              </a:spcBef>
              <a:defRPr sz="3200">
                <a:solidFill>
                  <a:srgbClr val="FFFFFF"/>
                </a:solidFill>
                <a:latin typeface="Hoefler Text"/>
                <a:ea typeface="Hoefler Text"/>
                <a:cs typeface="Hoefler Text"/>
                <a:sym typeface="Hoefler Text"/>
              </a:defRPr>
            </a:pPr>
            <a:r>
              <a:rPr baseline="31999"/>
              <a:t>2</a:t>
            </a:r>
            <a:r>
              <a:t> Our Father </a:t>
            </a:r>
          </a:p>
          <a:p>
            <a:pPr defTabSz="457200">
              <a:spcBef>
                <a:spcPts val="900"/>
              </a:spcBef>
              <a:defRPr sz="3200">
                <a:solidFill>
                  <a:srgbClr val="FFFFFF"/>
                </a:solidFill>
                <a:latin typeface="Hoefler Text"/>
                <a:ea typeface="Hoefler Text"/>
                <a:cs typeface="Hoefler Text"/>
                <a:sym typeface="Hoefler Text"/>
              </a:defRPr>
            </a:pPr>
            <a:r>
              <a:t>Hallowed be Your name. </a:t>
            </a:r>
          </a:p>
          <a:p>
            <a:pPr defTabSz="457200">
              <a:spcBef>
                <a:spcPts val="900"/>
              </a:spcBef>
              <a:defRPr sz="3200">
                <a:solidFill>
                  <a:srgbClr val="FFFFFF"/>
                </a:solidFill>
                <a:latin typeface="Hoefler Text"/>
                <a:ea typeface="Hoefler Text"/>
                <a:cs typeface="Hoefler Text"/>
                <a:sym typeface="Hoefler Text"/>
              </a:defRPr>
            </a:pPr>
            <a:r>
              <a:t>Your kingdom come.</a:t>
            </a:r>
          </a:p>
          <a:p>
            <a:pPr defTabSz="457200">
              <a:spcBef>
                <a:spcPts val="900"/>
              </a:spcBef>
              <a:defRPr sz="3200">
                <a:solidFill>
                  <a:srgbClr val="FFFFFF"/>
                </a:solidFill>
                <a:latin typeface="Hoefler Text"/>
                <a:ea typeface="Hoefler Text"/>
                <a:cs typeface="Hoefler Text"/>
                <a:sym typeface="Hoefler Text"/>
              </a:defRPr>
            </a:pPr>
            <a:r>
              <a:rPr baseline="31999"/>
              <a:t>2</a:t>
            </a:r>
            <a:r>
              <a:t> Our Father </a:t>
            </a:r>
          </a:p>
          <a:p>
            <a:pPr defTabSz="457200">
              <a:spcBef>
                <a:spcPts val="900"/>
              </a:spcBef>
              <a:defRPr sz="3200">
                <a:solidFill>
                  <a:srgbClr val="FFFFFF"/>
                </a:solidFill>
                <a:latin typeface="Hoefler Text"/>
                <a:ea typeface="Hoefler Text"/>
                <a:cs typeface="Hoefler Text"/>
                <a:sym typeface="Hoefler Text"/>
              </a:defRPr>
            </a:pPr>
            <a:r>
              <a:t>Hallowed be Your name. </a:t>
            </a:r>
          </a:p>
          <a:p>
            <a:pPr defTabSz="457200">
              <a:spcBef>
                <a:spcPts val="900"/>
              </a:spcBef>
              <a:defRPr sz="3200">
                <a:solidFill>
                  <a:srgbClr val="FFFFFF"/>
                </a:solidFill>
                <a:latin typeface="Hoefler Text"/>
                <a:ea typeface="Hoefler Text"/>
                <a:cs typeface="Hoefler Text"/>
                <a:sym typeface="Hoefler Text"/>
              </a:defRPr>
            </a:pPr>
            <a:r>
              <a:t>Your kingdom come.</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3">
                                            <p:txEl>
                                              <p:pRg st="1" end="1"/>
                                            </p:txEl>
                                          </p:spTgt>
                                        </p:tgtEl>
                                        <p:attrNameLst>
                                          <p:attrName>style.visibility</p:attrName>
                                        </p:attrNameLst>
                                      </p:cBhvr>
                                      <p:to>
                                        <p:strVal val="visible"/>
                                      </p:to>
                                    </p:set>
                                    <p:animEffect filter="wipe(left)" transition="in">
                                      <p:cBhvr>
                                        <p:cTn id="7" dur="1500"/>
                                        <p:tgtEl>
                                          <p:spTgt spid="313">
                                            <p:txEl>
                                              <p:pRg st="1" end="1"/>
                                            </p:txEl>
                                          </p:spTgt>
                                        </p:tgtEl>
                                      </p:cBhvr>
                                    </p:animEffect>
                                  </p:childTnLst>
                                </p:cTn>
                              </p:par>
                            </p:childTnLst>
                          </p:cTn>
                        </p:par>
                        <p:par>
                          <p:cTn id="8" fill="hold">
                            <p:stCondLst>
                              <p:cond delay="1500"/>
                            </p:stCondLst>
                            <p:childTnLst>
                              <p:par>
                                <p:cTn id="9" presetClass="entr" nodeType="afterEffect" presetSubtype="2" presetID="22" grpId="2" fill="hold">
                                  <p:stCondLst>
                                    <p:cond delay="0"/>
                                  </p:stCondLst>
                                  <p:iterate type="el" backwards="0">
                                    <p:tmAbs val="0"/>
                                  </p:iterate>
                                  <p:childTnLst>
                                    <p:set>
                                      <p:cBhvr>
                                        <p:cTn id="10" fill="hold"/>
                                        <p:tgtEl>
                                          <p:spTgt spid="318"/>
                                        </p:tgtEl>
                                        <p:attrNameLst>
                                          <p:attrName>style.visibility</p:attrName>
                                        </p:attrNameLst>
                                      </p:cBhvr>
                                      <p:to>
                                        <p:strVal val="visible"/>
                                      </p:to>
                                    </p:set>
                                    <p:animEffect filter="wipe(right)" transition="in">
                                      <p:cBhvr>
                                        <p:cTn id="11" dur="1000"/>
                                        <p:tgtEl>
                                          <p:spTgt spid="318"/>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1" fill="hold">
                                  <p:stCondLst>
                                    <p:cond delay="0"/>
                                  </p:stCondLst>
                                  <p:iterate type="el" backwards="0">
                                    <p:tmAbs val="0"/>
                                  </p:iterate>
                                  <p:childTnLst>
                                    <p:set>
                                      <p:cBhvr>
                                        <p:cTn id="15" fill="hold"/>
                                        <p:tgtEl>
                                          <p:spTgt spid="313">
                                            <p:txEl>
                                              <p:pRg st="2" end="2"/>
                                            </p:txEl>
                                          </p:spTgt>
                                        </p:tgtEl>
                                        <p:attrNameLst>
                                          <p:attrName>style.visibility</p:attrName>
                                        </p:attrNameLst>
                                      </p:cBhvr>
                                      <p:to>
                                        <p:strVal val="visible"/>
                                      </p:to>
                                    </p:set>
                                    <p:animEffect filter="wipe(left)" transition="in">
                                      <p:cBhvr>
                                        <p:cTn id="16" dur="1500"/>
                                        <p:tgtEl>
                                          <p:spTgt spid="313">
                                            <p:txEl>
                                              <p:pRg st="2" end="2"/>
                                            </p:txEl>
                                          </p:spTgt>
                                        </p:tgtEl>
                                      </p:cBhvr>
                                    </p:animEffect>
                                  </p:childTnLst>
                                </p:cTn>
                              </p:par>
                            </p:childTnLst>
                          </p:cTn>
                        </p:par>
                        <p:par>
                          <p:cTn id="17" fill="hold">
                            <p:stCondLst>
                              <p:cond delay="1500"/>
                            </p:stCondLst>
                            <p:childTnLst>
                              <p:par>
                                <p:cTn id="18" presetClass="entr" nodeType="afterEffect" presetSubtype="2" presetID="22" grpId="3" fill="hold">
                                  <p:stCondLst>
                                    <p:cond delay="0"/>
                                  </p:stCondLst>
                                  <p:iterate type="el" backwards="0">
                                    <p:tmAbs val="0"/>
                                  </p:iterate>
                                  <p:childTnLst>
                                    <p:set>
                                      <p:cBhvr>
                                        <p:cTn id="19" fill="hold"/>
                                        <p:tgtEl>
                                          <p:spTgt spid="317"/>
                                        </p:tgtEl>
                                        <p:attrNameLst>
                                          <p:attrName>style.visibility</p:attrName>
                                        </p:attrNameLst>
                                      </p:cBhvr>
                                      <p:to>
                                        <p:strVal val="visible"/>
                                      </p:to>
                                    </p:set>
                                    <p:animEffect filter="wipe(right)" transition="in">
                                      <p:cBhvr>
                                        <p:cTn id="20" dur="1000"/>
                                        <p:tgtEl>
                                          <p:spTgt spid="317"/>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13">
                                            <p:txEl>
                                              <p:pRg st="3" end="3"/>
                                            </p:txEl>
                                          </p:spTgt>
                                        </p:tgtEl>
                                        <p:attrNameLst>
                                          <p:attrName>style.visibility</p:attrName>
                                        </p:attrNameLst>
                                      </p:cBhvr>
                                      <p:to>
                                        <p:strVal val="visible"/>
                                      </p:to>
                                    </p:set>
                                    <p:animEffect filter="wipe(left)" transition="in">
                                      <p:cBhvr>
                                        <p:cTn id="25" dur="1500"/>
                                        <p:tgtEl>
                                          <p:spTgt spid="31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7" grpId="3"/>
      <p:bldP build="p" bldLvl="5" animBg="1" rev="0" advAuto="0" spid="313" grpId="1"/>
      <p:bldP build="whole" bldLvl="1" animBg="1" rev="0" advAuto="0" spid="318" grpId="2"/>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