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b="def" i="def"/>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b="def" i="def"/>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p:nvPr>
            <p:ph type="sldImg"/>
          </p:nvPr>
        </p:nvSpPr>
        <p:spPr>
          <a:xfrm>
            <a:off x="1143000" y="685800"/>
            <a:ext cx="4572000" cy="3429000"/>
          </a:xfrm>
          <a:prstGeom prst="rect">
            <a:avLst/>
          </a:prstGeom>
        </p:spPr>
        <p:txBody>
          <a:bodyPr/>
          <a:lstStyle/>
          <a:p>
            <a:pPr/>
          </a:p>
        </p:txBody>
      </p:sp>
      <p:sp>
        <p:nvSpPr>
          <p:cNvPr id="235" name="Shape 2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tif"/><Relationship Id="rId4" Type="http://schemas.openxmlformats.org/officeDocument/2006/relationships/image" Target="../media/image3.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4.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amp; Subtitle">
    <p:spTree>
      <p:nvGrpSpPr>
        <p:cNvPr id="1" name=""/>
        <p:cNvGrpSpPr/>
        <p:nvPr/>
      </p:nvGrpSpPr>
      <p:grpSpPr>
        <a:xfrm>
          <a:off x="0" y="0"/>
          <a:ext cx="0" cy="0"/>
          <a:chOff x="0" y="0"/>
          <a:chExt cx="0" cy="0"/>
        </a:xfrm>
      </p:grpSpPr>
      <p:sp>
        <p:nvSpPr>
          <p:cNvPr id="13" name="Line"/>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Line"/>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 name="Date"/>
          <p:cNvSpPr txBox="1"/>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i="1" sz="1800">
                <a:solidFill>
                  <a:srgbClr val="5C86B9"/>
                </a:solidFill>
              </a:defRPr>
            </a:lvl1pPr>
          </a:lstStyle>
          <a:p>
            <a:pPr/>
            <a:r>
              <a:t>Date</a:t>
            </a:r>
          </a:p>
        </p:txBody>
      </p:sp>
      <p:sp>
        <p:nvSpPr>
          <p:cNvPr id="16" name="Title Text"/>
          <p:cNvSpPr txBox="1"/>
          <p:nvPr>
            <p:ph type="title"/>
          </p:nvPr>
        </p:nvSpPr>
        <p:spPr>
          <a:xfrm>
            <a:off x="355600" y="5905500"/>
            <a:ext cx="12293600" cy="2108200"/>
          </a:xfrm>
          <a:prstGeom prst="rect">
            <a:avLst/>
          </a:prstGeom>
        </p:spPr>
        <p:txBody>
          <a:bodyPr anchor="b"/>
          <a:lstStyle/>
          <a:p>
            <a:pPr/>
            <a:r>
              <a:t>Title Text</a:t>
            </a:r>
          </a:p>
        </p:txBody>
      </p:sp>
      <p:sp>
        <p:nvSpPr>
          <p:cNvPr id="17" name="Body Level One…"/>
          <p:cNvSpPr txBox="1"/>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0">
              <a:spcBef>
                <a:spcPts val="1000"/>
              </a:spcBef>
              <a:buClrTx/>
              <a:buSzTx/>
              <a:buFontTx/>
              <a:buNone/>
              <a:defRPr sz="2400">
                <a:solidFill>
                  <a:srgbClr val="5C86B9"/>
                </a:solidFill>
              </a:defRPr>
            </a:lvl2pPr>
            <a:lvl3pPr marL="0" indent="0">
              <a:spcBef>
                <a:spcPts val="1000"/>
              </a:spcBef>
              <a:buClrTx/>
              <a:buSzTx/>
              <a:buFontTx/>
              <a:buNone/>
              <a:defRPr sz="2400">
                <a:solidFill>
                  <a:srgbClr val="5C86B9"/>
                </a:solidFill>
              </a:defRPr>
            </a:lvl3pPr>
            <a:lvl4pPr marL="0" indent="0">
              <a:spcBef>
                <a:spcPts val="1000"/>
              </a:spcBef>
              <a:buClrTx/>
              <a:buSzTx/>
              <a:buFontTx/>
              <a:buNone/>
              <a:defRPr sz="2400">
                <a:solidFill>
                  <a:srgbClr val="5C86B9"/>
                </a:solidFill>
              </a:defRPr>
            </a:lvl4pPr>
            <a:lvl5pPr marL="0" indent="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18"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
        <p:nvSpPr>
          <p:cNvPr id="107" name="“Type a quote here.”"/>
          <p:cNvSpPr txBox="1"/>
          <p:nvPr>
            <p:ph type="body" sz="quarter" idx="13"/>
          </p:nvPr>
        </p:nvSpPr>
        <p:spPr>
          <a:xfrm>
            <a:off x="1270000" y="4305300"/>
            <a:ext cx="10464800" cy="609600"/>
          </a:xfrm>
          <a:prstGeom prst="rect">
            <a:avLst/>
          </a:prstGeom>
        </p:spPr>
        <p:txBody>
          <a:bodyPr>
            <a:spAutoFit/>
          </a:bodyPr>
          <a:lstStyle>
            <a:lvl1pPr marL="0" indent="0" algn="ctr">
              <a:buClrTx/>
              <a:buSzTx/>
              <a:buFontTx/>
              <a:buNone/>
              <a:defRPr sz="3000"/>
            </a:lvl1pPr>
          </a:lstStyle>
          <a:p>
            <a:pPr/>
            <a:r>
              <a:t>“Type a quote here.” </a:t>
            </a:r>
          </a:p>
        </p:txBody>
      </p:sp>
      <p:sp>
        <p:nvSpPr>
          <p:cNvPr id="108" name="–Johnny Appleseed"/>
          <p:cNvSpPr txBox="1"/>
          <p:nvPr>
            <p:ph type="body" sz="quarter" idx="14"/>
          </p:nvPr>
        </p:nvSpPr>
        <p:spPr>
          <a:xfrm>
            <a:off x="1270000" y="6362700"/>
            <a:ext cx="10464800" cy="609600"/>
          </a:xfrm>
          <a:prstGeom prst="rect">
            <a:avLst/>
          </a:prstGeom>
        </p:spPr>
        <p:txBody>
          <a:bodyPr anchor="t">
            <a:spAutoFit/>
          </a:bodyPr>
          <a:lstStyle>
            <a:lvl1pPr marL="0" indent="0" algn="ctr">
              <a:spcBef>
                <a:spcPts val="1200"/>
              </a:spcBef>
              <a:buClrTx/>
              <a:buSzTx/>
              <a:buFontTx/>
              <a:buNone/>
              <a:defRPr i="1" sz="3000">
                <a:solidFill>
                  <a:srgbClr val="5C86B9"/>
                </a:solidFill>
              </a:defRPr>
            </a:lvl1pPr>
          </a:lstStyle>
          <a:p>
            <a:pPr/>
            <a:r>
              <a:t>–Johnny Appleseed</a:t>
            </a:r>
          </a:p>
        </p:txBody>
      </p:sp>
      <p:sp>
        <p:nvSpPr>
          <p:cNvPr id="109"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
        <p:nvSpPr>
          <p:cNvPr id="116"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7"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124"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FFCCFF"/>
            </a:gs>
            <a:gs pos="100000">
              <a:srgbClr val="FFE1FF"/>
            </a:gs>
          </a:gsLst>
          <a:path path="circle">
            <a:fillToRect l="50000" t="50000" r="50000" b="50000"/>
          </a:path>
        </a:gradFill>
      </p:bgPr>
    </p:bg>
    <p:spTree>
      <p:nvGrpSpPr>
        <p:cNvPr id="1" name=""/>
        <p:cNvGrpSpPr/>
        <p:nvPr/>
      </p:nvGrpSpPr>
      <p:grpSpPr>
        <a:xfrm>
          <a:off x="0" y="0"/>
          <a:ext cx="0" cy="0"/>
          <a:chOff x="0" y="0"/>
          <a:chExt cx="0" cy="0"/>
        </a:xfrm>
      </p:grpSpPr>
      <p:sp>
        <p:nvSpPr>
          <p:cNvPr id="131" name="Slide Number"/>
          <p:cNvSpPr txBox="1"/>
          <p:nvPr>
            <p:ph type="sldNum" sz="quarter" idx="2"/>
          </p:nvPr>
        </p:nvSpPr>
        <p:spPr>
          <a:xfrm>
            <a:off x="12633451" y="-1"/>
            <a:ext cx="371349" cy="387038"/>
          </a:xfrm>
          <a:prstGeom prst="rect">
            <a:avLst/>
          </a:prstGeom>
        </p:spPr>
        <p:txBody>
          <a:bodyPr lIns="65023" tIns="65023" rIns="65023" bIns="65023" anchor="t"/>
          <a:lstStyle>
            <a:lvl1pPr algn="r" defTabSz="1300480">
              <a:defRPr sz="1800">
                <a:solidFill>
                  <a:srgbClr val="000000"/>
                </a:solidFill>
                <a:latin typeface="Times New Roman"/>
                <a:ea typeface="Times New Roman"/>
                <a:cs typeface="Times New Roman"/>
                <a:sym typeface="Times New Roman"/>
              </a:defRPr>
            </a:lvl1pPr>
          </a:lstStyle>
          <a:p>
            <a:pPr/>
            <a:fld id="{86CB4B4D-7CA3-9044-876B-883B54F8677D}" type="slidenum"/>
          </a:p>
        </p:txBody>
      </p:sp>
      <p:sp>
        <p:nvSpPr>
          <p:cNvPr id="132" name="Title Text"/>
          <p:cNvSpPr txBox="1"/>
          <p:nvPr>
            <p:ph type="title"/>
          </p:nvPr>
        </p:nvSpPr>
        <p:spPr>
          <a:xfrm>
            <a:off x="975359" y="3029937"/>
            <a:ext cx="11054082" cy="2090703"/>
          </a:xfrm>
          <a:prstGeom prst="rect">
            <a:avLst/>
          </a:prstGeom>
        </p:spPr>
        <p:txBody>
          <a:bodyPr lIns="65023" tIns="65023" rIns="65023" bIns="65023"/>
          <a:lstStyle>
            <a:lvl1pPr algn="ctr" defTabSz="1300480">
              <a:defRPr spc="0" sz="6200">
                <a:solidFill>
                  <a:srgbClr val="000000"/>
                </a:solidFill>
                <a:latin typeface="Times New Roman"/>
                <a:ea typeface="Times New Roman"/>
                <a:cs typeface="Times New Roman"/>
                <a:sym typeface="Times New Roman"/>
              </a:defRPr>
            </a:lvl1pPr>
          </a:lstStyle>
          <a:p>
            <a:pPr/>
            <a:r>
              <a:t>Title Text</a:t>
            </a:r>
          </a:p>
        </p:txBody>
      </p:sp>
      <p:sp>
        <p:nvSpPr>
          <p:cNvPr id="133"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ClrTx/>
              <a:buSzTx/>
              <a:buFontTx/>
              <a:buNone/>
              <a:defRPr sz="4400">
                <a:latin typeface="Times New Roman"/>
                <a:ea typeface="Times New Roman"/>
                <a:cs typeface="Times New Roman"/>
                <a:sym typeface="Times New Roman"/>
              </a:defRPr>
            </a:lvl1pPr>
            <a:lvl2pPr marL="0" indent="457200" algn="ctr" defTabSz="1300480">
              <a:spcBef>
                <a:spcPts val="1000"/>
              </a:spcBef>
              <a:buClrTx/>
              <a:buSzTx/>
              <a:buFontTx/>
              <a:buNone/>
              <a:defRPr sz="4400">
                <a:latin typeface="Times New Roman"/>
                <a:ea typeface="Times New Roman"/>
                <a:cs typeface="Times New Roman"/>
                <a:sym typeface="Times New Roman"/>
              </a:defRPr>
            </a:lvl2pPr>
            <a:lvl3pPr marL="0" indent="914400" algn="ctr" defTabSz="1300480">
              <a:spcBef>
                <a:spcPts val="1000"/>
              </a:spcBef>
              <a:buClrTx/>
              <a:buSzTx/>
              <a:buFontTx/>
              <a:buNone/>
              <a:defRPr sz="4400">
                <a:latin typeface="Times New Roman"/>
                <a:ea typeface="Times New Roman"/>
                <a:cs typeface="Times New Roman"/>
                <a:sym typeface="Times New Roman"/>
              </a:defRPr>
            </a:lvl3pPr>
            <a:lvl4pPr marL="0" indent="1371600" algn="ctr" defTabSz="1300480">
              <a:spcBef>
                <a:spcPts val="1000"/>
              </a:spcBef>
              <a:buClrTx/>
              <a:buSzTx/>
              <a:buFontTx/>
              <a:buNone/>
              <a:defRPr sz="4400">
                <a:latin typeface="Times New Roman"/>
                <a:ea typeface="Times New Roman"/>
                <a:cs typeface="Times New Roman"/>
                <a:sym typeface="Times New Roman"/>
              </a:defRPr>
            </a:lvl4pPr>
            <a:lvl5pPr marL="0" indent="1828800" algn="ctr" defTabSz="1300480">
              <a:spcBef>
                <a:spcPts val="1000"/>
              </a:spcBef>
              <a:buClrTx/>
              <a:buSzTx/>
              <a:buFontTx/>
              <a:buNone/>
              <a:defRPr sz="4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FFCCFF"/>
            </a:gs>
            <a:gs pos="100000">
              <a:srgbClr val="FFE1FF"/>
            </a:gs>
          </a:gsLst>
          <a:path path="circle">
            <a:fillToRect l="50000" t="50000" r="50000" b="50000"/>
          </a:path>
        </a:gradFill>
      </p:bgPr>
    </p:bg>
    <p:spTree>
      <p:nvGrpSpPr>
        <p:cNvPr id="1" name=""/>
        <p:cNvGrpSpPr/>
        <p:nvPr/>
      </p:nvGrpSpPr>
      <p:grpSpPr>
        <a:xfrm>
          <a:off x="0" y="0"/>
          <a:ext cx="0" cy="0"/>
          <a:chOff x="0" y="0"/>
          <a:chExt cx="0" cy="0"/>
        </a:xfrm>
      </p:grpSpPr>
      <p:sp>
        <p:nvSpPr>
          <p:cNvPr id="140" name="Slide Number"/>
          <p:cNvSpPr txBox="1"/>
          <p:nvPr>
            <p:ph type="sldNum" sz="quarter" idx="2"/>
          </p:nvPr>
        </p:nvSpPr>
        <p:spPr>
          <a:xfrm>
            <a:off x="12633451" y="-1"/>
            <a:ext cx="371349" cy="387038"/>
          </a:xfrm>
          <a:prstGeom prst="rect">
            <a:avLst/>
          </a:prstGeom>
        </p:spPr>
        <p:txBody>
          <a:bodyPr lIns="65023" tIns="65023" rIns="65023" bIns="65023" anchor="t"/>
          <a:lstStyle>
            <a:lvl1pPr algn="r" defTabSz="1300480">
              <a:defRPr sz="1800">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7"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48" name="Title Text"/>
          <p:cNvSpPr txBox="1"/>
          <p:nvPr>
            <p:ph type="title"/>
          </p:nvPr>
        </p:nvSpPr>
        <p:spPr>
          <a:xfrm>
            <a:off x="1270000" y="635000"/>
            <a:ext cx="10464800" cy="2108200"/>
          </a:xfrm>
          <a:prstGeom prst="rect">
            <a:avLst/>
          </a:prstGeom>
        </p:spPr>
        <p:txBody>
          <a:bodyPr>
            <a:noAutofit/>
          </a:bodyPr>
          <a:lstStyle>
            <a:lvl1pPr>
              <a:defRPr spc="0" sz="7200">
                <a:solidFill>
                  <a:srgbClr val="3E231A"/>
                </a:solidFill>
                <a:latin typeface="Papyrus"/>
                <a:ea typeface="Papyrus"/>
                <a:cs typeface="Papyrus"/>
                <a:sym typeface="Papyrus"/>
              </a:defRPr>
            </a:lvl1pPr>
          </a:lstStyle>
          <a:p>
            <a:pPr/>
            <a:r>
              <a:t>Title Text</a:t>
            </a:r>
          </a:p>
        </p:txBody>
      </p:sp>
      <p:sp>
        <p:nvSpPr>
          <p:cNvPr id="149" name="Body Level One…"/>
          <p:cNvSpPr txBox="1"/>
          <p:nvPr>
            <p:ph type="body" idx="1"/>
          </p:nvPr>
        </p:nvSpPr>
        <p:spPr>
          <a:xfrm>
            <a:off x="1270000" y="2819400"/>
            <a:ext cx="10464800" cy="5842000"/>
          </a:xfrm>
          <a:prstGeom prst="rect">
            <a:avLst/>
          </a:prstGeom>
        </p:spPr>
        <p:txBody>
          <a:bodyPr>
            <a:noAutofit/>
          </a:bodyPr>
          <a:lstStyle>
            <a:lvl1pPr marL="863600" indent="-558800">
              <a:spcBef>
                <a:spcPts val="1200"/>
              </a:spcBef>
              <a:buClrTx/>
              <a:buSzPct val="30000"/>
              <a:buFontTx/>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FontTx/>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FontTx/>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FontTx/>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FontTx/>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50" name="Slide Number"/>
          <p:cNvSpPr txBox="1"/>
          <p:nvPr>
            <p:ph type="sldNum" sz="quarter" idx="2"/>
          </p:nvPr>
        </p:nvSpPr>
        <p:spPr>
          <a:xfrm>
            <a:off x="6337300" y="9296400"/>
            <a:ext cx="323478" cy="457200"/>
          </a:xfrm>
          <a:prstGeom prst="rect">
            <a:avLst/>
          </a:prstGeom>
        </p:spPr>
        <p:txBody>
          <a:bodyPr anchor="b"/>
          <a:lstStyle>
            <a:lvl1pPr>
              <a:defRPr sz="1800">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59" name="Group"/>
          <p:cNvGrpSpPr/>
          <p:nvPr/>
        </p:nvGrpSpPr>
        <p:grpSpPr>
          <a:xfrm>
            <a:off x="-25400" y="-25400"/>
            <a:ext cx="13055600" cy="9779000"/>
            <a:chOff x="0" y="0"/>
            <a:chExt cx="13055600" cy="9779000"/>
          </a:xfrm>
        </p:grpSpPr>
        <p:sp>
          <p:nvSpPr>
            <p:cNvPr id="157" name="Rectangle"/>
            <p:cNvSpPr/>
            <p:nvPr/>
          </p:nvSpPr>
          <p:spPr>
            <a:xfrm>
              <a:off x="0" y="12700"/>
              <a:ext cx="13055600" cy="9766300"/>
            </a:xfrm>
            <a:prstGeom prst="rect">
              <a:avLst/>
            </a:prstGeom>
            <a:gradFill flip="none" rotWithShape="1">
              <a:gsLst>
                <a:gs pos="0">
                  <a:srgbClr val="663607"/>
                </a:gs>
                <a:gs pos="100000">
                  <a:srgbClr val="2F0908"/>
                </a:gs>
              </a:gsLst>
              <a:lin ang="5400000" scaled="0"/>
            </a:gradFill>
            <a:ln w="25400" cap="flat">
              <a:solidFill>
                <a:srgbClr val="000000"/>
              </a:solidFill>
              <a:prstDash val="solid"/>
              <a:miter lim="400000"/>
            </a:ln>
            <a:effectLst/>
          </p:spPr>
          <p:txBody>
            <a:bodyPr wrap="square" lIns="38100" tIns="38100" rIns="38100" bIns="38100" numCol="1" anchor="t">
              <a:noAutofit/>
            </a:bodyPr>
            <a:lstStyle/>
            <a:p>
              <a:pPr algn="l" defTabSz="1295400">
                <a:buClr>
                  <a:srgbClr val="FFFFFF"/>
                </a:buClr>
                <a:defRPr sz="2400">
                  <a:solidFill>
                    <a:srgbClr val="FFFFFF"/>
                  </a:solidFill>
                  <a:uFill>
                    <a:solidFill>
                      <a:srgbClr val="FFFFFF"/>
                    </a:solidFill>
                  </a:uFill>
                  <a:latin typeface="Constantia"/>
                  <a:ea typeface="Constantia"/>
                  <a:cs typeface="Constantia"/>
                  <a:sym typeface="Constantia"/>
                </a:defRPr>
              </a:pPr>
            </a:p>
          </p:txBody>
        </p:sp>
        <p:pic>
          <p:nvPicPr>
            <p:cNvPr id="158" name="imperium_windrose%20transparent.tiff" descr="imperium_windrose%20transparent.tiff"/>
            <p:cNvPicPr>
              <a:picLocks noChangeAspect="0"/>
            </p:cNvPicPr>
            <p:nvPr/>
          </p:nvPicPr>
          <p:blipFill>
            <a:blip r:embed="rId3">
              <a:extLst/>
            </a:blip>
            <a:stretch>
              <a:fillRect/>
            </a:stretch>
          </p:blipFill>
          <p:spPr>
            <a:xfrm>
              <a:off x="87271" y="0"/>
              <a:ext cx="12966701" cy="9677400"/>
            </a:xfrm>
            <a:prstGeom prst="rect">
              <a:avLst/>
            </a:prstGeom>
            <a:ln w="12700" cap="flat">
              <a:noFill/>
              <a:miter lim="400000"/>
            </a:ln>
            <a:effectLst/>
          </p:spPr>
        </p:pic>
      </p:grpSp>
      <p:sp>
        <p:nvSpPr>
          <p:cNvPr id="160" name="Title Text"/>
          <p:cNvSpPr txBox="1"/>
          <p:nvPr>
            <p:ph type="title"/>
          </p:nvPr>
        </p:nvSpPr>
        <p:spPr>
          <a:xfrm>
            <a:off x="1270000" y="635000"/>
            <a:ext cx="10464800" cy="2108200"/>
          </a:xfrm>
          <a:prstGeom prst="rect">
            <a:avLst/>
          </a:prstGeom>
        </p:spPr>
        <p:txBody>
          <a:bodyPr>
            <a:noAutofit/>
          </a:bodyPr>
          <a:lstStyle>
            <a:lvl1pPr>
              <a:defRPr spc="0" sz="7200">
                <a:solidFill>
                  <a:srgbClr val="3E231A"/>
                </a:solidFill>
                <a:latin typeface="Papyrus"/>
                <a:ea typeface="Papyrus"/>
                <a:cs typeface="Papyrus"/>
                <a:sym typeface="Papyrus"/>
              </a:defRPr>
            </a:lvl1pPr>
          </a:lstStyle>
          <a:p>
            <a:pPr/>
            <a:r>
              <a:t>Title Text</a:t>
            </a:r>
          </a:p>
        </p:txBody>
      </p:sp>
      <p:sp>
        <p:nvSpPr>
          <p:cNvPr id="161" name="Body Level One…"/>
          <p:cNvSpPr txBox="1"/>
          <p:nvPr>
            <p:ph type="body" idx="1"/>
          </p:nvPr>
        </p:nvSpPr>
        <p:spPr>
          <a:xfrm>
            <a:off x="1270000" y="2819400"/>
            <a:ext cx="10464800" cy="5842000"/>
          </a:xfrm>
          <a:prstGeom prst="rect">
            <a:avLst/>
          </a:prstGeom>
        </p:spPr>
        <p:txBody>
          <a:bodyPr>
            <a:noAutofit/>
          </a:bodyPr>
          <a:lstStyle>
            <a:lvl1pPr marL="863600" indent="-558800">
              <a:spcBef>
                <a:spcPts val="1200"/>
              </a:spcBef>
              <a:buClrTx/>
              <a:buSzPct val="30000"/>
              <a:buFontTx/>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FontTx/>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FontTx/>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FontTx/>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FontTx/>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62" name="Slide Number"/>
          <p:cNvSpPr txBox="1"/>
          <p:nvPr>
            <p:ph type="sldNum" sz="quarter" idx="2"/>
          </p:nvPr>
        </p:nvSpPr>
        <p:spPr>
          <a:xfrm>
            <a:off x="6337300" y="9296400"/>
            <a:ext cx="323478" cy="457200"/>
          </a:xfrm>
          <a:prstGeom prst="rect">
            <a:avLst/>
          </a:prstGeom>
        </p:spPr>
        <p:txBody>
          <a:bodyPr anchor="b"/>
          <a:lstStyle>
            <a:lvl1pPr>
              <a:defRPr sz="1800">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9"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70" name="Title Text"/>
          <p:cNvSpPr txBox="1"/>
          <p:nvPr>
            <p:ph type="title"/>
          </p:nvPr>
        </p:nvSpPr>
        <p:spPr>
          <a:xfrm>
            <a:off x="1270000" y="254000"/>
            <a:ext cx="10464800" cy="1714500"/>
          </a:xfrm>
          <a:prstGeom prst="rect">
            <a:avLst/>
          </a:prstGeom>
        </p:spPr>
        <p:txBody>
          <a:bodyPr anchor="b"/>
          <a:lstStyle>
            <a:lvl1pPr algn="ctr">
              <a:defRPr spc="0">
                <a:solidFill>
                  <a:srgbClr val="000000"/>
                </a:solidFill>
                <a:latin typeface="Copperplate"/>
                <a:ea typeface="Copperplate"/>
                <a:cs typeface="Copperplate"/>
                <a:sym typeface="Copperplate"/>
              </a:defRPr>
            </a:lvl1pPr>
          </a:lstStyle>
          <a:p>
            <a:pPr/>
            <a:r>
              <a:t>Title Text</a:t>
            </a:r>
          </a:p>
        </p:txBody>
      </p:sp>
      <p:sp>
        <p:nvSpPr>
          <p:cNvPr id="171"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sz="1800">
                <a:solidFill>
                  <a:srgbClr val="515151"/>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8" name="Slide Number"/>
          <p:cNvSpPr txBox="1"/>
          <p:nvPr>
            <p:ph type="sldNum" sz="quarter" idx="2"/>
          </p:nvPr>
        </p:nvSpPr>
        <p:spPr>
          <a:xfrm>
            <a:off x="6324599" y="9004300"/>
            <a:ext cx="342901" cy="368300"/>
          </a:xfrm>
          <a:prstGeom prst="rect">
            <a:avLst/>
          </a:prstGeom>
        </p:spPr>
        <p:txBody>
          <a:bodyPr anchor="t"/>
          <a:lstStyle>
            <a:lvl1pPr>
              <a:defRPr sz="1800">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sp>
        <p:nvSpPr>
          <p:cNvPr id="25" name="Line"/>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6" name="Line"/>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7" name="Date"/>
          <p:cNvSpPr txBox="1"/>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i="1" sz="1800">
                <a:solidFill>
                  <a:srgbClr val="5C86B9"/>
                </a:solidFill>
              </a:defRPr>
            </a:lvl1pPr>
          </a:lstStyle>
          <a:p>
            <a:pPr/>
            <a:r>
              <a:t>Date</a:t>
            </a:r>
          </a:p>
        </p:txBody>
      </p:sp>
      <p:sp>
        <p:nvSpPr>
          <p:cNvPr id="28" name="108352003_2880x2057.jpeg"/>
          <p:cNvSpPr/>
          <p:nvPr>
            <p:ph type="pic" idx="14"/>
          </p:nvPr>
        </p:nvSpPr>
        <p:spPr>
          <a:xfrm>
            <a:off x="368300" y="444500"/>
            <a:ext cx="12268200" cy="6324600"/>
          </a:xfrm>
          <a:prstGeom prst="rect">
            <a:avLst/>
          </a:prstGeom>
        </p:spPr>
        <p:txBody>
          <a:bodyPr lIns="91439" tIns="45719" rIns="91439" bIns="45719" anchor="t">
            <a:noAutofit/>
          </a:bodyPr>
          <a:lstStyle/>
          <a:p>
            <a:pPr/>
          </a:p>
        </p:txBody>
      </p:sp>
      <p:sp>
        <p:nvSpPr>
          <p:cNvPr id="29" name="Title Text"/>
          <p:cNvSpPr txBox="1"/>
          <p:nvPr>
            <p:ph type="title"/>
          </p:nvPr>
        </p:nvSpPr>
        <p:spPr>
          <a:xfrm>
            <a:off x="355600" y="6908800"/>
            <a:ext cx="12293600" cy="1104900"/>
          </a:xfrm>
          <a:prstGeom prst="rect">
            <a:avLst/>
          </a:prstGeom>
        </p:spPr>
        <p:txBody>
          <a:bodyPr anchor="b"/>
          <a:lstStyle/>
          <a:p>
            <a:pPr/>
            <a:r>
              <a:t>Title Text</a:t>
            </a:r>
          </a:p>
        </p:txBody>
      </p:sp>
      <p:sp>
        <p:nvSpPr>
          <p:cNvPr id="30" name="Body Level One…"/>
          <p:cNvSpPr txBox="1"/>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0">
              <a:spcBef>
                <a:spcPts val="1000"/>
              </a:spcBef>
              <a:buClrTx/>
              <a:buSzTx/>
              <a:buFontTx/>
              <a:buNone/>
              <a:defRPr sz="2400">
                <a:solidFill>
                  <a:srgbClr val="5C86B9"/>
                </a:solidFill>
              </a:defRPr>
            </a:lvl2pPr>
            <a:lvl3pPr marL="0" indent="0">
              <a:spcBef>
                <a:spcPts val="1000"/>
              </a:spcBef>
              <a:buClrTx/>
              <a:buSzTx/>
              <a:buFontTx/>
              <a:buNone/>
              <a:defRPr sz="2400">
                <a:solidFill>
                  <a:srgbClr val="5C86B9"/>
                </a:solidFill>
              </a:defRPr>
            </a:lvl3pPr>
            <a:lvl4pPr marL="0" indent="0">
              <a:spcBef>
                <a:spcPts val="1000"/>
              </a:spcBef>
              <a:buClrTx/>
              <a:buSzTx/>
              <a:buFontTx/>
              <a:buNone/>
              <a:defRPr sz="2400">
                <a:solidFill>
                  <a:srgbClr val="5C86B9"/>
                </a:solidFill>
              </a:defRPr>
            </a:lvl4pPr>
            <a:lvl5pPr marL="0" indent="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2"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93" name="Title Text"/>
          <p:cNvSpPr txBox="1"/>
          <p:nvPr>
            <p:ph type="title"/>
          </p:nvPr>
        </p:nvSpPr>
        <p:spPr>
          <a:xfrm>
            <a:off x="1270000" y="635000"/>
            <a:ext cx="10464800" cy="2108200"/>
          </a:xfrm>
          <a:prstGeom prst="rect">
            <a:avLst/>
          </a:prstGeom>
        </p:spPr>
        <p:txBody>
          <a:bodyPr/>
          <a:lstStyle>
            <a:lvl1pPr>
              <a:defRPr spc="0" sz="7200">
                <a:solidFill>
                  <a:srgbClr val="3E231A"/>
                </a:solidFill>
                <a:latin typeface="Papyrus"/>
                <a:ea typeface="Papyrus"/>
                <a:cs typeface="Papyrus"/>
                <a:sym typeface="Papyrus"/>
              </a:defRPr>
            </a:lvl1pPr>
          </a:lstStyle>
          <a:p>
            <a:pPr/>
            <a:r>
              <a:t>Title Text</a:t>
            </a:r>
          </a:p>
        </p:txBody>
      </p:sp>
      <p:sp>
        <p:nvSpPr>
          <p:cNvPr id="194" name="Body Level One…"/>
          <p:cNvSpPr txBox="1"/>
          <p:nvPr>
            <p:ph type="body" idx="1"/>
          </p:nvPr>
        </p:nvSpPr>
        <p:spPr>
          <a:xfrm>
            <a:off x="1270000" y="2819400"/>
            <a:ext cx="10464800" cy="5842000"/>
          </a:xfrm>
          <a:prstGeom prst="rect">
            <a:avLst/>
          </a:prstGeom>
        </p:spPr>
        <p:txBody>
          <a:bodyPr/>
          <a:lstStyle>
            <a:lvl1pPr marL="863600" indent="-558800">
              <a:spcBef>
                <a:spcPts val="1200"/>
              </a:spcBef>
              <a:buClrTx/>
              <a:buSzPct val="30000"/>
              <a:buFontTx/>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FontTx/>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FontTx/>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FontTx/>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FontTx/>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95"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sz="1800">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2"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03" name="Title Text"/>
          <p:cNvSpPr txBox="1"/>
          <p:nvPr>
            <p:ph type="title"/>
          </p:nvPr>
        </p:nvSpPr>
        <p:spPr>
          <a:xfrm>
            <a:off x="1079500" y="152400"/>
            <a:ext cx="10845800" cy="2095500"/>
          </a:xfrm>
          <a:prstGeom prst="rect">
            <a:avLst/>
          </a:prstGeom>
        </p:spPr>
        <p:txBody>
          <a:bodyPr/>
          <a:lstStyle>
            <a:lvl1pPr algn="ctr">
              <a:defRPr spc="0" sz="7000">
                <a:solidFill>
                  <a:srgbClr val="FFFFFF"/>
                </a:solidFill>
                <a:latin typeface="American Typewriter"/>
                <a:ea typeface="American Typewriter"/>
                <a:cs typeface="American Typewriter"/>
                <a:sym typeface="American Typewriter"/>
              </a:defRPr>
            </a:lvl1pPr>
          </a:lstStyle>
          <a:p>
            <a:pPr/>
            <a:r>
              <a:t>Title Text</a:t>
            </a:r>
          </a:p>
        </p:txBody>
      </p:sp>
      <p:sp>
        <p:nvSpPr>
          <p:cNvPr id="204" name="Body Level One…"/>
          <p:cNvSpPr txBox="1"/>
          <p:nvPr>
            <p:ph type="body" idx="1"/>
          </p:nvPr>
        </p:nvSpPr>
        <p:spPr>
          <a:xfrm>
            <a:off x="1079500" y="2527300"/>
            <a:ext cx="10845800" cy="6108700"/>
          </a:xfrm>
          <a:prstGeom prst="rect">
            <a:avLst/>
          </a:prstGeom>
        </p:spPr>
        <p:txBody>
          <a:bodyPr/>
          <a:lstStyle>
            <a:lvl1pPr marL="904390"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sz="1800">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Bullets">
    <p:bg>
      <p:bgPr>
        <a:solidFill>
          <a:srgbClr val="000000"/>
        </a:solidFill>
      </p:bgPr>
    </p:bg>
    <p:spTree>
      <p:nvGrpSpPr>
        <p:cNvPr id="1" name=""/>
        <p:cNvGrpSpPr/>
        <p:nvPr/>
      </p:nvGrpSpPr>
      <p:grpSpPr>
        <a:xfrm>
          <a:off x="0" y="0"/>
          <a:ext cx="0" cy="0"/>
          <a:chOff x="0" y="0"/>
          <a:chExt cx="0" cy="0"/>
        </a:xfrm>
      </p:grpSpPr>
      <p:sp>
        <p:nvSpPr>
          <p:cNvPr id="212" name="Body Level One…"/>
          <p:cNvSpPr txBox="1"/>
          <p:nvPr>
            <p:ph type="body" idx="1"/>
          </p:nvPr>
        </p:nvSpPr>
        <p:spPr>
          <a:xfrm>
            <a:off x="1270000" y="1270000"/>
            <a:ext cx="10464800" cy="7213600"/>
          </a:xfrm>
          <a:prstGeom prst="rect">
            <a:avLst/>
          </a:prstGeom>
        </p:spPr>
        <p:txBody>
          <a:bodyPr/>
          <a:lstStyle>
            <a:lvl1pPr marL="889000" indent="-571500">
              <a:spcBef>
                <a:spcPts val="4800"/>
              </a:spcBef>
              <a:buClrTx/>
              <a:buSzPct val="171000"/>
              <a:buFontTx/>
              <a:buChar char="•"/>
              <a:defRPr sz="4200">
                <a:solidFill>
                  <a:srgbClr val="FFFFFF"/>
                </a:solidFill>
                <a:latin typeface="Gill Sans"/>
                <a:ea typeface="Gill Sans"/>
                <a:cs typeface="Gill Sans"/>
                <a:sym typeface="Gill Sans"/>
              </a:defRPr>
            </a:lvl1pPr>
            <a:lvl2pPr marL="1333500" indent="-571500">
              <a:spcBef>
                <a:spcPts val="4800"/>
              </a:spcBef>
              <a:buClrTx/>
              <a:buSzPct val="171000"/>
              <a:buFontTx/>
              <a:buChar char="•"/>
              <a:defRPr sz="4200">
                <a:solidFill>
                  <a:srgbClr val="FFFFFF"/>
                </a:solidFill>
                <a:latin typeface="Gill Sans"/>
                <a:ea typeface="Gill Sans"/>
                <a:cs typeface="Gill Sans"/>
                <a:sym typeface="Gill Sans"/>
              </a:defRPr>
            </a:lvl2pPr>
            <a:lvl3pPr marL="1778000" indent="-571500">
              <a:spcBef>
                <a:spcPts val="4800"/>
              </a:spcBef>
              <a:buClrTx/>
              <a:buSzPct val="171000"/>
              <a:buFontTx/>
              <a:buChar char="•"/>
              <a:defRPr sz="4200">
                <a:solidFill>
                  <a:srgbClr val="FFFFFF"/>
                </a:solidFill>
                <a:latin typeface="Gill Sans"/>
                <a:ea typeface="Gill Sans"/>
                <a:cs typeface="Gill Sans"/>
                <a:sym typeface="Gill Sans"/>
              </a:defRPr>
            </a:lvl3pPr>
            <a:lvl4pPr marL="2222500" indent="-571500">
              <a:spcBef>
                <a:spcPts val="4800"/>
              </a:spcBef>
              <a:buClrTx/>
              <a:buSzPct val="171000"/>
              <a:buFontTx/>
              <a:buChar char="•"/>
              <a:defRPr sz="4200">
                <a:solidFill>
                  <a:srgbClr val="FFFFFF"/>
                </a:solidFill>
                <a:latin typeface="Gill Sans"/>
                <a:ea typeface="Gill Sans"/>
                <a:cs typeface="Gill Sans"/>
                <a:sym typeface="Gill Sans"/>
              </a:defRPr>
            </a:lvl4pPr>
            <a:lvl5pPr marL="2667000" indent="-571500">
              <a:spcBef>
                <a:spcPts val="4800"/>
              </a:spcBef>
              <a:buClrTx/>
              <a:buSzPct val="171000"/>
              <a:buFontTx/>
              <a:buChar char="•"/>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13"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sz="1800">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0"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1"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solidFill>
          <a:srgbClr val="FFFFFF"/>
        </a:solidFill>
      </p:bgPr>
    </p:bg>
    <p:spTree>
      <p:nvGrpSpPr>
        <p:cNvPr id="1" name=""/>
        <p:cNvGrpSpPr/>
        <p:nvPr/>
      </p:nvGrpSpPr>
      <p:grpSpPr>
        <a:xfrm>
          <a:off x="0" y="0"/>
          <a:ext cx="0" cy="0"/>
          <a:chOff x="0" y="0"/>
          <a:chExt cx="0" cy="0"/>
        </a:xfrm>
      </p:grpSpPr>
      <p:sp>
        <p:nvSpPr>
          <p:cNvPr id="228" name="Slide Number"/>
          <p:cNvSpPr txBox="1"/>
          <p:nvPr>
            <p:ph type="sldNum" sz="quarter" idx="2"/>
          </p:nvPr>
        </p:nvSpPr>
        <p:spPr>
          <a:xfrm>
            <a:off x="12005833" y="9130186"/>
            <a:ext cx="348727" cy="339202"/>
          </a:xfrm>
          <a:prstGeom prst="rect">
            <a:avLst/>
          </a:prstGeom>
        </p:spPr>
        <p:txBody>
          <a:bodyPr lIns="65023" tIns="65023" rIns="65023" bIns="65023"/>
          <a:lstStyle>
            <a:lvl1pPr algn="r" defTabSz="130048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38" name="Line"/>
          <p:cNvSpPr/>
          <p:nvPr/>
        </p:nvSpPr>
        <p:spPr>
          <a:xfrm>
            <a:off x="406400" y="486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9" name="Line"/>
          <p:cNvSpPr/>
          <p:nvPr/>
        </p:nvSpPr>
        <p:spPr>
          <a:xfrm>
            <a:off x="406400" y="49149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0" name="Title Text"/>
          <p:cNvSpPr txBox="1"/>
          <p:nvPr>
            <p:ph type="title"/>
          </p:nvPr>
        </p:nvSpPr>
        <p:spPr>
          <a:xfrm>
            <a:off x="355600" y="2628900"/>
            <a:ext cx="12293600" cy="2108200"/>
          </a:xfrm>
          <a:prstGeom prst="rect">
            <a:avLst/>
          </a:prstGeom>
        </p:spPr>
        <p:txBody>
          <a:bodyPr anchor="b"/>
          <a:lstStyle/>
          <a:p>
            <a:pPr/>
            <a:r>
              <a:t>Title Text</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sp>
        <p:nvSpPr>
          <p:cNvPr id="48" name="Line"/>
          <p:cNvSpPr/>
          <p:nvPr/>
        </p:nvSpPr>
        <p:spPr>
          <a:xfrm>
            <a:off x="406400" y="52705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9" name="Line"/>
          <p:cNvSpPr/>
          <p:nvPr/>
        </p:nvSpPr>
        <p:spPr>
          <a:xfrm>
            <a:off x="406400" y="53213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0" name="108177208_1914x1620.jpeg"/>
          <p:cNvSpPr/>
          <p:nvPr>
            <p:ph type="pic" idx="13"/>
          </p:nvPr>
        </p:nvSpPr>
        <p:spPr>
          <a:xfrm>
            <a:off x="6502400" y="0"/>
            <a:ext cx="6502400" cy="9753600"/>
          </a:xfrm>
          <a:prstGeom prst="rect">
            <a:avLst/>
          </a:prstGeom>
        </p:spPr>
        <p:txBody>
          <a:bodyPr lIns="91439" tIns="45719" rIns="91439" bIns="45719" anchor="t">
            <a:noAutofit/>
          </a:bodyPr>
          <a:lstStyle/>
          <a:p>
            <a:pPr/>
          </a:p>
        </p:txBody>
      </p:sp>
      <p:sp>
        <p:nvSpPr>
          <p:cNvPr id="51" name="Title Text"/>
          <p:cNvSpPr txBox="1"/>
          <p:nvPr>
            <p:ph type="title"/>
          </p:nvPr>
        </p:nvSpPr>
        <p:spPr>
          <a:xfrm>
            <a:off x="355600" y="1930400"/>
            <a:ext cx="5816600" cy="3238500"/>
          </a:xfrm>
          <a:prstGeom prst="rect">
            <a:avLst/>
          </a:prstGeom>
        </p:spPr>
        <p:txBody>
          <a:bodyPr anchor="b"/>
          <a:lstStyle/>
          <a:p>
            <a:pPr/>
            <a:r>
              <a:t>Title Text</a:t>
            </a:r>
          </a:p>
        </p:txBody>
      </p:sp>
      <p:sp>
        <p:nvSpPr>
          <p:cNvPr id="52" name="Body Level One…"/>
          <p:cNvSpPr txBox="1"/>
          <p:nvPr>
            <p:ph type="body" sz="quarter" idx="1"/>
          </p:nvPr>
        </p:nvSpPr>
        <p:spPr>
          <a:xfrm>
            <a:off x="355600" y="5410200"/>
            <a:ext cx="5816600" cy="3365500"/>
          </a:xfrm>
          <a:prstGeom prst="rect">
            <a:avLst/>
          </a:prstGeom>
        </p:spPr>
        <p:txBody>
          <a:bodyPr anchor="t"/>
          <a:lstStyle>
            <a:lvl1pPr marL="0" indent="0">
              <a:spcBef>
                <a:spcPts val="1000"/>
              </a:spcBef>
              <a:buClrTx/>
              <a:buSzTx/>
              <a:buFontTx/>
              <a:buNone/>
              <a:defRPr sz="2400">
                <a:solidFill>
                  <a:srgbClr val="5C86B9"/>
                </a:solidFill>
              </a:defRPr>
            </a:lvl1pPr>
            <a:lvl2pPr marL="0" indent="0">
              <a:spcBef>
                <a:spcPts val="1000"/>
              </a:spcBef>
              <a:buClrTx/>
              <a:buSzTx/>
              <a:buFontTx/>
              <a:buNone/>
              <a:defRPr sz="2400">
                <a:solidFill>
                  <a:srgbClr val="5C86B9"/>
                </a:solidFill>
              </a:defRPr>
            </a:lvl2pPr>
            <a:lvl3pPr marL="0" indent="0">
              <a:spcBef>
                <a:spcPts val="1000"/>
              </a:spcBef>
              <a:buClrTx/>
              <a:buSzTx/>
              <a:buFontTx/>
              <a:buNone/>
              <a:defRPr sz="2400">
                <a:solidFill>
                  <a:srgbClr val="5C86B9"/>
                </a:solidFill>
              </a:defRPr>
            </a:lvl3pPr>
            <a:lvl4pPr marL="0" indent="0">
              <a:spcBef>
                <a:spcPts val="1000"/>
              </a:spcBef>
              <a:buClrTx/>
              <a:buSzTx/>
              <a:buFontTx/>
              <a:buNone/>
              <a:defRPr sz="2400">
                <a:solidFill>
                  <a:srgbClr val="5C86B9"/>
                </a:solidFill>
              </a:defRPr>
            </a:lvl4pPr>
            <a:lvl5pPr marL="0" indent="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53"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60" name="Title Text"/>
          <p:cNvSpPr txBox="1"/>
          <p:nvPr>
            <p:ph type="title"/>
          </p:nvPr>
        </p:nvSpPr>
        <p:spPr>
          <a:prstGeom prst="rect">
            <a:avLst/>
          </a:prstGeom>
        </p:spPr>
        <p:txBody>
          <a:bodyPr/>
          <a:lstStyle/>
          <a:p>
            <a:pPr/>
            <a:r>
              <a:t>Title Text</a:t>
            </a:r>
          </a:p>
        </p:txBody>
      </p:sp>
      <p:sp>
        <p:nvSpPr>
          <p:cNvPr id="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68" name="Title Text"/>
          <p:cNvSpPr txBox="1"/>
          <p:nvPr>
            <p:ph type="title"/>
          </p:nvPr>
        </p:nvSpPr>
        <p:spPr>
          <a:prstGeom prst="rect">
            <a:avLst/>
          </a:prstGeom>
        </p:spPr>
        <p:txBody>
          <a:bodyPr/>
          <a:lstStyle/>
          <a:p>
            <a:pPr/>
            <a:r>
              <a:t>Title Text</a:t>
            </a:r>
          </a:p>
        </p:txBody>
      </p:sp>
      <p:sp>
        <p:nvSpPr>
          <p:cNvPr id="69" name="Body Level One…"/>
          <p:cNvSpPr txBox="1"/>
          <p:nvPr>
            <p:ph type="body" idx="1"/>
          </p:nvPr>
        </p:nvSpPr>
        <p:spPr>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pPr/>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spTree>
      <p:nvGrpSpPr>
        <p:cNvPr id="1" name=""/>
        <p:cNvGrpSpPr/>
        <p:nvPr/>
      </p:nvGrpSpPr>
      <p:grpSpPr>
        <a:xfrm>
          <a:off x="0" y="0"/>
          <a:ext cx="0" cy="0"/>
          <a:chOff x="0" y="0"/>
          <a:chExt cx="0" cy="0"/>
        </a:xfrm>
      </p:grpSpPr>
      <p:sp>
        <p:nvSpPr>
          <p:cNvPr id="77" name="Line"/>
          <p:cNvSpPr/>
          <p:nvPr/>
        </p:nvSpPr>
        <p:spPr>
          <a:xfrm>
            <a:off x="406400" y="25654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8" name="Line"/>
          <p:cNvSpPr/>
          <p:nvPr/>
        </p:nvSpPr>
        <p:spPr>
          <a:xfrm>
            <a:off x="406400" y="26162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9" name="117356722_2160x1620.jpeg"/>
          <p:cNvSpPr/>
          <p:nvPr>
            <p:ph type="pic" idx="13"/>
          </p:nvPr>
        </p:nvSpPr>
        <p:spPr>
          <a:xfrm>
            <a:off x="6502400" y="0"/>
            <a:ext cx="6502400" cy="9753600"/>
          </a:xfrm>
          <a:prstGeom prst="rect">
            <a:avLst/>
          </a:prstGeom>
        </p:spPr>
        <p:txBody>
          <a:bodyPr lIns="91439" tIns="45719" rIns="91439" bIns="45719" anchor="t">
            <a:noAutofit/>
          </a:bodyPr>
          <a:lstStyle/>
          <a:p>
            <a:pPr/>
          </a:p>
        </p:txBody>
      </p:sp>
      <p:sp>
        <p:nvSpPr>
          <p:cNvPr id="80" name="Title Text"/>
          <p:cNvSpPr txBox="1"/>
          <p:nvPr>
            <p:ph type="title"/>
          </p:nvPr>
        </p:nvSpPr>
        <p:spPr>
          <a:xfrm>
            <a:off x="355600" y="444500"/>
            <a:ext cx="5816600" cy="2044700"/>
          </a:xfrm>
          <a:prstGeom prst="rect">
            <a:avLst/>
          </a:prstGeom>
        </p:spPr>
        <p:txBody>
          <a:bodyPr/>
          <a:lstStyle/>
          <a:p>
            <a:pPr/>
            <a:r>
              <a:t>Title Text</a:t>
            </a:r>
          </a:p>
        </p:txBody>
      </p:sp>
      <p:sp>
        <p:nvSpPr>
          <p:cNvPr id="81" name="Body Level One…"/>
          <p:cNvSpPr txBox="1"/>
          <p:nvPr>
            <p:ph type="body" sz="half" idx="1"/>
          </p:nvPr>
        </p:nvSpPr>
        <p:spPr>
          <a:xfrm>
            <a:off x="355600" y="2984500"/>
            <a:ext cx="5816600" cy="6324600"/>
          </a:xfrm>
          <a:prstGeom prst="rect">
            <a:avLst/>
          </a:prstGeom>
        </p:spPr>
        <p:txBody>
          <a:bodyPr/>
          <a:lstStyle>
            <a:lvl1pPr marL="381000" indent="-381000">
              <a:defRPr sz="3000"/>
            </a:lvl1pPr>
            <a:lvl2pPr marL="762000" indent="-381000">
              <a:defRPr sz="3000"/>
            </a:lvl2pPr>
            <a:lvl3pPr marL="1143000" indent="-381000">
              <a:defRPr sz="3000"/>
            </a:lvl3pPr>
            <a:lvl4pPr marL="1524000" indent="-381000">
              <a:defRPr sz="3000"/>
            </a:lvl4pPr>
            <a:lvl5pPr marL="1905000" indent="-381000">
              <a:defRPr sz="30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89" name="Body Level One…"/>
          <p:cNvSpPr txBox="1"/>
          <p:nvPr>
            <p:ph type="body" idx="1"/>
          </p:nvPr>
        </p:nvSpPr>
        <p:spPr>
          <a:xfrm>
            <a:off x="355600" y="444500"/>
            <a:ext cx="12293600" cy="8864600"/>
          </a:xfrm>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spTree>
      <p:nvGrpSpPr>
        <p:cNvPr id="1" name=""/>
        <p:cNvGrpSpPr/>
        <p:nvPr/>
      </p:nvGrpSpPr>
      <p:grpSpPr>
        <a:xfrm>
          <a:off x="0" y="0"/>
          <a:ext cx="0" cy="0"/>
          <a:chOff x="0" y="0"/>
          <a:chExt cx="0" cy="0"/>
        </a:xfrm>
      </p:grpSpPr>
      <p:sp>
        <p:nvSpPr>
          <p:cNvPr id="97" name="Image"/>
          <p:cNvSpPr/>
          <p:nvPr>
            <p:ph type="pic" sz="half" idx="13"/>
          </p:nvPr>
        </p:nvSpPr>
        <p:spPr>
          <a:xfrm>
            <a:off x="6502400" y="4813300"/>
            <a:ext cx="6121400" cy="4356100"/>
          </a:xfrm>
          <a:prstGeom prst="rect">
            <a:avLst/>
          </a:prstGeom>
        </p:spPr>
        <p:txBody>
          <a:bodyPr lIns="91439" tIns="45719" rIns="91439" bIns="45719" anchor="t">
            <a:noAutofit/>
          </a:bodyPr>
          <a:lstStyle/>
          <a:p>
            <a:pPr/>
          </a:p>
        </p:txBody>
      </p:sp>
      <p:sp>
        <p:nvSpPr>
          <p:cNvPr id="98" name="Image"/>
          <p:cNvSpPr/>
          <p:nvPr>
            <p:ph type="pic" sz="half" idx="14"/>
          </p:nvPr>
        </p:nvSpPr>
        <p:spPr>
          <a:xfrm>
            <a:off x="6502400" y="444500"/>
            <a:ext cx="6121400" cy="4368800"/>
          </a:xfrm>
          <a:prstGeom prst="rect">
            <a:avLst/>
          </a:prstGeom>
        </p:spPr>
        <p:txBody>
          <a:bodyPr lIns="91439" tIns="45719" rIns="91439" bIns="45719" anchor="t">
            <a:noAutofit/>
          </a:bodyPr>
          <a:lstStyle/>
          <a:p>
            <a:pPr/>
          </a:p>
        </p:txBody>
      </p:sp>
      <p:sp>
        <p:nvSpPr>
          <p:cNvPr id="99" name="Image"/>
          <p:cNvSpPr/>
          <p:nvPr>
            <p:ph type="pic" idx="15"/>
          </p:nvPr>
        </p:nvSpPr>
        <p:spPr>
          <a:xfrm>
            <a:off x="368300" y="444500"/>
            <a:ext cx="6121400" cy="8724900"/>
          </a:xfrm>
          <a:prstGeom prst="rect">
            <a:avLst/>
          </a:prstGeom>
        </p:spPr>
        <p:txBody>
          <a:bodyPr lIns="91439" tIns="45719" rIns="91439" bIns="45719" anchor="t">
            <a:noAutofit/>
          </a:bodyPr>
          <a:lstStyle/>
          <a:p>
            <a:pPr/>
          </a:p>
        </p:txBody>
      </p:sp>
      <p:sp>
        <p:nvSpPr>
          <p:cNvPr id="100"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Line"/>
          <p:cNvSpPr/>
          <p:nvPr/>
        </p:nvSpPr>
        <p:spPr>
          <a:xfrm>
            <a:off x="406400" y="25654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406400" y="26162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Title Text"/>
          <p:cNvSpPr txBox="1"/>
          <p:nvPr>
            <p:ph type="title"/>
          </p:nvPr>
        </p:nvSpPr>
        <p:spPr>
          <a:xfrm>
            <a:off x="355600" y="444500"/>
            <a:ext cx="12293600" cy="204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5" name="Body Level One…"/>
          <p:cNvSpPr txBox="1"/>
          <p:nvPr>
            <p:ph type="body" idx="1"/>
          </p:nvPr>
        </p:nvSpPr>
        <p:spPr>
          <a:xfrm>
            <a:off x="355600" y="2984500"/>
            <a:ext cx="12293600" cy="632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12331700" y="9220199"/>
            <a:ext cx="317500" cy="355601"/>
          </a:xfrm>
          <a:prstGeom prst="rect">
            <a:avLst/>
          </a:prstGeom>
          <a:ln w="12700">
            <a:miter lim="400000"/>
          </a:ln>
        </p:spPr>
        <p:txBody>
          <a:bodyPr wrap="none" lIns="50800" tIns="50800" rIns="50800" bIns="50800" anchor="ctr">
            <a:spAutoFit/>
          </a:bodyPr>
          <a:lstStyle>
            <a:lvl1pPr>
              <a:defRPr sz="1600">
                <a:solidFill>
                  <a:schemeClr val="accent1">
                    <a:hueOff val="54750"/>
                    <a:satOff val="-1697"/>
                    <a:lumOff val="-18038"/>
                  </a:scheme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1pPr>
      <a:lvl2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2pPr>
      <a:lvl3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3pPr>
      <a:lvl4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4pPr>
      <a:lvl5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5pPr>
      <a:lvl6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6pPr>
      <a:lvl7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7pPr>
      <a:lvl8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8pPr>
      <a:lvl9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9pPr>
    </p:titleStyle>
    <p:body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1pPr>
      <a:lvl2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2pPr>
      <a:lvl3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3pPr>
      <a:lvl4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4pPr>
      <a:lvl5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5pPr>
      <a:lvl6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6pPr>
      <a:lvl7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7pPr>
      <a:lvl8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8pPr>
      <a:lvl9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2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21.tif"/><Relationship Id="rId5" Type="http://schemas.openxmlformats.org/officeDocument/2006/relationships/image" Target="../media/image28.png"/><Relationship Id="rId6" Type="http://schemas.openxmlformats.org/officeDocument/2006/relationships/image" Target="../media/image2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21.tif"/><Relationship Id="rId5" Type="http://schemas.openxmlformats.org/officeDocument/2006/relationships/image" Target="../media/image28.png"/><Relationship Id="rId6" Type="http://schemas.openxmlformats.org/officeDocument/2006/relationships/image" Target="../media/image3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21.tif"/><Relationship Id="rId5" Type="http://schemas.openxmlformats.org/officeDocument/2006/relationships/image" Target="../media/image28.png"/><Relationship Id="rId6" Type="http://schemas.openxmlformats.org/officeDocument/2006/relationships/image" Target="../media/image3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tif"/><Relationship Id="rId3" Type="http://schemas.openxmlformats.org/officeDocument/2006/relationships/image" Target="../media/image28.png"/><Relationship Id="rId4" Type="http://schemas.openxmlformats.org/officeDocument/2006/relationships/image" Target="../media/image3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3.png"/><Relationship Id="rId5" Type="http://schemas.openxmlformats.org/officeDocument/2006/relationships/image" Target="../media/image21.tif"/><Relationship Id="rId6" Type="http://schemas.openxmlformats.org/officeDocument/2006/relationships/image" Target="../media/image28.png"/><Relationship Id="rId7" Type="http://schemas.openxmlformats.org/officeDocument/2006/relationships/image" Target="../media/image3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tif"/><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5.tif"/><Relationship Id="rId4" Type="http://schemas.openxmlformats.org/officeDocument/2006/relationships/image" Target="../media/image6.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tif"/><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tif"/><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tif"/><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tif"/><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tif"/><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23.tif"/><Relationship Id="rId5" Type="http://schemas.openxmlformats.org/officeDocument/2006/relationships/image" Target="../media/image3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 Id="rId3" Type="http://schemas.openxmlformats.org/officeDocument/2006/relationships/image" Target="../media/image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 Id="rId3" Type="http://schemas.openxmlformats.org/officeDocument/2006/relationships/image" Target="../media/image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 Id="rId3" Type="http://schemas.openxmlformats.org/officeDocument/2006/relationships/image" Target="../media/image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8.tif"/><Relationship Id="rId4" Type="http://schemas.openxmlformats.org/officeDocument/2006/relationships/image" Target="../media/image9.tif"/><Relationship Id="rId5" Type="http://schemas.openxmlformats.org/officeDocument/2006/relationships/image" Target="../media/image10.tif"/><Relationship Id="rId6" Type="http://schemas.openxmlformats.org/officeDocument/2006/relationships/image" Target="../media/image11.tif"/><Relationship Id="rId7" Type="http://schemas.openxmlformats.org/officeDocument/2006/relationships/image" Target="../media/image12.tif"/><Relationship Id="rId8" Type="http://schemas.openxmlformats.org/officeDocument/2006/relationships/image" Target="../media/image13.tif"/><Relationship Id="rId9" Type="http://schemas.openxmlformats.org/officeDocument/2006/relationships/image" Target="../media/image14.tif"/><Relationship Id="rId10" Type="http://schemas.openxmlformats.org/officeDocument/2006/relationships/image" Target="../media/image15.tif"/><Relationship Id="rId11" Type="http://schemas.openxmlformats.org/officeDocument/2006/relationships/image" Target="../media/image16.tif"/><Relationship Id="rId12" Type="http://schemas.openxmlformats.org/officeDocument/2006/relationships/image" Target="../media/image17.tif"/><Relationship Id="rId13" Type="http://schemas.openxmlformats.org/officeDocument/2006/relationships/image" Target="../media/image18.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tif"/><Relationship Id="rId6" Type="http://schemas.openxmlformats.org/officeDocument/2006/relationships/hyperlink" Target="http://" TargetMode="External"/><Relationship Id="rId7" Type="http://schemas.openxmlformats.org/officeDocument/2006/relationships/hyperlink" Target="http://w65stchurchofchrist.org/coc/sermons/" TargetMode="Externa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en.wikipedia.org/wiki/Moha_(Buddhism)" TargetMode="External"/><Relationship Id="rId3" Type="http://schemas.openxmlformats.org/officeDocument/2006/relationships/hyperlink" Target="https://en.wikipedia.org/wiki/Raga_(Buddhism)" TargetMode="External"/><Relationship Id="rId4" Type="http://schemas.openxmlformats.org/officeDocument/2006/relationships/hyperlink" Target="https://en.wikipedia.org/wiki/Dvesha_(Buddhism)" TargetMode="External"/><Relationship Id="rId5" Type="http://schemas.openxmlformats.org/officeDocument/2006/relationships/hyperlink" Target="https://en.wikipedia.org/wiki/Buddhist" TargetMode="External"/><Relationship Id="rId6" Type="http://schemas.openxmlformats.org/officeDocument/2006/relationships/hyperlink" Target="https://en.wikipedia.org/wiki/Sa%E1%B9%83s%C4%81ra_(Buddhism)" TargetMode="Externa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0.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7" name="Image" descr="Image"/>
          <p:cNvPicPr>
            <a:picLocks noChangeAspect="1"/>
          </p:cNvPicPr>
          <p:nvPr>
            <p:ph type="pic" idx="13"/>
          </p:nvPr>
        </p:nvPicPr>
        <p:blipFill>
          <a:blip r:embed="rId2">
            <a:extLst/>
          </a:blip>
          <a:srcRect l="5690" t="0" r="27642" b="0"/>
          <a:stretch>
            <a:fillRect/>
          </a:stretch>
        </p:blipFill>
        <p:spPr>
          <a:xfrm>
            <a:off x="0" y="0"/>
            <a:ext cx="13004800" cy="9753600"/>
          </a:xfrm>
          <a:prstGeom prst="rect">
            <a:avLst/>
          </a:prstGeom>
        </p:spPr>
      </p:pic>
      <p:sp>
        <p:nvSpPr>
          <p:cNvPr id="238" name="The"/>
          <p:cNvSpPr txBox="1"/>
          <p:nvPr/>
        </p:nvSpPr>
        <p:spPr>
          <a:xfrm>
            <a:off x="2322202" y="1688574"/>
            <a:ext cx="2011050" cy="1141445"/>
          </a:xfrm>
          <a:prstGeom prst="rect">
            <a:avLst/>
          </a:prstGeom>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lvl1pPr>
          </a:lstStyle>
          <a:p>
            <a:pPr>
              <a:defRPr>
                <a:latin typeface="Thames Nude Roman"/>
                <a:ea typeface="Thames Nude Roman"/>
                <a:cs typeface="Thames Nude Roman"/>
                <a:sym typeface="Thames Nude Roman"/>
              </a:defRPr>
            </a:pPr>
            <a:r>
              <a:rPr>
                <a:latin typeface="Vivaldi"/>
                <a:ea typeface="Vivaldi"/>
                <a:cs typeface="Vivaldi"/>
                <a:sym typeface="Vivaldi"/>
              </a:rPr>
              <a:t>The</a:t>
            </a:r>
          </a:p>
        </p:txBody>
      </p:sp>
      <p:sp>
        <p:nvSpPr>
          <p:cNvPr id="239" name="The IMPACT of What We"/>
          <p:cNvSpPr txBox="1"/>
          <p:nvPr/>
        </p:nvSpPr>
        <p:spPr>
          <a:xfrm>
            <a:off x="3250556" y="7178960"/>
            <a:ext cx="8060494" cy="984672"/>
          </a:xfrm>
          <a:prstGeom prst="rect">
            <a:avLst/>
          </a:prstGeom>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4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a:t>
            </a:r>
          </a:p>
        </p:txBody>
      </p:sp>
      <p:sp>
        <p:nvSpPr>
          <p:cNvPr id="240" name="SEE &amp; HEAR"/>
          <p:cNvSpPr txBox="1"/>
          <p:nvPr/>
        </p:nvSpPr>
        <p:spPr>
          <a:xfrm>
            <a:off x="5369561" y="7802018"/>
            <a:ext cx="6885980" cy="1679973"/>
          </a:xfrm>
          <a:prstGeom prst="rect">
            <a:avLst/>
          </a:prstGeom>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96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pic>
        <p:nvPicPr>
          <p:cNvPr id="241" name="Image" descr="Image"/>
          <p:cNvPicPr>
            <a:picLocks noChangeAspect="1"/>
          </p:cNvPicPr>
          <p:nvPr/>
        </p:nvPicPr>
        <p:blipFill>
          <a:blip r:embed="rId3">
            <a:extLst/>
          </a:blip>
          <a:stretch>
            <a:fillRect/>
          </a:stretch>
        </p:blipFill>
        <p:spPr>
          <a:xfrm>
            <a:off x="4013640" y="979424"/>
            <a:ext cx="8225764" cy="3912254"/>
          </a:xfrm>
          <a:prstGeom prst="rect">
            <a:avLst/>
          </a:prstGeom>
          <a:ln w="12700">
            <a:miter lim="400000"/>
          </a:ln>
          <a:effectLst>
            <a:outerShdw sx="100000" sy="100000" kx="0" ky="0" algn="b" rotWithShape="0" blurRad="63500" dist="63500" dir="5400000">
              <a:srgbClr val="000000"/>
            </a:outerShdw>
          </a:effectLst>
        </p:spPr>
      </p:pic>
      <p:pic>
        <p:nvPicPr>
          <p:cNvPr id="242" name="Image" descr="Image"/>
          <p:cNvPicPr>
            <a:picLocks noChangeAspect="0"/>
          </p:cNvPicPr>
          <p:nvPr/>
        </p:nvPicPr>
        <p:blipFill>
          <a:blip r:embed="rId4">
            <a:extLst/>
          </a:blip>
          <a:stretch>
            <a:fillRect/>
          </a:stretch>
        </p:blipFill>
        <p:spPr>
          <a:xfrm>
            <a:off x="4564685" y="4086979"/>
            <a:ext cx="6789281" cy="1679973"/>
          </a:xfrm>
          <a:prstGeom prst="rect">
            <a:avLst/>
          </a:prstGeom>
          <a:ln w="12700">
            <a:miter lim="400000"/>
          </a:ln>
          <a:effectLst>
            <a:outerShdw sx="100000" sy="100000" kx="0" ky="0" algn="b" rotWithShape="0" blurRad="63500" dist="63500" dir="5400000">
              <a:srgbClr val="000000"/>
            </a:outerShdw>
          </a:effectLst>
        </p:spPr>
      </p:pic>
      <p:pic>
        <p:nvPicPr>
          <p:cNvPr id="243" name="Image" descr="Image"/>
          <p:cNvPicPr>
            <a:picLocks noChangeAspect="1"/>
          </p:cNvPicPr>
          <p:nvPr/>
        </p:nvPicPr>
        <p:blipFill>
          <a:blip r:embed="rId5">
            <a:extLst/>
          </a:blip>
          <a:stretch>
            <a:fillRect/>
          </a:stretch>
        </p:blipFill>
        <p:spPr>
          <a:xfrm>
            <a:off x="2473289" y="4620449"/>
            <a:ext cx="2096400" cy="1094127"/>
          </a:xfrm>
          <a:prstGeom prst="rect">
            <a:avLst/>
          </a:prstGeom>
          <a:ln w="12700">
            <a:miter lim="400000"/>
          </a:ln>
          <a:effectLst>
            <a:outerShdw sx="100000" sy="100000" kx="0" ky="0" algn="b" rotWithShape="0" blurRad="38100" dist="34641" dir="3383381">
              <a:srgbClr val="FFFFFF"/>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lt" backwards="0">
                                    <p:tmAbs val="0"/>
                                  </p:iterate>
                                  <p:childTnLst>
                                    <p:set>
                                      <p:cBhvr>
                                        <p:cTn id="6" fill="hold"/>
                                        <p:tgtEl>
                                          <p:spTgt spid="239"/>
                                        </p:tgtEl>
                                        <p:attrNameLst>
                                          <p:attrName>style.visibility</p:attrName>
                                        </p:attrNameLst>
                                      </p:cBhvr>
                                      <p:to>
                                        <p:strVal val="visible"/>
                                      </p:to>
                                    </p:set>
                                    <p:anim calcmode="lin" valueType="num">
                                      <p:cBhvr>
                                        <p:cTn id="7" dur="1000" fill="hold"/>
                                        <p:tgtEl>
                                          <p:spTgt spid="239"/>
                                        </p:tgtEl>
                                        <p:attrNameLst>
                                          <p:attrName>ppt_x</p:attrName>
                                        </p:attrNameLst>
                                      </p:cBhvr>
                                      <p:tavLst>
                                        <p:tav tm="0">
                                          <p:val>
                                            <p:strVal val="0-#ppt_w/2"/>
                                          </p:val>
                                        </p:tav>
                                        <p:tav tm="100000">
                                          <p:val>
                                            <p:strVal val="#ppt_x"/>
                                          </p:val>
                                        </p:tav>
                                      </p:tavLst>
                                    </p:anim>
                                    <p:anim calcmode="lin" valueType="num">
                                      <p:cBhvr>
                                        <p:cTn id="8" dur="1000" fill="hold"/>
                                        <p:tgtEl>
                                          <p:spTgt spid="23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Subtype="2" presetID="2" grpId="2" fill="hold">
                                  <p:stCondLst>
                                    <p:cond delay="0"/>
                                  </p:stCondLst>
                                  <p:iterate type="lt" backwards="0">
                                    <p:tmAbs val="0"/>
                                  </p:iterate>
                                  <p:childTnLst>
                                    <p:set>
                                      <p:cBhvr>
                                        <p:cTn id="11" fill="hold"/>
                                        <p:tgtEl>
                                          <p:spTgt spid="240"/>
                                        </p:tgtEl>
                                        <p:attrNameLst>
                                          <p:attrName>style.visibility</p:attrName>
                                        </p:attrNameLst>
                                      </p:cBhvr>
                                      <p:to>
                                        <p:strVal val="visible"/>
                                      </p:to>
                                    </p:set>
                                    <p:anim calcmode="lin" valueType="num">
                                      <p:cBhvr>
                                        <p:cTn id="12" dur="1000" fill="hold"/>
                                        <p:tgtEl>
                                          <p:spTgt spid="240"/>
                                        </p:tgtEl>
                                        <p:attrNameLst>
                                          <p:attrName>ppt_x</p:attrName>
                                        </p:attrNameLst>
                                      </p:cBhvr>
                                      <p:tavLst>
                                        <p:tav tm="0">
                                          <p:val>
                                            <p:strVal val="1+#ppt_w/2"/>
                                          </p:val>
                                        </p:tav>
                                        <p:tav tm="100000">
                                          <p:val>
                                            <p:strVal val="#ppt_x"/>
                                          </p:val>
                                        </p:tav>
                                      </p:tavLst>
                                    </p:anim>
                                    <p:anim calcmode="lin" valueType="num">
                                      <p:cBhvr>
                                        <p:cTn id="13" dur="1000" fill="hold"/>
                                        <p:tgtEl>
                                          <p:spTgt spid="2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0" grpId="2"/>
      <p:bldP build="whole" bldLvl="1" animBg="1" rev="0" advAuto="0" spid="239"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Rectangle"/>
          <p:cNvSpPr/>
          <p:nvPr/>
        </p:nvSpPr>
        <p:spPr>
          <a:xfrm>
            <a:off x="129629" y="1778757"/>
            <a:ext cx="12708737" cy="7871657"/>
          </a:xfrm>
          <a:prstGeom prst="rect">
            <a:avLst/>
          </a:prstGeom>
          <a:solidFill>
            <a:srgbClr val="FFFFFF"/>
          </a:solidFill>
          <a:ln w="25400">
            <a:solidFill>
              <a:srgbClr val="000000"/>
            </a:solidFill>
            <a:miter lim="400000"/>
          </a:ln>
          <a:effectLst>
            <a:outerShdw sx="100000" sy="100000" kx="0" ky="0" algn="b" rotWithShape="0" blurRad="127000" dist="56315" dir="2520000">
              <a:srgbClr val="000000">
                <a:alpha val="25735"/>
              </a:srgbClr>
            </a:outerShdw>
          </a:effectLst>
        </p:spPr>
        <p:txBody>
          <a:bodyPr lIns="50800" tIns="50800" rIns="50800" bIns="50800" anchor="ctr"/>
          <a:lstStyle/>
          <a:p>
            <a:pPr>
              <a:defRPr>
                <a:solidFill>
                  <a:srgbClr val="FFFFFF"/>
                </a:solidFill>
              </a:defRPr>
            </a:pPr>
          </a:p>
        </p:txBody>
      </p:sp>
      <p:sp>
        <p:nvSpPr>
          <p:cNvPr id="303"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pic>
        <p:nvPicPr>
          <p:cNvPr id="304" name="Rounded Rectangle" descr="Rounded Rectangle"/>
          <p:cNvPicPr>
            <a:picLocks noChangeAspect="0"/>
          </p:cNvPicPr>
          <p:nvPr/>
        </p:nvPicPr>
        <p:blipFill>
          <a:blip r:embed="rId2">
            <a:extLst/>
          </a:blip>
          <a:stretch>
            <a:fillRect/>
          </a:stretch>
        </p:blipFill>
        <p:spPr>
          <a:xfrm>
            <a:off x="6254293" y="3216559"/>
            <a:ext cx="6552765" cy="813899"/>
          </a:xfrm>
          <a:prstGeom prst="rect">
            <a:avLst/>
          </a:prstGeom>
        </p:spPr>
      </p:pic>
      <p:pic>
        <p:nvPicPr>
          <p:cNvPr id="305" name="Rounded Rectangle" descr="Rounded Rectangle"/>
          <p:cNvPicPr>
            <a:picLocks noChangeAspect="0"/>
          </p:cNvPicPr>
          <p:nvPr/>
        </p:nvPicPr>
        <p:blipFill>
          <a:blip r:embed="rId3">
            <a:extLst/>
          </a:blip>
          <a:stretch>
            <a:fillRect/>
          </a:stretch>
        </p:blipFill>
        <p:spPr>
          <a:xfrm>
            <a:off x="2476810" y="3791385"/>
            <a:ext cx="6176825" cy="813899"/>
          </a:xfrm>
          <a:prstGeom prst="rect">
            <a:avLst/>
          </a:prstGeom>
        </p:spPr>
      </p:pic>
      <p:pic>
        <p:nvPicPr>
          <p:cNvPr id="306" name="Rounded Rectangle" descr="Rounded Rectangle"/>
          <p:cNvPicPr>
            <a:picLocks noChangeAspect="0"/>
          </p:cNvPicPr>
          <p:nvPr/>
        </p:nvPicPr>
        <p:blipFill>
          <a:blip r:embed="rId4">
            <a:extLst/>
          </a:blip>
          <a:stretch>
            <a:fillRect/>
          </a:stretch>
        </p:blipFill>
        <p:spPr>
          <a:xfrm>
            <a:off x="1106392" y="4352216"/>
            <a:ext cx="4218516" cy="813899"/>
          </a:xfrm>
          <a:prstGeom prst="rect">
            <a:avLst/>
          </a:prstGeom>
        </p:spPr>
      </p:pic>
      <p:pic>
        <p:nvPicPr>
          <p:cNvPr id="307" name="Rounded Rectangle" descr="Rounded Rectangle"/>
          <p:cNvPicPr>
            <a:picLocks noChangeAspect="0"/>
          </p:cNvPicPr>
          <p:nvPr/>
        </p:nvPicPr>
        <p:blipFill>
          <a:blip r:embed="rId5">
            <a:extLst/>
          </a:blip>
          <a:stretch>
            <a:fillRect/>
          </a:stretch>
        </p:blipFill>
        <p:spPr>
          <a:xfrm>
            <a:off x="5836554" y="5437222"/>
            <a:ext cx="7002614" cy="813899"/>
          </a:xfrm>
          <a:prstGeom prst="rect">
            <a:avLst/>
          </a:prstGeom>
        </p:spPr>
      </p:pic>
      <p:pic>
        <p:nvPicPr>
          <p:cNvPr id="308" name="Rounded Rectangle" descr="Rounded Rectangle"/>
          <p:cNvPicPr>
            <a:picLocks noChangeAspect="0"/>
          </p:cNvPicPr>
          <p:nvPr/>
        </p:nvPicPr>
        <p:blipFill>
          <a:blip r:embed="rId6">
            <a:extLst/>
          </a:blip>
          <a:stretch>
            <a:fillRect/>
          </a:stretch>
        </p:blipFill>
        <p:spPr>
          <a:xfrm>
            <a:off x="127237" y="6014980"/>
            <a:ext cx="2495545" cy="813899"/>
          </a:xfrm>
          <a:prstGeom prst="rect">
            <a:avLst/>
          </a:prstGeom>
        </p:spPr>
      </p:pic>
      <p:pic>
        <p:nvPicPr>
          <p:cNvPr id="309" name="Rounded Rectangle" descr="Rounded Rectangle"/>
          <p:cNvPicPr>
            <a:picLocks noChangeAspect="0"/>
          </p:cNvPicPr>
          <p:nvPr/>
        </p:nvPicPr>
        <p:blipFill>
          <a:blip r:embed="rId7">
            <a:extLst/>
          </a:blip>
          <a:stretch>
            <a:fillRect/>
          </a:stretch>
        </p:blipFill>
        <p:spPr>
          <a:xfrm>
            <a:off x="127237" y="7677743"/>
            <a:ext cx="12734137" cy="813899"/>
          </a:xfrm>
          <a:prstGeom prst="rect">
            <a:avLst/>
          </a:prstGeom>
        </p:spPr>
      </p:pic>
      <p:pic>
        <p:nvPicPr>
          <p:cNvPr id="310" name="Rounded Rectangle" descr="Rounded Rectangle"/>
          <p:cNvPicPr>
            <a:picLocks noChangeAspect="0"/>
          </p:cNvPicPr>
          <p:nvPr/>
        </p:nvPicPr>
        <p:blipFill>
          <a:blip r:embed="rId8">
            <a:extLst/>
          </a:blip>
          <a:stretch>
            <a:fillRect/>
          </a:stretch>
        </p:blipFill>
        <p:spPr>
          <a:xfrm>
            <a:off x="434653" y="8235643"/>
            <a:ext cx="12135494" cy="813899"/>
          </a:xfrm>
          <a:prstGeom prst="rect">
            <a:avLst/>
          </a:prstGeom>
        </p:spPr>
      </p:pic>
      <p:sp>
        <p:nvSpPr>
          <p:cNvPr id="311" name="Romans 1:21–28 (NKJV)…"/>
          <p:cNvSpPr txBox="1"/>
          <p:nvPr/>
        </p:nvSpPr>
        <p:spPr>
          <a:xfrm>
            <a:off x="209511" y="1949035"/>
            <a:ext cx="12585778" cy="7048501"/>
          </a:xfrm>
          <a:prstGeom prst="rect">
            <a:avLst/>
          </a:prstGeom>
          <a:ln w="12700">
            <a:miter lim="400000"/>
          </a:ln>
          <a:effectLst>
            <a:outerShdw sx="100000" sy="100000" kx="0" ky="0" algn="b" rotWithShape="0" blurRad="127000" dist="56315" dir="2520000">
              <a:srgbClr val="000000">
                <a:alpha val="257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4600">
                <a:solidFill>
                  <a:srgbClr val="000000"/>
                </a:solidFill>
                <a:latin typeface="Century Gothic"/>
                <a:ea typeface="Century Gothic"/>
                <a:cs typeface="Century Gothic"/>
                <a:sym typeface="Century Gothic"/>
              </a:defRPr>
            </a:pPr>
            <a:r>
              <a:t>Romans 1:21–28 (NKJV)</a:t>
            </a:r>
          </a:p>
          <a:p>
            <a:pPr defTabSz="457200">
              <a:spcBef>
                <a:spcPts val="700"/>
              </a:spcBef>
              <a:defRPr sz="3700">
                <a:solidFill>
                  <a:srgbClr val="000000"/>
                </a:solidFill>
                <a:latin typeface="Hoefler Text"/>
                <a:ea typeface="Hoefler Text"/>
                <a:cs typeface="Hoefler Text"/>
                <a:sym typeface="Hoefler Text"/>
              </a:defRPr>
            </a:pPr>
            <a:r>
              <a:rPr baseline="31999"/>
              <a:t>21</a:t>
            </a:r>
            <a:r>
              <a:t> because, although they knew God, they did not glorify </a:t>
            </a:r>
            <a:r>
              <a:rPr i="1"/>
              <a:t>Him</a:t>
            </a:r>
            <a:r>
              <a:t> as God, nor were thankful, but became futile in their thoughts, and their foolish hearts were darkened. </a:t>
            </a:r>
            <a:r>
              <a:rPr baseline="31999"/>
              <a:t>22</a:t>
            </a:r>
            <a:r>
              <a:t> Professing to be wise, they became fools, … </a:t>
            </a:r>
            <a:r>
              <a:rPr baseline="31999"/>
              <a:t>24</a:t>
            </a:r>
            <a:r>
              <a:t> Therefore God also gave them up to uncleanness, in the lusts of their hearts, to dishonor their bodies among themselves, </a:t>
            </a:r>
            <a:r>
              <a:rPr baseline="31999"/>
              <a:t>25</a:t>
            </a:r>
            <a:r>
              <a:t> who exchanged the truth of God for the lie, and worshiped and served the creature rather than the Creator, who is blessed forever. Amen. </a:t>
            </a:r>
            <a:r>
              <a:rPr baseline="31999"/>
              <a:t>26</a:t>
            </a:r>
            <a:r>
              <a:t> For this reason God gave them up to vile passions. … </a:t>
            </a:r>
            <a:r>
              <a:rPr baseline="31999"/>
              <a:t>28</a:t>
            </a:r>
            <a:r>
              <a:t> And even as they did not like to retain God in </a:t>
            </a:r>
            <a:r>
              <a:rPr i="1"/>
              <a:t>their</a:t>
            </a:r>
            <a:r>
              <a:t> knowledge, God gave them over to a debased mind, to do those things which are not fitting;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4"/>
                                        </p:tgtEl>
                                        <p:attrNameLst>
                                          <p:attrName>style.visibility</p:attrName>
                                        </p:attrNameLst>
                                      </p:cBhvr>
                                      <p:to>
                                        <p:strVal val="visible"/>
                                      </p:to>
                                    </p:set>
                                    <p:animEffect filter="wipe(left)" transition="in">
                                      <p:cBhvr>
                                        <p:cTn id="7" dur="1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05"/>
                                        </p:tgtEl>
                                        <p:attrNameLst>
                                          <p:attrName>style.visibility</p:attrName>
                                        </p:attrNameLst>
                                      </p:cBhvr>
                                      <p:to>
                                        <p:strVal val="visible"/>
                                      </p:to>
                                    </p:set>
                                    <p:animEffect filter="wipe(left)" transition="in">
                                      <p:cBhvr>
                                        <p:cTn id="12" dur="1500"/>
                                        <p:tgtEl>
                                          <p:spTgt spid="30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306"/>
                                        </p:tgtEl>
                                        <p:attrNameLst>
                                          <p:attrName>style.visibility</p:attrName>
                                        </p:attrNameLst>
                                      </p:cBhvr>
                                      <p:to>
                                        <p:strVal val="visible"/>
                                      </p:to>
                                    </p:set>
                                    <p:animEffect filter="wipe(left)" transition="in">
                                      <p:cBhvr>
                                        <p:cTn id="17" dur="1500"/>
                                        <p:tgtEl>
                                          <p:spTgt spid="30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307"/>
                                        </p:tgtEl>
                                        <p:attrNameLst>
                                          <p:attrName>style.visibility</p:attrName>
                                        </p:attrNameLst>
                                      </p:cBhvr>
                                      <p:to>
                                        <p:strVal val="visible"/>
                                      </p:to>
                                    </p:set>
                                    <p:animEffect filter="wipe(left)" transition="in">
                                      <p:cBhvr>
                                        <p:cTn id="22" dur="1500"/>
                                        <p:tgtEl>
                                          <p:spTgt spid="307"/>
                                        </p:tgtEl>
                                      </p:cBhvr>
                                    </p:animEffect>
                                  </p:childTnLst>
                                </p:cTn>
                              </p:par>
                            </p:childTnLst>
                          </p:cTn>
                        </p:par>
                        <p:par>
                          <p:cTn id="23" fill="hold">
                            <p:stCondLst>
                              <p:cond delay="1500"/>
                            </p:stCondLst>
                            <p:childTnLst>
                              <p:par>
                                <p:cTn id="24" presetClass="entr" nodeType="afterEffect" presetSubtype="8" presetID="22" grpId="5" fill="hold">
                                  <p:stCondLst>
                                    <p:cond delay="0"/>
                                  </p:stCondLst>
                                  <p:iterate type="el" backwards="0">
                                    <p:tmAbs val="0"/>
                                  </p:iterate>
                                  <p:childTnLst>
                                    <p:set>
                                      <p:cBhvr>
                                        <p:cTn id="25" fill="hold"/>
                                        <p:tgtEl>
                                          <p:spTgt spid="308"/>
                                        </p:tgtEl>
                                        <p:attrNameLst>
                                          <p:attrName>style.visibility</p:attrName>
                                        </p:attrNameLst>
                                      </p:cBhvr>
                                      <p:to>
                                        <p:strVal val="visible"/>
                                      </p:to>
                                    </p:set>
                                    <p:animEffect filter="wipe(left)" transition="in">
                                      <p:cBhvr>
                                        <p:cTn id="26" dur="1500"/>
                                        <p:tgtEl>
                                          <p:spTgt spid="308"/>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8" presetID="22" grpId="6" fill="hold">
                                  <p:stCondLst>
                                    <p:cond delay="0"/>
                                  </p:stCondLst>
                                  <p:iterate type="el" backwards="0">
                                    <p:tmAbs val="0"/>
                                  </p:iterate>
                                  <p:childTnLst>
                                    <p:set>
                                      <p:cBhvr>
                                        <p:cTn id="30" fill="hold"/>
                                        <p:tgtEl>
                                          <p:spTgt spid="309"/>
                                        </p:tgtEl>
                                        <p:attrNameLst>
                                          <p:attrName>style.visibility</p:attrName>
                                        </p:attrNameLst>
                                      </p:cBhvr>
                                      <p:to>
                                        <p:strVal val="visible"/>
                                      </p:to>
                                    </p:set>
                                    <p:animEffect filter="wipe(left)" transition="in">
                                      <p:cBhvr>
                                        <p:cTn id="31" dur="1500"/>
                                        <p:tgtEl>
                                          <p:spTgt spid="309"/>
                                        </p:tgtEl>
                                      </p:cBhvr>
                                    </p:animEffect>
                                  </p:childTnLst>
                                </p:cTn>
                              </p:par>
                            </p:childTnLst>
                          </p:cTn>
                        </p:par>
                        <p:par>
                          <p:cTn id="32" fill="hold">
                            <p:stCondLst>
                              <p:cond delay="1500"/>
                            </p:stCondLst>
                            <p:childTnLst>
                              <p:par>
                                <p:cTn id="33" presetClass="entr" nodeType="afterEffect" presetSubtype="8" presetID="22" grpId="7" fill="hold">
                                  <p:stCondLst>
                                    <p:cond delay="0"/>
                                  </p:stCondLst>
                                  <p:iterate type="el" backwards="0">
                                    <p:tmAbs val="0"/>
                                  </p:iterate>
                                  <p:childTnLst>
                                    <p:set>
                                      <p:cBhvr>
                                        <p:cTn id="34" fill="hold"/>
                                        <p:tgtEl>
                                          <p:spTgt spid="310"/>
                                        </p:tgtEl>
                                        <p:attrNameLst>
                                          <p:attrName>style.visibility</p:attrName>
                                        </p:attrNameLst>
                                      </p:cBhvr>
                                      <p:to>
                                        <p:strVal val="visible"/>
                                      </p:to>
                                    </p:set>
                                    <p:animEffect filter="wipe(left)" transition="in">
                                      <p:cBhvr>
                                        <p:cTn id="35" dur="15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6" grpId="3"/>
      <p:bldP build="whole" bldLvl="1" animBg="1" rev="0" advAuto="0" spid="309" grpId="6"/>
      <p:bldP build="whole" bldLvl="1" animBg="1" rev="0" advAuto="0" spid="308" grpId="5"/>
      <p:bldP build="whole" bldLvl="1" animBg="1" rev="0" advAuto="0" spid="307" grpId="4"/>
      <p:bldP build="whole" bldLvl="1" animBg="1" rev="0" advAuto="0" spid="310" grpId="7"/>
      <p:bldP build="whole" bldLvl="1" animBg="1" rev="0" advAuto="0" spid="304" grpId="1"/>
      <p:bldP build="whole" bldLvl="1" animBg="1" rev="0" advAuto="0" spid="305" grpId="2"/>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3" name="Rectangle"/>
          <p:cNvSpPr/>
          <p:nvPr/>
        </p:nvSpPr>
        <p:spPr>
          <a:xfrm>
            <a:off x="129629" y="1778757"/>
            <a:ext cx="12708737" cy="7871657"/>
          </a:xfrm>
          <a:prstGeom prst="rect">
            <a:avLst/>
          </a:prstGeom>
          <a:solidFill>
            <a:srgbClr val="FFFFFF"/>
          </a:solidFill>
          <a:ln w="25400">
            <a:solidFill>
              <a:srgbClr val="000000"/>
            </a:solidFill>
            <a:miter lim="400000"/>
          </a:ln>
          <a:effectLst>
            <a:outerShdw sx="100000" sy="100000" kx="0" ky="0" algn="b" rotWithShape="0" blurRad="127000" dist="56315" dir="2520000">
              <a:srgbClr val="000000">
                <a:alpha val="25735"/>
              </a:srgbClr>
            </a:outerShdw>
          </a:effectLst>
        </p:spPr>
        <p:txBody>
          <a:bodyPr lIns="50800" tIns="50800" rIns="50800" bIns="50800" anchor="ctr"/>
          <a:lstStyle/>
          <a:p>
            <a:pPr>
              <a:defRPr>
                <a:solidFill>
                  <a:srgbClr val="FFFFFF"/>
                </a:solidFill>
              </a:defRPr>
            </a:pPr>
          </a:p>
        </p:txBody>
      </p:sp>
      <p:sp>
        <p:nvSpPr>
          <p:cNvPr id="314"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pic>
        <p:nvPicPr>
          <p:cNvPr id="315" name="Rounded Rectangle" descr="Rounded Rectangle"/>
          <p:cNvPicPr>
            <a:picLocks noChangeAspect="0"/>
          </p:cNvPicPr>
          <p:nvPr/>
        </p:nvPicPr>
        <p:blipFill>
          <a:blip r:embed="rId2">
            <a:extLst/>
          </a:blip>
          <a:stretch>
            <a:fillRect/>
          </a:stretch>
        </p:blipFill>
        <p:spPr>
          <a:xfrm>
            <a:off x="138669" y="4280145"/>
            <a:ext cx="9915014" cy="813899"/>
          </a:xfrm>
          <a:prstGeom prst="rect">
            <a:avLst/>
          </a:prstGeom>
        </p:spPr>
      </p:pic>
      <p:pic>
        <p:nvPicPr>
          <p:cNvPr id="316" name="Rounded Rectangle" descr="Rounded Rectangle"/>
          <p:cNvPicPr>
            <a:picLocks noChangeAspect="0"/>
          </p:cNvPicPr>
          <p:nvPr/>
        </p:nvPicPr>
        <p:blipFill>
          <a:blip r:embed="rId3">
            <a:extLst/>
          </a:blip>
          <a:stretch>
            <a:fillRect/>
          </a:stretch>
        </p:blipFill>
        <p:spPr>
          <a:xfrm>
            <a:off x="-227" y="7947769"/>
            <a:ext cx="9728109" cy="813899"/>
          </a:xfrm>
          <a:prstGeom prst="rect">
            <a:avLst/>
          </a:prstGeom>
        </p:spPr>
      </p:pic>
      <p:sp>
        <p:nvSpPr>
          <p:cNvPr id="317" name="Ephesians 2:1–3 (NKJV)…"/>
          <p:cNvSpPr txBox="1"/>
          <p:nvPr/>
        </p:nvSpPr>
        <p:spPr>
          <a:xfrm>
            <a:off x="209511" y="1949035"/>
            <a:ext cx="12585778" cy="7531101"/>
          </a:xfrm>
          <a:prstGeom prst="rect">
            <a:avLst/>
          </a:prstGeom>
          <a:ln w="12700">
            <a:miter lim="400000"/>
          </a:ln>
          <a:effectLst>
            <a:outerShdw sx="100000" sy="100000" kx="0" ky="0" algn="b" rotWithShape="0" blurRad="127000" dist="56315" dir="2520000">
              <a:srgbClr val="000000">
                <a:alpha val="257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4600">
                <a:solidFill>
                  <a:srgbClr val="000000"/>
                </a:solidFill>
                <a:latin typeface="Century Gothic"/>
                <a:ea typeface="Century Gothic"/>
                <a:cs typeface="Century Gothic"/>
                <a:sym typeface="Century Gothic"/>
              </a:defRPr>
            </a:pPr>
            <a:r>
              <a:t>Ephesians 2:1–3 (NKJV)</a:t>
            </a:r>
          </a:p>
          <a:p>
            <a:pPr defTabSz="457200">
              <a:spcBef>
                <a:spcPts val="700"/>
              </a:spcBef>
              <a:defRPr sz="4800">
                <a:solidFill>
                  <a:srgbClr val="000000"/>
                </a:solidFill>
                <a:latin typeface="Hoefler Text"/>
                <a:ea typeface="Hoefler Text"/>
                <a:cs typeface="Hoefler Text"/>
                <a:sym typeface="Hoefler Text"/>
              </a:defRPr>
            </a:pPr>
            <a:r>
              <a:rPr baseline="31999"/>
              <a:t>1</a:t>
            </a:r>
            <a:r>
              <a:t> And you </a:t>
            </a:r>
            <a:r>
              <a:rPr i="1"/>
              <a:t>He made alive,</a:t>
            </a:r>
            <a:r>
              <a:t> who were dead in trespasses and sins, </a:t>
            </a:r>
            <a:r>
              <a:rPr baseline="31999"/>
              <a:t>2</a:t>
            </a:r>
            <a:r>
              <a:t> in which you once walked according to the course of this world, according to the prince of the power of the air, the spirit who now works in the sons of disobedience, </a:t>
            </a:r>
            <a:r>
              <a:rPr baseline="31999"/>
              <a:t>3</a:t>
            </a:r>
            <a:r>
              <a:t> among whom also we all once conducted ourselves in the lusts of our flesh, fulfilling the desires of the flesh and of the mind, and were by nature children of wrath, just as the others.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5"/>
                                        </p:tgtEl>
                                        <p:attrNameLst>
                                          <p:attrName>style.visibility</p:attrName>
                                        </p:attrNameLst>
                                      </p:cBhvr>
                                      <p:to>
                                        <p:strVal val="visible"/>
                                      </p:to>
                                    </p:set>
                                    <p:animEffect filter="wipe(left)" transition="in">
                                      <p:cBhvr>
                                        <p:cTn id="7" dur="1500"/>
                                        <p:tgtEl>
                                          <p:spTgt spid="31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16"/>
                                        </p:tgtEl>
                                        <p:attrNameLst>
                                          <p:attrName>style.visibility</p:attrName>
                                        </p:attrNameLst>
                                      </p:cBhvr>
                                      <p:to>
                                        <p:strVal val="visible"/>
                                      </p:to>
                                    </p:set>
                                    <p:animEffect filter="wipe(left)" transition="in">
                                      <p:cBhvr>
                                        <p:cTn id="12" dur="1500"/>
                                        <p:tgtEl>
                                          <p:spTgt spid="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5" grpId="1"/>
      <p:bldP build="whole" bldLvl="1" animBg="1" rev="0" advAuto="0" spid="316" grpId="2"/>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Rectangle"/>
          <p:cNvSpPr/>
          <p:nvPr/>
        </p:nvSpPr>
        <p:spPr>
          <a:xfrm>
            <a:off x="129629" y="1778757"/>
            <a:ext cx="12708737" cy="7871657"/>
          </a:xfrm>
          <a:prstGeom prst="rect">
            <a:avLst/>
          </a:prstGeom>
          <a:solidFill>
            <a:srgbClr val="FFFFFF"/>
          </a:solidFill>
          <a:ln w="25400">
            <a:solidFill>
              <a:srgbClr val="000000"/>
            </a:solidFill>
            <a:miter lim="400000"/>
          </a:ln>
          <a:effectLst>
            <a:outerShdw sx="100000" sy="100000" kx="0" ky="0" algn="b" rotWithShape="0" blurRad="127000" dist="56315" dir="2520000">
              <a:srgbClr val="000000">
                <a:alpha val="25735"/>
              </a:srgbClr>
            </a:outerShdw>
          </a:effectLst>
        </p:spPr>
        <p:txBody>
          <a:bodyPr lIns="50800" tIns="50800" rIns="50800" bIns="50800" anchor="ctr"/>
          <a:lstStyle/>
          <a:p>
            <a:pPr>
              <a:defRPr>
                <a:solidFill>
                  <a:srgbClr val="FFFFFF"/>
                </a:solidFill>
              </a:defRPr>
            </a:pPr>
          </a:p>
        </p:txBody>
      </p:sp>
      <p:sp>
        <p:nvSpPr>
          <p:cNvPr id="320"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pic>
        <p:nvPicPr>
          <p:cNvPr id="321" name="Rounded Rectangle" descr="Rounded Rectangle"/>
          <p:cNvPicPr>
            <a:picLocks noChangeAspect="0"/>
          </p:cNvPicPr>
          <p:nvPr/>
        </p:nvPicPr>
        <p:blipFill>
          <a:blip r:embed="rId2">
            <a:extLst/>
          </a:blip>
          <a:stretch>
            <a:fillRect/>
          </a:stretch>
        </p:blipFill>
        <p:spPr>
          <a:xfrm>
            <a:off x="9535515" y="2972424"/>
            <a:ext cx="3377093" cy="813899"/>
          </a:xfrm>
          <a:prstGeom prst="rect">
            <a:avLst/>
          </a:prstGeom>
        </p:spPr>
      </p:pic>
      <p:pic>
        <p:nvPicPr>
          <p:cNvPr id="322" name="Rounded Rectangle" descr="Rounded Rectangle"/>
          <p:cNvPicPr>
            <a:picLocks noChangeAspect="0"/>
          </p:cNvPicPr>
          <p:nvPr/>
        </p:nvPicPr>
        <p:blipFill>
          <a:blip r:embed="rId3">
            <a:extLst/>
          </a:blip>
          <a:stretch>
            <a:fillRect/>
          </a:stretch>
        </p:blipFill>
        <p:spPr>
          <a:xfrm>
            <a:off x="454094" y="3547250"/>
            <a:ext cx="1548452" cy="813899"/>
          </a:xfrm>
          <a:prstGeom prst="rect">
            <a:avLst/>
          </a:prstGeom>
        </p:spPr>
      </p:pic>
      <p:pic>
        <p:nvPicPr>
          <p:cNvPr id="323" name="Rounded Rectangle" descr="Rounded Rectangle"/>
          <p:cNvPicPr>
            <a:picLocks noChangeAspect="0"/>
          </p:cNvPicPr>
          <p:nvPr/>
        </p:nvPicPr>
        <p:blipFill>
          <a:blip r:embed="rId4">
            <a:extLst/>
          </a:blip>
          <a:stretch>
            <a:fillRect/>
          </a:stretch>
        </p:blipFill>
        <p:spPr>
          <a:xfrm>
            <a:off x="4456538" y="3547250"/>
            <a:ext cx="5070107" cy="813899"/>
          </a:xfrm>
          <a:prstGeom prst="rect">
            <a:avLst/>
          </a:prstGeom>
        </p:spPr>
      </p:pic>
      <p:pic>
        <p:nvPicPr>
          <p:cNvPr id="324" name="Rounded Rectangle" descr="Rounded Rectangle"/>
          <p:cNvPicPr>
            <a:picLocks noChangeAspect="0"/>
          </p:cNvPicPr>
          <p:nvPr/>
        </p:nvPicPr>
        <p:blipFill>
          <a:blip r:embed="rId5">
            <a:extLst/>
          </a:blip>
          <a:stretch>
            <a:fillRect/>
          </a:stretch>
        </p:blipFill>
        <p:spPr>
          <a:xfrm>
            <a:off x="7199472" y="4037059"/>
            <a:ext cx="2469032" cy="813899"/>
          </a:xfrm>
          <a:prstGeom prst="rect">
            <a:avLst/>
          </a:prstGeom>
        </p:spPr>
      </p:pic>
      <p:pic>
        <p:nvPicPr>
          <p:cNvPr id="325" name="Rounded Rectangle" descr="Rounded Rectangle"/>
          <p:cNvPicPr>
            <a:picLocks noChangeAspect="0"/>
          </p:cNvPicPr>
          <p:nvPr/>
        </p:nvPicPr>
        <p:blipFill>
          <a:blip r:embed="rId6">
            <a:extLst/>
          </a:blip>
          <a:stretch>
            <a:fillRect/>
          </a:stretch>
        </p:blipFill>
        <p:spPr>
          <a:xfrm>
            <a:off x="2931131" y="4582847"/>
            <a:ext cx="4952246" cy="813899"/>
          </a:xfrm>
          <a:prstGeom prst="rect">
            <a:avLst/>
          </a:prstGeom>
        </p:spPr>
      </p:pic>
      <p:pic>
        <p:nvPicPr>
          <p:cNvPr id="326" name="Rounded Rectangle" descr="Rounded Rectangle"/>
          <p:cNvPicPr>
            <a:picLocks noChangeAspect="0"/>
          </p:cNvPicPr>
          <p:nvPr/>
        </p:nvPicPr>
        <p:blipFill>
          <a:blip r:embed="rId7">
            <a:extLst/>
          </a:blip>
          <a:stretch>
            <a:fillRect/>
          </a:stretch>
        </p:blipFill>
        <p:spPr>
          <a:xfrm>
            <a:off x="7410976" y="5618445"/>
            <a:ext cx="2046024" cy="813899"/>
          </a:xfrm>
          <a:prstGeom prst="rect">
            <a:avLst/>
          </a:prstGeom>
        </p:spPr>
      </p:pic>
      <p:pic>
        <p:nvPicPr>
          <p:cNvPr id="327" name="Rounded Rectangle" descr="Rounded Rectangle"/>
          <p:cNvPicPr>
            <a:picLocks noChangeAspect="0"/>
          </p:cNvPicPr>
          <p:nvPr/>
        </p:nvPicPr>
        <p:blipFill>
          <a:blip r:embed="rId8">
            <a:extLst/>
          </a:blip>
          <a:stretch>
            <a:fillRect/>
          </a:stretch>
        </p:blipFill>
        <p:spPr>
          <a:xfrm>
            <a:off x="1853550" y="6180816"/>
            <a:ext cx="8159187" cy="813899"/>
          </a:xfrm>
          <a:prstGeom prst="rect">
            <a:avLst/>
          </a:prstGeom>
        </p:spPr>
      </p:pic>
      <p:pic>
        <p:nvPicPr>
          <p:cNvPr id="328" name="Rounded Rectangle" descr="Rounded Rectangle"/>
          <p:cNvPicPr>
            <a:picLocks noChangeAspect="0"/>
          </p:cNvPicPr>
          <p:nvPr/>
        </p:nvPicPr>
        <p:blipFill>
          <a:blip r:embed="rId9">
            <a:extLst/>
          </a:blip>
          <a:stretch>
            <a:fillRect/>
          </a:stretch>
        </p:blipFill>
        <p:spPr>
          <a:xfrm>
            <a:off x="10289975" y="6180816"/>
            <a:ext cx="2186571" cy="813899"/>
          </a:xfrm>
          <a:prstGeom prst="rect">
            <a:avLst/>
          </a:prstGeom>
        </p:spPr>
      </p:pic>
      <p:pic>
        <p:nvPicPr>
          <p:cNvPr id="329" name="Rounded Rectangle" descr="Rounded Rectangle"/>
          <p:cNvPicPr>
            <a:picLocks noChangeAspect="0"/>
          </p:cNvPicPr>
          <p:nvPr/>
        </p:nvPicPr>
        <p:blipFill>
          <a:blip r:embed="rId10">
            <a:extLst/>
          </a:blip>
          <a:stretch>
            <a:fillRect/>
          </a:stretch>
        </p:blipFill>
        <p:spPr>
          <a:xfrm>
            <a:off x="1027871" y="7778785"/>
            <a:ext cx="7542388" cy="813899"/>
          </a:xfrm>
          <a:prstGeom prst="rect">
            <a:avLst/>
          </a:prstGeom>
        </p:spPr>
      </p:pic>
      <p:sp>
        <p:nvSpPr>
          <p:cNvPr id="330" name="Ephesians 4:17–24 (NKJV)…"/>
          <p:cNvSpPr txBox="1"/>
          <p:nvPr/>
        </p:nvSpPr>
        <p:spPr>
          <a:xfrm>
            <a:off x="209511" y="1879185"/>
            <a:ext cx="12585778" cy="7670801"/>
          </a:xfrm>
          <a:prstGeom prst="rect">
            <a:avLst/>
          </a:prstGeom>
          <a:ln w="12700">
            <a:miter lim="400000"/>
          </a:ln>
          <a:effectLst>
            <a:outerShdw sx="100000" sy="100000" kx="0" ky="0" algn="b" rotWithShape="0" blurRad="127000" dist="56315" dir="2520000">
              <a:srgbClr val="000000">
                <a:alpha val="257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3500">
                <a:solidFill>
                  <a:srgbClr val="000000"/>
                </a:solidFill>
                <a:latin typeface="Century Gothic"/>
                <a:ea typeface="Century Gothic"/>
                <a:cs typeface="Century Gothic"/>
                <a:sym typeface="Century Gothic"/>
              </a:defRPr>
            </a:pPr>
            <a:r>
              <a:t>Ephesians 4:17–24 (NKJV)</a:t>
            </a:r>
          </a:p>
          <a:p>
            <a:pPr defTabSz="457200">
              <a:spcBef>
                <a:spcPts val="700"/>
              </a:spcBef>
              <a:defRPr sz="3500">
                <a:solidFill>
                  <a:srgbClr val="000000"/>
                </a:solidFill>
                <a:latin typeface="Hoefler Text"/>
                <a:ea typeface="Hoefler Text"/>
                <a:cs typeface="Hoefler Text"/>
                <a:sym typeface="Hoefler Text"/>
              </a:defRPr>
            </a:pPr>
            <a:r>
              <a:rPr baseline="31999"/>
              <a:t>17</a:t>
            </a:r>
            <a:r>
              <a:t> This I say, therefore, and testify in the Lord, that you should no longer walk as the rest of the Gentiles walk, in the futility of their mind, </a:t>
            </a:r>
            <a:r>
              <a:rPr baseline="31999"/>
              <a:t>18</a:t>
            </a:r>
            <a:r>
              <a:t> having their understanding darkened, being alienated from the life of God, because of the ignorance that is in them, because of the blindness of their heart; </a:t>
            </a:r>
            <a:r>
              <a:rPr baseline="31999"/>
              <a:t>19</a:t>
            </a:r>
            <a:r>
              <a:t> who, being past feeling, have given themselves over to lewdness, to work all uncleanness with greediness. </a:t>
            </a:r>
            <a:r>
              <a:rPr baseline="31999"/>
              <a:t>20</a:t>
            </a:r>
            <a:r>
              <a:t> But you have not so learned Christ, </a:t>
            </a:r>
            <a:r>
              <a:rPr baseline="31999"/>
              <a:t>21</a:t>
            </a:r>
            <a:r>
              <a:t> if indeed you have heard Him and have been taught by Him, as the truth is in Jesus: </a:t>
            </a:r>
            <a:r>
              <a:rPr baseline="31999"/>
              <a:t>22</a:t>
            </a:r>
            <a:r>
              <a:t> that you put off, concerning your former conduct, the old man which grows corrupt according to the deceitful lusts, </a:t>
            </a:r>
            <a:r>
              <a:rPr baseline="31999"/>
              <a:t>23</a:t>
            </a:r>
            <a:r>
              <a:t> and be renewed in the spirit of your mind, </a:t>
            </a:r>
            <a:r>
              <a:rPr baseline="31999"/>
              <a:t>24</a:t>
            </a:r>
            <a:r>
              <a:t> and that you put on the new man which was created according to God, in true righteousness and holiness.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1"/>
                                        </p:tgtEl>
                                        <p:attrNameLst>
                                          <p:attrName>style.visibility</p:attrName>
                                        </p:attrNameLst>
                                      </p:cBhvr>
                                      <p:to>
                                        <p:strVal val="visible"/>
                                      </p:to>
                                    </p:set>
                                    <p:animEffect filter="wipe(left)" transition="in">
                                      <p:cBhvr>
                                        <p:cTn id="7" dur="1500"/>
                                        <p:tgtEl>
                                          <p:spTgt spid="321"/>
                                        </p:tgtEl>
                                      </p:cBhvr>
                                    </p:animEffect>
                                  </p:childTnLst>
                                </p:cTn>
                              </p:par>
                            </p:childTnLst>
                          </p:cTn>
                        </p:par>
                        <p:par>
                          <p:cTn id="8" fill="hold">
                            <p:stCondLst>
                              <p:cond delay="1500"/>
                            </p:stCondLst>
                            <p:childTnLst>
                              <p:par>
                                <p:cTn id="9" presetClass="entr" nodeType="afterEffect" presetSubtype="8" presetID="22" grpId="2" fill="hold">
                                  <p:stCondLst>
                                    <p:cond delay="0"/>
                                  </p:stCondLst>
                                  <p:iterate type="el" backwards="0">
                                    <p:tmAbs val="0"/>
                                  </p:iterate>
                                  <p:childTnLst>
                                    <p:set>
                                      <p:cBhvr>
                                        <p:cTn id="10" fill="hold"/>
                                        <p:tgtEl>
                                          <p:spTgt spid="322"/>
                                        </p:tgtEl>
                                        <p:attrNameLst>
                                          <p:attrName>style.visibility</p:attrName>
                                        </p:attrNameLst>
                                      </p:cBhvr>
                                      <p:to>
                                        <p:strVal val="visible"/>
                                      </p:to>
                                    </p:set>
                                    <p:animEffect filter="wipe(left)" transition="in">
                                      <p:cBhvr>
                                        <p:cTn id="11" dur="1500"/>
                                        <p:tgtEl>
                                          <p:spTgt spid="322"/>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323"/>
                                        </p:tgtEl>
                                        <p:attrNameLst>
                                          <p:attrName>style.visibility</p:attrName>
                                        </p:attrNameLst>
                                      </p:cBhvr>
                                      <p:to>
                                        <p:strVal val="visible"/>
                                      </p:to>
                                    </p:set>
                                    <p:animEffect filter="wipe(left)" transition="in">
                                      <p:cBhvr>
                                        <p:cTn id="16" dur="1500"/>
                                        <p:tgtEl>
                                          <p:spTgt spid="323"/>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22" grpId="4" fill="hold">
                                  <p:stCondLst>
                                    <p:cond delay="0"/>
                                  </p:stCondLst>
                                  <p:iterate type="el" backwards="0">
                                    <p:tmAbs val="0"/>
                                  </p:iterate>
                                  <p:childTnLst>
                                    <p:set>
                                      <p:cBhvr>
                                        <p:cTn id="20" fill="hold"/>
                                        <p:tgtEl>
                                          <p:spTgt spid="324"/>
                                        </p:tgtEl>
                                        <p:attrNameLst>
                                          <p:attrName>style.visibility</p:attrName>
                                        </p:attrNameLst>
                                      </p:cBhvr>
                                      <p:to>
                                        <p:strVal val="visible"/>
                                      </p:to>
                                    </p:set>
                                    <p:animEffect filter="wipe(left)" transition="in">
                                      <p:cBhvr>
                                        <p:cTn id="21" dur="1500"/>
                                        <p:tgtEl>
                                          <p:spTgt spid="324"/>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8" presetID="22" grpId="5" fill="hold">
                                  <p:stCondLst>
                                    <p:cond delay="0"/>
                                  </p:stCondLst>
                                  <p:iterate type="el" backwards="0">
                                    <p:tmAbs val="0"/>
                                  </p:iterate>
                                  <p:childTnLst>
                                    <p:set>
                                      <p:cBhvr>
                                        <p:cTn id="25" fill="hold"/>
                                        <p:tgtEl>
                                          <p:spTgt spid="325"/>
                                        </p:tgtEl>
                                        <p:attrNameLst>
                                          <p:attrName>style.visibility</p:attrName>
                                        </p:attrNameLst>
                                      </p:cBhvr>
                                      <p:to>
                                        <p:strVal val="visible"/>
                                      </p:to>
                                    </p:set>
                                    <p:animEffect filter="wipe(left)" transition="in">
                                      <p:cBhvr>
                                        <p:cTn id="26" dur="1500"/>
                                        <p:tgtEl>
                                          <p:spTgt spid="325"/>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8" presetID="22" grpId="6" fill="hold">
                                  <p:stCondLst>
                                    <p:cond delay="0"/>
                                  </p:stCondLst>
                                  <p:iterate type="el" backwards="0">
                                    <p:tmAbs val="0"/>
                                  </p:iterate>
                                  <p:childTnLst>
                                    <p:set>
                                      <p:cBhvr>
                                        <p:cTn id="30" fill="hold"/>
                                        <p:tgtEl>
                                          <p:spTgt spid="326"/>
                                        </p:tgtEl>
                                        <p:attrNameLst>
                                          <p:attrName>style.visibility</p:attrName>
                                        </p:attrNameLst>
                                      </p:cBhvr>
                                      <p:to>
                                        <p:strVal val="visible"/>
                                      </p:to>
                                    </p:set>
                                    <p:animEffect filter="wipe(left)" transition="in">
                                      <p:cBhvr>
                                        <p:cTn id="31" dur="1500"/>
                                        <p:tgtEl>
                                          <p:spTgt spid="326"/>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8" presetID="22" grpId="7" fill="hold">
                                  <p:stCondLst>
                                    <p:cond delay="0"/>
                                  </p:stCondLst>
                                  <p:iterate type="el" backwards="0">
                                    <p:tmAbs val="0"/>
                                  </p:iterate>
                                  <p:childTnLst>
                                    <p:set>
                                      <p:cBhvr>
                                        <p:cTn id="35" fill="hold"/>
                                        <p:tgtEl>
                                          <p:spTgt spid="327"/>
                                        </p:tgtEl>
                                        <p:attrNameLst>
                                          <p:attrName>style.visibility</p:attrName>
                                        </p:attrNameLst>
                                      </p:cBhvr>
                                      <p:to>
                                        <p:strVal val="visible"/>
                                      </p:to>
                                    </p:set>
                                    <p:animEffect filter="wipe(left)" transition="in">
                                      <p:cBhvr>
                                        <p:cTn id="36" dur="1500"/>
                                        <p:tgtEl>
                                          <p:spTgt spid="327"/>
                                        </p:tgtEl>
                                      </p:cBhvr>
                                    </p:animEffect>
                                  </p:childTnLst>
                                </p:cTn>
                              </p:par>
                            </p:childTnLst>
                          </p:cTn>
                        </p:par>
                        <p:par>
                          <p:cTn id="37" fill="hold">
                            <p:stCondLst>
                              <p:cond delay="1500"/>
                            </p:stCondLst>
                            <p:childTnLst>
                              <p:par>
                                <p:cTn id="38" presetClass="entr" nodeType="afterEffect" presetSubtype="8" presetID="22" grpId="8" fill="hold">
                                  <p:stCondLst>
                                    <p:cond delay="0"/>
                                  </p:stCondLst>
                                  <p:iterate type="el" backwards="0">
                                    <p:tmAbs val="0"/>
                                  </p:iterate>
                                  <p:childTnLst>
                                    <p:set>
                                      <p:cBhvr>
                                        <p:cTn id="39" fill="hold"/>
                                        <p:tgtEl>
                                          <p:spTgt spid="328"/>
                                        </p:tgtEl>
                                        <p:attrNameLst>
                                          <p:attrName>style.visibility</p:attrName>
                                        </p:attrNameLst>
                                      </p:cBhvr>
                                      <p:to>
                                        <p:strVal val="visible"/>
                                      </p:to>
                                    </p:set>
                                    <p:animEffect filter="wipe(left)" transition="in">
                                      <p:cBhvr>
                                        <p:cTn id="40" dur="1500"/>
                                        <p:tgtEl>
                                          <p:spTgt spid="328"/>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9" fill="hold">
                                  <p:stCondLst>
                                    <p:cond delay="0"/>
                                  </p:stCondLst>
                                  <p:iterate type="el" backwards="0">
                                    <p:tmAbs val="0"/>
                                  </p:iterate>
                                  <p:childTnLst>
                                    <p:set>
                                      <p:cBhvr>
                                        <p:cTn id="44" fill="hold"/>
                                        <p:tgtEl>
                                          <p:spTgt spid="329"/>
                                        </p:tgtEl>
                                        <p:attrNameLst>
                                          <p:attrName>style.visibility</p:attrName>
                                        </p:attrNameLst>
                                      </p:cBhvr>
                                      <p:to>
                                        <p:strVal val="visible"/>
                                      </p:to>
                                    </p:set>
                                    <p:animEffect filter="wipe(left)" transition="in">
                                      <p:cBhvr>
                                        <p:cTn id="45" dur="15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7" grpId="7"/>
      <p:bldP build="whole" bldLvl="1" animBg="1" rev="0" advAuto="0" spid="322" grpId="2"/>
      <p:bldP build="whole" bldLvl="1" animBg="1" rev="0" advAuto="0" spid="328" grpId="8"/>
      <p:bldP build="whole" bldLvl="1" animBg="1" rev="0" advAuto="0" spid="325" grpId="5"/>
      <p:bldP build="whole" bldLvl="1" animBg="1" rev="0" advAuto="0" spid="324" grpId="4"/>
      <p:bldP build="whole" bldLvl="1" animBg="1" rev="0" advAuto="0" spid="321" grpId="1"/>
      <p:bldP build="whole" bldLvl="1" animBg="1" rev="0" advAuto="0" spid="326" grpId="6"/>
      <p:bldP build="whole" bldLvl="1" animBg="1" rev="0" advAuto="0" spid="323" grpId="3"/>
      <p:bldP build="whole" bldLvl="1" animBg="1" rev="0" advAuto="0" spid="329" grpId="9"/>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Rectangle"/>
          <p:cNvSpPr/>
          <p:nvPr/>
        </p:nvSpPr>
        <p:spPr>
          <a:xfrm>
            <a:off x="129629" y="1778757"/>
            <a:ext cx="12708737" cy="7871657"/>
          </a:xfrm>
          <a:prstGeom prst="rect">
            <a:avLst/>
          </a:prstGeom>
          <a:solidFill>
            <a:srgbClr val="FFFFFF"/>
          </a:solidFill>
          <a:ln w="25400">
            <a:solidFill>
              <a:srgbClr val="000000"/>
            </a:solidFill>
            <a:miter lim="400000"/>
          </a:ln>
          <a:effectLst>
            <a:outerShdw sx="100000" sy="100000" kx="0" ky="0" algn="b" rotWithShape="0" blurRad="127000" dist="56315" dir="2520000">
              <a:srgbClr val="000000">
                <a:alpha val="25735"/>
              </a:srgbClr>
            </a:outerShdw>
          </a:effectLst>
        </p:spPr>
        <p:txBody>
          <a:bodyPr lIns="50800" tIns="50800" rIns="50800" bIns="50800" anchor="ctr"/>
          <a:lstStyle/>
          <a:p>
            <a:pPr>
              <a:defRPr>
                <a:solidFill>
                  <a:srgbClr val="FFFFFF"/>
                </a:solidFill>
              </a:defRPr>
            </a:pPr>
          </a:p>
        </p:txBody>
      </p:sp>
      <p:sp>
        <p:nvSpPr>
          <p:cNvPr id="333"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pic>
        <p:nvPicPr>
          <p:cNvPr id="334" name="Rounded Rectangle" descr="Rounded Rectangle"/>
          <p:cNvPicPr>
            <a:picLocks noChangeAspect="0"/>
          </p:cNvPicPr>
          <p:nvPr/>
        </p:nvPicPr>
        <p:blipFill>
          <a:blip r:embed="rId2">
            <a:extLst/>
          </a:blip>
          <a:stretch>
            <a:fillRect/>
          </a:stretch>
        </p:blipFill>
        <p:spPr>
          <a:xfrm>
            <a:off x="314148" y="5933471"/>
            <a:ext cx="10273624" cy="1007855"/>
          </a:xfrm>
          <a:prstGeom prst="rect">
            <a:avLst/>
          </a:prstGeom>
        </p:spPr>
      </p:pic>
      <p:pic>
        <p:nvPicPr>
          <p:cNvPr id="335" name="Rounded Rectangle" descr="Rounded Rectangle"/>
          <p:cNvPicPr>
            <a:picLocks noChangeAspect="0"/>
          </p:cNvPicPr>
          <p:nvPr/>
        </p:nvPicPr>
        <p:blipFill>
          <a:blip r:embed="rId3">
            <a:extLst/>
          </a:blip>
          <a:stretch>
            <a:fillRect/>
          </a:stretch>
        </p:blipFill>
        <p:spPr>
          <a:xfrm>
            <a:off x="147262" y="6746205"/>
            <a:ext cx="12611179" cy="1007855"/>
          </a:xfrm>
          <a:prstGeom prst="rect">
            <a:avLst/>
          </a:prstGeom>
        </p:spPr>
      </p:pic>
      <p:sp>
        <p:nvSpPr>
          <p:cNvPr id="336" name="Romans 12:1–2 (NKJV)…"/>
          <p:cNvSpPr txBox="1"/>
          <p:nvPr/>
        </p:nvSpPr>
        <p:spPr>
          <a:xfrm>
            <a:off x="209511" y="1879185"/>
            <a:ext cx="12585778" cy="7467601"/>
          </a:xfrm>
          <a:prstGeom prst="rect">
            <a:avLst/>
          </a:prstGeom>
          <a:ln w="12700">
            <a:miter lim="400000"/>
          </a:ln>
          <a:effectLst>
            <a:outerShdw sx="100000" sy="100000" kx="0" ky="0" algn="b" rotWithShape="0" blurRad="127000" dist="56315" dir="2520000">
              <a:srgbClr val="000000">
                <a:alpha val="257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5000">
                <a:solidFill>
                  <a:srgbClr val="000000"/>
                </a:solidFill>
                <a:latin typeface="Century Gothic"/>
                <a:ea typeface="Century Gothic"/>
                <a:cs typeface="Century Gothic"/>
                <a:sym typeface="Century Gothic"/>
              </a:defRPr>
            </a:pPr>
            <a:r>
              <a:t>Romans 12:1–2 (NKJV)</a:t>
            </a:r>
          </a:p>
          <a:p>
            <a:pPr defTabSz="457200">
              <a:spcBef>
                <a:spcPts val="700"/>
              </a:spcBef>
              <a:defRPr sz="5300">
                <a:solidFill>
                  <a:srgbClr val="000000"/>
                </a:solidFill>
                <a:latin typeface="Hoefler Text"/>
                <a:ea typeface="Hoefler Text"/>
                <a:cs typeface="Hoefler Text"/>
                <a:sym typeface="Hoefler Text"/>
              </a:defRPr>
            </a:pPr>
            <a:r>
              <a:rPr baseline="31999"/>
              <a:t>1</a:t>
            </a:r>
            <a:r>
              <a:t> I beseech you therefore, brethren, by the mercies of God, that you present your bodies a living sacrifice, holy, acceptable to God, </a:t>
            </a:r>
            <a:r>
              <a:rPr i="1"/>
              <a:t>which is</a:t>
            </a:r>
            <a:r>
              <a:t> your reasonable service. </a:t>
            </a:r>
            <a:r>
              <a:rPr baseline="31999"/>
              <a:t>2</a:t>
            </a:r>
            <a:r>
              <a:t> And do not be conformed to this world, but be transformed by the renewing of your mind, that you may prove what </a:t>
            </a:r>
            <a:r>
              <a:rPr i="1"/>
              <a:t>is</a:t>
            </a:r>
            <a:r>
              <a:t> that good and acceptable and perfect will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4"/>
                                        </p:tgtEl>
                                        <p:attrNameLst>
                                          <p:attrName>style.visibility</p:attrName>
                                        </p:attrNameLst>
                                      </p:cBhvr>
                                      <p:to>
                                        <p:strVal val="visible"/>
                                      </p:to>
                                    </p:set>
                                    <p:animEffect filter="wipe(left)" transition="in">
                                      <p:cBhvr>
                                        <p:cTn id="7" dur="1500"/>
                                        <p:tgtEl>
                                          <p:spTgt spid="33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35"/>
                                        </p:tgtEl>
                                        <p:attrNameLst>
                                          <p:attrName>style.visibility</p:attrName>
                                        </p:attrNameLst>
                                      </p:cBhvr>
                                      <p:to>
                                        <p:strVal val="visible"/>
                                      </p:to>
                                    </p:set>
                                    <p:animEffect filter="wipe(left)" transition="in">
                                      <p:cBhvr>
                                        <p:cTn id="12" dur="1500"/>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5" grpId="2"/>
      <p:bldP build="whole" bldLvl="1" animBg="1" rev="0" advAuto="0" spid="334"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sp>
        <p:nvSpPr>
          <p:cNvPr id="339" name="The impact of the world:…"/>
          <p:cNvSpPr txBox="1"/>
          <p:nvPr/>
        </p:nvSpPr>
        <p:spPr>
          <a:xfrm>
            <a:off x="6066305" y="1993682"/>
            <a:ext cx="6616684" cy="758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200"/>
              </a:spcBef>
              <a:buSzPct val="75000"/>
              <a:buBlip>
                <a:blip r:embed="rId2"/>
              </a:buBlip>
              <a:defRPr b="1" sz="4000">
                <a:solidFill>
                  <a:srgbClr val="000000"/>
                </a:solidFill>
                <a:latin typeface="Century Gothic"/>
                <a:ea typeface="Century Gothic"/>
                <a:cs typeface="Century Gothic"/>
                <a:sym typeface="Century Gothic"/>
              </a:defRPr>
            </a:pPr>
            <a:r>
              <a:t>The impact of the world:  </a:t>
            </a:r>
          </a:p>
          <a:p>
            <a:pPr lvl="1" marL="909052" indent="-401052" algn="l">
              <a:spcBef>
                <a:spcPts val="1200"/>
              </a:spcBef>
              <a:buSzPct val="75000"/>
              <a:buBlip>
                <a:blip r:embed="rId3"/>
              </a:buBlip>
              <a:defRPr sz="3400">
                <a:solidFill>
                  <a:srgbClr val="000000"/>
                </a:solidFill>
                <a:latin typeface="Century Gothic"/>
                <a:ea typeface="Century Gothic"/>
                <a:cs typeface="Century Gothic"/>
                <a:sym typeface="Century Gothic"/>
              </a:defRPr>
            </a:pPr>
            <a:r>
              <a:rPr b="1"/>
              <a:t>Movie industry</a:t>
            </a:r>
            <a:r>
              <a:t>: from Pornography to Disney …</a:t>
            </a:r>
          </a:p>
          <a:p>
            <a:pPr lvl="1" marL="909052" indent="-401052" algn="l">
              <a:spcBef>
                <a:spcPts val="1200"/>
              </a:spcBef>
              <a:buSzPct val="75000"/>
              <a:buBlip>
                <a:blip r:embed="rId3"/>
              </a:buBlip>
              <a:defRPr sz="3400">
                <a:solidFill>
                  <a:srgbClr val="000000"/>
                </a:solidFill>
                <a:latin typeface="Century Gothic"/>
                <a:ea typeface="Century Gothic"/>
                <a:cs typeface="Century Gothic"/>
                <a:sym typeface="Century Gothic"/>
              </a:defRPr>
            </a:pPr>
            <a:r>
              <a:rPr b="1"/>
              <a:t>Television</a:t>
            </a:r>
            <a:r>
              <a:t>: from Sitcoms to Reality TV - even the news media …</a:t>
            </a:r>
          </a:p>
          <a:p>
            <a:pPr lvl="1" marL="909052" indent="-401052" algn="l">
              <a:spcBef>
                <a:spcPts val="1200"/>
              </a:spcBef>
              <a:buSzPct val="75000"/>
              <a:buBlip>
                <a:blip r:embed="rId3"/>
              </a:buBlip>
              <a:defRPr sz="3400">
                <a:solidFill>
                  <a:srgbClr val="000000"/>
                </a:solidFill>
                <a:latin typeface="Century Gothic"/>
                <a:ea typeface="Century Gothic"/>
                <a:cs typeface="Century Gothic"/>
                <a:sym typeface="Century Gothic"/>
              </a:defRPr>
            </a:pPr>
            <a:r>
              <a:rPr b="1"/>
              <a:t>Music industry</a:t>
            </a:r>
            <a:r>
              <a:t>: from Rap to Country …</a:t>
            </a:r>
          </a:p>
          <a:p>
            <a:pPr lvl="1" marL="909052" indent="-401052" algn="l">
              <a:spcBef>
                <a:spcPts val="1200"/>
              </a:spcBef>
              <a:buSzPct val="75000"/>
              <a:buBlip>
                <a:blip r:embed="rId3"/>
              </a:buBlip>
              <a:defRPr sz="3400">
                <a:solidFill>
                  <a:srgbClr val="000000"/>
                </a:solidFill>
                <a:latin typeface="Century Gothic"/>
                <a:ea typeface="Century Gothic"/>
                <a:cs typeface="Century Gothic"/>
                <a:sym typeface="Century Gothic"/>
              </a:defRPr>
            </a:pPr>
            <a:r>
              <a:rPr b="1"/>
              <a:t>Internet</a:t>
            </a:r>
            <a:r>
              <a:t>: from Porn to Facebook - every evil thing imaginable at your fingertips … (CAN ROB US OF OUR TIME)!</a:t>
            </a:r>
          </a:p>
        </p:txBody>
      </p:sp>
      <p:pic>
        <p:nvPicPr>
          <p:cNvPr id="340" name="Image" descr="Image"/>
          <p:cNvPicPr>
            <a:picLocks noChangeAspect="1"/>
          </p:cNvPicPr>
          <p:nvPr/>
        </p:nvPicPr>
        <p:blipFill>
          <a:blip r:embed="rId4">
            <a:extLst/>
          </a:blip>
          <a:stretch>
            <a:fillRect/>
          </a:stretch>
        </p:blipFill>
        <p:spPr>
          <a:xfrm>
            <a:off x="593526" y="2021944"/>
            <a:ext cx="5522407" cy="7423776"/>
          </a:xfrm>
          <a:prstGeom prst="rect">
            <a:avLst/>
          </a:prstGeom>
          <a:ln w="12700">
            <a:miter lim="400000"/>
          </a:ln>
          <a:effectLst>
            <a:outerShdw sx="100000" sy="100000" kx="0" ky="0" algn="b" rotWithShape="0" blurRad="152400" dist="114300" dir="2520000">
              <a:srgbClr val="000000"/>
            </a:outerShdw>
          </a:effectLst>
        </p:spPr>
      </p:pic>
      <p:grpSp>
        <p:nvGrpSpPr>
          <p:cNvPr id="343" name="WE MUST BE ABLE TO DISCERN…"/>
          <p:cNvGrpSpPr/>
          <p:nvPr/>
        </p:nvGrpSpPr>
        <p:grpSpPr>
          <a:xfrm>
            <a:off x="238501" y="4676585"/>
            <a:ext cx="6232457" cy="2870200"/>
            <a:chOff x="0" y="0"/>
            <a:chExt cx="6232456" cy="2870199"/>
          </a:xfrm>
        </p:grpSpPr>
        <p:sp>
          <p:nvSpPr>
            <p:cNvPr id="342" name="WE MUST BE ABLE TO DISCERN…"/>
            <p:cNvSpPr txBox="1"/>
            <p:nvPr/>
          </p:nvSpPr>
          <p:spPr>
            <a:xfrm>
              <a:off x="76200" y="50800"/>
              <a:ext cx="6080057" cy="2667000"/>
            </a:xfrm>
            <a:prstGeom prst="rect">
              <a:avLst/>
            </a:prstGeom>
            <a:blipFill rotWithShape="1">
              <a:blip r:embed="rId5"/>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a:solidFill>
                    <a:srgbClr val="FFFC79"/>
                  </a:solidFill>
                  <a:effectLst>
                    <a:outerShdw sx="100000" sy="100000" kx="0" ky="0" algn="b" rotWithShape="0" blurRad="76200" dist="63500" dir="1461541">
                      <a:srgbClr val="000000"/>
                    </a:outerShdw>
                  </a:effectLst>
                </a:defRPr>
              </a:pPr>
              <a:r>
                <a:t>WE MUST BE ABLE TO DISCERN </a:t>
              </a:r>
            </a:p>
            <a:p>
              <a:pPr>
                <a:defRPr>
                  <a:solidFill>
                    <a:srgbClr val="FFFFFF"/>
                  </a:solidFill>
                  <a:effectLst>
                    <a:outerShdw sx="100000" sy="100000" kx="0" ky="0" algn="b" rotWithShape="0" blurRad="76200" dist="63500" dir="1461541">
                      <a:srgbClr val="000000"/>
                    </a:outerShdw>
                  </a:effectLst>
                </a:defRPr>
              </a:pPr>
              <a:r>
                <a:t>HEALTHY FROM UNHEALTHY!</a:t>
              </a:r>
            </a:p>
            <a:p>
              <a:pPr>
                <a:defRPr>
                  <a:solidFill>
                    <a:srgbClr val="FFFFFF"/>
                  </a:solidFill>
                  <a:effectLst>
                    <a:outerShdw sx="100000" sy="100000" kx="0" ky="0" algn="b" rotWithShape="0" blurRad="76200" dist="63500" dir="1461541">
                      <a:srgbClr val="000000"/>
                    </a:outerShdw>
                  </a:effectLst>
                </a:defRPr>
              </a:pPr>
              <a:r>
                <a:t>GOOD FROM BAD!</a:t>
              </a:r>
            </a:p>
            <a:p>
              <a:pPr>
                <a:defRPr>
                  <a:solidFill>
                    <a:srgbClr val="FFFFFF"/>
                  </a:solidFill>
                  <a:effectLst>
                    <a:outerShdw sx="100000" sy="100000" kx="0" ky="0" algn="b" rotWithShape="0" blurRad="76200" dist="63500" dir="1461541">
                      <a:srgbClr val="000000"/>
                    </a:outerShdw>
                  </a:effectLst>
                </a:defRPr>
              </a:pPr>
              <a:r>
                <a:t>OUR OWN VULNERABILITY</a:t>
              </a:r>
            </a:p>
            <a:p>
              <a:pPr>
                <a:defRPr>
                  <a:solidFill>
                    <a:schemeClr val="accent3">
                      <a:satOff val="9363"/>
                      <a:lumOff val="10544"/>
                    </a:schemeClr>
                  </a:solidFill>
                  <a:effectLst>
                    <a:outerShdw sx="100000" sy="100000" kx="0" ky="0" algn="b" rotWithShape="0" blurRad="76200" dist="63500" dir="1461541">
                      <a:srgbClr val="000000"/>
                    </a:outerShdw>
                  </a:effectLst>
                </a:defRPr>
              </a:pPr>
              <a:r>
                <a:t>1 John 2:15-17</a:t>
              </a:r>
            </a:p>
          </p:txBody>
        </p:sp>
        <p:pic>
          <p:nvPicPr>
            <p:cNvPr id="341" name="WE MUST BE ABLE TO DISCERN…" descr="WE MUST BE ABLE TO DISCERN…"/>
            <p:cNvPicPr>
              <a:picLocks noChangeAspect="0"/>
            </p:cNvPicPr>
            <p:nvPr/>
          </p:nvPicPr>
          <p:blipFill>
            <a:blip r:embed="rId6">
              <a:extLst/>
            </a:blip>
            <a:stretch>
              <a:fillRect/>
            </a:stretch>
          </p:blipFill>
          <p:spPr>
            <a:xfrm>
              <a:off x="-1" y="0"/>
              <a:ext cx="6232457" cy="28702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9">
                                            <p:txEl>
                                              <p:pRg st="1" end="1"/>
                                            </p:txEl>
                                          </p:spTgt>
                                        </p:tgtEl>
                                        <p:attrNameLst>
                                          <p:attrName>style.visibility</p:attrName>
                                        </p:attrNameLst>
                                      </p:cBhvr>
                                      <p:to>
                                        <p:strVal val="visible"/>
                                      </p:to>
                                    </p:set>
                                    <p:animEffect filter="wipe(left)" transition="in">
                                      <p:cBhvr>
                                        <p:cTn id="7" dur="1500"/>
                                        <p:tgtEl>
                                          <p:spTgt spid="3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39">
                                            <p:txEl>
                                              <p:pRg st="2" end="2"/>
                                            </p:txEl>
                                          </p:spTgt>
                                        </p:tgtEl>
                                        <p:attrNameLst>
                                          <p:attrName>style.visibility</p:attrName>
                                        </p:attrNameLst>
                                      </p:cBhvr>
                                      <p:to>
                                        <p:strVal val="visible"/>
                                      </p:to>
                                    </p:set>
                                    <p:animEffect filter="wipe(left)" transition="in">
                                      <p:cBhvr>
                                        <p:cTn id="12" dur="1500"/>
                                        <p:tgtEl>
                                          <p:spTgt spid="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39">
                                            <p:txEl>
                                              <p:pRg st="3" end="3"/>
                                            </p:txEl>
                                          </p:spTgt>
                                        </p:tgtEl>
                                        <p:attrNameLst>
                                          <p:attrName>style.visibility</p:attrName>
                                        </p:attrNameLst>
                                      </p:cBhvr>
                                      <p:to>
                                        <p:strVal val="visible"/>
                                      </p:to>
                                    </p:set>
                                    <p:animEffect filter="wipe(left)" transition="in">
                                      <p:cBhvr>
                                        <p:cTn id="17" dur="1500"/>
                                        <p:tgtEl>
                                          <p:spTgt spid="3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39">
                                            <p:txEl>
                                              <p:pRg st="4" end="4"/>
                                            </p:txEl>
                                          </p:spTgt>
                                        </p:tgtEl>
                                        <p:attrNameLst>
                                          <p:attrName>style.visibility</p:attrName>
                                        </p:attrNameLst>
                                      </p:cBhvr>
                                      <p:to>
                                        <p:strVal val="visible"/>
                                      </p:to>
                                    </p:set>
                                    <p:animEffect filter="wipe(left)" transition="in">
                                      <p:cBhvr>
                                        <p:cTn id="22" dur="1500"/>
                                        <p:tgtEl>
                                          <p:spTgt spid="3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2" fill="hold">
                                  <p:stCondLst>
                                    <p:cond delay="0"/>
                                  </p:stCondLst>
                                  <p:iterate type="el" backwards="0">
                                    <p:tmAbs val="0"/>
                                  </p:iterate>
                                  <p:childTnLst>
                                    <p:set>
                                      <p:cBhvr>
                                        <p:cTn id="26" fill="hold"/>
                                        <p:tgtEl>
                                          <p:spTgt spid="343"/>
                                        </p:tgtEl>
                                        <p:attrNameLst>
                                          <p:attrName>style.visibility</p:attrName>
                                        </p:attrNameLst>
                                      </p:cBhvr>
                                      <p:to>
                                        <p:strVal val="visible"/>
                                      </p:to>
                                    </p:set>
                                    <p:animEffect filter="wipe(left)" transition="in">
                                      <p:cBhvr>
                                        <p:cTn id="27" dur="15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3" grpId="2"/>
      <p:bldP build="p" bldLvl="5" animBg="1" rev="0" advAuto="0" spid="339"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sp>
        <p:nvSpPr>
          <p:cNvPr id="346" name="The impact of the world:…"/>
          <p:cNvSpPr txBox="1"/>
          <p:nvPr/>
        </p:nvSpPr>
        <p:spPr>
          <a:xfrm>
            <a:off x="6066305" y="1993682"/>
            <a:ext cx="6856559" cy="754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200"/>
              </a:spcBef>
              <a:buSzPct val="75000"/>
              <a:buBlip>
                <a:blip r:embed="rId2"/>
              </a:buBlip>
              <a:defRPr b="1" sz="4000">
                <a:solidFill>
                  <a:srgbClr val="000000"/>
                </a:solidFill>
                <a:latin typeface="Century Gothic"/>
                <a:ea typeface="Century Gothic"/>
                <a:cs typeface="Century Gothic"/>
                <a:sym typeface="Century Gothic"/>
              </a:defRPr>
            </a:pPr>
            <a:r>
              <a:t>The impact of the world:  </a:t>
            </a:r>
          </a:p>
          <a:p>
            <a:pPr lvl="1" marL="909052" indent="-401052" algn="l">
              <a:spcBef>
                <a:spcPts val="1200"/>
              </a:spcBef>
              <a:buSzPct val="75000"/>
              <a:buBlip>
                <a:blip r:embed="rId3"/>
              </a:buBlip>
              <a:defRPr sz="3200">
                <a:solidFill>
                  <a:srgbClr val="000000"/>
                </a:solidFill>
                <a:latin typeface="Century Gothic"/>
                <a:ea typeface="Century Gothic"/>
                <a:cs typeface="Century Gothic"/>
                <a:sym typeface="Century Gothic"/>
              </a:defRPr>
            </a:pPr>
            <a:r>
              <a:t>Pornography is POISON!</a:t>
            </a:r>
          </a:p>
          <a:p>
            <a:pPr lvl="1" marL="909052" indent="-401052" algn="l">
              <a:spcBef>
                <a:spcPts val="1200"/>
              </a:spcBef>
              <a:buSzPct val="75000"/>
              <a:buBlip>
                <a:blip r:embed="rId3"/>
              </a:buBlip>
              <a:defRPr sz="3200">
                <a:solidFill>
                  <a:srgbClr val="000000"/>
                </a:solidFill>
                <a:latin typeface="Century Gothic"/>
                <a:ea typeface="Century Gothic"/>
                <a:cs typeface="Century Gothic"/>
                <a:sym typeface="Century Gothic"/>
              </a:defRPr>
            </a:pPr>
            <a:r>
              <a:t>Filthy language is POISON!</a:t>
            </a:r>
          </a:p>
          <a:p>
            <a:pPr lvl="1" marL="909052" indent="-401052" algn="l">
              <a:spcBef>
                <a:spcPts val="1200"/>
              </a:spcBef>
              <a:buSzPct val="75000"/>
              <a:buBlip>
                <a:blip r:embed="rId3"/>
              </a:buBlip>
              <a:defRPr sz="3200">
                <a:solidFill>
                  <a:srgbClr val="000000"/>
                </a:solidFill>
                <a:latin typeface="Century Gothic"/>
                <a:ea typeface="Century Gothic"/>
                <a:cs typeface="Century Gothic"/>
                <a:sym typeface="Century Gothic"/>
              </a:defRPr>
            </a:pPr>
            <a:r>
              <a:t>Recreational alcohol and drug use are POISON!</a:t>
            </a:r>
          </a:p>
          <a:p>
            <a:pPr lvl="1" marL="909052" indent="-401052" algn="l">
              <a:spcBef>
                <a:spcPts val="1200"/>
              </a:spcBef>
              <a:buSzPct val="75000"/>
              <a:buBlip>
                <a:blip r:embed="rId3"/>
              </a:buBlip>
              <a:defRPr sz="3200">
                <a:solidFill>
                  <a:srgbClr val="000000"/>
                </a:solidFill>
                <a:latin typeface="Century Gothic"/>
                <a:ea typeface="Century Gothic"/>
                <a:cs typeface="Century Gothic"/>
                <a:sym typeface="Century Gothic"/>
              </a:defRPr>
            </a:pPr>
            <a:r>
              <a:t>Cultural views on marriage &amp; sexuality are POISON!</a:t>
            </a:r>
          </a:p>
          <a:p>
            <a:pPr lvl="1" marL="909052" indent="-401052" algn="l">
              <a:spcBef>
                <a:spcPts val="1200"/>
              </a:spcBef>
              <a:buSzPct val="75000"/>
              <a:buBlip>
                <a:blip r:embed="rId3"/>
              </a:buBlip>
              <a:defRPr sz="3200">
                <a:solidFill>
                  <a:srgbClr val="000000"/>
                </a:solidFill>
                <a:latin typeface="Century Gothic"/>
                <a:ea typeface="Century Gothic"/>
                <a:cs typeface="Century Gothic"/>
                <a:sym typeface="Century Gothic"/>
              </a:defRPr>
            </a:pPr>
            <a:r>
              <a:t>Hatred is POISON!</a:t>
            </a:r>
          </a:p>
          <a:p>
            <a:pPr lvl="1" marL="909052" indent="-401052" algn="l">
              <a:spcBef>
                <a:spcPts val="1200"/>
              </a:spcBef>
              <a:buSzPct val="75000"/>
              <a:buBlip>
                <a:blip r:embed="rId3"/>
              </a:buBlip>
              <a:defRPr sz="3200">
                <a:solidFill>
                  <a:srgbClr val="000000"/>
                </a:solidFill>
                <a:latin typeface="Century Gothic"/>
                <a:ea typeface="Century Gothic"/>
                <a:cs typeface="Century Gothic"/>
                <a:sym typeface="Century Gothic"/>
              </a:defRPr>
            </a:pPr>
            <a:r>
              <a:t>Racism is POISON!</a:t>
            </a:r>
          </a:p>
          <a:p>
            <a:pPr lvl="1" marL="909052" indent="-401052" algn="l">
              <a:spcBef>
                <a:spcPts val="1200"/>
              </a:spcBef>
              <a:buSzPct val="75000"/>
              <a:buBlip>
                <a:blip r:embed="rId3"/>
              </a:buBlip>
              <a:defRPr sz="3200">
                <a:solidFill>
                  <a:srgbClr val="000000"/>
                </a:solidFill>
                <a:latin typeface="Century Gothic"/>
                <a:ea typeface="Century Gothic"/>
                <a:cs typeface="Century Gothic"/>
                <a:sym typeface="Century Gothic"/>
              </a:defRPr>
            </a:pPr>
            <a:r>
              <a:t>Injustice is POISON!</a:t>
            </a:r>
          </a:p>
          <a:p>
            <a:pPr lvl="1" marL="909052" indent="-401052" algn="l">
              <a:spcBef>
                <a:spcPts val="1200"/>
              </a:spcBef>
              <a:buSzPct val="75000"/>
              <a:buBlip>
                <a:blip r:embed="rId3"/>
              </a:buBlip>
              <a:defRPr sz="3200">
                <a:solidFill>
                  <a:srgbClr val="000000"/>
                </a:solidFill>
                <a:latin typeface="Century Gothic"/>
                <a:ea typeface="Century Gothic"/>
                <a:cs typeface="Century Gothic"/>
                <a:sym typeface="Century Gothic"/>
              </a:defRPr>
            </a:pPr>
            <a:r>
              <a:t>Gossip &amp; slander are POISON!</a:t>
            </a:r>
          </a:p>
          <a:p>
            <a:pPr lvl="1" marL="909052" indent="-401052" algn="l">
              <a:spcBef>
                <a:spcPts val="1200"/>
              </a:spcBef>
              <a:buSzPct val="75000"/>
              <a:buBlip>
                <a:blip r:embed="rId3"/>
              </a:buBlip>
              <a:defRPr sz="3200">
                <a:solidFill>
                  <a:srgbClr val="000000"/>
                </a:solidFill>
                <a:latin typeface="Century Gothic"/>
                <a:ea typeface="Century Gothic"/>
                <a:cs typeface="Century Gothic"/>
                <a:sym typeface="Century Gothic"/>
              </a:defRPr>
            </a:pPr>
            <a:r>
              <a:t>Resentment is POISON!</a:t>
            </a:r>
          </a:p>
        </p:txBody>
      </p:sp>
      <p:pic>
        <p:nvPicPr>
          <p:cNvPr id="347" name="Image" descr="Image"/>
          <p:cNvPicPr>
            <a:picLocks noChangeAspect="1"/>
          </p:cNvPicPr>
          <p:nvPr/>
        </p:nvPicPr>
        <p:blipFill>
          <a:blip r:embed="rId4">
            <a:extLst/>
          </a:blip>
          <a:stretch>
            <a:fillRect/>
          </a:stretch>
        </p:blipFill>
        <p:spPr>
          <a:xfrm>
            <a:off x="593526" y="2021944"/>
            <a:ext cx="5522407" cy="7423776"/>
          </a:xfrm>
          <a:prstGeom prst="rect">
            <a:avLst/>
          </a:prstGeom>
          <a:ln w="12700">
            <a:miter lim="400000"/>
          </a:ln>
          <a:effectLst>
            <a:outerShdw sx="100000" sy="100000" kx="0" ky="0" algn="b" rotWithShape="0" blurRad="152400" dist="114300" dir="2520000">
              <a:srgbClr val="000000"/>
            </a:outerShdw>
          </a:effectLst>
        </p:spPr>
      </p:pic>
      <p:grpSp>
        <p:nvGrpSpPr>
          <p:cNvPr id="350" name="WE MUST BE ABLE TO DISCERN…"/>
          <p:cNvGrpSpPr/>
          <p:nvPr/>
        </p:nvGrpSpPr>
        <p:grpSpPr>
          <a:xfrm>
            <a:off x="238501" y="3817180"/>
            <a:ext cx="6232457" cy="3581401"/>
            <a:chOff x="0" y="0"/>
            <a:chExt cx="6232456" cy="3581400"/>
          </a:xfrm>
        </p:grpSpPr>
        <p:sp>
          <p:nvSpPr>
            <p:cNvPr id="349" name="WE MUST BE ABLE TO DISCERN…"/>
            <p:cNvSpPr txBox="1"/>
            <p:nvPr/>
          </p:nvSpPr>
          <p:spPr>
            <a:xfrm>
              <a:off x="76200" y="50800"/>
              <a:ext cx="6080057" cy="3378200"/>
            </a:xfrm>
            <a:prstGeom prst="rect">
              <a:avLst/>
            </a:prstGeom>
            <a:blipFill rotWithShape="1">
              <a:blip r:embed="rId5"/>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a:solidFill>
                    <a:srgbClr val="FFFC79"/>
                  </a:solidFill>
                  <a:effectLst>
                    <a:outerShdw sx="100000" sy="100000" kx="0" ky="0" algn="b" rotWithShape="0" blurRad="76200" dist="63500" dir="1461541">
                      <a:srgbClr val="000000"/>
                    </a:outerShdw>
                  </a:effectLst>
                </a:defRPr>
              </a:pPr>
              <a:r>
                <a:t>WE MUST BE ABLE TO DISCERN </a:t>
              </a:r>
            </a:p>
            <a:p>
              <a:pPr>
                <a:defRPr>
                  <a:solidFill>
                    <a:srgbClr val="FFFFFF"/>
                  </a:solidFill>
                  <a:effectLst>
                    <a:outerShdw sx="100000" sy="100000" kx="0" ky="0" algn="b" rotWithShape="0" blurRad="76200" dist="63500" dir="1461541">
                      <a:srgbClr val="000000"/>
                    </a:outerShdw>
                  </a:effectLst>
                </a:defRPr>
              </a:pPr>
              <a:r>
                <a:t>We can become desensitized to the world and to its dangers if we are not EXTREMELY carful and VIGILANT!</a:t>
              </a:r>
            </a:p>
            <a:p>
              <a:pPr>
                <a:defRPr sz="4200">
                  <a:solidFill>
                    <a:schemeClr val="accent3">
                      <a:satOff val="9363"/>
                      <a:lumOff val="10544"/>
                    </a:schemeClr>
                  </a:solidFill>
                  <a:effectLst>
                    <a:outerShdw sx="100000" sy="100000" kx="0" ky="0" algn="b" rotWithShape="0" blurRad="76200" dist="63500" dir="1461541">
                      <a:srgbClr val="000000"/>
                    </a:outerShdw>
                  </a:effectLst>
                </a:defRPr>
              </a:pPr>
              <a:r>
                <a:t>2 Peter 2:4-9</a:t>
              </a:r>
            </a:p>
          </p:txBody>
        </p:sp>
        <p:pic>
          <p:nvPicPr>
            <p:cNvPr id="348" name="WE MUST BE ABLE TO DISCERN…" descr="WE MUST BE ABLE TO DISCERN…"/>
            <p:cNvPicPr>
              <a:picLocks noChangeAspect="0"/>
            </p:cNvPicPr>
            <p:nvPr/>
          </p:nvPicPr>
          <p:blipFill>
            <a:blip r:embed="rId6">
              <a:extLst/>
            </a:blip>
            <a:stretch>
              <a:fillRect/>
            </a:stretch>
          </p:blipFill>
          <p:spPr>
            <a:xfrm>
              <a:off x="-1" y="0"/>
              <a:ext cx="6232457" cy="35814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6">
                                            <p:txEl>
                                              <p:pRg st="2" end="2"/>
                                            </p:txEl>
                                          </p:spTgt>
                                        </p:tgtEl>
                                        <p:attrNameLst>
                                          <p:attrName>style.visibility</p:attrName>
                                        </p:attrNameLst>
                                      </p:cBhvr>
                                      <p:to>
                                        <p:strVal val="visible"/>
                                      </p:to>
                                    </p:set>
                                    <p:animEffect filter="fade" transition="in">
                                      <p:cBhvr>
                                        <p:cTn id="7" dur="1500"/>
                                        <p:tgtEl>
                                          <p:spTgt spid="34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46">
                                            <p:txEl>
                                              <p:pRg st="3" end="3"/>
                                            </p:txEl>
                                          </p:spTgt>
                                        </p:tgtEl>
                                        <p:attrNameLst>
                                          <p:attrName>style.visibility</p:attrName>
                                        </p:attrNameLst>
                                      </p:cBhvr>
                                      <p:to>
                                        <p:strVal val="visible"/>
                                      </p:to>
                                    </p:set>
                                    <p:animEffect filter="fade" transition="in">
                                      <p:cBhvr>
                                        <p:cTn id="12" dur="1500"/>
                                        <p:tgtEl>
                                          <p:spTgt spid="34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46">
                                            <p:txEl>
                                              <p:pRg st="4" end="4"/>
                                            </p:txEl>
                                          </p:spTgt>
                                        </p:tgtEl>
                                        <p:attrNameLst>
                                          <p:attrName>style.visibility</p:attrName>
                                        </p:attrNameLst>
                                      </p:cBhvr>
                                      <p:to>
                                        <p:strVal val="visible"/>
                                      </p:to>
                                    </p:set>
                                    <p:animEffect filter="fade" transition="in">
                                      <p:cBhvr>
                                        <p:cTn id="17" dur="1500"/>
                                        <p:tgtEl>
                                          <p:spTgt spid="34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46">
                                            <p:txEl>
                                              <p:pRg st="5" end="5"/>
                                            </p:txEl>
                                          </p:spTgt>
                                        </p:tgtEl>
                                        <p:attrNameLst>
                                          <p:attrName>style.visibility</p:attrName>
                                        </p:attrNameLst>
                                      </p:cBhvr>
                                      <p:to>
                                        <p:strVal val="visible"/>
                                      </p:to>
                                    </p:set>
                                    <p:animEffect filter="fade" transition="in">
                                      <p:cBhvr>
                                        <p:cTn id="22" dur="1500"/>
                                        <p:tgtEl>
                                          <p:spTgt spid="34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346">
                                            <p:txEl>
                                              <p:pRg st="6" end="6"/>
                                            </p:txEl>
                                          </p:spTgt>
                                        </p:tgtEl>
                                        <p:attrNameLst>
                                          <p:attrName>style.visibility</p:attrName>
                                        </p:attrNameLst>
                                      </p:cBhvr>
                                      <p:to>
                                        <p:strVal val="visible"/>
                                      </p:to>
                                    </p:set>
                                    <p:animEffect filter="fade" transition="in">
                                      <p:cBhvr>
                                        <p:cTn id="27" dur="1500"/>
                                        <p:tgtEl>
                                          <p:spTgt spid="34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346">
                                            <p:txEl>
                                              <p:pRg st="7" end="7"/>
                                            </p:txEl>
                                          </p:spTgt>
                                        </p:tgtEl>
                                        <p:attrNameLst>
                                          <p:attrName>style.visibility</p:attrName>
                                        </p:attrNameLst>
                                      </p:cBhvr>
                                      <p:to>
                                        <p:strVal val="visible"/>
                                      </p:to>
                                    </p:set>
                                    <p:animEffect filter="fade" transition="in">
                                      <p:cBhvr>
                                        <p:cTn id="32" dur="1500"/>
                                        <p:tgtEl>
                                          <p:spTgt spid="34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1" fill="hold">
                                  <p:stCondLst>
                                    <p:cond delay="0"/>
                                  </p:stCondLst>
                                  <p:iterate type="el" backwards="0">
                                    <p:tmAbs val="0"/>
                                  </p:iterate>
                                  <p:childTnLst>
                                    <p:set>
                                      <p:cBhvr>
                                        <p:cTn id="36" fill="hold"/>
                                        <p:tgtEl>
                                          <p:spTgt spid="346">
                                            <p:txEl>
                                              <p:pRg st="8" end="8"/>
                                            </p:txEl>
                                          </p:spTgt>
                                        </p:tgtEl>
                                        <p:attrNameLst>
                                          <p:attrName>style.visibility</p:attrName>
                                        </p:attrNameLst>
                                      </p:cBhvr>
                                      <p:to>
                                        <p:strVal val="visible"/>
                                      </p:to>
                                    </p:set>
                                    <p:animEffect filter="fade" transition="in">
                                      <p:cBhvr>
                                        <p:cTn id="37" dur="1500"/>
                                        <p:tgtEl>
                                          <p:spTgt spid="346">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10" grpId="1" fill="hold">
                                  <p:stCondLst>
                                    <p:cond delay="0"/>
                                  </p:stCondLst>
                                  <p:iterate type="el" backwards="0">
                                    <p:tmAbs val="0"/>
                                  </p:iterate>
                                  <p:childTnLst>
                                    <p:set>
                                      <p:cBhvr>
                                        <p:cTn id="41" fill="hold"/>
                                        <p:tgtEl>
                                          <p:spTgt spid="346">
                                            <p:txEl>
                                              <p:pRg st="9" end="9"/>
                                            </p:txEl>
                                          </p:spTgt>
                                        </p:tgtEl>
                                        <p:attrNameLst>
                                          <p:attrName>style.visibility</p:attrName>
                                        </p:attrNameLst>
                                      </p:cBhvr>
                                      <p:to>
                                        <p:strVal val="visible"/>
                                      </p:to>
                                    </p:set>
                                    <p:animEffect filter="fade" transition="in">
                                      <p:cBhvr>
                                        <p:cTn id="42" dur="1500"/>
                                        <p:tgtEl>
                                          <p:spTgt spid="346">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4" presetID="22" grpId="2" fill="hold">
                                  <p:stCondLst>
                                    <p:cond delay="0"/>
                                  </p:stCondLst>
                                  <p:iterate type="el" backwards="0">
                                    <p:tmAbs val="0"/>
                                  </p:iterate>
                                  <p:childTnLst>
                                    <p:set>
                                      <p:cBhvr>
                                        <p:cTn id="46" fill="hold"/>
                                        <p:tgtEl>
                                          <p:spTgt spid="350"/>
                                        </p:tgtEl>
                                        <p:attrNameLst>
                                          <p:attrName>style.visibility</p:attrName>
                                        </p:attrNameLst>
                                      </p:cBhvr>
                                      <p:to>
                                        <p:strVal val="visible"/>
                                      </p:to>
                                    </p:set>
                                    <p:animEffect filter="wipe(down)" transition="in">
                                      <p:cBhvr>
                                        <p:cTn id="47" dur="20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0" grpId="2"/>
      <p:bldP build="p" bldLvl="5" animBg="1" rev="0" advAuto="0" spid="346"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2"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sp>
        <p:nvSpPr>
          <p:cNvPr id="353" name="The impact of the world:…"/>
          <p:cNvSpPr txBox="1"/>
          <p:nvPr/>
        </p:nvSpPr>
        <p:spPr>
          <a:xfrm>
            <a:off x="6066305" y="1993682"/>
            <a:ext cx="6856559" cy="727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200"/>
              </a:spcBef>
              <a:buSzPct val="75000"/>
              <a:buBlip>
                <a:blip r:embed="rId2"/>
              </a:buBlip>
              <a:defRPr b="1" sz="4000">
                <a:solidFill>
                  <a:srgbClr val="000000"/>
                </a:solidFill>
                <a:latin typeface="Century Gothic"/>
                <a:ea typeface="Century Gothic"/>
                <a:cs typeface="Century Gothic"/>
                <a:sym typeface="Century Gothic"/>
              </a:defRPr>
            </a:pPr>
            <a:r>
              <a:t>The impact of the world:  </a:t>
            </a:r>
          </a:p>
          <a:p>
            <a:pPr lvl="1" marL="909052" indent="-401052" algn="l">
              <a:spcBef>
                <a:spcPts val="1200"/>
              </a:spcBef>
              <a:buSzPct val="75000"/>
              <a:buBlip>
                <a:blip r:embed="rId3"/>
              </a:buBlip>
              <a:defRPr sz="3200">
                <a:solidFill>
                  <a:srgbClr val="000000"/>
                </a:solidFill>
                <a:latin typeface="Century Gothic"/>
                <a:ea typeface="Century Gothic"/>
                <a:cs typeface="Century Gothic"/>
                <a:sym typeface="Century Gothic"/>
              </a:defRPr>
            </a:pPr>
            <a:r>
              <a:t>Have we allowed worldly TOXINS to negatively affect our </a:t>
            </a:r>
            <a:r>
              <a:rPr b="1"/>
              <a:t>MARRIAGE</a:t>
            </a:r>
            <a:r>
              <a:t>?</a:t>
            </a:r>
          </a:p>
          <a:p>
            <a:pPr lvl="1" marL="909052" indent="-401052" algn="l">
              <a:spcBef>
                <a:spcPts val="1200"/>
              </a:spcBef>
              <a:buSzPct val="75000"/>
              <a:buBlip>
                <a:blip r:embed="rId3"/>
              </a:buBlip>
              <a:defRPr sz="3200">
                <a:solidFill>
                  <a:srgbClr val="000000"/>
                </a:solidFill>
                <a:latin typeface="Century Gothic"/>
                <a:ea typeface="Century Gothic"/>
                <a:cs typeface="Century Gothic"/>
                <a:sym typeface="Century Gothic"/>
              </a:defRPr>
            </a:pPr>
            <a:r>
              <a:t>Have we allowed worldly TOXINS to negatively affect us as </a:t>
            </a:r>
            <a:r>
              <a:rPr b="1"/>
              <a:t>PARENTS</a:t>
            </a:r>
            <a:r>
              <a:t>??</a:t>
            </a:r>
          </a:p>
          <a:p>
            <a:pPr lvl="1" marL="909052" indent="-401052" algn="l">
              <a:spcBef>
                <a:spcPts val="1200"/>
              </a:spcBef>
              <a:buSzPct val="75000"/>
              <a:buBlip>
                <a:blip r:embed="rId3"/>
              </a:buBlip>
              <a:defRPr sz="3200">
                <a:solidFill>
                  <a:srgbClr val="000000"/>
                </a:solidFill>
                <a:latin typeface="Century Gothic"/>
                <a:ea typeface="Century Gothic"/>
                <a:cs typeface="Century Gothic"/>
                <a:sym typeface="Century Gothic"/>
              </a:defRPr>
            </a:pPr>
            <a:r>
              <a:t>Have we allowed worldly TOXINS to negatively affect our </a:t>
            </a:r>
            <a:r>
              <a:rPr b="1"/>
              <a:t>CHILDREN</a:t>
            </a:r>
            <a:r>
              <a:t>?</a:t>
            </a:r>
          </a:p>
          <a:p>
            <a:pPr lvl="1" marL="909052" indent="-401052" algn="l">
              <a:spcBef>
                <a:spcPts val="1200"/>
              </a:spcBef>
              <a:buSzPct val="75000"/>
              <a:buBlip>
                <a:blip r:embed="rId3"/>
              </a:buBlip>
              <a:defRPr sz="3200">
                <a:solidFill>
                  <a:srgbClr val="000000"/>
                </a:solidFill>
                <a:latin typeface="Century Gothic"/>
                <a:ea typeface="Century Gothic"/>
                <a:cs typeface="Century Gothic"/>
                <a:sym typeface="Century Gothic"/>
              </a:defRPr>
            </a:pPr>
            <a:r>
              <a:t>Have we allowed worldly TOXINS to negatively affect our other </a:t>
            </a:r>
            <a:r>
              <a:rPr b="1"/>
              <a:t>RELATIONSHIPS</a:t>
            </a:r>
            <a:r>
              <a:t>?</a:t>
            </a:r>
          </a:p>
        </p:txBody>
      </p:sp>
      <p:pic>
        <p:nvPicPr>
          <p:cNvPr id="354" name="Image" descr="Image"/>
          <p:cNvPicPr>
            <a:picLocks noChangeAspect="1"/>
          </p:cNvPicPr>
          <p:nvPr/>
        </p:nvPicPr>
        <p:blipFill>
          <a:blip r:embed="rId4">
            <a:extLst/>
          </a:blip>
          <a:stretch>
            <a:fillRect/>
          </a:stretch>
        </p:blipFill>
        <p:spPr>
          <a:xfrm>
            <a:off x="593526" y="2021944"/>
            <a:ext cx="5522407" cy="7423776"/>
          </a:xfrm>
          <a:prstGeom prst="rect">
            <a:avLst/>
          </a:prstGeom>
          <a:ln w="12700">
            <a:miter lim="400000"/>
          </a:ln>
          <a:effectLst>
            <a:outerShdw sx="100000" sy="100000" kx="0" ky="0" algn="b" rotWithShape="0" blurRad="152400" dist="114300" dir="2520000">
              <a:srgbClr val="000000"/>
            </a:outerShdw>
          </a:effectLst>
        </p:spPr>
      </p:pic>
      <p:grpSp>
        <p:nvGrpSpPr>
          <p:cNvPr id="357" name="Anger  / Resentment…"/>
          <p:cNvGrpSpPr/>
          <p:nvPr/>
        </p:nvGrpSpPr>
        <p:grpSpPr>
          <a:xfrm>
            <a:off x="238501" y="4019332"/>
            <a:ext cx="6232457" cy="3429001"/>
            <a:chOff x="0" y="0"/>
            <a:chExt cx="6232456" cy="3429000"/>
          </a:xfrm>
        </p:grpSpPr>
        <p:sp>
          <p:nvSpPr>
            <p:cNvPr id="356" name="Anger  / Resentment…"/>
            <p:cNvSpPr txBox="1"/>
            <p:nvPr/>
          </p:nvSpPr>
          <p:spPr>
            <a:xfrm>
              <a:off x="76200" y="50800"/>
              <a:ext cx="6080057" cy="3225800"/>
            </a:xfrm>
            <a:prstGeom prst="rect">
              <a:avLst/>
            </a:prstGeom>
            <a:blipFill rotWithShape="1">
              <a:blip r:embed="rId5"/>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700">
                  <a:solidFill>
                    <a:srgbClr val="FFFC79"/>
                  </a:solidFill>
                  <a:effectLst>
                    <a:outerShdw sx="100000" sy="100000" kx="0" ky="0" algn="b" rotWithShape="0" blurRad="76200" dist="63500" dir="1461541">
                      <a:srgbClr val="000000"/>
                    </a:outerShdw>
                  </a:effectLst>
                </a:defRPr>
              </a:pPr>
              <a:r>
                <a:t>Anger  / Resentment</a:t>
              </a:r>
            </a:p>
            <a:p>
              <a:pPr>
                <a:defRPr sz="3700">
                  <a:solidFill>
                    <a:srgbClr val="FFFC79"/>
                  </a:solidFill>
                  <a:effectLst>
                    <a:outerShdw sx="100000" sy="100000" kx="0" ky="0" algn="b" rotWithShape="0" blurRad="76200" dist="63500" dir="1461541">
                      <a:srgbClr val="000000"/>
                    </a:outerShdw>
                  </a:effectLst>
                </a:defRPr>
              </a:pPr>
              <a:r>
                <a:t>Bitterness / Unforgiveness</a:t>
              </a:r>
            </a:p>
            <a:p>
              <a:pPr>
                <a:defRPr sz="3700">
                  <a:solidFill>
                    <a:srgbClr val="FFFC79"/>
                  </a:solidFill>
                  <a:effectLst>
                    <a:outerShdw sx="100000" sy="100000" kx="0" ky="0" algn="b" rotWithShape="0" blurRad="76200" dist="63500" dir="1461541">
                      <a:srgbClr val="000000"/>
                    </a:outerShdw>
                  </a:effectLst>
                </a:defRPr>
              </a:pPr>
              <a:r>
                <a:t>Hatred / Hurting</a:t>
              </a:r>
            </a:p>
            <a:p>
              <a:pPr>
                <a:defRPr sz="3700">
                  <a:solidFill>
                    <a:srgbClr val="FFFC79"/>
                  </a:solidFill>
                  <a:effectLst>
                    <a:outerShdw sx="100000" sy="100000" kx="0" ky="0" algn="b" rotWithShape="0" blurRad="76200" dist="63500" dir="1461541">
                      <a:srgbClr val="000000"/>
                    </a:outerShdw>
                  </a:effectLst>
                </a:defRPr>
              </a:pPr>
              <a:r>
                <a:t>Division / Enemies</a:t>
              </a:r>
            </a:p>
            <a:p>
              <a:pPr>
                <a:defRPr b="1" sz="4300">
                  <a:solidFill>
                    <a:srgbClr val="FFFFFF"/>
                  </a:solidFill>
                  <a:effectLst>
                    <a:outerShdw sx="100000" sy="100000" kx="0" ky="0" algn="b" rotWithShape="0" blurRad="76200" dist="63500" dir="1461541">
                      <a:srgbClr val="000000"/>
                    </a:outerShdw>
                  </a:effectLst>
                  <a:latin typeface="Century Gothic"/>
                  <a:ea typeface="Century Gothic"/>
                  <a:cs typeface="Century Gothic"/>
                  <a:sym typeface="Century Gothic"/>
                </a:defRPr>
              </a:pPr>
              <a:r>
                <a:t>James 3:13-4:4</a:t>
              </a:r>
            </a:p>
          </p:txBody>
        </p:sp>
        <p:pic>
          <p:nvPicPr>
            <p:cNvPr id="355" name="Anger  / Resentment…" descr="Anger  / Resentment…"/>
            <p:cNvPicPr>
              <a:picLocks noChangeAspect="0"/>
            </p:cNvPicPr>
            <p:nvPr/>
          </p:nvPicPr>
          <p:blipFill>
            <a:blip r:embed="rId6">
              <a:extLst/>
            </a:blip>
            <a:stretch>
              <a:fillRect/>
            </a:stretch>
          </p:blipFill>
          <p:spPr>
            <a:xfrm>
              <a:off x="-1" y="-1"/>
              <a:ext cx="6232457" cy="34290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3">
                                            <p:txEl>
                                              <p:pRg st="2" end="2"/>
                                            </p:txEl>
                                          </p:spTgt>
                                        </p:tgtEl>
                                        <p:attrNameLst>
                                          <p:attrName>style.visibility</p:attrName>
                                        </p:attrNameLst>
                                      </p:cBhvr>
                                      <p:to>
                                        <p:strVal val="visible"/>
                                      </p:to>
                                    </p:set>
                                    <p:animEffect filter="wipe(left)" transition="in">
                                      <p:cBhvr>
                                        <p:cTn id="7" dur="1500"/>
                                        <p:tgtEl>
                                          <p:spTgt spid="35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3">
                                            <p:txEl>
                                              <p:pRg st="3" end="3"/>
                                            </p:txEl>
                                          </p:spTgt>
                                        </p:tgtEl>
                                        <p:attrNameLst>
                                          <p:attrName>style.visibility</p:attrName>
                                        </p:attrNameLst>
                                      </p:cBhvr>
                                      <p:to>
                                        <p:strVal val="visible"/>
                                      </p:to>
                                    </p:set>
                                    <p:animEffect filter="wipe(left)" transition="in">
                                      <p:cBhvr>
                                        <p:cTn id="12" dur="1500"/>
                                        <p:tgtEl>
                                          <p:spTgt spid="35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53">
                                            <p:txEl>
                                              <p:pRg st="4" end="4"/>
                                            </p:txEl>
                                          </p:spTgt>
                                        </p:tgtEl>
                                        <p:attrNameLst>
                                          <p:attrName>style.visibility</p:attrName>
                                        </p:attrNameLst>
                                      </p:cBhvr>
                                      <p:to>
                                        <p:strVal val="visible"/>
                                      </p:to>
                                    </p:set>
                                    <p:animEffect filter="wipe(left)" transition="in">
                                      <p:cBhvr>
                                        <p:cTn id="17" dur="1500"/>
                                        <p:tgtEl>
                                          <p:spTgt spid="35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32" presetID="23" grpId="2" fill="hold">
                                  <p:stCondLst>
                                    <p:cond delay="0"/>
                                  </p:stCondLst>
                                  <p:iterate type="el" backwards="0">
                                    <p:tmAbs val="0"/>
                                  </p:iterate>
                                  <p:childTnLst>
                                    <p:set>
                                      <p:cBhvr>
                                        <p:cTn id="21" fill="hold"/>
                                        <p:tgtEl>
                                          <p:spTgt spid="357"/>
                                        </p:tgtEl>
                                        <p:attrNameLst>
                                          <p:attrName>style.visibility</p:attrName>
                                        </p:attrNameLst>
                                      </p:cBhvr>
                                      <p:to>
                                        <p:strVal val="visible"/>
                                      </p:to>
                                    </p:set>
                                    <p:anim calcmode="lin" valueType="num">
                                      <p:cBhvr>
                                        <p:cTn id="22" dur="1000" fill="hold"/>
                                        <p:tgtEl>
                                          <p:spTgt spid="357"/>
                                        </p:tgtEl>
                                        <p:attrNameLst>
                                          <p:attrName>ppt_w</p:attrName>
                                        </p:attrNameLst>
                                      </p:cBhvr>
                                      <p:tavLst>
                                        <p:tav tm="0">
                                          <p:val>
                                            <p:strVal val="4*#ppt_w"/>
                                          </p:val>
                                        </p:tav>
                                        <p:tav tm="100000">
                                          <p:val>
                                            <p:strVal val="#ppt_w"/>
                                          </p:val>
                                        </p:tav>
                                      </p:tavLst>
                                    </p:anim>
                                    <p:anim calcmode="lin" valueType="num">
                                      <p:cBhvr>
                                        <p:cTn id="23" dur="1000" fill="hold"/>
                                        <p:tgtEl>
                                          <p:spTgt spid="35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7" grpId="2"/>
      <p:bldP build="p" bldLvl="5" animBg="1" rev="0" advAuto="0" spid="353"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pic>
        <p:nvPicPr>
          <p:cNvPr id="360" name="Image" descr="Image"/>
          <p:cNvPicPr>
            <a:picLocks noChangeAspect="1"/>
          </p:cNvPicPr>
          <p:nvPr/>
        </p:nvPicPr>
        <p:blipFill>
          <a:blip r:embed="rId2">
            <a:extLst/>
          </a:blip>
          <a:stretch>
            <a:fillRect/>
          </a:stretch>
        </p:blipFill>
        <p:spPr>
          <a:xfrm>
            <a:off x="593526" y="2021944"/>
            <a:ext cx="5522407" cy="7423776"/>
          </a:xfrm>
          <a:prstGeom prst="rect">
            <a:avLst/>
          </a:prstGeom>
          <a:ln w="12700">
            <a:miter lim="400000"/>
          </a:ln>
          <a:effectLst>
            <a:outerShdw sx="100000" sy="100000" kx="0" ky="0" algn="b" rotWithShape="0" blurRad="152400" dist="114300" dir="2520000">
              <a:srgbClr val="000000"/>
            </a:outerShdw>
          </a:effectLst>
        </p:spPr>
      </p:pic>
      <p:grpSp>
        <p:nvGrpSpPr>
          <p:cNvPr id="363" name="Anger  / Resentment…"/>
          <p:cNvGrpSpPr/>
          <p:nvPr/>
        </p:nvGrpSpPr>
        <p:grpSpPr>
          <a:xfrm>
            <a:off x="238501" y="4349532"/>
            <a:ext cx="6232457" cy="2768601"/>
            <a:chOff x="0" y="0"/>
            <a:chExt cx="6232456" cy="2768600"/>
          </a:xfrm>
        </p:grpSpPr>
        <p:sp>
          <p:nvSpPr>
            <p:cNvPr id="362" name="Anger  / Resentment…"/>
            <p:cNvSpPr txBox="1"/>
            <p:nvPr/>
          </p:nvSpPr>
          <p:spPr>
            <a:xfrm>
              <a:off x="76200" y="50800"/>
              <a:ext cx="6080057" cy="2565400"/>
            </a:xfrm>
            <a:prstGeom prst="rect">
              <a:avLst/>
            </a:prstGeom>
            <a:blipFill rotWithShape="1">
              <a:blip r:embed="rId3"/>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700">
                  <a:solidFill>
                    <a:srgbClr val="FFFC79"/>
                  </a:solidFill>
                  <a:effectLst>
                    <a:outerShdw sx="100000" sy="100000" kx="0" ky="0" algn="b" rotWithShape="0" blurRad="76200" dist="63500" dir="1461541">
                      <a:srgbClr val="000000"/>
                    </a:outerShdw>
                  </a:effectLst>
                </a:defRPr>
              </a:pPr>
              <a:r>
                <a:t>Anger  / Resentment</a:t>
              </a:r>
            </a:p>
            <a:p>
              <a:pPr>
                <a:defRPr sz="3700">
                  <a:solidFill>
                    <a:srgbClr val="FFFC79"/>
                  </a:solidFill>
                  <a:effectLst>
                    <a:outerShdw sx="100000" sy="100000" kx="0" ky="0" algn="b" rotWithShape="0" blurRad="76200" dist="63500" dir="1461541">
                      <a:srgbClr val="000000"/>
                    </a:outerShdw>
                  </a:effectLst>
                </a:defRPr>
              </a:pPr>
              <a:r>
                <a:t>Bitterness / Unforgiveness</a:t>
              </a:r>
            </a:p>
            <a:p>
              <a:pPr>
                <a:defRPr sz="3700">
                  <a:solidFill>
                    <a:srgbClr val="FFFC79"/>
                  </a:solidFill>
                  <a:effectLst>
                    <a:outerShdw sx="100000" sy="100000" kx="0" ky="0" algn="b" rotWithShape="0" blurRad="76200" dist="63500" dir="1461541">
                      <a:srgbClr val="000000"/>
                    </a:outerShdw>
                  </a:effectLst>
                </a:defRPr>
              </a:pPr>
              <a:r>
                <a:t>Hatred / Hurting</a:t>
              </a:r>
            </a:p>
            <a:p>
              <a:pPr>
                <a:defRPr sz="3700">
                  <a:solidFill>
                    <a:srgbClr val="FFFC79"/>
                  </a:solidFill>
                  <a:effectLst>
                    <a:outerShdw sx="100000" sy="100000" kx="0" ky="0" algn="b" rotWithShape="0" blurRad="76200" dist="63500" dir="1461541">
                      <a:srgbClr val="000000"/>
                    </a:outerShdw>
                  </a:effectLst>
                </a:defRPr>
              </a:pPr>
              <a:r>
                <a:t>Division / Enemies</a:t>
              </a:r>
            </a:p>
          </p:txBody>
        </p:sp>
        <p:pic>
          <p:nvPicPr>
            <p:cNvPr id="361" name="Anger  / Resentment…" descr="Anger  / Resentment…"/>
            <p:cNvPicPr>
              <a:picLocks noChangeAspect="0"/>
            </p:cNvPicPr>
            <p:nvPr/>
          </p:nvPicPr>
          <p:blipFill>
            <a:blip r:embed="rId4">
              <a:extLst/>
            </a:blip>
            <a:stretch>
              <a:fillRect/>
            </a:stretch>
          </p:blipFill>
          <p:spPr>
            <a:xfrm>
              <a:off x="-1" y="-1"/>
              <a:ext cx="6232457" cy="2768601"/>
            </a:xfrm>
            <a:prstGeom prst="rect">
              <a:avLst/>
            </a:prstGeom>
            <a:effectLst/>
          </p:spPr>
        </p:pic>
      </p:grpSp>
      <p:sp>
        <p:nvSpPr>
          <p:cNvPr id="364" name="Hebrews 12:14–15 (NKJV)…"/>
          <p:cNvSpPr txBox="1"/>
          <p:nvPr/>
        </p:nvSpPr>
        <p:spPr>
          <a:xfrm>
            <a:off x="6548042" y="2336582"/>
            <a:ext cx="6232456" cy="679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2100"/>
              </a:spcBef>
              <a:defRPr b="1" sz="3800">
                <a:solidFill>
                  <a:srgbClr val="000000"/>
                </a:solidFill>
                <a:latin typeface="Century Gothic"/>
                <a:ea typeface="Century Gothic"/>
                <a:cs typeface="Century Gothic"/>
                <a:sym typeface="Century Gothic"/>
              </a:defRPr>
            </a:pPr>
            <a:r>
              <a:t>Hebrews 12:14–15 (NKJV)</a:t>
            </a:r>
          </a:p>
          <a:p>
            <a:pPr defTabSz="457200">
              <a:spcBef>
                <a:spcPts val="2100"/>
              </a:spcBef>
              <a:defRPr sz="3800">
                <a:solidFill>
                  <a:srgbClr val="000000"/>
                </a:solidFill>
                <a:latin typeface="Century Gothic"/>
                <a:ea typeface="Century Gothic"/>
                <a:cs typeface="Century Gothic"/>
                <a:sym typeface="Century Gothic"/>
              </a:defRPr>
            </a:pPr>
            <a:r>
              <a:rPr baseline="31999"/>
              <a:t>14</a:t>
            </a:r>
            <a:r>
              <a:t> Pursue peace with all </a:t>
            </a:r>
            <a:r>
              <a:rPr i="1"/>
              <a:t>people,</a:t>
            </a:r>
            <a:r>
              <a:t> and holiness, without which no one will see the Lord: </a:t>
            </a:r>
            <a:r>
              <a:rPr baseline="31999"/>
              <a:t>15</a:t>
            </a:r>
            <a:r>
              <a:t> looking carefully lest anyone fall short of the grace of God; lest any root of bitterness springing up cause trouble, and by this many become defiled;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sp>
        <p:nvSpPr>
          <p:cNvPr id="367" name="The impact of the world:…"/>
          <p:cNvSpPr txBox="1"/>
          <p:nvPr/>
        </p:nvSpPr>
        <p:spPr>
          <a:xfrm>
            <a:off x="6066305" y="1993682"/>
            <a:ext cx="6856559" cy="737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200"/>
              </a:spcBef>
              <a:buSzPct val="75000"/>
              <a:buBlip>
                <a:blip r:embed="rId2"/>
              </a:buBlip>
              <a:defRPr b="1" sz="4000">
                <a:solidFill>
                  <a:srgbClr val="000000"/>
                </a:solidFill>
                <a:latin typeface="Century Gothic"/>
                <a:ea typeface="Century Gothic"/>
                <a:cs typeface="Century Gothic"/>
                <a:sym typeface="Century Gothic"/>
              </a:defRPr>
            </a:pPr>
            <a:r>
              <a:t>The impact of the world:  </a:t>
            </a:r>
          </a:p>
          <a:p>
            <a:pPr lvl="1" marL="909052" indent="-401052" algn="l">
              <a:spcBef>
                <a:spcPts val="1200"/>
              </a:spcBef>
              <a:buSzPct val="75000"/>
              <a:buBlip>
                <a:blip r:embed="rId3"/>
              </a:buBlip>
              <a:defRPr b="1" sz="4500">
                <a:solidFill>
                  <a:srgbClr val="000000"/>
                </a:solidFill>
                <a:latin typeface="Century Gothic"/>
                <a:ea typeface="Century Gothic"/>
                <a:cs typeface="Century Gothic"/>
                <a:sym typeface="Century Gothic"/>
              </a:defRPr>
            </a:pPr>
            <a:r>
              <a:t>These TOXINS ROB US OF:</a:t>
            </a:r>
          </a:p>
          <a:p>
            <a:pPr lvl="2" marL="1417052" indent="-401052" algn="l">
              <a:spcBef>
                <a:spcPts val="1200"/>
              </a:spcBef>
              <a:buSzPct val="75000"/>
              <a:buBlip>
                <a:blip r:embed="rId4"/>
              </a:buBlip>
              <a:defRPr sz="4500">
                <a:solidFill>
                  <a:srgbClr val="000000"/>
                </a:solidFill>
                <a:latin typeface="Century Gothic"/>
                <a:ea typeface="Century Gothic"/>
                <a:cs typeface="Century Gothic"/>
                <a:sym typeface="Century Gothic"/>
              </a:defRPr>
            </a:pPr>
            <a:r>
              <a:t>our joy &amp; peace …</a:t>
            </a:r>
          </a:p>
          <a:p>
            <a:pPr lvl="2" marL="1417052" indent="-401052" algn="l">
              <a:spcBef>
                <a:spcPts val="1200"/>
              </a:spcBef>
              <a:buSzPct val="75000"/>
              <a:buBlip>
                <a:blip r:embed="rId4"/>
              </a:buBlip>
              <a:defRPr sz="4500">
                <a:solidFill>
                  <a:srgbClr val="000000"/>
                </a:solidFill>
                <a:latin typeface="Century Gothic"/>
                <a:ea typeface="Century Gothic"/>
                <a:cs typeface="Century Gothic"/>
                <a:sym typeface="Century Gothic"/>
              </a:defRPr>
            </a:pPr>
            <a:r>
              <a:t>our happiness …</a:t>
            </a:r>
          </a:p>
          <a:p>
            <a:pPr lvl="2" marL="1417052" indent="-401052" algn="l">
              <a:spcBef>
                <a:spcPts val="1200"/>
              </a:spcBef>
              <a:buSzPct val="75000"/>
              <a:buBlip>
                <a:blip r:embed="rId4"/>
              </a:buBlip>
              <a:defRPr sz="4500">
                <a:solidFill>
                  <a:srgbClr val="000000"/>
                </a:solidFill>
                <a:latin typeface="Century Gothic"/>
                <a:ea typeface="Century Gothic"/>
                <a:cs typeface="Century Gothic"/>
                <a:sym typeface="Century Gothic"/>
              </a:defRPr>
            </a:pPr>
            <a:r>
              <a:t>our confidence …</a:t>
            </a:r>
          </a:p>
          <a:p>
            <a:pPr lvl="2" marL="1417052" indent="-401052" algn="l">
              <a:spcBef>
                <a:spcPts val="1200"/>
              </a:spcBef>
              <a:buSzPct val="75000"/>
              <a:buBlip>
                <a:blip r:embed="rId4"/>
              </a:buBlip>
              <a:defRPr sz="4500">
                <a:solidFill>
                  <a:srgbClr val="000000"/>
                </a:solidFill>
                <a:latin typeface="Century Gothic"/>
                <a:ea typeface="Century Gothic"/>
                <a:cs typeface="Century Gothic"/>
                <a:sym typeface="Century Gothic"/>
              </a:defRPr>
            </a:pPr>
            <a:r>
              <a:t>our well being …</a:t>
            </a:r>
          </a:p>
          <a:p>
            <a:pPr lvl="2" marL="1417052" indent="-401052" algn="l">
              <a:spcBef>
                <a:spcPts val="1200"/>
              </a:spcBef>
              <a:buSzPct val="75000"/>
              <a:buBlip>
                <a:blip r:embed="rId4"/>
              </a:buBlip>
              <a:defRPr sz="4500">
                <a:solidFill>
                  <a:srgbClr val="000000"/>
                </a:solidFill>
                <a:latin typeface="Century Gothic"/>
                <a:ea typeface="Century Gothic"/>
                <a:cs typeface="Century Gothic"/>
                <a:sym typeface="Century Gothic"/>
              </a:defRPr>
            </a:pPr>
            <a:r>
              <a:t>our hope …</a:t>
            </a:r>
          </a:p>
          <a:p>
            <a:pPr lvl="2" marL="1417052" indent="-401052" algn="l">
              <a:spcBef>
                <a:spcPts val="1200"/>
              </a:spcBef>
              <a:buSzPct val="75000"/>
              <a:buBlip>
                <a:blip r:embed="rId4"/>
              </a:buBlip>
              <a:defRPr sz="4500">
                <a:solidFill>
                  <a:srgbClr val="000000"/>
                </a:solidFill>
                <a:latin typeface="Century Gothic"/>
                <a:ea typeface="Century Gothic"/>
                <a:cs typeface="Century Gothic"/>
                <a:sym typeface="Century Gothic"/>
              </a:defRPr>
            </a:pPr>
            <a:r>
              <a:t>our life …</a:t>
            </a:r>
          </a:p>
        </p:txBody>
      </p:sp>
      <p:pic>
        <p:nvPicPr>
          <p:cNvPr id="368" name="Image" descr="Image"/>
          <p:cNvPicPr>
            <a:picLocks noChangeAspect="1"/>
          </p:cNvPicPr>
          <p:nvPr/>
        </p:nvPicPr>
        <p:blipFill>
          <a:blip r:embed="rId5">
            <a:extLst/>
          </a:blip>
          <a:stretch>
            <a:fillRect/>
          </a:stretch>
        </p:blipFill>
        <p:spPr>
          <a:xfrm>
            <a:off x="593526" y="2021944"/>
            <a:ext cx="5522407" cy="7423776"/>
          </a:xfrm>
          <a:prstGeom prst="rect">
            <a:avLst/>
          </a:prstGeom>
          <a:ln w="12700">
            <a:miter lim="400000"/>
          </a:ln>
          <a:effectLst>
            <a:outerShdw sx="100000" sy="100000" kx="0" ky="0" algn="b" rotWithShape="0" blurRad="152400" dist="114300" dir="2520000">
              <a:srgbClr val="000000"/>
            </a:outerShdw>
          </a:effectLst>
        </p:spPr>
      </p:pic>
      <p:grpSp>
        <p:nvGrpSpPr>
          <p:cNvPr id="371" name="Anger  / Resentment…"/>
          <p:cNvGrpSpPr/>
          <p:nvPr/>
        </p:nvGrpSpPr>
        <p:grpSpPr>
          <a:xfrm>
            <a:off x="238501" y="4349532"/>
            <a:ext cx="6232457" cy="2768601"/>
            <a:chOff x="0" y="0"/>
            <a:chExt cx="6232456" cy="2768600"/>
          </a:xfrm>
        </p:grpSpPr>
        <p:sp>
          <p:nvSpPr>
            <p:cNvPr id="370" name="Anger  / Resentment…"/>
            <p:cNvSpPr txBox="1"/>
            <p:nvPr/>
          </p:nvSpPr>
          <p:spPr>
            <a:xfrm>
              <a:off x="76200" y="50800"/>
              <a:ext cx="6080057" cy="2565400"/>
            </a:xfrm>
            <a:prstGeom prst="rect">
              <a:avLst/>
            </a:prstGeom>
            <a:blipFill rotWithShape="1">
              <a:blip r:embed="rId6"/>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700">
                  <a:solidFill>
                    <a:srgbClr val="FFFC79"/>
                  </a:solidFill>
                  <a:effectLst>
                    <a:outerShdw sx="100000" sy="100000" kx="0" ky="0" algn="b" rotWithShape="0" blurRad="76200" dist="63500" dir="1461541">
                      <a:srgbClr val="000000"/>
                    </a:outerShdw>
                  </a:effectLst>
                </a:defRPr>
              </a:pPr>
              <a:r>
                <a:t>Anger  / Resentment</a:t>
              </a:r>
            </a:p>
            <a:p>
              <a:pPr>
                <a:defRPr sz="3700">
                  <a:solidFill>
                    <a:srgbClr val="FFFC79"/>
                  </a:solidFill>
                  <a:effectLst>
                    <a:outerShdw sx="100000" sy="100000" kx="0" ky="0" algn="b" rotWithShape="0" blurRad="76200" dist="63500" dir="1461541">
                      <a:srgbClr val="000000"/>
                    </a:outerShdw>
                  </a:effectLst>
                </a:defRPr>
              </a:pPr>
              <a:r>
                <a:t>Bitterness / Unforgiveness</a:t>
              </a:r>
            </a:p>
            <a:p>
              <a:pPr>
                <a:defRPr sz="3700">
                  <a:solidFill>
                    <a:srgbClr val="FFFC79"/>
                  </a:solidFill>
                  <a:effectLst>
                    <a:outerShdw sx="100000" sy="100000" kx="0" ky="0" algn="b" rotWithShape="0" blurRad="76200" dist="63500" dir="1461541">
                      <a:srgbClr val="000000"/>
                    </a:outerShdw>
                  </a:effectLst>
                </a:defRPr>
              </a:pPr>
              <a:r>
                <a:t>Hatred / Hurting</a:t>
              </a:r>
            </a:p>
            <a:p>
              <a:pPr>
                <a:defRPr sz="3700">
                  <a:solidFill>
                    <a:srgbClr val="FFFC79"/>
                  </a:solidFill>
                  <a:effectLst>
                    <a:outerShdw sx="100000" sy="100000" kx="0" ky="0" algn="b" rotWithShape="0" blurRad="76200" dist="63500" dir="1461541">
                      <a:srgbClr val="000000"/>
                    </a:outerShdw>
                  </a:effectLst>
                </a:defRPr>
              </a:pPr>
              <a:r>
                <a:t>Division / Enemies</a:t>
              </a:r>
            </a:p>
          </p:txBody>
        </p:sp>
        <p:pic>
          <p:nvPicPr>
            <p:cNvPr id="369" name="Anger  / Resentment…" descr="Anger  / Resentment…"/>
            <p:cNvPicPr>
              <a:picLocks noChangeAspect="0"/>
            </p:cNvPicPr>
            <p:nvPr/>
          </p:nvPicPr>
          <p:blipFill>
            <a:blip r:embed="rId7">
              <a:extLst/>
            </a:blip>
            <a:stretch>
              <a:fillRect/>
            </a:stretch>
          </p:blipFill>
          <p:spPr>
            <a:xfrm>
              <a:off x="-1" y="-1"/>
              <a:ext cx="6232457" cy="27686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7">
                                            <p:txEl>
                                              <p:pRg st="1" end="1"/>
                                            </p:txEl>
                                          </p:spTgt>
                                        </p:tgtEl>
                                        <p:attrNameLst>
                                          <p:attrName>style.visibility</p:attrName>
                                        </p:attrNameLst>
                                      </p:cBhvr>
                                      <p:to>
                                        <p:strVal val="visible"/>
                                      </p:to>
                                    </p:set>
                                    <p:animEffect filter="wipe(left)" transition="in">
                                      <p:cBhvr>
                                        <p:cTn id="7" dur="1500"/>
                                        <p:tgtEl>
                                          <p:spTgt spid="3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7">
                                            <p:txEl>
                                              <p:pRg st="2" end="2"/>
                                            </p:txEl>
                                          </p:spTgt>
                                        </p:tgtEl>
                                        <p:attrNameLst>
                                          <p:attrName>style.visibility</p:attrName>
                                        </p:attrNameLst>
                                      </p:cBhvr>
                                      <p:to>
                                        <p:strVal val="visible"/>
                                      </p:to>
                                    </p:set>
                                    <p:animEffect filter="wipe(left)" transition="in">
                                      <p:cBhvr>
                                        <p:cTn id="12" dur="1500"/>
                                        <p:tgtEl>
                                          <p:spTgt spid="3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67">
                                            <p:txEl>
                                              <p:pRg st="3" end="3"/>
                                            </p:txEl>
                                          </p:spTgt>
                                        </p:tgtEl>
                                        <p:attrNameLst>
                                          <p:attrName>style.visibility</p:attrName>
                                        </p:attrNameLst>
                                      </p:cBhvr>
                                      <p:to>
                                        <p:strVal val="visible"/>
                                      </p:to>
                                    </p:set>
                                    <p:animEffect filter="wipe(left)" transition="in">
                                      <p:cBhvr>
                                        <p:cTn id="17" dur="1500"/>
                                        <p:tgtEl>
                                          <p:spTgt spid="36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67">
                                            <p:txEl>
                                              <p:pRg st="4" end="4"/>
                                            </p:txEl>
                                          </p:spTgt>
                                        </p:tgtEl>
                                        <p:attrNameLst>
                                          <p:attrName>style.visibility</p:attrName>
                                        </p:attrNameLst>
                                      </p:cBhvr>
                                      <p:to>
                                        <p:strVal val="visible"/>
                                      </p:to>
                                    </p:set>
                                    <p:animEffect filter="wipe(left)" transition="in">
                                      <p:cBhvr>
                                        <p:cTn id="22" dur="1500"/>
                                        <p:tgtEl>
                                          <p:spTgt spid="36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67">
                                            <p:txEl>
                                              <p:pRg st="5" end="5"/>
                                            </p:txEl>
                                          </p:spTgt>
                                        </p:tgtEl>
                                        <p:attrNameLst>
                                          <p:attrName>style.visibility</p:attrName>
                                        </p:attrNameLst>
                                      </p:cBhvr>
                                      <p:to>
                                        <p:strVal val="visible"/>
                                      </p:to>
                                    </p:set>
                                    <p:animEffect filter="wipe(left)" transition="in">
                                      <p:cBhvr>
                                        <p:cTn id="27" dur="1500"/>
                                        <p:tgtEl>
                                          <p:spTgt spid="36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367">
                                            <p:txEl>
                                              <p:pRg st="6" end="6"/>
                                            </p:txEl>
                                          </p:spTgt>
                                        </p:tgtEl>
                                        <p:attrNameLst>
                                          <p:attrName>style.visibility</p:attrName>
                                        </p:attrNameLst>
                                      </p:cBhvr>
                                      <p:to>
                                        <p:strVal val="visible"/>
                                      </p:to>
                                    </p:set>
                                    <p:animEffect filter="wipe(left)" transition="in">
                                      <p:cBhvr>
                                        <p:cTn id="32" dur="1500"/>
                                        <p:tgtEl>
                                          <p:spTgt spid="36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1" fill="hold">
                                  <p:stCondLst>
                                    <p:cond delay="0"/>
                                  </p:stCondLst>
                                  <p:iterate type="el" backwards="0">
                                    <p:tmAbs val="0"/>
                                  </p:iterate>
                                  <p:childTnLst>
                                    <p:set>
                                      <p:cBhvr>
                                        <p:cTn id="36" fill="hold"/>
                                        <p:tgtEl>
                                          <p:spTgt spid="367">
                                            <p:txEl>
                                              <p:pRg st="7" end="7"/>
                                            </p:txEl>
                                          </p:spTgt>
                                        </p:tgtEl>
                                        <p:attrNameLst>
                                          <p:attrName>style.visibility</p:attrName>
                                        </p:attrNameLst>
                                      </p:cBhvr>
                                      <p:to>
                                        <p:strVal val="visible"/>
                                      </p:to>
                                    </p:set>
                                    <p:animEffect filter="wipe(left)" transition="in">
                                      <p:cBhvr>
                                        <p:cTn id="37" dur="1500"/>
                                        <p:tgtEl>
                                          <p:spTgt spid="367">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7"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3" name="Image" descr="Image"/>
          <p:cNvPicPr>
            <a:picLocks noChangeAspect="0"/>
          </p:cNvPicPr>
          <p:nvPr/>
        </p:nvPicPr>
        <p:blipFill>
          <a:blip r:embed="rId2">
            <a:extLst/>
          </a:blip>
          <a:srcRect l="0" t="20253" r="1510" b="20785"/>
          <a:stretch>
            <a:fillRect/>
          </a:stretch>
        </p:blipFill>
        <p:spPr>
          <a:xfrm>
            <a:off x="-3786" y="2994122"/>
            <a:ext cx="13012342" cy="6790239"/>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4559" y="0"/>
                </a:moveTo>
                <a:cubicBezTo>
                  <a:pt x="14383" y="3"/>
                  <a:pt x="14206" y="28"/>
                  <a:pt x="14172" y="75"/>
                </a:cubicBezTo>
                <a:cubicBezTo>
                  <a:pt x="14141" y="118"/>
                  <a:pt x="14023" y="155"/>
                  <a:pt x="13906" y="160"/>
                </a:cubicBezTo>
                <a:cubicBezTo>
                  <a:pt x="13710" y="169"/>
                  <a:pt x="13689" y="184"/>
                  <a:pt x="13590" y="374"/>
                </a:cubicBezTo>
                <a:cubicBezTo>
                  <a:pt x="13527" y="496"/>
                  <a:pt x="13437" y="595"/>
                  <a:pt x="13368" y="620"/>
                </a:cubicBezTo>
                <a:cubicBezTo>
                  <a:pt x="13305" y="643"/>
                  <a:pt x="13200" y="714"/>
                  <a:pt x="13137" y="776"/>
                </a:cubicBezTo>
                <a:cubicBezTo>
                  <a:pt x="13018" y="894"/>
                  <a:pt x="12749" y="1418"/>
                  <a:pt x="12748" y="1531"/>
                </a:cubicBezTo>
                <a:cubicBezTo>
                  <a:pt x="12747" y="1567"/>
                  <a:pt x="12701" y="1745"/>
                  <a:pt x="12646" y="1928"/>
                </a:cubicBezTo>
                <a:lnTo>
                  <a:pt x="12545" y="2258"/>
                </a:lnTo>
                <a:lnTo>
                  <a:pt x="12652" y="2420"/>
                </a:lnTo>
                <a:cubicBezTo>
                  <a:pt x="12768" y="2594"/>
                  <a:pt x="12761" y="2759"/>
                  <a:pt x="12642" y="2652"/>
                </a:cubicBezTo>
                <a:cubicBezTo>
                  <a:pt x="12606" y="2620"/>
                  <a:pt x="12576" y="2608"/>
                  <a:pt x="12576" y="2627"/>
                </a:cubicBezTo>
                <a:cubicBezTo>
                  <a:pt x="12576" y="2646"/>
                  <a:pt x="12534" y="2613"/>
                  <a:pt x="12482" y="2553"/>
                </a:cubicBezTo>
                <a:cubicBezTo>
                  <a:pt x="12354" y="2402"/>
                  <a:pt x="12152" y="2349"/>
                  <a:pt x="12009" y="2428"/>
                </a:cubicBezTo>
                <a:cubicBezTo>
                  <a:pt x="11981" y="2442"/>
                  <a:pt x="11959" y="2460"/>
                  <a:pt x="11939" y="2477"/>
                </a:cubicBezTo>
                <a:cubicBezTo>
                  <a:pt x="11926" y="2492"/>
                  <a:pt x="11912" y="2508"/>
                  <a:pt x="11899" y="2525"/>
                </a:cubicBezTo>
                <a:cubicBezTo>
                  <a:pt x="11897" y="2528"/>
                  <a:pt x="11891" y="2534"/>
                  <a:pt x="11891" y="2537"/>
                </a:cubicBezTo>
                <a:cubicBezTo>
                  <a:pt x="11891" y="2563"/>
                  <a:pt x="11837" y="2639"/>
                  <a:pt x="11771" y="2704"/>
                </a:cubicBezTo>
                <a:cubicBezTo>
                  <a:pt x="11704" y="2769"/>
                  <a:pt x="11636" y="2884"/>
                  <a:pt x="11619" y="2960"/>
                </a:cubicBezTo>
                <a:cubicBezTo>
                  <a:pt x="11584" y="3114"/>
                  <a:pt x="11479" y="3248"/>
                  <a:pt x="11217" y="3471"/>
                </a:cubicBezTo>
                <a:lnTo>
                  <a:pt x="11041" y="3623"/>
                </a:lnTo>
                <a:lnTo>
                  <a:pt x="10949" y="3504"/>
                </a:lnTo>
                <a:cubicBezTo>
                  <a:pt x="10836" y="3356"/>
                  <a:pt x="10779" y="3425"/>
                  <a:pt x="10784" y="3709"/>
                </a:cubicBezTo>
                <a:cubicBezTo>
                  <a:pt x="10786" y="3859"/>
                  <a:pt x="10767" y="3930"/>
                  <a:pt x="10704" y="3999"/>
                </a:cubicBezTo>
                <a:cubicBezTo>
                  <a:pt x="10590" y="4124"/>
                  <a:pt x="10555" y="4067"/>
                  <a:pt x="10555" y="3763"/>
                </a:cubicBezTo>
                <a:cubicBezTo>
                  <a:pt x="10555" y="3522"/>
                  <a:pt x="10549" y="3507"/>
                  <a:pt x="10478" y="3543"/>
                </a:cubicBezTo>
                <a:cubicBezTo>
                  <a:pt x="10373" y="3596"/>
                  <a:pt x="10286" y="3787"/>
                  <a:pt x="10259" y="4028"/>
                </a:cubicBezTo>
                <a:cubicBezTo>
                  <a:pt x="10246" y="4138"/>
                  <a:pt x="10191" y="4312"/>
                  <a:pt x="10138" y="4416"/>
                </a:cubicBezTo>
                <a:cubicBezTo>
                  <a:pt x="10084" y="4519"/>
                  <a:pt x="10040" y="4650"/>
                  <a:pt x="10040" y="4706"/>
                </a:cubicBezTo>
                <a:cubicBezTo>
                  <a:pt x="10040" y="4762"/>
                  <a:pt x="9985" y="4895"/>
                  <a:pt x="9918" y="5004"/>
                </a:cubicBezTo>
                <a:cubicBezTo>
                  <a:pt x="9693" y="5363"/>
                  <a:pt x="9542" y="6135"/>
                  <a:pt x="9657" y="6328"/>
                </a:cubicBezTo>
                <a:cubicBezTo>
                  <a:pt x="9680" y="6366"/>
                  <a:pt x="9698" y="6422"/>
                  <a:pt x="9698" y="6452"/>
                </a:cubicBezTo>
                <a:cubicBezTo>
                  <a:pt x="9698" y="6482"/>
                  <a:pt x="9739" y="6646"/>
                  <a:pt x="9790" y="6819"/>
                </a:cubicBezTo>
                <a:lnTo>
                  <a:pt x="9882" y="7135"/>
                </a:lnTo>
                <a:lnTo>
                  <a:pt x="9802" y="7243"/>
                </a:lnTo>
                <a:cubicBezTo>
                  <a:pt x="9757" y="7304"/>
                  <a:pt x="9688" y="7326"/>
                  <a:pt x="9620" y="7315"/>
                </a:cubicBezTo>
                <a:cubicBezTo>
                  <a:pt x="9606" y="7326"/>
                  <a:pt x="9593" y="7332"/>
                  <a:pt x="9579" y="7346"/>
                </a:cubicBezTo>
                <a:cubicBezTo>
                  <a:pt x="9513" y="7407"/>
                  <a:pt x="9452" y="7450"/>
                  <a:pt x="9435" y="7448"/>
                </a:cubicBezTo>
                <a:cubicBezTo>
                  <a:pt x="9414" y="7504"/>
                  <a:pt x="9375" y="7521"/>
                  <a:pt x="9333" y="7487"/>
                </a:cubicBezTo>
                <a:cubicBezTo>
                  <a:pt x="9231" y="7526"/>
                  <a:pt x="9091" y="7597"/>
                  <a:pt x="9060" y="7638"/>
                </a:cubicBezTo>
                <a:cubicBezTo>
                  <a:pt x="9060" y="7639"/>
                  <a:pt x="9060" y="7638"/>
                  <a:pt x="9060" y="7638"/>
                </a:cubicBezTo>
                <a:cubicBezTo>
                  <a:pt x="9062" y="7722"/>
                  <a:pt x="9008" y="7792"/>
                  <a:pt x="8892" y="7838"/>
                </a:cubicBezTo>
                <a:cubicBezTo>
                  <a:pt x="8836" y="7861"/>
                  <a:pt x="8745" y="7915"/>
                  <a:pt x="8691" y="7960"/>
                </a:cubicBezTo>
                <a:cubicBezTo>
                  <a:pt x="8637" y="8006"/>
                  <a:pt x="8581" y="8023"/>
                  <a:pt x="8567" y="7997"/>
                </a:cubicBezTo>
                <a:cubicBezTo>
                  <a:pt x="8553" y="7971"/>
                  <a:pt x="8570" y="7755"/>
                  <a:pt x="8607" y="7518"/>
                </a:cubicBezTo>
                <a:cubicBezTo>
                  <a:pt x="8643" y="7282"/>
                  <a:pt x="8693" y="6948"/>
                  <a:pt x="8716" y="6775"/>
                </a:cubicBezTo>
                <a:cubicBezTo>
                  <a:pt x="8754" y="6492"/>
                  <a:pt x="8768" y="6458"/>
                  <a:pt x="8860" y="6432"/>
                </a:cubicBezTo>
                <a:cubicBezTo>
                  <a:pt x="8947" y="6407"/>
                  <a:pt x="8962" y="6375"/>
                  <a:pt x="8972" y="6203"/>
                </a:cubicBezTo>
                <a:cubicBezTo>
                  <a:pt x="8982" y="6005"/>
                  <a:pt x="8982" y="6004"/>
                  <a:pt x="8927" y="6132"/>
                </a:cubicBezTo>
                <a:cubicBezTo>
                  <a:pt x="8859" y="6291"/>
                  <a:pt x="8799" y="6247"/>
                  <a:pt x="8827" y="6058"/>
                </a:cubicBezTo>
                <a:cubicBezTo>
                  <a:pt x="8844" y="5945"/>
                  <a:pt x="8831" y="5908"/>
                  <a:pt x="8756" y="5861"/>
                </a:cubicBezTo>
                <a:cubicBezTo>
                  <a:pt x="8706" y="5829"/>
                  <a:pt x="8674" y="5778"/>
                  <a:pt x="8685" y="5750"/>
                </a:cubicBezTo>
                <a:cubicBezTo>
                  <a:pt x="8695" y="5722"/>
                  <a:pt x="8677" y="5681"/>
                  <a:pt x="8644" y="5660"/>
                </a:cubicBezTo>
                <a:cubicBezTo>
                  <a:pt x="8561" y="5607"/>
                  <a:pt x="8412" y="5900"/>
                  <a:pt x="8381" y="6175"/>
                </a:cubicBezTo>
                <a:cubicBezTo>
                  <a:pt x="8361" y="6348"/>
                  <a:pt x="8371" y="6425"/>
                  <a:pt x="8427" y="6552"/>
                </a:cubicBezTo>
                <a:lnTo>
                  <a:pt x="8497" y="6711"/>
                </a:lnTo>
                <a:lnTo>
                  <a:pt x="8399" y="6875"/>
                </a:lnTo>
                <a:cubicBezTo>
                  <a:pt x="8386" y="6896"/>
                  <a:pt x="8385" y="6903"/>
                  <a:pt x="8376" y="6920"/>
                </a:cubicBezTo>
                <a:cubicBezTo>
                  <a:pt x="8374" y="6969"/>
                  <a:pt x="8370" y="7026"/>
                  <a:pt x="8362" y="7111"/>
                </a:cubicBezTo>
                <a:cubicBezTo>
                  <a:pt x="8393" y="7154"/>
                  <a:pt x="8392" y="7208"/>
                  <a:pt x="8359" y="7405"/>
                </a:cubicBezTo>
                <a:cubicBezTo>
                  <a:pt x="8335" y="7546"/>
                  <a:pt x="8318" y="7684"/>
                  <a:pt x="8323" y="7712"/>
                </a:cubicBezTo>
                <a:cubicBezTo>
                  <a:pt x="8340" y="7825"/>
                  <a:pt x="8187" y="8017"/>
                  <a:pt x="8101" y="7989"/>
                </a:cubicBezTo>
                <a:cubicBezTo>
                  <a:pt x="8045" y="7971"/>
                  <a:pt x="7988" y="8003"/>
                  <a:pt x="7939" y="8078"/>
                </a:cubicBezTo>
                <a:cubicBezTo>
                  <a:pt x="7845" y="8222"/>
                  <a:pt x="7723" y="8286"/>
                  <a:pt x="7694" y="8208"/>
                </a:cubicBezTo>
                <a:cubicBezTo>
                  <a:pt x="7652" y="8095"/>
                  <a:pt x="7416" y="8144"/>
                  <a:pt x="7285" y="8292"/>
                </a:cubicBezTo>
                <a:cubicBezTo>
                  <a:pt x="7167" y="8426"/>
                  <a:pt x="7154" y="8429"/>
                  <a:pt x="7077" y="8345"/>
                </a:cubicBezTo>
                <a:cubicBezTo>
                  <a:pt x="7026" y="8289"/>
                  <a:pt x="7000" y="8214"/>
                  <a:pt x="7008" y="8145"/>
                </a:cubicBezTo>
                <a:cubicBezTo>
                  <a:pt x="7025" y="7991"/>
                  <a:pt x="7059" y="7913"/>
                  <a:pt x="7091" y="7946"/>
                </a:cubicBezTo>
                <a:cubicBezTo>
                  <a:pt x="7132" y="7988"/>
                  <a:pt x="7241" y="7765"/>
                  <a:pt x="7214" y="7694"/>
                </a:cubicBezTo>
                <a:cubicBezTo>
                  <a:pt x="7202" y="7660"/>
                  <a:pt x="7223" y="7537"/>
                  <a:pt x="7261" y="7419"/>
                </a:cubicBezTo>
                <a:cubicBezTo>
                  <a:pt x="7298" y="7301"/>
                  <a:pt x="7335" y="7108"/>
                  <a:pt x="7342" y="6991"/>
                </a:cubicBezTo>
                <a:cubicBezTo>
                  <a:pt x="7352" y="6806"/>
                  <a:pt x="7342" y="6772"/>
                  <a:pt x="7266" y="6727"/>
                </a:cubicBezTo>
                <a:cubicBezTo>
                  <a:pt x="7218" y="6698"/>
                  <a:pt x="7121" y="6594"/>
                  <a:pt x="7048" y="6497"/>
                </a:cubicBezTo>
                <a:cubicBezTo>
                  <a:pt x="6883" y="6275"/>
                  <a:pt x="6676" y="6220"/>
                  <a:pt x="6357" y="6312"/>
                </a:cubicBezTo>
                <a:cubicBezTo>
                  <a:pt x="6225" y="6350"/>
                  <a:pt x="6094" y="6389"/>
                  <a:pt x="6066" y="6396"/>
                </a:cubicBezTo>
                <a:cubicBezTo>
                  <a:pt x="6037" y="6404"/>
                  <a:pt x="5960" y="6493"/>
                  <a:pt x="5895" y="6593"/>
                </a:cubicBezTo>
                <a:cubicBezTo>
                  <a:pt x="5829" y="6694"/>
                  <a:pt x="5755" y="6775"/>
                  <a:pt x="5730" y="6775"/>
                </a:cubicBezTo>
                <a:cubicBezTo>
                  <a:pt x="5705" y="6775"/>
                  <a:pt x="5692" y="6796"/>
                  <a:pt x="5701" y="6822"/>
                </a:cubicBezTo>
                <a:cubicBezTo>
                  <a:pt x="5712" y="6850"/>
                  <a:pt x="5672" y="6934"/>
                  <a:pt x="5628" y="6998"/>
                </a:cubicBezTo>
                <a:cubicBezTo>
                  <a:pt x="5625" y="7005"/>
                  <a:pt x="5622" y="7030"/>
                  <a:pt x="5620" y="7032"/>
                </a:cubicBezTo>
                <a:cubicBezTo>
                  <a:pt x="5617" y="7035"/>
                  <a:pt x="5612" y="7025"/>
                  <a:pt x="5608" y="7025"/>
                </a:cubicBezTo>
                <a:cubicBezTo>
                  <a:pt x="5583" y="7058"/>
                  <a:pt x="5560" y="7083"/>
                  <a:pt x="5547" y="7077"/>
                </a:cubicBezTo>
                <a:cubicBezTo>
                  <a:pt x="5535" y="7071"/>
                  <a:pt x="5516" y="7144"/>
                  <a:pt x="5504" y="7239"/>
                </a:cubicBezTo>
                <a:cubicBezTo>
                  <a:pt x="5476" y="7473"/>
                  <a:pt x="5348" y="7773"/>
                  <a:pt x="5305" y="7703"/>
                </a:cubicBezTo>
                <a:cubicBezTo>
                  <a:pt x="5238" y="7590"/>
                  <a:pt x="5247" y="7162"/>
                  <a:pt x="5321" y="6995"/>
                </a:cubicBezTo>
                <a:cubicBezTo>
                  <a:pt x="5410" y="6794"/>
                  <a:pt x="5413" y="6498"/>
                  <a:pt x="5328" y="6394"/>
                </a:cubicBezTo>
                <a:cubicBezTo>
                  <a:pt x="5235" y="6281"/>
                  <a:pt x="5114" y="6300"/>
                  <a:pt x="5071" y="6432"/>
                </a:cubicBezTo>
                <a:cubicBezTo>
                  <a:pt x="5051" y="6495"/>
                  <a:pt x="5011" y="6546"/>
                  <a:pt x="4982" y="6546"/>
                </a:cubicBezTo>
                <a:cubicBezTo>
                  <a:pt x="4954" y="6546"/>
                  <a:pt x="4940" y="6573"/>
                  <a:pt x="4953" y="6607"/>
                </a:cubicBezTo>
                <a:cubicBezTo>
                  <a:pt x="4965" y="6641"/>
                  <a:pt x="4942" y="6726"/>
                  <a:pt x="4902" y="6798"/>
                </a:cubicBezTo>
                <a:cubicBezTo>
                  <a:pt x="4826" y="6933"/>
                  <a:pt x="4833" y="7087"/>
                  <a:pt x="4919" y="7142"/>
                </a:cubicBezTo>
                <a:cubicBezTo>
                  <a:pt x="4946" y="7159"/>
                  <a:pt x="4969" y="7236"/>
                  <a:pt x="4969" y="7314"/>
                </a:cubicBezTo>
                <a:cubicBezTo>
                  <a:pt x="4969" y="7392"/>
                  <a:pt x="4981" y="7468"/>
                  <a:pt x="4996" y="7483"/>
                </a:cubicBezTo>
                <a:cubicBezTo>
                  <a:pt x="5010" y="7498"/>
                  <a:pt x="5022" y="7584"/>
                  <a:pt x="5019" y="7672"/>
                </a:cubicBezTo>
                <a:cubicBezTo>
                  <a:pt x="5017" y="7788"/>
                  <a:pt x="4988" y="7856"/>
                  <a:pt x="4921" y="7911"/>
                </a:cubicBezTo>
                <a:cubicBezTo>
                  <a:pt x="4869" y="7953"/>
                  <a:pt x="4763" y="8100"/>
                  <a:pt x="4686" y="8237"/>
                </a:cubicBezTo>
                <a:cubicBezTo>
                  <a:pt x="4538" y="8500"/>
                  <a:pt x="4504" y="8506"/>
                  <a:pt x="4453" y="8286"/>
                </a:cubicBezTo>
                <a:cubicBezTo>
                  <a:pt x="4409" y="8092"/>
                  <a:pt x="4226" y="7975"/>
                  <a:pt x="4116" y="8070"/>
                </a:cubicBezTo>
                <a:cubicBezTo>
                  <a:pt x="3995" y="8175"/>
                  <a:pt x="3971" y="8121"/>
                  <a:pt x="3994" y="7787"/>
                </a:cubicBezTo>
                <a:cubicBezTo>
                  <a:pt x="4024" y="7364"/>
                  <a:pt x="4035" y="7321"/>
                  <a:pt x="4093" y="7401"/>
                </a:cubicBezTo>
                <a:cubicBezTo>
                  <a:pt x="4151" y="7481"/>
                  <a:pt x="4191" y="7400"/>
                  <a:pt x="4160" y="7267"/>
                </a:cubicBezTo>
                <a:cubicBezTo>
                  <a:pt x="4149" y="7217"/>
                  <a:pt x="4163" y="7113"/>
                  <a:pt x="4193" y="7038"/>
                </a:cubicBezTo>
                <a:cubicBezTo>
                  <a:pt x="4270" y="6841"/>
                  <a:pt x="4204" y="6590"/>
                  <a:pt x="4035" y="6432"/>
                </a:cubicBezTo>
                <a:cubicBezTo>
                  <a:pt x="3875" y="6281"/>
                  <a:pt x="3816" y="6311"/>
                  <a:pt x="3750" y="6574"/>
                </a:cubicBezTo>
                <a:cubicBezTo>
                  <a:pt x="3723" y="6681"/>
                  <a:pt x="3681" y="6766"/>
                  <a:pt x="3652" y="6771"/>
                </a:cubicBezTo>
                <a:cubicBezTo>
                  <a:pt x="3644" y="6826"/>
                  <a:pt x="3639" y="6877"/>
                  <a:pt x="3637" y="6925"/>
                </a:cubicBezTo>
                <a:cubicBezTo>
                  <a:pt x="3652" y="6947"/>
                  <a:pt x="3657" y="6983"/>
                  <a:pt x="3646" y="7012"/>
                </a:cubicBezTo>
                <a:cubicBezTo>
                  <a:pt x="3635" y="7044"/>
                  <a:pt x="3657" y="7127"/>
                  <a:pt x="3697" y="7197"/>
                </a:cubicBezTo>
                <a:cubicBezTo>
                  <a:pt x="3744" y="7280"/>
                  <a:pt x="3762" y="7371"/>
                  <a:pt x="3751" y="7464"/>
                </a:cubicBezTo>
                <a:cubicBezTo>
                  <a:pt x="3742" y="7541"/>
                  <a:pt x="3727" y="7820"/>
                  <a:pt x="3719" y="8083"/>
                </a:cubicBezTo>
                <a:cubicBezTo>
                  <a:pt x="3699" y="8726"/>
                  <a:pt x="3670" y="8776"/>
                  <a:pt x="3461" y="8521"/>
                </a:cubicBezTo>
                <a:cubicBezTo>
                  <a:pt x="3372" y="8411"/>
                  <a:pt x="3281" y="8320"/>
                  <a:pt x="3261" y="8320"/>
                </a:cubicBezTo>
                <a:cubicBezTo>
                  <a:pt x="3241" y="8320"/>
                  <a:pt x="3209" y="8275"/>
                  <a:pt x="3190" y="8220"/>
                </a:cubicBezTo>
                <a:cubicBezTo>
                  <a:pt x="3171" y="8165"/>
                  <a:pt x="3154" y="8141"/>
                  <a:pt x="3154" y="8166"/>
                </a:cubicBezTo>
                <a:cubicBezTo>
                  <a:pt x="3153" y="8191"/>
                  <a:pt x="3119" y="8174"/>
                  <a:pt x="3078" y="8126"/>
                </a:cubicBezTo>
                <a:cubicBezTo>
                  <a:pt x="3025" y="8064"/>
                  <a:pt x="2990" y="8055"/>
                  <a:pt x="2960" y="8097"/>
                </a:cubicBezTo>
                <a:cubicBezTo>
                  <a:pt x="2861" y="8234"/>
                  <a:pt x="2763" y="7699"/>
                  <a:pt x="2760" y="7003"/>
                </a:cubicBezTo>
                <a:lnTo>
                  <a:pt x="2758" y="6632"/>
                </a:lnTo>
                <a:lnTo>
                  <a:pt x="2647" y="6615"/>
                </a:lnTo>
                <a:cubicBezTo>
                  <a:pt x="2517" y="6594"/>
                  <a:pt x="2509" y="6616"/>
                  <a:pt x="2492" y="7101"/>
                </a:cubicBezTo>
                <a:cubicBezTo>
                  <a:pt x="2488" y="7212"/>
                  <a:pt x="2478" y="7316"/>
                  <a:pt x="2466" y="7400"/>
                </a:cubicBezTo>
                <a:cubicBezTo>
                  <a:pt x="2470" y="7408"/>
                  <a:pt x="2472" y="7419"/>
                  <a:pt x="2478" y="7426"/>
                </a:cubicBezTo>
                <a:cubicBezTo>
                  <a:pt x="2504" y="7462"/>
                  <a:pt x="2545" y="7678"/>
                  <a:pt x="2568" y="7906"/>
                </a:cubicBezTo>
                <a:cubicBezTo>
                  <a:pt x="2570" y="7922"/>
                  <a:pt x="2568" y="7922"/>
                  <a:pt x="2570" y="7938"/>
                </a:cubicBezTo>
                <a:cubicBezTo>
                  <a:pt x="2621" y="8053"/>
                  <a:pt x="2649" y="8263"/>
                  <a:pt x="2619" y="8392"/>
                </a:cubicBezTo>
                <a:cubicBezTo>
                  <a:pt x="2608" y="8440"/>
                  <a:pt x="2614" y="8495"/>
                  <a:pt x="2632" y="8513"/>
                </a:cubicBezTo>
                <a:cubicBezTo>
                  <a:pt x="2679" y="8561"/>
                  <a:pt x="2630" y="8900"/>
                  <a:pt x="2567" y="8966"/>
                </a:cubicBezTo>
                <a:cubicBezTo>
                  <a:pt x="2491" y="9046"/>
                  <a:pt x="2262" y="8963"/>
                  <a:pt x="2236" y="8846"/>
                </a:cubicBezTo>
                <a:cubicBezTo>
                  <a:pt x="2210" y="8730"/>
                  <a:pt x="2135" y="8623"/>
                  <a:pt x="2030" y="8550"/>
                </a:cubicBezTo>
                <a:cubicBezTo>
                  <a:pt x="1971" y="8509"/>
                  <a:pt x="1953" y="8449"/>
                  <a:pt x="1953" y="8297"/>
                </a:cubicBezTo>
                <a:cubicBezTo>
                  <a:pt x="1953" y="8188"/>
                  <a:pt x="1936" y="8080"/>
                  <a:pt x="1916" y="8059"/>
                </a:cubicBezTo>
                <a:cubicBezTo>
                  <a:pt x="1895" y="8038"/>
                  <a:pt x="1887" y="7970"/>
                  <a:pt x="1897" y="7907"/>
                </a:cubicBezTo>
                <a:cubicBezTo>
                  <a:pt x="1906" y="7845"/>
                  <a:pt x="1906" y="7758"/>
                  <a:pt x="1895" y="7714"/>
                </a:cubicBezTo>
                <a:cubicBezTo>
                  <a:pt x="1870" y="7606"/>
                  <a:pt x="1598" y="7607"/>
                  <a:pt x="1544" y="7715"/>
                </a:cubicBezTo>
                <a:cubicBezTo>
                  <a:pt x="1510" y="7785"/>
                  <a:pt x="1486" y="7776"/>
                  <a:pt x="1382" y="7659"/>
                </a:cubicBezTo>
                <a:cubicBezTo>
                  <a:pt x="1257" y="7517"/>
                  <a:pt x="1170" y="7386"/>
                  <a:pt x="633" y="6530"/>
                </a:cubicBezTo>
                <a:cubicBezTo>
                  <a:pt x="325" y="6039"/>
                  <a:pt x="85" y="5706"/>
                  <a:pt x="30" y="5693"/>
                </a:cubicBezTo>
                <a:cubicBezTo>
                  <a:pt x="28" y="5737"/>
                  <a:pt x="26" y="5898"/>
                  <a:pt x="24" y="5967"/>
                </a:cubicBezTo>
                <a:cubicBezTo>
                  <a:pt x="11" y="6365"/>
                  <a:pt x="0" y="11184"/>
                  <a:pt x="0" y="17332"/>
                </a:cubicBezTo>
                <a:cubicBezTo>
                  <a:pt x="0" y="17378"/>
                  <a:pt x="0" y="17403"/>
                  <a:pt x="0" y="17449"/>
                </a:cubicBezTo>
                <a:lnTo>
                  <a:pt x="0" y="21597"/>
                </a:lnTo>
                <a:lnTo>
                  <a:pt x="21600" y="21597"/>
                </a:lnTo>
                <a:lnTo>
                  <a:pt x="21600" y="6697"/>
                </a:lnTo>
                <a:lnTo>
                  <a:pt x="21400" y="6700"/>
                </a:lnTo>
                <a:cubicBezTo>
                  <a:pt x="21108" y="6706"/>
                  <a:pt x="20856" y="6724"/>
                  <a:pt x="20841" y="6740"/>
                </a:cubicBezTo>
                <a:cubicBezTo>
                  <a:pt x="20826" y="6756"/>
                  <a:pt x="20575" y="6799"/>
                  <a:pt x="20284" y="6836"/>
                </a:cubicBezTo>
                <a:cubicBezTo>
                  <a:pt x="19993" y="6872"/>
                  <a:pt x="19739" y="6924"/>
                  <a:pt x="19720" y="6950"/>
                </a:cubicBezTo>
                <a:cubicBezTo>
                  <a:pt x="19700" y="6976"/>
                  <a:pt x="19642" y="6989"/>
                  <a:pt x="19590" y="6979"/>
                </a:cubicBezTo>
                <a:cubicBezTo>
                  <a:pt x="19538" y="6970"/>
                  <a:pt x="19488" y="6984"/>
                  <a:pt x="19478" y="7011"/>
                </a:cubicBezTo>
                <a:cubicBezTo>
                  <a:pt x="19468" y="7038"/>
                  <a:pt x="19408" y="7062"/>
                  <a:pt x="19344" y="7062"/>
                </a:cubicBezTo>
                <a:cubicBezTo>
                  <a:pt x="19281" y="7062"/>
                  <a:pt x="19191" y="7085"/>
                  <a:pt x="19146" y="7113"/>
                </a:cubicBezTo>
                <a:cubicBezTo>
                  <a:pt x="19101" y="7142"/>
                  <a:pt x="19011" y="7181"/>
                  <a:pt x="18947" y="7199"/>
                </a:cubicBezTo>
                <a:cubicBezTo>
                  <a:pt x="18883" y="7218"/>
                  <a:pt x="18770" y="7257"/>
                  <a:pt x="18695" y="7286"/>
                </a:cubicBezTo>
                <a:cubicBezTo>
                  <a:pt x="18621" y="7316"/>
                  <a:pt x="18550" y="7329"/>
                  <a:pt x="18538" y="7316"/>
                </a:cubicBezTo>
                <a:cubicBezTo>
                  <a:pt x="18526" y="7304"/>
                  <a:pt x="18434" y="7347"/>
                  <a:pt x="18334" y="7410"/>
                </a:cubicBezTo>
                <a:cubicBezTo>
                  <a:pt x="18235" y="7473"/>
                  <a:pt x="18129" y="7518"/>
                  <a:pt x="18098" y="7512"/>
                </a:cubicBezTo>
                <a:cubicBezTo>
                  <a:pt x="18067" y="7506"/>
                  <a:pt x="18014" y="7522"/>
                  <a:pt x="17981" y="7546"/>
                </a:cubicBezTo>
                <a:cubicBezTo>
                  <a:pt x="17947" y="7571"/>
                  <a:pt x="17909" y="7575"/>
                  <a:pt x="17898" y="7555"/>
                </a:cubicBezTo>
                <a:cubicBezTo>
                  <a:pt x="17886" y="7535"/>
                  <a:pt x="17852" y="7557"/>
                  <a:pt x="17822" y="7602"/>
                </a:cubicBezTo>
                <a:cubicBezTo>
                  <a:pt x="17793" y="7647"/>
                  <a:pt x="17675" y="7721"/>
                  <a:pt x="17562" y="7767"/>
                </a:cubicBezTo>
                <a:cubicBezTo>
                  <a:pt x="17449" y="7814"/>
                  <a:pt x="17243" y="7908"/>
                  <a:pt x="17105" y="7977"/>
                </a:cubicBezTo>
                <a:cubicBezTo>
                  <a:pt x="16967" y="8045"/>
                  <a:pt x="16844" y="8086"/>
                  <a:pt x="16833" y="8066"/>
                </a:cubicBezTo>
                <a:cubicBezTo>
                  <a:pt x="16799" y="8010"/>
                  <a:pt x="16793" y="7886"/>
                  <a:pt x="16773" y="6921"/>
                </a:cubicBezTo>
                <a:cubicBezTo>
                  <a:pt x="16763" y="6419"/>
                  <a:pt x="16747" y="5998"/>
                  <a:pt x="16739" y="5985"/>
                </a:cubicBezTo>
                <a:cubicBezTo>
                  <a:pt x="16731" y="5971"/>
                  <a:pt x="16697" y="5979"/>
                  <a:pt x="16664" y="6004"/>
                </a:cubicBezTo>
                <a:cubicBezTo>
                  <a:pt x="16630" y="6028"/>
                  <a:pt x="16587" y="6042"/>
                  <a:pt x="16568" y="6034"/>
                </a:cubicBezTo>
                <a:cubicBezTo>
                  <a:pt x="16549" y="6026"/>
                  <a:pt x="16511" y="6011"/>
                  <a:pt x="16482" y="6001"/>
                </a:cubicBezTo>
                <a:cubicBezTo>
                  <a:pt x="16454" y="5991"/>
                  <a:pt x="16423" y="5978"/>
                  <a:pt x="16414" y="5973"/>
                </a:cubicBezTo>
                <a:cubicBezTo>
                  <a:pt x="16405" y="5969"/>
                  <a:pt x="16287" y="5969"/>
                  <a:pt x="16152" y="5973"/>
                </a:cubicBezTo>
                <a:cubicBezTo>
                  <a:pt x="15954" y="5980"/>
                  <a:pt x="15899" y="5962"/>
                  <a:pt x="15873" y="5884"/>
                </a:cubicBezTo>
                <a:cubicBezTo>
                  <a:pt x="15851" y="5818"/>
                  <a:pt x="15834" y="5808"/>
                  <a:pt x="15818" y="5852"/>
                </a:cubicBezTo>
                <a:cubicBezTo>
                  <a:pt x="15772" y="5976"/>
                  <a:pt x="15608" y="5922"/>
                  <a:pt x="15509" y="5750"/>
                </a:cubicBezTo>
                <a:cubicBezTo>
                  <a:pt x="15439" y="5627"/>
                  <a:pt x="15411" y="5515"/>
                  <a:pt x="15404" y="5326"/>
                </a:cubicBezTo>
                <a:cubicBezTo>
                  <a:pt x="15393" y="5026"/>
                  <a:pt x="15369" y="4943"/>
                  <a:pt x="15293" y="4943"/>
                </a:cubicBezTo>
                <a:cubicBezTo>
                  <a:pt x="15262" y="4943"/>
                  <a:pt x="15210" y="4902"/>
                  <a:pt x="15177" y="4852"/>
                </a:cubicBezTo>
                <a:cubicBezTo>
                  <a:pt x="15124" y="4771"/>
                  <a:pt x="15110" y="4771"/>
                  <a:pt x="15038" y="4850"/>
                </a:cubicBezTo>
                <a:cubicBezTo>
                  <a:pt x="14963" y="4932"/>
                  <a:pt x="14862" y="4946"/>
                  <a:pt x="14822" y="4879"/>
                </a:cubicBezTo>
                <a:cubicBezTo>
                  <a:pt x="14812" y="4862"/>
                  <a:pt x="14789" y="4723"/>
                  <a:pt x="14772" y="4570"/>
                </a:cubicBezTo>
                <a:cubicBezTo>
                  <a:pt x="14745" y="4323"/>
                  <a:pt x="14749" y="4277"/>
                  <a:pt x="14813" y="4166"/>
                </a:cubicBezTo>
                <a:cubicBezTo>
                  <a:pt x="14865" y="4075"/>
                  <a:pt x="14905" y="4053"/>
                  <a:pt x="14955" y="4084"/>
                </a:cubicBezTo>
                <a:cubicBezTo>
                  <a:pt x="15095" y="4170"/>
                  <a:pt x="15201" y="4010"/>
                  <a:pt x="15316" y="3541"/>
                </a:cubicBezTo>
                <a:cubicBezTo>
                  <a:pt x="15397" y="3212"/>
                  <a:pt x="15494" y="2093"/>
                  <a:pt x="15446" y="2044"/>
                </a:cubicBezTo>
                <a:cubicBezTo>
                  <a:pt x="15428" y="2025"/>
                  <a:pt x="15430" y="1985"/>
                  <a:pt x="15451" y="1949"/>
                </a:cubicBezTo>
                <a:cubicBezTo>
                  <a:pt x="15472" y="1915"/>
                  <a:pt x="15489" y="1811"/>
                  <a:pt x="15489" y="1718"/>
                </a:cubicBezTo>
                <a:cubicBezTo>
                  <a:pt x="15489" y="1622"/>
                  <a:pt x="15529" y="1461"/>
                  <a:pt x="15583" y="1343"/>
                </a:cubicBezTo>
                <a:cubicBezTo>
                  <a:pt x="15688" y="1113"/>
                  <a:pt x="15709" y="959"/>
                  <a:pt x="15639" y="914"/>
                </a:cubicBezTo>
                <a:cubicBezTo>
                  <a:pt x="15613" y="898"/>
                  <a:pt x="15591" y="851"/>
                  <a:pt x="15590" y="811"/>
                </a:cubicBezTo>
                <a:cubicBezTo>
                  <a:pt x="15590" y="721"/>
                  <a:pt x="15197" y="228"/>
                  <a:pt x="15078" y="167"/>
                </a:cubicBezTo>
                <a:cubicBezTo>
                  <a:pt x="15031" y="143"/>
                  <a:pt x="14972" y="95"/>
                  <a:pt x="14947" y="62"/>
                </a:cubicBezTo>
                <a:cubicBezTo>
                  <a:pt x="14913" y="16"/>
                  <a:pt x="14736" y="-3"/>
                  <a:pt x="14559" y="0"/>
                </a:cubicBezTo>
                <a:close/>
                <a:moveTo>
                  <a:pt x="21038" y="3341"/>
                </a:moveTo>
                <a:cubicBezTo>
                  <a:pt x="21027" y="3341"/>
                  <a:pt x="21021" y="3349"/>
                  <a:pt x="21014" y="3355"/>
                </a:cubicBezTo>
                <a:cubicBezTo>
                  <a:pt x="21004" y="3381"/>
                  <a:pt x="21001" y="3417"/>
                  <a:pt x="20999" y="3455"/>
                </a:cubicBezTo>
                <a:cubicBezTo>
                  <a:pt x="21003" y="3503"/>
                  <a:pt x="21014" y="3561"/>
                  <a:pt x="21039" y="3634"/>
                </a:cubicBezTo>
                <a:cubicBezTo>
                  <a:pt x="21043" y="3634"/>
                  <a:pt x="21044" y="3641"/>
                  <a:pt x="21049" y="3639"/>
                </a:cubicBezTo>
                <a:cubicBezTo>
                  <a:pt x="21131" y="3616"/>
                  <a:pt x="21148" y="3719"/>
                  <a:pt x="21083" y="3798"/>
                </a:cubicBezTo>
                <a:cubicBezTo>
                  <a:pt x="21093" y="3852"/>
                  <a:pt x="21098" y="3898"/>
                  <a:pt x="21091" y="3917"/>
                </a:cubicBezTo>
                <a:cubicBezTo>
                  <a:pt x="21075" y="3959"/>
                  <a:pt x="21095" y="3974"/>
                  <a:pt x="21147" y="3961"/>
                </a:cubicBezTo>
                <a:cubicBezTo>
                  <a:pt x="21264" y="3934"/>
                  <a:pt x="21280" y="3662"/>
                  <a:pt x="21171" y="3565"/>
                </a:cubicBezTo>
                <a:cubicBezTo>
                  <a:pt x="21128" y="3526"/>
                  <a:pt x="21084" y="3492"/>
                  <a:pt x="21074" y="3489"/>
                </a:cubicBezTo>
                <a:cubicBezTo>
                  <a:pt x="21065" y="3487"/>
                  <a:pt x="21059" y="3452"/>
                  <a:pt x="21062" y="3412"/>
                </a:cubicBezTo>
                <a:cubicBezTo>
                  <a:pt x="21064" y="3373"/>
                  <a:pt x="21054" y="3341"/>
                  <a:pt x="21038" y="3341"/>
                </a:cubicBezTo>
                <a:close/>
                <a:moveTo>
                  <a:pt x="19807" y="3343"/>
                </a:moveTo>
                <a:lnTo>
                  <a:pt x="19687" y="3344"/>
                </a:lnTo>
                <a:lnTo>
                  <a:pt x="19785" y="3480"/>
                </a:lnTo>
                <a:cubicBezTo>
                  <a:pt x="19839" y="3554"/>
                  <a:pt x="19873" y="3643"/>
                  <a:pt x="19860" y="3677"/>
                </a:cubicBezTo>
                <a:cubicBezTo>
                  <a:pt x="19846" y="3716"/>
                  <a:pt x="19857" y="3728"/>
                  <a:pt x="19889" y="3708"/>
                </a:cubicBezTo>
                <a:cubicBezTo>
                  <a:pt x="19892" y="3705"/>
                  <a:pt x="19893" y="3697"/>
                  <a:pt x="19896" y="3694"/>
                </a:cubicBezTo>
                <a:cubicBezTo>
                  <a:pt x="19907" y="3644"/>
                  <a:pt x="19918" y="3593"/>
                  <a:pt x="19929" y="3565"/>
                </a:cubicBezTo>
                <a:cubicBezTo>
                  <a:pt x="19930" y="3545"/>
                  <a:pt x="19934" y="3530"/>
                  <a:pt x="19933" y="3507"/>
                </a:cubicBezTo>
                <a:cubicBezTo>
                  <a:pt x="19927" y="3356"/>
                  <a:pt x="19915" y="3341"/>
                  <a:pt x="19807" y="3343"/>
                </a:cubicBezTo>
                <a:close/>
                <a:moveTo>
                  <a:pt x="17985" y="3344"/>
                </a:moveTo>
                <a:cubicBezTo>
                  <a:pt x="17969" y="3349"/>
                  <a:pt x="17956" y="3422"/>
                  <a:pt x="17956" y="3514"/>
                </a:cubicBezTo>
                <a:cubicBezTo>
                  <a:pt x="17956" y="3545"/>
                  <a:pt x="17952" y="3566"/>
                  <a:pt x="17949" y="3590"/>
                </a:cubicBezTo>
                <a:cubicBezTo>
                  <a:pt x="17950" y="3630"/>
                  <a:pt x="17951" y="3666"/>
                  <a:pt x="17948" y="3715"/>
                </a:cubicBezTo>
                <a:lnTo>
                  <a:pt x="17934" y="3934"/>
                </a:lnTo>
                <a:cubicBezTo>
                  <a:pt x="17955" y="3948"/>
                  <a:pt x="17980" y="3956"/>
                  <a:pt x="18012" y="3960"/>
                </a:cubicBezTo>
                <a:lnTo>
                  <a:pt x="18100" y="3961"/>
                </a:lnTo>
                <a:lnTo>
                  <a:pt x="18100" y="3961"/>
                </a:lnTo>
                <a:cubicBezTo>
                  <a:pt x="18152" y="3954"/>
                  <a:pt x="18199" y="3936"/>
                  <a:pt x="18239" y="3908"/>
                </a:cubicBezTo>
                <a:cubicBezTo>
                  <a:pt x="18237" y="3904"/>
                  <a:pt x="18238" y="3901"/>
                  <a:pt x="18236" y="3896"/>
                </a:cubicBezTo>
                <a:cubicBezTo>
                  <a:pt x="18217" y="3858"/>
                  <a:pt x="18197" y="3750"/>
                  <a:pt x="18191" y="3656"/>
                </a:cubicBezTo>
                <a:cubicBezTo>
                  <a:pt x="18189" y="3633"/>
                  <a:pt x="18184" y="3629"/>
                  <a:pt x="18182" y="3612"/>
                </a:cubicBezTo>
                <a:cubicBezTo>
                  <a:pt x="18175" y="3606"/>
                  <a:pt x="18167" y="3603"/>
                  <a:pt x="18160" y="3596"/>
                </a:cubicBezTo>
                <a:cubicBezTo>
                  <a:pt x="18133" y="3567"/>
                  <a:pt x="18087" y="3544"/>
                  <a:pt x="18059" y="3543"/>
                </a:cubicBezTo>
                <a:cubicBezTo>
                  <a:pt x="18031" y="3543"/>
                  <a:pt x="18009" y="3496"/>
                  <a:pt x="18012" y="3441"/>
                </a:cubicBezTo>
                <a:cubicBezTo>
                  <a:pt x="18012" y="3430"/>
                  <a:pt x="18010" y="3422"/>
                  <a:pt x="18010" y="3412"/>
                </a:cubicBezTo>
                <a:cubicBezTo>
                  <a:pt x="18006" y="3402"/>
                  <a:pt x="17999" y="3395"/>
                  <a:pt x="17997" y="3382"/>
                </a:cubicBezTo>
                <a:cubicBezTo>
                  <a:pt x="17995" y="3367"/>
                  <a:pt x="17989" y="3356"/>
                  <a:pt x="17985" y="3344"/>
                </a:cubicBezTo>
                <a:close/>
                <a:moveTo>
                  <a:pt x="20701" y="3344"/>
                </a:moveTo>
                <a:cubicBezTo>
                  <a:pt x="20679" y="3329"/>
                  <a:pt x="20667" y="3349"/>
                  <a:pt x="20684" y="3421"/>
                </a:cubicBezTo>
                <a:cubicBezTo>
                  <a:pt x="20691" y="3452"/>
                  <a:pt x="20686" y="3485"/>
                  <a:pt x="20677" y="3511"/>
                </a:cubicBezTo>
                <a:cubicBezTo>
                  <a:pt x="20684" y="3550"/>
                  <a:pt x="20687" y="3598"/>
                  <a:pt x="20686" y="3652"/>
                </a:cubicBezTo>
                <a:cubicBezTo>
                  <a:pt x="20697" y="3656"/>
                  <a:pt x="20709" y="3667"/>
                  <a:pt x="20716" y="3687"/>
                </a:cubicBezTo>
                <a:cubicBezTo>
                  <a:pt x="20728" y="3720"/>
                  <a:pt x="20742" y="3722"/>
                  <a:pt x="20759" y="3708"/>
                </a:cubicBezTo>
                <a:cubicBezTo>
                  <a:pt x="20751" y="3672"/>
                  <a:pt x="20745" y="3626"/>
                  <a:pt x="20744" y="3570"/>
                </a:cubicBezTo>
                <a:cubicBezTo>
                  <a:pt x="20740" y="3460"/>
                  <a:pt x="20737" y="3439"/>
                  <a:pt x="20734" y="3389"/>
                </a:cubicBezTo>
                <a:cubicBezTo>
                  <a:pt x="20722" y="3368"/>
                  <a:pt x="20710" y="3351"/>
                  <a:pt x="20701" y="3344"/>
                </a:cubicBezTo>
                <a:close/>
                <a:moveTo>
                  <a:pt x="16216" y="3398"/>
                </a:moveTo>
                <a:cubicBezTo>
                  <a:pt x="16201" y="3398"/>
                  <a:pt x="16187" y="3451"/>
                  <a:pt x="16184" y="3514"/>
                </a:cubicBezTo>
                <a:cubicBezTo>
                  <a:pt x="16181" y="3578"/>
                  <a:pt x="16193" y="3615"/>
                  <a:pt x="16210" y="3596"/>
                </a:cubicBezTo>
                <a:cubicBezTo>
                  <a:pt x="16249" y="3556"/>
                  <a:pt x="16254" y="3398"/>
                  <a:pt x="16216" y="3398"/>
                </a:cubicBezTo>
                <a:close/>
                <a:moveTo>
                  <a:pt x="16457" y="3398"/>
                </a:moveTo>
                <a:cubicBezTo>
                  <a:pt x="16452" y="3398"/>
                  <a:pt x="16417" y="3450"/>
                  <a:pt x="16380" y="3513"/>
                </a:cubicBezTo>
                <a:cubicBezTo>
                  <a:pt x="16312" y="3626"/>
                  <a:pt x="16283" y="3830"/>
                  <a:pt x="16342" y="3772"/>
                </a:cubicBezTo>
                <a:cubicBezTo>
                  <a:pt x="16411" y="3695"/>
                  <a:pt x="16452" y="3722"/>
                  <a:pt x="16438" y="3848"/>
                </a:cubicBezTo>
                <a:cubicBezTo>
                  <a:pt x="16457" y="3839"/>
                  <a:pt x="16469" y="3767"/>
                  <a:pt x="16468" y="3627"/>
                </a:cubicBezTo>
                <a:cubicBezTo>
                  <a:pt x="16467" y="3501"/>
                  <a:pt x="16461" y="3398"/>
                  <a:pt x="16457" y="3398"/>
                </a:cubicBezTo>
                <a:close/>
                <a:moveTo>
                  <a:pt x="18517" y="3501"/>
                </a:moveTo>
                <a:cubicBezTo>
                  <a:pt x="18485" y="3511"/>
                  <a:pt x="18451" y="3530"/>
                  <a:pt x="18422" y="3557"/>
                </a:cubicBezTo>
                <a:cubicBezTo>
                  <a:pt x="18393" y="3584"/>
                  <a:pt x="18368" y="3617"/>
                  <a:pt x="18352" y="3657"/>
                </a:cubicBezTo>
                <a:cubicBezTo>
                  <a:pt x="18317" y="3746"/>
                  <a:pt x="18322" y="3788"/>
                  <a:pt x="18350" y="3840"/>
                </a:cubicBezTo>
                <a:cubicBezTo>
                  <a:pt x="18380" y="3839"/>
                  <a:pt x="18398" y="3866"/>
                  <a:pt x="18394" y="3915"/>
                </a:cubicBezTo>
                <a:cubicBezTo>
                  <a:pt x="18423" y="3952"/>
                  <a:pt x="18445" y="3977"/>
                  <a:pt x="18465" y="3994"/>
                </a:cubicBezTo>
                <a:cubicBezTo>
                  <a:pt x="18495" y="3984"/>
                  <a:pt x="18525" y="3970"/>
                  <a:pt x="18552" y="3970"/>
                </a:cubicBezTo>
                <a:cubicBezTo>
                  <a:pt x="18614" y="3970"/>
                  <a:pt x="18628" y="3938"/>
                  <a:pt x="18631" y="3781"/>
                </a:cubicBezTo>
                <a:cubicBezTo>
                  <a:pt x="18634" y="3621"/>
                  <a:pt x="18592" y="3524"/>
                  <a:pt x="18538" y="3501"/>
                </a:cubicBezTo>
                <a:cubicBezTo>
                  <a:pt x="18531" y="3502"/>
                  <a:pt x="18525" y="3498"/>
                  <a:pt x="18517" y="3501"/>
                </a:cubicBezTo>
                <a:close/>
                <a:moveTo>
                  <a:pt x="17134" y="3513"/>
                </a:moveTo>
                <a:cubicBezTo>
                  <a:pt x="17115" y="3513"/>
                  <a:pt x="17100" y="3538"/>
                  <a:pt x="17100" y="3570"/>
                </a:cubicBezTo>
                <a:cubicBezTo>
                  <a:pt x="17100" y="3601"/>
                  <a:pt x="17115" y="3627"/>
                  <a:pt x="17134" y="3627"/>
                </a:cubicBezTo>
                <a:cubicBezTo>
                  <a:pt x="17153" y="3627"/>
                  <a:pt x="17168" y="3601"/>
                  <a:pt x="17168" y="3570"/>
                </a:cubicBezTo>
                <a:cubicBezTo>
                  <a:pt x="17168" y="3538"/>
                  <a:pt x="17153" y="3513"/>
                  <a:pt x="17134" y="3513"/>
                </a:cubicBezTo>
                <a:close/>
                <a:moveTo>
                  <a:pt x="17569" y="3535"/>
                </a:moveTo>
                <a:cubicBezTo>
                  <a:pt x="17550" y="3539"/>
                  <a:pt x="17535" y="3550"/>
                  <a:pt x="17528" y="3570"/>
                </a:cubicBezTo>
                <a:cubicBezTo>
                  <a:pt x="17518" y="3597"/>
                  <a:pt x="17525" y="3636"/>
                  <a:pt x="17544" y="3656"/>
                </a:cubicBezTo>
                <a:cubicBezTo>
                  <a:pt x="17563" y="3676"/>
                  <a:pt x="17579" y="3754"/>
                  <a:pt x="17579" y="3831"/>
                </a:cubicBezTo>
                <a:cubicBezTo>
                  <a:pt x="17579" y="3969"/>
                  <a:pt x="17650" y="4004"/>
                  <a:pt x="17751" y="3935"/>
                </a:cubicBezTo>
                <a:cubicBezTo>
                  <a:pt x="17741" y="3928"/>
                  <a:pt x="17738" y="3922"/>
                  <a:pt x="17716" y="3913"/>
                </a:cubicBezTo>
                <a:cubicBezTo>
                  <a:pt x="17662" y="3892"/>
                  <a:pt x="17631" y="3840"/>
                  <a:pt x="17631" y="3771"/>
                </a:cubicBezTo>
                <a:cubicBezTo>
                  <a:pt x="17631" y="3702"/>
                  <a:pt x="17663" y="3646"/>
                  <a:pt x="17716" y="3623"/>
                </a:cubicBezTo>
                <a:lnTo>
                  <a:pt x="17743" y="3613"/>
                </a:lnTo>
                <a:cubicBezTo>
                  <a:pt x="17687" y="3557"/>
                  <a:pt x="17617" y="3524"/>
                  <a:pt x="17569" y="3535"/>
                </a:cubicBezTo>
                <a:close/>
                <a:moveTo>
                  <a:pt x="19089" y="3570"/>
                </a:moveTo>
                <a:cubicBezTo>
                  <a:pt x="19058" y="3570"/>
                  <a:pt x="19014" y="3601"/>
                  <a:pt x="18991" y="3639"/>
                </a:cubicBezTo>
                <a:cubicBezTo>
                  <a:pt x="18957" y="3695"/>
                  <a:pt x="18932" y="3695"/>
                  <a:pt x="18876" y="3636"/>
                </a:cubicBezTo>
                <a:cubicBezTo>
                  <a:pt x="18822" y="3579"/>
                  <a:pt x="18795" y="3576"/>
                  <a:pt x="18766" y="3625"/>
                </a:cubicBezTo>
                <a:cubicBezTo>
                  <a:pt x="18737" y="3674"/>
                  <a:pt x="18742" y="3707"/>
                  <a:pt x="18787" y="3749"/>
                </a:cubicBezTo>
                <a:cubicBezTo>
                  <a:pt x="18820" y="3780"/>
                  <a:pt x="18847" y="3844"/>
                  <a:pt x="18847" y="3893"/>
                </a:cubicBezTo>
                <a:cubicBezTo>
                  <a:pt x="18847" y="3959"/>
                  <a:pt x="18865" y="3948"/>
                  <a:pt x="18915" y="3849"/>
                </a:cubicBezTo>
                <a:lnTo>
                  <a:pt x="18983" y="3713"/>
                </a:lnTo>
                <a:lnTo>
                  <a:pt x="19004" y="3841"/>
                </a:lnTo>
                <a:cubicBezTo>
                  <a:pt x="19035" y="4022"/>
                  <a:pt x="19064" y="4003"/>
                  <a:pt x="19107" y="3771"/>
                </a:cubicBezTo>
                <a:cubicBezTo>
                  <a:pt x="19140" y="3597"/>
                  <a:pt x="19138" y="3570"/>
                  <a:pt x="19089" y="3570"/>
                </a:cubicBezTo>
                <a:close/>
                <a:moveTo>
                  <a:pt x="16821" y="3725"/>
                </a:moveTo>
                <a:cubicBezTo>
                  <a:pt x="16806" y="3722"/>
                  <a:pt x="16782" y="3722"/>
                  <a:pt x="16755" y="3729"/>
                </a:cubicBezTo>
                <a:cubicBezTo>
                  <a:pt x="16645" y="3756"/>
                  <a:pt x="16602" y="3822"/>
                  <a:pt x="16637" y="3915"/>
                </a:cubicBezTo>
                <a:cubicBezTo>
                  <a:pt x="16652" y="3957"/>
                  <a:pt x="16771" y="3955"/>
                  <a:pt x="16894" y="3921"/>
                </a:cubicBezTo>
                <a:cubicBezTo>
                  <a:pt x="16897" y="3909"/>
                  <a:pt x="16899" y="3892"/>
                  <a:pt x="16900" y="3875"/>
                </a:cubicBezTo>
                <a:cubicBezTo>
                  <a:pt x="16892" y="3865"/>
                  <a:pt x="16897" y="3862"/>
                  <a:pt x="16884" y="3850"/>
                </a:cubicBezTo>
                <a:cubicBezTo>
                  <a:pt x="16851" y="3818"/>
                  <a:pt x="16831" y="3773"/>
                  <a:pt x="16840" y="3749"/>
                </a:cubicBezTo>
                <a:cubicBezTo>
                  <a:pt x="16845" y="3737"/>
                  <a:pt x="16837" y="3729"/>
                  <a:pt x="16821" y="3725"/>
                </a:cubicBezTo>
                <a:close/>
                <a:moveTo>
                  <a:pt x="20271" y="3857"/>
                </a:moveTo>
                <a:cubicBezTo>
                  <a:pt x="20263" y="3857"/>
                  <a:pt x="20247" y="3882"/>
                  <a:pt x="20235" y="3913"/>
                </a:cubicBezTo>
                <a:cubicBezTo>
                  <a:pt x="20231" y="3924"/>
                  <a:pt x="20231" y="3934"/>
                  <a:pt x="20232" y="3942"/>
                </a:cubicBezTo>
                <a:cubicBezTo>
                  <a:pt x="20239" y="3955"/>
                  <a:pt x="20249" y="3960"/>
                  <a:pt x="20259" y="3964"/>
                </a:cubicBezTo>
                <a:cubicBezTo>
                  <a:pt x="20274" y="3956"/>
                  <a:pt x="20286" y="3939"/>
                  <a:pt x="20286" y="3913"/>
                </a:cubicBezTo>
                <a:cubicBezTo>
                  <a:pt x="20286" y="3882"/>
                  <a:pt x="20280" y="3857"/>
                  <a:pt x="20271" y="3857"/>
                </a:cubicBezTo>
                <a:close/>
                <a:moveTo>
                  <a:pt x="17143" y="3878"/>
                </a:moveTo>
                <a:cubicBezTo>
                  <a:pt x="17137" y="3883"/>
                  <a:pt x="17134" y="3893"/>
                  <a:pt x="17134" y="3910"/>
                </a:cubicBezTo>
                <a:cubicBezTo>
                  <a:pt x="17134" y="3926"/>
                  <a:pt x="17137" y="3940"/>
                  <a:pt x="17143" y="3951"/>
                </a:cubicBezTo>
                <a:cubicBezTo>
                  <a:pt x="17148" y="3955"/>
                  <a:pt x="17151" y="3958"/>
                  <a:pt x="17156" y="3961"/>
                </a:cubicBezTo>
                <a:cubicBezTo>
                  <a:pt x="17160" y="3964"/>
                  <a:pt x="17164" y="3970"/>
                  <a:pt x="17168" y="3970"/>
                </a:cubicBezTo>
                <a:cubicBezTo>
                  <a:pt x="17187" y="3970"/>
                  <a:pt x="17203" y="3959"/>
                  <a:pt x="17203" y="3945"/>
                </a:cubicBezTo>
                <a:cubicBezTo>
                  <a:pt x="17203" y="3931"/>
                  <a:pt x="17187" y="3904"/>
                  <a:pt x="17168" y="3884"/>
                </a:cubicBezTo>
                <a:cubicBezTo>
                  <a:pt x="17159" y="3875"/>
                  <a:pt x="17149" y="3873"/>
                  <a:pt x="17143" y="3878"/>
                </a:cubicBezTo>
                <a:close/>
                <a:moveTo>
                  <a:pt x="20705" y="3880"/>
                </a:moveTo>
                <a:cubicBezTo>
                  <a:pt x="20696" y="3885"/>
                  <a:pt x="20686" y="3896"/>
                  <a:pt x="20680" y="3912"/>
                </a:cubicBezTo>
                <a:cubicBezTo>
                  <a:pt x="20669" y="3944"/>
                  <a:pt x="20683" y="3969"/>
                  <a:pt x="20711" y="3970"/>
                </a:cubicBezTo>
                <a:cubicBezTo>
                  <a:pt x="20712" y="3970"/>
                  <a:pt x="20712" y="3970"/>
                  <a:pt x="20713" y="3970"/>
                </a:cubicBezTo>
                <a:cubicBezTo>
                  <a:pt x="20714" y="3970"/>
                  <a:pt x="20715" y="3969"/>
                  <a:pt x="20716" y="3969"/>
                </a:cubicBezTo>
                <a:cubicBezTo>
                  <a:pt x="20771" y="3967"/>
                  <a:pt x="20780" y="3934"/>
                  <a:pt x="20734" y="3887"/>
                </a:cubicBezTo>
                <a:cubicBezTo>
                  <a:pt x="20725" y="3878"/>
                  <a:pt x="20715" y="3876"/>
                  <a:pt x="20705" y="3880"/>
                </a:cubicBezTo>
                <a:close/>
                <a:moveTo>
                  <a:pt x="6608" y="3981"/>
                </a:moveTo>
                <a:cubicBezTo>
                  <a:pt x="6584" y="3993"/>
                  <a:pt x="6482" y="4260"/>
                  <a:pt x="6443" y="4428"/>
                </a:cubicBezTo>
                <a:cubicBezTo>
                  <a:pt x="6418" y="4539"/>
                  <a:pt x="6384" y="4652"/>
                  <a:pt x="6369" y="4682"/>
                </a:cubicBezTo>
                <a:cubicBezTo>
                  <a:pt x="6353" y="4712"/>
                  <a:pt x="6339" y="4816"/>
                  <a:pt x="6340" y="4912"/>
                </a:cubicBezTo>
                <a:lnTo>
                  <a:pt x="6340" y="5028"/>
                </a:lnTo>
                <a:cubicBezTo>
                  <a:pt x="6340" y="5029"/>
                  <a:pt x="6339" y="5031"/>
                  <a:pt x="6340" y="5033"/>
                </a:cubicBezTo>
                <a:cubicBezTo>
                  <a:pt x="6345" y="5043"/>
                  <a:pt x="6347" y="5039"/>
                  <a:pt x="6351" y="5047"/>
                </a:cubicBezTo>
                <a:lnTo>
                  <a:pt x="6392" y="4918"/>
                </a:lnTo>
                <a:cubicBezTo>
                  <a:pt x="6420" y="4826"/>
                  <a:pt x="6449" y="4710"/>
                  <a:pt x="6454" y="4661"/>
                </a:cubicBezTo>
                <a:cubicBezTo>
                  <a:pt x="6459" y="4611"/>
                  <a:pt x="6482" y="4513"/>
                  <a:pt x="6506" y="4442"/>
                </a:cubicBezTo>
                <a:cubicBezTo>
                  <a:pt x="6529" y="4371"/>
                  <a:pt x="6537" y="4313"/>
                  <a:pt x="6525" y="4313"/>
                </a:cubicBezTo>
                <a:cubicBezTo>
                  <a:pt x="6512" y="4313"/>
                  <a:pt x="6527" y="4250"/>
                  <a:pt x="6558" y="4172"/>
                </a:cubicBezTo>
                <a:cubicBezTo>
                  <a:pt x="6588" y="4094"/>
                  <a:pt x="6614" y="4015"/>
                  <a:pt x="6614" y="3994"/>
                </a:cubicBezTo>
                <a:cubicBezTo>
                  <a:pt x="6614" y="3984"/>
                  <a:pt x="6612" y="3980"/>
                  <a:pt x="6608" y="3981"/>
                </a:cubicBezTo>
                <a:close/>
                <a:moveTo>
                  <a:pt x="15251" y="4485"/>
                </a:moveTo>
                <a:cubicBezTo>
                  <a:pt x="15231" y="4485"/>
                  <a:pt x="15215" y="4512"/>
                  <a:pt x="15215" y="4543"/>
                </a:cubicBezTo>
                <a:cubicBezTo>
                  <a:pt x="15215" y="4575"/>
                  <a:pt x="15221" y="4600"/>
                  <a:pt x="15229" y="4600"/>
                </a:cubicBezTo>
                <a:cubicBezTo>
                  <a:pt x="15238" y="4600"/>
                  <a:pt x="15255" y="4575"/>
                  <a:pt x="15266" y="4543"/>
                </a:cubicBezTo>
                <a:cubicBezTo>
                  <a:pt x="15278" y="4512"/>
                  <a:pt x="15271" y="4485"/>
                  <a:pt x="15251" y="4485"/>
                </a:cubicBezTo>
                <a:close/>
                <a:moveTo>
                  <a:pt x="5595" y="4648"/>
                </a:moveTo>
                <a:cubicBezTo>
                  <a:pt x="5588" y="4654"/>
                  <a:pt x="5581" y="4666"/>
                  <a:pt x="5573" y="4686"/>
                </a:cubicBezTo>
                <a:cubicBezTo>
                  <a:pt x="5517" y="4814"/>
                  <a:pt x="5502" y="5559"/>
                  <a:pt x="5554" y="5663"/>
                </a:cubicBezTo>
                <a:cubicBezTo>
                  <a:pt x="5603" y="5761"/>
                  <a:pt x="5606" y="5762"/>
                  <a:pt x="5693" y="5684"/>
                </a:cubicBezTo>
                <a:cubicBezTo>
                  <a:pt x="5763" y="5622"/>
                  <a:pt x="5803" y="5494"/>
                  <a:pt x="5797" y="5389"/>
                </a:cubicBezTo>
                <a:cubicBezTo>
                  <a:pt x="5797" y="5384"/>
                  <a:pt x="5795" y="5375"/>
                  <a:pt x="5794" y="5369"/>
                </a:cubicBezTo>
                <a:cubicBezTo>
                  <a:pt x="5791" y="5339"/>
                  <a:pt x="5785" y="5310"/>
                  <a:pt x="5773" y="5287"/>
                </a:cubicBezTo>
                <a:cubicBezTo>
                  <a:pt x="5748" y="5239"/>
                  <a:pt x="5728" y="5176"/>
                  <a:pt x="5727" y="5144"/>
                </a:cubicBezTo>
                <a:cubicBezTo>
                  <a:pt x="5726" y="5113"/>
                  <a:pt x="5700" y="4975"/>
                  <a:pt x="5669" y="4840"/>
                </a:cubicBezTo>
                <a:cubicBezTo>
                  <a:pt x="5633" y="4681"/>
                  <a:pt x="5616" y="4631"/>
                  <a:pt x="5595" y="4648"/>
                </a:cubicBezTo>
                <a:close/>
                <a:moveTo>
                  <a:pt x="7495" y="4908"/>
                </a:moveTo>
                <a:cubicBezTo>
                  <a:pt x="7492" y="4901"/>
                  <a:pt x="7475" y="4907"/>
                  <a:pt x="7444" y="4927"/>
                </a:cubicBezTo>
                <a:cubicBezTo>
                  <a:pt x="7320" y="5004"/>
                  <a:pt x="7196" y="5221"/>
                  <a:pt x="7218" y="5320"/>
                </a:cubicBezTo>
                <a:cubicBezTo>
                  <a:pt x="7239" y="5411"/>
                  <a:pt x="7293" y="5337"/>
                  <a:pt x="7466" y="4981"/>
                </a:cubicBezTo>
                <a:cubicBezTo>
                  <a:pt x="7487" y="4938"/>
                  <a:pt x="7498" y="4915"/>
                  <a:pt x="7495" y="4908"/>
                </a:cubicBezTo>
                <a:close/>
                <a:moveTo>
                  <a:pt x="9207" y="5489"/>
                </a:moveTo>
                <a:cubicBezTo>
                  <a:pt x="9197" y="5505"/>
                  <a:pt x="9194" y="5566"/>
                  <a:pt x="9197" y="5635"/>
                </a:cubicBezTo>
                <a:cubicBezTo>
                  <a:pt x="9207" y="5658"/>
                  <a:pt x="9211" y="5682"/>
                  <a:pt x="9202" y="5710"/>
                </a:cubicBezTo>
                <a:cubicBezTo>
                  <a:pt x="9210" y="5798"/>
                  <a:pt x="9224" y="5887"/>
                  <a:pt x="9244" y="5927"/>
                </a:cubicBezTo>
                <a:cubicBezTo>
                  <a:pt x="9298" y="6036"/>
                  <a:pt x="9247" y="6344"/>
                  <a:pt x="9144" y="6526"/>
                </a:cubicBezTo>
                <a:cubicBezTo>
                  <a:pt x="9103" y="6600"/>
                  <a:pt x="9084" y="6660"/>
                  <a:pt x="9103" y="6660"/>
                </a:cubicBezTo>
                <a:cubicBezTo>
                  <a:pt x="9181" y="6660"/>
                  <a:pt x="9302" y="6327"/>
                  <a:pt x="9341" y="6002"/>
                </a:cubicBezTo>
                <a:cubicBezTo>
                  <a:pt x="9355" y="5885"/>
                  <a:pt x="9275" y="5546"/>
                  <a:pt x="9220" y="5489"/>
                </a:cubicBezTo>
                <a:cubicBezTo>
                  <a:pt x="9215" y="5483"/>
                  <a:pt x="9211" y="5483"/>
                  <a:pt x="9207" y="5489"/>
                </a:cubicBezTo>
                <a:close/>
                <a:moveTo>
                  <a:pt x="2820" y="6148"/>
                </a:moveTo>
                <a:cubicBezTo>
                  <a:pt x="2793" y="6151"/>
                  <a:pt x="2776" y="6184"/>
                  <a:pt x="2784" y="6246"/>
                </a:cubicBezTo>
                <a:cubicBezTo>
                  <a:pt x="2791" y="6301"/>
                  <a:pt x="2814" y="6340"/>
                  <a:pt x="2835" y="6333"/>
                </a:cubicBezTo>
                <a:cubicBezTo>
                  <a:pt x="2915" y="6306"/>
                  <a:pt x="3023" y="6653"/>
                  <a:pt x="3009" y="6891"/>
                </a:cubicBezTo>
                <a:cubicBezTo>
                  <a:pt x="3002" y="7016"/>
                  <a:pt x="3009" y="7118"/>
                  <a:pt x="3023" y="7118"/>
                </a:cubicBezTo>
                <a:cubicBezTo>
                  <a:pt x="3064" y="7118"/>
                  <a:pt x="3055" y="6501"/>
                  <a:pt x="3013" y="6458"/>
                </a:cubicBezTo>
                <a:cubicBezTo>
                  <a:pt x="2993" y="6437"/>
                  <a:pt x="2984" y="6383"/>
                  <a:pt x="2995" y="6337"/>
                </a:cubicBezTo>
                <a:cubicBezTo>
                  <a:pt x="3005" y="6291"/>
                  <a:pt x="3001" y="6268"/>
                  <a:pt x="2984" y="6285"/>
                </a:cubicBezTo>
                <a:cubicBezTo>
                  <a:pt x="2968" y="6302"/>
                  <a:pt x="2936" y="6278"/>
                  <a:pt x="2913" y="6231"/>
                </a:cubicBezTo>
                <a:cubicBezTo>
                  <a:pt x="2883" y="6172"/>
                  <a:pt x="2846" y="6144"/>
                  <a:pt x="2820" y="6148"/>
                </a:cubicBezTo>
                <a:close/>
                <a:moveTo>
                  <a:pt x="4558" y="6208"/>
                </a:moveTo>
                <a:cubicBezTo>
                  <a:pt x="4549" y="6208"/>
                  <a:pt x="4539" y="6214"/>
                  <a:pt x="4527" y="6227"/>
                </a:cubicBezTo>
                <a:cubicBezTo>
                  <a:pt x="4485" y="6271"/>
                  <a:pt x="4498" y="6494"/>
                  <a:pt x="4559" y="6767"/>
                </a:cubicBezTo>
                <a:cubicBezTo>
                  <a:pt x="4620" y="7042"/>
                  <a:pt x="4663" y="6878"/>
                  <a:pt x="4623" y="6521"/>
                </a:cubicBezTo>
                <a:cubicBezTo>
                  <a:pt x="4596" y="6285"/>
                  <a:pt x="4584" y="6209"/>
                  <a:pt x="4558" y="6208"/>
                </a:cubicBezTo>
                <a:close/>
                <a:moveTo>
                  <a:pt x="3239" y="6286"/>
                </a:moveTo>
                <a:cubicBezTo>
                  <a:pt x="3211" y="6291"/>
                  <a:pt x="3221" y="6352"/>
                  <a:pt x="3272" y="6463"/>
                </a:cubicBezTo>
                <a:cubicBezTo>
                  <a:pt x="3300" y="6525"/>
                  <a:pt x="3322" y="6701"/>
                  <a:pt x="3323" y="6861"/>
                </a:cubicBezTo>
                <a:lnTo>
                  <a:pt x="3324" y="7147"/>
                </a:lnTo>
                <a:lnTo>
                  <a:pt x="3375" y="6982"/>
                </a:lnTo>
                <a:cubicBezTo>
                  <a:pt x="3467" y="6688"/>
                  <a:pt x="3426" y="6392"/>
                  <a:pt x="3281" y="6302"/>
                </a:cubicBezTo>
                <a:cubicBezTo>
                  <a:pt x="3263" y="6290"/>
                  <a:pt x="3249" y="6285"/>
                  <a:pt x="3239" y="6286"/>
                </a:cubicBezTo>
                <a:close/>
              </a:path>
            </a:pathLst>
          </a:custGeom>
          <a:ln w="12700">
            <a:miter lim="400000"/>
          </a:ln>
        </p:spPr>
      </p:pic>
      <p:sp>
        <p:nvSpPr>
          <p:cNvPr id="374"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grpSp>
        <p:nvGrpSpPr>
          <p:cNvPr id="377" name="Matthew 7:15"/>
          <p:cNvGrpSpPr/>
          <p:nvPr/>
        </p:nvGrpSpPr>
        <p:grpSpPr>
          <a:xfrm>
            <a:off x="9588079" y="3450091"/>
            <a:ext cx="3345873" cy="939801"/>
            <a:chOff x="0" y="0"/>
            <a:chExt cx="3345872" cy="939800"/>
          </a:xfrm>
        </p:grpSpPr>
        <p:sp>
          <p:nvSpPr>
            <p:cNvPr id="376" name="Matthew 7:15"/>
            <p:cNvSpPr txBox="1"/>
            <p:nvPr/>
          </p:nvSpPr>
          <p:spPr>
            <a:xfrm>
              <a:off x="76200" y="50800"/>
              <a:ext cx="3193473" cy="736600"/>
            </a:xfrm>
            <a:prstGeom prst="rect">
              <a:avLst/>
            </a:prstGeom>
            <a:solidFill>
              <a:srgbClr val="D6D3CB"/>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600">
                  <a:solidFill>
                    <a:srgbClr val="000000"/>
                  </a:solidFill>
                </a:defRPr>
              </a:lvl1pPr>
            </a:lstStyle>
            <a:p>
              <a:pPr/>
              <a:r>
                <a:t>Matthew 7:15</a:t>
              </a:r>
            </a:p>
          </p:txBody>
        </p:sp>
        <p:pic>
          <p:nvPicPr>
            <p:cNvPr id="375" name="Matthew 7:15" descr="Matthew 7:15"/>
            <p:cNvPicPr>
              <a:picLocks noChangeAspect="0"/>
            </p:cNvPicPr>
            <p:nvPr/>
          </p:nvPicPr>
          <p:blipFill>
            <a:blip r:embed="rId3">
              <a:extLst/>
            </a:blip>
            <a:stretch>
              <a:fillRect/>
            </a:stretch>
          </p:blipFill>
          <p:spPr>
            <a:xfrm>
              <a:off x="-1" y="-1"/>
              <a:ext cx="3345874" cy="939801"/>
            </a:xfrm>
            <a:prstGeom prst="rect">
              <a:avLst/>
            </a:prstGeom>
            <a:effectLst/>
          </p:spPr>
        </p:pic>
      </p:grpSp>
      <p:grpSp>
        <p:nvGrpSpPr>
          <p:cNvPr id="380" name="It doesn’t matter what you believe …"/>
          <p:cNvGrpSpPr/>
          <p:nvPr/>
        </p:nvGrpSpPr>
        <p:grpSpPr>
          <a:xfrm>
            <a:off x="725414" y="2611275"/>
            <a:ext cx="6200628" cy="2165747"/>
            <a:chOff x="0" y="0"/>
            <a:chExt cx="6200626" cy="2165746"/>
          </a:xfrm>
        </p:grpSpPr>
        <p:sp>
          <p:nvSpPr>
            <p:cNvPr id="379" name="It doesn’t matter what you believe …"/>
            <p:cNvSpPr/>
            <p:nvPr/>
          </p:nvSpPr>
          <p:spPr>
            <a:xfrm>
              <a:off x="25400" y="25400"/>
              <a:ext cx="5090547" cy="2114896"/>
            </a:xfrm>
            <a:prstGeom prst="wedgeEllipseCallout">
              <a:avLst>
                <a:gd name="adj1" fmla="val 71195"/>
                <a:gd name="adj2" fmla="val 13008"/>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300">
                  <a:solidFill>
                    <a:srgbClr val="202020"/>
                  </a:solidFill>
                </a:defRPr>
              </a:lvl1pPr>
            </a:lstStyle>
            <a:p>
              <a:pPr/>
              <a:r>
                <a:t>It doesn’t matter what you believe …</a:t>
              </a:r>
            </a:p>
          </p:txBody>
        </p:sp>
        <p:pic>
          <p:nvPicPr>
            <p:cNvPr id="378" name="It doesn’t matter what you believe …" descr="It doesn’t matter what you believe …"/>
            <p:cNvPicPr>
              <a:picLocks noChangeAspect="0"/>
            </p:cNvPicPr>
            <p:nvPr/>
          </p:nvPicPr>
          <p:blipFill>
            <a:blip r:embed="rId4">
              <a:extLst/>
            </a:blip>
            <a:stretch>
              <a:fillRect/>
            </a:stretch>
          </p:blipFill>
          <p:spPr>
            <a:xfrm>
              <a:off x="-1" y="0"/>
              <a:ext cx="6200628" cy="2165747"/>
            </a:xfrm>
            <a:prstGeom prst="rect">
              <a:avLst/>
            </a:prstGeom>
            <a:effectLst/>
          </p:spPr>
        </p:pic>
      </p:grpSp>
      <p:sp>
        <p:nvSpPr>
          <p:cNvPr id="381" name="The impact of FALSE DOCTRINE:"/>
          <p:cNvSpPr txBox="1"/>
          <p:nvPr/>
        </p:nvSpPr>
        <p:spPr>
          <a:xfrm>
            <a:off x="4181295" y="2177187"/>
            <a:ext cx="8474535"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1052" indent="-401052" algn="l">
              <a:spcBef>
                <a:spcPts val="1200"/>
              </a:spcBef>
              <a:buSzPct val="75000"/>
              <a:buBlip>
                <a:blip r:embed="rId5"/>
              </a:buBlip>
              <a:defRPr b="1" sz="4000">
                <a:solidFill>
                  <a:srgbClr val="000000"/>
                </a:solidFill>
                <a:latin typeface="Century Gothic"/>
                <a:ea typeface="Century Gothic"/>
                <a:cs typeface="Century Gothic"/>
                <a:sym typeface="Century Gothic"/>
              </a:defRPr>
            </a:lvl1pPr>
          </a:lstStyle>
          <a:p>
            <a:pPr/>
            <a:r>
              <a:t>The impact of FALSE DOCTRINE:  </a:t>
            </a:r>
          </a:p>
        </p:txBody>
      </p:sp>
      <p:sp>
        <p:nvSpPr>
          <p:cNvPr id="382" name="BUT: Prov 14:12; John 8:24; 2 Thes 2:10-12;"/>
          <p:cNvSpPr txBox="1"/>
          <p:nvPr/>
        </p:nvSpPr>
        <p:spPr>
          <a:xfrm>
            <a:off x="1014776" y="8467666"/>
            <a:ext cx="12020079" cy="7112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FFFFFF"/>
                </a:solidFill>
              </a:defRPr>
            </a:lvl1pPr>
          </a:lstStyle>
          <a:p>
            <a:pPr/>
            <a:r>
              <a:t>BUT: Prov 14:12; John 8:24; 2 Thes 2:10-12;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73"/>
                                        </p:tgtEl>
                                        <p:attrNameLst>
                                          <p:attrName>style.visibility</p:attrName>
                                        </p:attrNameLst>
                                      </p:cBhvr>
                                      <p:to>
                                        <p:strVal val="visible"/>
                                      </p:to>
                                    </p:set>
                                    <p:animEffect filter="dissolve" transition="in">
                                      <p:cBhvr>
                                        <p:cTn id="7" dur="1000"/>
                                        <p:tgtEl>
                                          <p:spTgt spid="37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80"/>
                                        </p:tgtEl>
                                        <p:attrNameLst>
                                          <p:attrName>style.visibility</p:attrName>
                                        </p:attrNameLst>
                                      </p:cBhvr>
                                      <p:to>
                                        <p:strVal val="visible"/>
                                      </p:to>
                                    </p:set>
                                    <p:animEffect filter="dissolve" transition="in">
                                      <p:cBhvr>
                                        <p:cTn id="12" dur="2000"/>
                                        <p:tgtEl>
                                          <p:spTgt spid="38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382"/>
                                        </p:tgtEl>
                                        <p:attrNameLst>
                                          <p:attrName>style.visibility</p:attrName>
                                        </p:attrNameLst>
                                      </p:cBhvr>
                                      <p:to>
                                        <p:strVal val="visible"/>
                                      </p:to>
                                    </p:set>
                                    <p:animEffect filter="wipe(left)" transition="in">
                                      <p:cBhvr>
                                        <p:cTn id="17" dur="2000"/>
                                        <p:tgtEl>
                                          <p:spTgt spid="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0" grpId="2"/>
      <p:bldP build="whole" bldLvl="1" animBg="1" rev="0" advAuto="0" spid="373" grpId="1"/>
      <p:bldP build="whole" bldLvl="1" animBg="1" rev="0" advAuto="0" spid="382" grpId="3"/>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The"/>
          <p:cNvSpPr txBox="1"/>
          <p:nvPr/>
        </p:nvSpPr>
        <p:spPr>
          <a:xfrm>
            <a:off x="31572" y="9227"/>
            <a:ext cx="2011050" cy="1141444"/>
          </a:xfrm>
          <a:prstGeom prst="rect">
            <a:avLst/>
          </a:prstGeom>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lvl1pPr>
          </a:lstStyle>
          <a:p>
            <a:pPr>
              <a:defRPr>
                <a:latin typeface="Thames Nude Roman"/>
                <a:ea typeface="Thames Nude Roman"/>
                <a:cs typeface="Thames Nude Roman"/>
                <a:sym typeface="Thames Nude Roman"/>
              </a:defRPr>
            </a:pPr>
            <a:r>
              <a:rPr>
                <a:latin typeface="Vivaldi"/>
                <a:ea typeface="Vivaldi"/>
                <a:cs typeface="Vivaldi"/>
                <a:sym typeface="Vivaldi"/>
              </a:rPr>
              <a:t>The</a:t>
            </a:r>
          </a:p>
        </p:txBody>
      </p:sp>
      <p:pic>
        <p:nvPicPr>
          <p:cNvPr id="246" name="Image" descr="Image"/>
          <p:cNvPicPr>
            <a:picLocks noChangeAspect="1"/>
          </p:cNvPicPr>
          <p:nvPr/>
        </p:nvPicPr>
        <p:blipFill>
          <a:blip r:embed="rId2">
            <a:extLst/>
          </a:blip>
          <a:stretch>
            <a:fillRect/>
          </a:stretch>
        </p:blipFill>
        <p:spPr>
          <a:xfrm>
            <a:off x="1929816" y="-200960"/>
            <a:ext cx="3872311" cy="1841709"/>
          </a:xfrm>
          <a:prstGeom prst="rect">
            <a:avLst/>
          </a:prstGeom>
          <a:ln w="12700">
            <a:miter lim="400000"/>
          </a:ln>
          <a:effectLst>
            <a:outerShdw sx="100000" sy="100000" kx="0" ky="0" algn="b" rotWithShape="0" blurRad="63500" dist="63500" dir="5400000">
              <a:srgbClr val="000000"/>
            </a:outerShdw>
          </a:effectLst>
        </p:spPr>
      </p:pic>
      <p:pic>
        <p:nvPicPr>
          <p:cNvPr id="247" name="Image" descr="Image"/>
          <p:cNvPicPr>
            <a:picLocks noChangeAspect="0"/>
          </p:cNvPicPr>
          <p:nvPr/>
        </p:nvPicPr>
        <p:blipFill>
          <a:blip r:embed="rId3">
            <a:extLst/>
          </a:blip>
          <a:stretch>
            <a:fillRect/>
          </a:stretch>
        </p:blipFill>
        <p:spPr>
          <a:xfrm>
            <a:off x="8246234" y="95409"/>
            <a:ext cx="4280920" cy="1248971"/>
          </a:xfrm>
          <a:prstGeom prst="rect">
            <a:avLst/>
          </a:prstGeom>
          <a:ln w="12700">
            <a:miter lim="400000"/>
          </a:ln>
          <a:effectLst>
            <a:outerShdw sx="100000" sy="100000" kx="0" ky="0" algn="b" rotWithShape="0" blurRad="63500" dist="63500" dir="5400000">
              <a:srgbClr val="000000"/>
            </a:outerShdw>
          </a:effectLst>
        </p:spPr>
      </p:pic>
      <p:pic>
        <p:nvPicPr>
          <p:cNvPr id="248" name="Image" descr="Image"/>
          <p:cNvPicPr>
            <a:picLocks noChangeAspect="1"/>
          </p:cNvPicPr>
          <p:nvPr/>
        </p:nvPicPr>
        <p:blipFill>
          <a:blip r:embed="rId4">
            <a:extLst/>
          </a:blip>
          <a:stretch>
            <a:fillRect/>
          </a:stretch>
        </p:blipFill>
        <p:spPr>
          <a:xfrm>
            <a:off x="6103741" y="422080"/>
            <a:ext cx="2011050" cy="1049583"/>
          </a:xfrm>
          <a:prstGeom prst="rect">
            <a:avLst/>
          </a:prstGeom>
          <a:ln w="12700">
            <a:miter lim="400000"/>
          </a:ln>
          <a:effectLst>
            <a:outerShdw sx="100000" sy="100000" kx="0" ky="0" algn="b" rotWithShape="0" blurRad="38100" dist="34641" dir="3383381">
              <a:srgbClr val="FFFFFF"/>
            </a:outerShdw>
          </a:effectLst>
        </p:spPr>
      </p:pic>
      <p:sp>
        <p:nvSpPr>
          <p:cNvPr id="249" name="Acts 14:1–7 (NKJV)…"/>
          <p:cNvSpPr txBox="1"/>
          <p:nvPr/>
        </p:nvSpPr>
        <p:spPr>
          <a:xfrm>
            <a:off x="373304" y="1633633"/>
            <a:ext cx="12258193" cy="7874001"/>
          </a:xfrm>
          <a:prstGeom prst="rect">
            <a:avLst/>
          </a:prstGeom>
          <a:solidFill>
            <a:srgbClr val="FFFFFF"/>
          </a:solidFill>
          <a:ln w="12700">
            <a:solidFill>
              <a:srgbClr val="000000"/>
            </a:solidFill>
            <a:miter lim="400000"/>
          </a:ln>
          <a:effectLst>
            <a:outerShdw sx="100000" sy="100000" kx="0" ky="0" algn="b" rotWithShape="0" blurRad="241300" dist="151188" dir="2781245">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b="1" sz="4600">
                <a:solidFill>
                  <a:srgbClr val="000000"/>
                </a:solidFill>
                <a:latin typeface="Hoefler Text"/>
                <a:ea typeface="Hoefler Text"/>
                <a:cs typeface="Hoefler Text"/>
                <a:sym typeface="Hoefler Text"/>
              </a:defRPr>
            </a:pPr>
            <a:r>
              <a:t>Acts 14:1–7 (NKJV)</a:t>
            </a:r>
          </a:p>
          <a:p>
            <a:pPr defTabSz="457200">
              <a:defRPr sz="3500">
                <a:solidFill>
                  <a:srgbClr val="000000"/>
                </a:solidFill>
                <a:latin typeface="Hoefler Text"/>
                <a:ea typeface="Hoefler Text"/>
                <a:cs typeface="Hoefler Text"/>
                <a:sym typeface="Hoefler Text"/>
              </a:defRPr>
            </a:pPr>
            <a:r>
              <a:rPr baseline="31999"/>
              <a:t>1</a:t>
            </a:r>
            <a:r>
              <a:t> Now it happened in Iconium that they went together to the synagogue of the Jews, and so spoke that a great multitude both of the Jews and of the Greeks believed. </a:t>
            </a:r>
            <a:r>
              <a:rPr baseline="31999"/>
              <a:t>2</a:t>
            </a:r>
            <a:r>
              <a:t> But the unbelieving Jews stirred up the Gentiles and poisoned their minds against the brethren. </a:t>
            </a:r>
            <a:r>
              <a:rPr baseline="31999"/>
              <a:t>3</a:t>
            </a:r>
            <a:r>
              <a:t> Therefore they stayed there a long time, speaking boldly in the Lord, who was bearing witness to the word of His grace, granting signs and wonders to be done by their hands. </a:t>
            </a:r>
            <a:r>
              <a:rPr baseline="31999"/>
              <a:t>4</a:t>
            </a:r>
            <a:r>
              <a:t> But the multitude of the city was divided: part sided with the Jews, and part with the apostles. </a:t>
            </a:r>
            <a:r>
              <a:rPr baseline="31999"/>
              <a:t>5</a:t>
            </a:r>
            <a:r>
              <a:t> And when a violent attempt was made by both the Gentiles and Jews, with their rulers, to abuse and stone them, </a:t>
            </a:r>
            <a:r>
              <a:rPr baseline="31999"/>
              <a:t>6</a:t>
            </a:r>
            <a:r>
              <a:t> they became aware of it and fled to Lystra and Derbe, cities of Lycaonia, and to the surrounding region. </a:t>
            </a:r>
            <a:r>
              <a:rPr baseline="31999"/>
              <a:t>7</a:t>
            </a:r>
            <a:r>
              <a:t> And they were preaching the gospel there.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4" name="Image" descr="Image"/>
          <p:cNvPicPr>
            <a:picLocks noChangeAspect="0"/>
          </p:cNvPicPr>
          <p:nvPr/>
        </p:nvPicPr>
        <p:blipFill>
          <a:blip r:embed="rId2">
            <a:extLst/>
          </a:blip>
          <a:srcRect l="0" t="20253" r="1510" b="20785"/>
          <a:stretch>
            <a:fillRect/>
          </a:stretch>
        </p:blipFill>
        <p:spPr>
          <a:xfrm>
            <a:off x="-3786" y="2994122"/>
            <a:ext cx="13012342" cy="6790239"/>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4559" y="0"/>
                </a:moveTo>
                <a:cubicBezTo>
                  <a:pt x="14383" y="3"/>
                  <a:pt x="14206" y="28"/>
                  <a:pt x="14172" y="75"/>
                </a:cubicBezTo>
                <a:cubicBezTo>
                  <a:pt x="14141" y="118"/>
                  <a:pt x="14023" y="155"/>
                  <a:pt x="13906" y="160"/>
                </a:cubicBezTo>
                <a:cubicBezTo>
                  <a:pt x="13710" y="169"/>
                  <a:pt x="13689" y="184"/>
                  <a:pt x="13590" y="374"/>
                </a:cubicBezTo>
                <a:cubicBezTo>
                  <a:pt x="13527" y="496"/>
                  <a:pt x="13437" y="595"/>
                  <a:pt x="13368" y="620"/>
                </a:cubicBezTo>
                <a:cubicBezTo>
                  <a:pt x="13305" y="643"/>
                  <a:pt x="13200" y="714"/>
                  <a:pt x="13137" y="776"/>
                </a:cubicBezTo>
                <a:cubicBezTo>
                  <a:pt x="13018" y="894"/>
                  <a:pt x="12749" y="1418"/>
                  <a:pt x="12748" y="1531"/>
                </a:cubicBezTo>
                <a:cubicBezTo>
                  <a:pt x="12747" y="1567"/>
                  <a:pt x="12701" y="1745"/>
                  <a:pt x="12646" y="1928"/>
                </a:cubicBezTo>
                <a:lnTo>
                  <a:pt x="12545" y="2258"/>
                </a:lnTo>
                <a:lnTo>
                  <a:pt x="12652" y="2420"/>
                </a:lnTo>
                <a:cubicBezTo>
                  <a:pt x="12768" y="2594"/>
                  <a:pt x="12761" y="2759"/>
                  <a:pt x="12642" y="2652"/>
                </a:cubicBezTo>
                <a:cubicBezTo>
                  <a:pt x="12606" y="2620"/>
                  <a:pt x="12576" y="2608"/>
                  <a:pt x="12576" y="2627"/>
                </a:cubicBezTo>
                <a:cubicBezTo>
                  <a:pt x="12576" y="2646"/>
                  <a:pt x="12534" y="2613"/>
                  <a:pt x="12482" y="2553"/>
                </a:cubicBezTo>
                <a:cubicBezTo>
                  <a:pt x="12354" y="2402"/>
                  <a:pt x="12152" y="2349"/>
                  <a:pt x="12009" y="2428"/>
                </a:cubicBezTo>
                <a:cubicBezTo>
                  <a:pt x="11981" y="2442"/>
                  <a:pt x="11959" y="2460"/>
                  <a:pt x="11939" y="2477"/>
                </a:cubicBezTo>
                <a:cubicBezTo>
                  <a:pt x="11926" y="2492"/>
                  <a:pt x="11912" y="2508"/>
                  <a:pt x="11899" y="2525"/>
                </a:cubicBezTo>
                <a:cubicBezTo>
                  <a:pt x="11897" y="2528"/>
                  <a:pt x="11891" y="2534"/>
                  <a:pt x="11891" y="2537"/>
                </a:cubicBezTo>
                <a:cubicBezTo>
                  <a:pt x="11891" y="2563"/>
                  <a:pt x="11837" y="2639"/>
                  <a:pt x="11771" y="2704"/>
                </a:cubicBezTo>
                <a:cubicBezTo>
                  <a:pt x="11704" y="2769"/>
                  <a:pt x="11636" y="2884"/>
                  <a:pt x="11619" y="2960"/>
                </a:cubicBezTo>
                <a:cubicBezTo>
                  <a:pt x="11584" y="3114"/>
                  <a:pt x="11479" y="3248"/>
                  <a:pt x="11217" y="3471"/>
                </a:cubicBezTo>
                <a:lnTo>
                  <a:pt x="11041" y="3623"/>
                </a:lnTo>
                <a:lnTo>
                  <a:pt x="10949" y="3504"/>
                </a:lnTo>
                <a:cubicBezTo>
                  <a:pt x="10836" y="3356"/>
                  <a:pt x="10779" y="3425"/>
                  <a:pt x="10784" y="3709"/>
                </a:cubicBezTo>
                <a:cubicBezTo>
                  <a:pt x="10786" y="3859"/>
                  <a:pt x="10767" y="3930"/>
                  <a:pt x="10704" y="3999"/>
                </a:cubicBezTo>
                <a:cubicBezTo>
                  <a:pt x="10590" y="4124"/>
                  <a:pt x="10555" y="4067"/>
                  <a:pt x="10555" y="3763"/>
                </a:cubicBezTo>
                <a:cubicBezTo>
                  <a:pt x="10555" y="3522"/>
                  <a:pt x="10549" y="3507"/>
                  <a:pt x="10478" y="3543"/>
                </a:cubicBezTo>
                <a:cubicBezTo>
                  <a:pt x="10373" y="3596"/>
                  <a:pt x="10286" y="3787"/>
                  <a:pt x="10259" y="4028"/>
                </a:cubicBezTo>
                <a:cubicBezTo>
                  <a:pt x="10246" y="4138"/>
                  <a:pt x="10191" y="4312"/>
                  <a:pt x="10138" y="4416"/>
                </a:cubicBezTo>
                <a:cubicBezTo>
                  <a:pt x="10084" y="4519"/>
                  <a:pt x="10040" y="4650"/>
                  <a:pt x="10040" y="4706"/>
                </a:cubicBezTo>
                <a:cubicBezTo>
                  <a:pt x="10040" y="4762"/>
                  <a:pt x="9985" y="4895"/>
                  <a:pt x="9918" y="5004"/>
                </a:cubicBezTo>
                <a:cubicBezTo>
                  <a:pt x="9693" y="5363"/>
                  <a:pt x="9542" y="6135"/>
                  <a:pt x="9657" y="6328"/>
                </a:cubicBezTo>
                <a:cubicBezTo>
                  <a:pt x="9680" y="6366"/>
                  <a:pt x="9698" y="6422"/>
                  <a:pt x="9698" y="6452"/>
                </a:cubicBezTo>
                <a:cubicBezTo>
                  <a:pt x="9698" y="6482"/>
                  <a:pt x="9739" y="6646"/>
                  <a:pt x="9790" y="6819"/>
                </a:cubicBezTo>
                <a:lnTo>
                  <a:pt x="9882" y="7135"/>
                </a:lnTo>
                <a:lnTo>
                  <a:pt x="9802" y="7243"/>
                </a:lnTo>
                <a:cubicBezTo>
                  <a:pt x="9757" y="7304"/>
                  <a:pt x="9688" y="7326"/>
                  <a:pt x="9620" y="7315"/>
                </a:cubicBezTo>
                <a:cubicBezTo>
                  <a:pt x="9606" y="7326"/>
                  <a:pt x="9593" y="7332"/>
                  <a:pt x="9579" y="7346"/>
                </a:cubicBezTo>
                <a:cubicBezTo>
                  <a:pt x="9513" y="7407"/>
                  <a:pt x="9452" y="7450"/>
                  <a:pt x="9435" y="7448"/>
                </a:cubicBezTo>
                <a:cubicBezTo>
                  <a:pt x="9414" y="7504"/>
                  <a:pt x="9375" y="7521"/>
                  <a:pt x="9333" y="7487"/>
                </a:cubicBezTo>
                <a:cubicBezTo>
                  <a:pt x="9231" y="7526"/>
                  <a:pt x="9091" y="7597"/>
                  <a:pt x="9060" y="7638"/>
                </a:cubicBezTo>
                <a:cubicBezTo>
                  <a:pt x="9060" y="7639"/>
                  <a:pt x="9060" y="7638"/>
                  <a:pt x="9060" y="7638"/>
                </a:cubicBezTo>
                <a:cubicBezTo>
                  <a:pt x="9062" y="7722"/>
                  <a:pt x="9008" y="7792"/>
                  <a:pt x="8892" y="7838"/>
                </a:cubicBezTo>
                <a:cubicBezTo>
                  <a:pt x="8836" y="7861"/>
                  <a:pt x="8745" y="7915"/>
                  <a:pt x="8691" y="7960"/>
                </a:cubicBezTo>
                <a:cubicBezTo>
                  <a:pt x="8637" y="8006"/>
                  <a:pt x="8581" y="8023"/>
                  <a:pt x="8567" y="7997"/>
                </a:cubicBezTo>
                <a:cubicBezTo>
                  <a:pt x="8553" y="7971"/>
                  <a:pt x="8570" y="7755"/>
                  <a:pt x="8607" y="7518"/>
                </a:cubicBezTo>
                <a:cubicBezTo>
                  <a:pt x="8643" y="7282"/>
                  <a:pt x="8693" y="6948"/>
                  <a:pt x="8716" y="6775"/>
                </a:cubicBezTo>
                <a:cubicBezTo>
                  <a:pt x="8754" y="6492"/>
                  <a:pt x="8768" y="6458"/>
                  <a:pt x="8860" y="6432"/>
                </a:cubicBezTo>
                <a:cubicBezTo>
                  <a:pt x="8947" y="6407"/>
                  <a:pt x="8962" y="6375"/>
                  <a:pt x="8972" y="6203"/>
                </a:cubicBezTo>
                <a:cubicBezTo>
                  <a:pt x="8982" y="6005"/>
                  <a:pt x="8982" y="6004"/>
                  <a:pt x="8927" y="6132"/>
                </a:cubicBezTo>
                <a:cubicBezTo>
                  <a:pt x="8859" y="6291"/>
                  <a:pt x="8799" y="6247"/>
                  <a:pt x="8827" y="6058"/>
                </a:cubicBezTo>
                <a:cubicBezTo>
                  <a:pt x="8844" y="5945"/>
                  <a:pt x="8831" y="5908"/>
                  <a:pt x="8756" y="5861"/>
                </a:cubicBezTo>
                <a:cubicBezTo>
                  <a:pt x="8706" y="5829"/>
                  <a:pt x="8674" y="5778"/>
                  <a:pt x="8685" y="5750"/>
                </a:cubicBezTo>
                <a:cubicBezTo>
                  <a:pt x="8695" y="5722"/>
                  <a:pt x="8677" y="5681"/>
                  <a:pt x="8644" y="5660"/>
                </a:cubicBezTo>
                <a:cubicBezTo>
                  <a:pt x="8561" y="5607"/>
                  <a:pt x="8412" y="5900"/>
                  <a:pt x="8381" y="6175"/>
                </a:cubicBezTo>
                <a:cubicBezTo>
                  <a:pt x="8361" y="6348"/>
                  <a:pt x="8371" y="6425"/>
                  <a:pt x="8427" y="6552"/>
                </a:cubicBezTo>
                <a:lnTo>
                  <a:pt x="8497" y="6711"/>
                </a:lnTo>
                <a:lnTo>
                  <a:pt x="8399" y="6875"/>
                </a:lnTo>
                <a:cubicBezTo>
                  <a:pt x="8386" y="6896"/>
                  <a:pt x="8385" y="6903"/>
                  <a:pt x="8376" y="6920"/>
                </a:cubicBezTo>
                <a:cubicBezTo>
                  <a:pt x="8374" y="6969"/>
                  <a:pt x="8370" y="7026"/>
                  <a:pt x="8362" y="7111"/>
                </a:cubicBezTo>
                <a:cubicBezTo>
                  <a:pt x="8393" y="7154"/>
                  <a:pt x="8392" y="7208"/>
                  <a:pt x="8359" y="7405"/>
                </a:cubicBezTo>
                <a:cubicBezTo>
                  <a:pt x="8335" y="7546"/>
                  <a:pt x="8318" y="7684"/>
                  <a:pt x="8323" y="7712"/>
                </a:cubicBezTo>
                <a:cubicBezTo>
                  <a:pt x="8340" y="7825"/>
                  <a:pt x="8187" y="8017"/>
                  <a:pt x="8101" y="7989"/>
                </a:cubicBezTo>
                <a:cubicBezTo>
                  <a:pt x="8045" y="7971"/>
                  <a:pt x="7988" y="8003"/>
                  <a:pt x="7939" y="8078"/>
                </a:cubicBezTo>
                <a:cubicBezTo>
                  <a:pt x="7845" y="8222"/>
                  <a:pt x="7723" y="8286"/>
                  <a:pt x="7694" y="8208"/>
                </a:cubicBezTo>
                <a:cubicBezTo>
                  <a:pt x="7652" y="8095"/>
                  <a:pt x="7416" y="8144"/>
                  <a:pt x="7285" y="8292"/>
                </a:cubicBezTo>
                <a:cubicBezTo>
                  <a:pt x="7167" y="8426"/>
                  <a:pt x="7154" y="8429"/>
                  <a:pt x="7077" y="8345"/>
                </a:cubicBezTo>
                <a:cubicBezTo>
                  <a:pt x="7026" y="8289"/>
                  <a:pt x="7000" y="8214"/>
                  <a:pt x="7008" y="8145"/>
                </a:cubicBezTo>
                <a:cubicBezTo>
                  <a:pt x="7025" y="7991"/>
                  <a:pt x="7059" y="7913"/>
                  <a:pt x="7091" y="7946"/>
                </a:cubicBezTo>
                <a:cubicBezTo>
                  <a:pt x="7132" y="7988"/>
                  <a:pt x="7241" y="7765"/>
                  <a:pt x="7214" y="7694"/>
                </a:cubicBezTo>
                <a:cubicBezTo>
                  <a:pt x="7202" y="7660"/>
                  <a:pt x="7223" y="7537"/>
                  <a:pt x="7261" y="7419"/>
                </a:cubicBezTo>
                <a:cubicBezTo>
                  <a:pt x="7298" y="7301"/>
                  <a:pt x="7335" y="7108"/>
                  <a:pt x="7342" y="6991"/>
                </a:cubicBezTo>
                <a:cubicBezTo>
                  <a:pt x="7352" y="6806"/>
                  <a:pt x="7342" y="6772"/>
                  <a:pt x="7266" y="6727"/>
                </a:cubicBezTo>
                <a:cubicBezTo>
                  <a:pt x="7218" y="6698"/>
                  <a:pt x="7121" y="6594"/>
                  <a:pt x="7048" y="6497"/>
                </a:cubicBezTo>
                <a:cubicBezTo>
                  <a:pt x="6883" y="6275"/>
                  <a:pt x="6676" y="6220"/>
                  <a:pt x="6357" y="6312"/>
                </a:cubicBezTo>
                <a:cubicBezTo>
                  <a:pt x="6225" y="6350"/>
                  <a:pt x="6094" y="6389"/>
                  <a:pt x="6066" y="6396"/>
                </a:cubicBezTo>
                <a:cubicBezTo>
                  <a:pt x="6037" y="6404"/>
                  <a:pt x="5960" y="6493"/>
                  <a:pt x="5895" y="6593"/>
                </a:cubicBezTo>
                <a:cubicBezTo>
                  <a:pt x="5829" y="6694"/>
                  <a:pt x="5755" y="6775"/>
                  <a:pt x="5730" y="6775"/>
                </a:cubicBezTo>
                <a:cubicBezTo>
                  <a:pt x="5705" y="6775"/>
                  <a:pt x="5692" y="6796"/>
                  <a:pt x="5701" y="6822"/>
                </a:cubicBezTo>
                <a:cubicBezTo>
                  <a:pt x="5712" y="6850"/>
                  <a:pt x="5672" y="6934"/>
                  <a:pt x="5628" y="6998"/>
                </a:cubicBezTo>
                <a:cubicBezTo>
                  <a:pt x="5625" y="7005"/>
                  <a:pt x="5622" y="7030"/>
                  <a:pt x="5620" y="7032"/>
                </a:cubicBezTo>
                <a:cubicBezTo>
                  <a:pt x="5617" y="7035"/>
                  <a:pt x="5612" y="7025"/>
                  <a:pt x="5608" y="7025"/>
                </a:cubicBezTo>
                <a:cubicBezTo>
                  <a:pt x="5583" y="7058"/>
                  <a:pt x="5560" y="7083"/>
                  <a:pt x="5547" y="7077"/>
                </a:cubicBezTo>
                <a:cubicBezTo>
                  <a:pt x="5535" y="7071"/>
                  <a:pt x="5516" y="7144"/>
                  <a:pt x="5504" y="7239"/>
                </a:cubicBezTo>
                <a:cubicBezTo>
                  <a:pt x="5476" y="7473"/>
                  <a:pt x="5348" y="7773"/>
                  <a:pt x="5305" y="7703"/>
                </a:cubicBezTo>
                <a:cubicBezTo>
                  <a:pt x="5238" y="7590"/>
                  <a:pt x="5247" y="7162"/>
                  <a:pt x="5321" y="6995"/>
                </a:cubicBezTo>
                <a:cubicBezTo>
                  <a:pt x="5410" y="6794"/>
                  <a:pt x="5413" y="6498"/>
                  <a:pt x="5328" y="6394"/>
                </a:cubicBezTo>
                <a:cubicBezTo>
                  <a:pt x="5235" y="6281"/>
                  <a:pt x="5114" y="6300"/>
                  <a:pt x="5071" y="6432"/>
                </a:cubicBezTo>
                <a:cubicBezTo>
                  <a:pt x="5051" y="6495"/>
                  <a:pt x="5011" y="6546"/>
                  <a:pt x="4982" y="6546"/>
                </a:cubicBezTo>
                <a:cubicBezTo>
                  <a:pt x="4954" y="6546"/>
                  <a:pt x="4940" y="6573"/>
                  <a:pt x="4953" y="6607"/>
                </a:cubicBezTo>
                <a:cubicBezTo>
                  <a:pt x="4965" y="6641"/>
                  <a:pt x="4942" y="6726"/>
                  <a:pt x="4902" y="6798"/>
                </a:cubicBezTo>
                <a:cubicBezTo>
                  <a:pt x="4826" y="6933"/>
                  <a:pt x="4833" y="7087"/>
                  <a:pt x="4919" y="7142"/>
                </a:cubicBezTo>
                <a:cubicBezTo>
                  <a:pt x="4946" y="7159"/>
                  <a:pt x="4969" y="7236"/>
                  <a:pt x="4969" y="7314"/>
                </a:cubicBezTo>
                <a:cubicBezTo>
                  <a:pt x="4969" y="7392"/>
                  <a:pt x="4981" y="7468"/>
                  <a:pt x="4996" y="7483"/>
                </a:cubicBezTo>
                <a:cubicBezTo>
                  <a:pt x="5010" y="7498"/>
                  <a:pt x="5022" y="7584"/>
                  <a:pt x="5019" y="7672"/>
                </a:cubicBezTo>
                <a:cubicBezTo>
                  <a:pt x="5017" y="7788"/>
                  <a:pt x="4988" y="7856"/>
                  <a:pt x="4921" y="7911"/>
                </a:cubicBezTo>
                <a:cubicBezTo>
                  <a:pt x="4869" y="7953"/>
                  <a:pt x="4763" y="8100"/>
                  <a:pt x="4686" y="8237"/>
                </a:cubicBezTo>
                <a:cubicBezTo>
                  <a:pt x="4538" y="8500"/>
                  <a:pt x="4504" y="8506"/>
                  <a:pt x="4453" y="8286"/>
                </a:cubicBezTo>
                <a:cubicBezTo>
                  <a:pt x="4409" y="8092"/>
                  <a:pt x="4226" y="7975"/>
                  <a:pt x="4116" y="8070"/>
                </a:cubicBezTo>
                <a:cubicBezTo>
                  <a:pt x="3995" y="8175"/>
                  <a:pt x="3971" y="8121"/>
                  <a:pt x="3994" y="7787"/>
                </a:cubicBezTo>
                <a:cubicBezTo>
                  <a:pt x="4024" y="7364"/>
                  <a:pt x="4035" y="7321"/>
                  <a:pt x="4093" y="7401"/>
                </a:cubicBezTo>
                <a:cubicBezTo>
                  <a:pt x="4151" y="7481"/>
                  <a:pt x="4191" y="7400"/>
                  <a:pt x="4160" y="7267"/>
                </a:cubicBezTo>
                <a:cubicBezTo>
                  <a:pt x="4149" y="7217"/>
                  <a:pt x="4163" y="7113"/>
                  <a:pt x="4193" y="7038"/>
                </a:cubicBezTo>
                <a:cubicBezTo>
                  <a:pt x="4270" y="6841"/>
                  <a:pt x="4204" y="6590"/>
                  <a:pt x="4035" y="6432"/>
                </a:cubicBezTo>
                <a:cubicBezTo>
                  <a:pt x="3875" y="6281"/>
                  <a:pt x="3816" y="6311"/>
                  <a:pt x="3750" y="6574"/>
                </a:cubicBezTo>
                <a:cubicBezTo>
                  <a:pt x="3723" y="6681"/>
                  <a:pt x="3681" y="6766"/>
                  <a:pt x="3652" y="6771"/>
                </a:cubicBezTo>
                <a:cubicBezTo>
                  <a:pt x="3644" y="6826"/>
                  <a:pt x="3639" y="6877"/>
                  <a:pt x="3637" y="6925"/>
                </a:cubicBezTo>
                <a:cubicBezTo>
                  <a:pt x="3652" y="6947"/>
                  <a:pt x="3657" y="6983"/>
                  <a:pt x="3646" y="7012"/>
                </a:cubicBezTo>
                <a:cubicBezTo>
                  <a:pt x="3635" y="7044"/>
                  <a:pt x="3657" y="7127"/>
                  <a:pt x="3697" y="7197"/>
                </a:cubicBezTo>
                <a:cubicBezTo>
                  <a:pt x="3744" y="7280"/>
                  <a:pt x="3762" y="7371"/>
                  <a:pt x="3751" y="7464"/>
                </a:cubicBezTo>
                <a:cubicBezTo>
                  <a:pt x="3742" y="7541"/>
                  <a:pt x="3727" y="7820"/>
                  <a:pt x="3719" y="8083"/>
                </a:cubicBezTo>
                <a:cubicBezTo>
                  <a:pt x="3699" y="8726"/>
                  <a:pt x="3670" y="8776"/>
                  <a:pt x="3461" y="8521"/>
                </a:cubicBezTo>
                <a:cubicBezTo>
                  <a:pt x="3372" y="8411"/>
                  <a:pt x="3281" y="8320"/>
                  <a:pt x="3261" y="8320"/>
                </a:cubicBezTo>
                <a:cubicBezTo>
                  <a:pt x="3241" y="8320"/>
                  <a:pt x="3209" y="8275"/>
                  <a:pt x="3190" y="8220"/>
                </a:cubicBezTo>
                <a:cubicBezTo>
                  <a:pt x="3171" y="8165"/>
                  <a:pt x="3154" y="8141"/>
                  <a:pt x="3154" y="8166"/>
                </a:cubicBezTo>
                <a:cubicBezTo>
                  <a:pt x="3153" y="8191"/>
                  <a:pt x="3119" y="8174"/>
                  <a:pt x="3078" y="8126"/>
                </a:cubicBezTo>
                <a:cubicBezTo>
                  <a:pt x="3025" y="8064"/>
                  <a:pt x="2990" y="8055"/>
                  <a:pt x="2960" y="8097"/>
                </a:cubicBezTo>
                <a:cubicBezTo>
                  <a:pt x="2861" y="8234"/>
                  <a:pt x="2763" y="7699"/>
                  <a:pt x="2760" y="7003"/>
                </a:cubicBezTo>
                <a:lnTo>
                  <a:pt x="2758" y="6632"/>
                </a:lnTo>
                <a:lnTo>
                  <a:pt x="2647" y="6615"/>
                </a:lnTo>
                <a:cubicBezTo>
                  <a:pt x="2517" y="6594"/>
                  <a:pt x="2509" y="6616"/>
                  <a:pt x="2492" y="7101"/>
                </a:cubicBezTo>
                <a:cubicBezTo>
                  <a:pt x="2488" y="7212"/>
                  <a:pt x="2478" y="7316"/>
                  <a:pt x="2466" y="7400"/>
                </a:cubicBezTo>
                <a:cubicBezTo>
                  <a:pt x="2470" y="7408"/>
                  <a:pt x="2472" y="7419"/>
                  <a:pt x="2478" y="7426"/>
                </a:cubicBezTo>
                <a:cubicBezTo>
                  <a:pt x="2504" y="7462"/>
                  <a:pt x="2545" y="7678"/>
                  <a:pt x="2568" y="7906"/>
                </a:cubicBezTo>
                <a:cubicBezTo>
                  <a:pt x="2570" y="7922"/>
                  <a:pt x="2568" y="7922"/>
                  <a:pt x="2570" y="7938"/>
                </a:cubicBezTo>
                <a:cubicBezTo>
                  <a:pt x="2621" y="8053"/>
                  <a:pt x="2649" y="8263"/>
                  <a:pt x="2619" y="8392"/>
                </a:cubicBezTo>
                <a:cubicBezTo>
                  <a:pt x="2608" y="8440"/>
                  <a:pt x="2614" y="8495"/>
                  <a:pt x="2632" y="8513"/>
                </a:cubicBezTo>
                <a:cubicBezTo>
                  <a:pt x="2679" y="8561"/>
                  <a:pt x="2630" y="8900"/>
                  <a:pt x="2567" y="8966"/>
                </a:cubicBezTo>
                <a:cubicBezTo>
                  <a:pt x="2491" y="9046"/>
                  <a:pt x="2262" y="8963"/>
                  <a:pt x="2236" y="8846"/>
                </a:cubicBezTo>
                <a:cubicBezTo>
                  <a:pt x="2210" y="8730"/>
                  <a:pt x="2135" y="8623"/>
                  <a:pt x="2030" y="8550"/>
                </a:cubicBezTo>
                <a:cubicBezTo>
                  <a:pt x="1971" y="8509"/>
                  <a:pt x="1953" y="8449"/>
                  <a:pt x="1953" y="8297"/>
                </a:cubicBezTo>
                <a:cubicBezTo>
                  <a:pt x="1953" y="8188"/>
                  <a:pt x="1936" y="8080"/>
                  <a:pt x="1916" y="8059"/>
                </a:cubicBezTo>
                <a:cubicBezTo>
                  <a:pt x="1895" y="8038"/>
                  <a:pt x="1887" y="7970"/>
                  <a:pt x="1897" y="7907"/>
                </a:cubicBezTo>
                <a:cubicBezTo>
                  <a:pt x="1906" y="7845"/>
                  <a:pt x="1906" y="7758"/>
                  <a:pt x="1895" y="7714"/>
                </a:cubicBezTo>
                <a:cubicBezTo>
                  <a:pt x="1870" y="7606"/>
                  <a:pt x="1598" y="7607"/>
                  <a:pt x="1544" y="7715"/>
                </a:cubicBezTo>
                <a:cubicBezTo>
                  <a:pt x="1510" y="7785"/>
                  <a:pt x="1486" y="7776"/>
                  <a:pt x="1382" y="7659"/>
                </a:cubicBezTo>
                <a:cubicBezTo>
                  <a:pt x="1257" y="7517"/>
                  <a:pt x="1170" y="7386"/>
                  <a:pt x="633" y="6530"/>
                </a:cubicBezTo>
                <a:cubicBezTo>
                  <a:pt x="325" y="6039"/>
                  <a:pt x="85" y="5706"/>
                  <a:pt x="30" y="5693"/>
                </a:cubicBezTo>
                <a:cubicBezTo>
                  <a:pt x="28" y="5737"/>
                  <a:pt x="26" y="5898"/>
                  <a:pt x="24" y="5967"/>
                </a:cubicBezTo>
                <a:cubicBezTo>
                  <a:pt x="11" y="6365"/>
                  <a:pt x="0" y="11184"/>
                  <a:pt x="0" y="17332"/>
                </a:cubicBezTo>
                <a:cubicBezTo>
                  <a:pt x="0" y="17378"/>
                  <a:pt x="0" y="17403"/>
                  <a:pt x="0" y="17449"/>
                </a:cubicBezTo>
                <a:lnTo>
                  <a:pt x="0" y="21597"/>
                </a:lnTo>
                <a:lnTo>
                  <a:pt x="21600" y="21597"/>
                </a:lnTo>
                <a:lnTo>
                  <a:pt x="21600" y="6697"/>
                </a:lnTo>
                <a:lnTo>
                  <a:pt x="21400" y="6700"/>
                </a:lnTo>
                <a:cubicBezTo>
                  <a:pt x="21108" y="6706"/>
                  <a:pt x="20856" y="6724"/>
                  <a:pt x="20841" y="6740"/>
                </a:cubicBezTo>
                <a:cubicBezTo>
                  <a:pt x="20826" y="6756"/>
                  <a:pt x="20575" y="6799"/>
                  <a:pt x="20284" y="6836"/>
                </a:cubicBezTo>
                <a:cubicBezTo>
                  <a:pt x="19993" y="6872"/>
                  <a:pt x="19739" y="6924"/>
                  <a:pt x="19720" y="6950"/>
                </a:cubicBezTo>
                <a:cubicBezTo>
                  <a:pt x="19700" y="6976"/>
                  <a:pt x="19642" y="6989"/>
                  <a:pt x="19590" y="6979"/>
                </a:cubicBezTo>
                <a:cubicBezTo>
                  <a:pt x="19538" y="6970"/>
                  <a:pt x="19488" y="6984"/>
                  <a:pt x="19478" y="7011"/>
                </a:cubicBezTo>
                <a:cubicBezTo>
                  <a:pt x="19468" y="7038"/>
                  <a:pt x="19408" y="7062"/>
                  <a:pt x="19344" y="7062"/>
                </a:cubicBezTo>
                <a:cubicBezTo>
                  <a:pt x="19281" y="7062"/>
                  <a:pt x="19191" y="7085"/>
                  <a:pt x="19146" y="7113"/>
                </a:cubicBezTo>
                <a:cubicBezTo>
                  <a:pt x="19101" y="7142"/>
                  <a:pt x="19011" y="7181"/>
                  <a:pt x="18947" y="7199"/>
                </a:cubicBezTo>
                <a:cubicBezTo>
                  <a:pt x="18883" y="7218"/>
                  <a:pt x="18770" y="7257"/>
                  <a:pt x="18695" y="7286"/>
                </a:cubicBezTo>
                <a:cubicBezTo>
                  <a:pt x="18621" y="7316"/>
                  <a:pt x="18550" y="7329"/>
                  <a:pt x="18538" y="7316"/>
                </a:cubicBezTo>
                <a:cubicBezTo>
                  <a:pt x="18526" y="7304"/>
                  <a:pt x="18434" y="7347"/>
                  <a:pt x="18334" y="7410"/>
                </a:cubicBezTo>
                <a:cubicBezTo>
                  <a:pt x="18235" y="7473"/>
                  <a:pt x="18129" y="7518"/>
                  <a:pt x="18098" y="7512"/>
                </a:cubicBezTo>
                <a:cubicBezTo>
                  <a:pt x="18067" y="7506"/>
                  <a:pt x="18014" y="7522"/>
                  <a:pt x="17981" y="7546"/>
                </a:cubicBezTo>
                <a:cubicBezTo>
                  <a:pt x="17947" y="7571"/>
                  <a:pt x="17909" y="7575"/>
                  <a:pt x="17898" y="7555"/>
                </a:cubicBezTo>
                <a:cubicBezTo>
                  <a:pt x="17886" y="7535"/>
                  <a:pt x="17852" y="7557"/>
                  <a:pt x="17822" y="7602"/>
                </a:cubicBezTo>
                <a:cubicBezTo>
                  <a:pt x="17793" y="7647"/>
                  <a:pt x="17675" y="7721"/>
                  <a:pt x="17562" y="7767"/>
                </a:cubicBezTo>
                <a:cubicBezTo>
                  <a:pt x="17449" y="7814"/>
                  <a:pt x="17243" y="7908"/>
                  <a:pt x="17105" y="7977"/>
                </a:cubicBezTo>
                <a:cubicBezTo>
                  <a:pt x="16967" y="8045"/>
                  <a:pt x="16844" y="8086"/>
                  <a:pt x="16833" y="8066"/>
                </a:cubicBezTo>
                <a:cubicBezTo>
                  <a:pt x="16799" y="8010"/>
                  <a:pt x="16793" y="7886"/>
                  <a:pt x="16773" y="6921"/>
                </a:cubicBezTo>
                <a:cubicBezTo>
                  <a:pt x="16763" y="6419"/>
                  <a:pt x="16747" y="5998"/>
                  <a:pt x="16739" y="5985"/>
                </a:cubicBezTo>
                <a:cubicBezTo>
                  <a:pt x="16731" y="5971"/>
                  <a:pt x="16697" y="5979"/>
                  <a:pt x="16664" y="6004"/>
                </a:cubicBezTo>
                <a:cubicBezTo>
                  <a:pt x="16630" y="6028"/>
                  <a:pt x="16587" y="6042"/>
                  <a:pt x="16568" y="6034"/>
                </a:cubicBezTo>
                <a:cubicBezTo>
                  <a:pt x="16549" y="6026"/>
                  <a:pt x="16511" y="6011"/>
                  <a:pt x="16482" y="6001"/>
                </a:cubicBezTo>
                <a:cubicBezTo>
                  <a:pt x="16454" y="5991"/>
                  <a:pt x="16423" y="5978"/>
                  <a:pt x="16414" y="5973"/>
                </a:cubicBezTo>
                <a:cubicBezTo>
                  <a:pt x="16405" y="5969"/>
                  <a:pt x="16287" y="5969"/>
                  <a:pt x="16152" y="5973"/>
                </a:cubicBezTo>
                <a:cubicBezTo>
                  <a:pt x="15954" y="5980"/>
                  <a:pt x="15899" y="5962"/>
                  <a:pt x="15873" y="5884"/>
                </a:cubicBezTo>
                <a:cubicBezTo>
                  <a:pt x="15851" y="5818"/>
                  <a:pt x="15834" y="5808"/>
                  <a:pt x="15818" y="5852"/>
                </a:cubicBezTo>
                <a:cubicBezTo>
                  <a:pt x="15772" y="5976"/>
                  <a:pt x="15608" y="5922"/>
                  <a:pt x="15509" y="5750"/>
                </a:cubicBezTo>
                <a:cubicBezTo>
                  <a:pt x="15439" y="5627"/>
                  <a:pt x="15411" y="5515"/>
                  <a:pt x="15404" y="5326"/>
                </a:cubicBezTo>
                <a:cubicBezTo>
                  <a:pt x="15393" y="5026"/>
                  <a:pt x="15369" y="4943"/>
                  <a:pt x="15293" y="4943"/>
                </a:cubicBezTo>
                <a:cubicBezTo>
                  <a:pt x="15262" y="4943"/>
                  <a:pt x="15210" y="4902"/>
                  <a:pt x="15177" y="4852"/>
                </a:cubicBezTo>
                <a:cubicBezTo>
                  <a:pt x="15124" y="4771"/>
                  <a:pt x="15110" y="4771"/>
                  <a:pt x="15038" y="4850"/>
                </a:cubicBezTo>
                <a:cubicBezTo>
                  <a:pt x="14963" y="4932"/>
                  <a:pt x="14862" y="4946"/>
                  <a:pt x="14822" y="4879"/>
                </a:cubicBezTo>
                <a:cubicBezTo>
                  <a:pt x="14812" y="4862"/>
                  <a:pt x="14789" y="4723"/>
                  <a:pt x="14772" y="4570"/>
                </a:cubicBezTo>
                <a:cubicBezTo>
                  <a:pt x="14745" y="4323"/>
                  <a:pt x="14749" y="4277"/>
                  <a:pt x="14813" y="4166"/>
                </a:cubicBezTo>
                <a:cubicBezTo>
                  <a:pt x="14865" y="4075"/>
                  <a:pt x="14905" y="4053"/>
                  <a:pt x="14955" y="4084"/>
                </a:cubicBezTo>
                <a:cubicBezTo>
                  <a:pt x="15095" y="4170"/>
                  <a:pt x="15201" y="4010"/>
                  <a:pt x="15316" y="3541"/>
                </a:cubicBezTo>
                <a:cubicBezTo>
                  <a:pt x="15397" y="3212"/>
                  <a:pt x="15494" y="2093"/>
                  <a:pt x="15446" y="2044"/>
                </a:cubicBezTo>
                <a:cubicBezTo>
                  <a:pt x="15428" y="2025"/>
                  <a:pt x="15430" y="1985"/>
                  <a:pt x="15451" y="1949"/>
                </a:cubicBezTo>
                <a:cubicBezTo>
                  <a:pt x="15472" y="1915"/>
                  <a:pt x="15489" y="1811"/>
                  <a:pt x="15489" y="1718"/>
                </a:cubicBezTo>
                <a:cubicBezTo>
                  <a:pt x="15489" y="1622"/>
                  <a:pt x="15529" y="1461"/>
                  <a:pt x="15583" y="1343"/>
                </a:cubicBezTo>
                <a:cubicBezTo>
                  <a:pt x="15688" y="1113"/>
                  <a:pt x="15709" y="959"/>
                  <a:pt x="15639" y="914"/>
                </a:cubicBezTo>
                <a:cubicBezTo>
                  <a:pt x="15613" y="898"/>
                  <a:pt x="15591" y="851"/>
                  <a:pt x="15590" y="811"/>
                </a:cubicBezTo>
                <a:cubicBezTo>
                  <a:pt x="15590" y="721"/>
                  <a:pt x="15197" y="228"/>
                  <a:pt x="15078" y="167"/>
                </a:cubicBezTo>
                <a:cubicBezTo>
                  <a:pt x="15031" y="143"/>
                  <a:pt x="14972" y="95"/>
                  <a:pt x="14947" y="62"/>
                </a:cubicBezTo>
                <a:cubicBezTo>
                  <a:pt x="14913" y="16"/>
                  <a:pt x="14736" y="-3"/>
                  <a:pt x="14559" y="0"/>
                </a:cubicBezTo>
                <a:close/>
                <a:moveTo>
                  <a:pt x="21038" y="3341"/>
                </a:moveTo>
                <a:cubicBezTo>
                  <a:pt x="21027" y="3341"/>
                  <a:pt x="21021" y="3349"/>
                  <a:pt x="21014" y="3355"/>
                </a:cubicBezTo>
                <a:cubicBezTo>
                  <a:pt x="21004" y="3381"/>
                  <a:pt x="21001" y="3417"/>
                  <a:pt x="20999" y="3455"/>
                </a:cubicBezTo>
                <a:cubicBezTo>
                  <a:pt x="21003" y="3503"/>
                  <a:pt x="21014" y="3561"/>
                  <a:pt x="21039" y="3634"/>
                </a:cubicBezTo>
                <a:cubicBezTo>
                  <a:pt x="21043" y="3634"/>
                  <a:pt x="21044" y="3641"/>
                  <a:pt x="21049" y="3639"/>
                </a:cubicBezTo>
                <a:cubicBezTo>
                  <a:pt x="21131" y="3616"/>
                  <a:pt x="21148" y="3719"/>
                  <a:pt x="21083" y="3798"/>
                </a:cubicBezTo>
                <a:cubicBezTo>
                  <a:pt x="21093" y="3852"/>
                  <a:pt x="21098" y="3898"/>
                  <a:pt x="21091" y="3917"/>
                </a:cubicBezTo>
                <a:cubicBezTo>
                  <a:pt x="21075" y="3959"/>
                  <a:pt x="21095" y="3974"/>
                  <a:pt x="21147" y="3961"/>
                </a:cubicBezTo>
                <a:cubicBezTo>
                  <a:pt x="21264" y="3934"/>
                  <a:pt x="21280" y="3662"/>
                  <a:pt x="21171" y="3565"/>
                </a:cubicBezTo>
                <a:cubicBezTo>
                  <a:pt x="21128" y="3526"/>
                  <a:pt x="21084" y="3492"/>
                  <a:pt x="21074" y="3489"/>
                </a:cubicBezTo>
                <a:cubicBezTo>
                  <a:pt x="21065" y="3487"/>
                  <a:pt x="21059" y="3452"/>
                  <a:pt x="21062" y="3412"/>
                </a:cubicBezTo>
                <a:cubicBezTo>
                  <a:pt x="21064" y="3373"/>
                  <a:pt x="21054" y="3341"/>
                  <a:pt x="21038" y="3341"/>
                </a:cubicBezTo>
                <a:close/>
                <a:moveTo>
                  <a:pt x="19807" y="3343"/>
                </a:moveTo>
                <a:lnTo>
                  <a:pt x="19687" y="3344"/>
                </a:lnTo>
                <a:lnTo>
                  <a:pt x="19785" y="3480"/>
                </a:lnTo>
                <a:cubicBezTo>
                  <a:pt x="19839" y="3554"/>
                  <a:pt x="19873" y="3643"/>
                  <a:pt x="19860" y="3677"/>
                </a:cubicBezTo>
                <a:cubicBezTo>
                  <a:pt x="19846" y="3716"/>
                  <a:pt x="19857" y="3728"/>
                  <a:pt x="19889" y="3708"/>
                </a:cubicBezTo>
                <a:cubicBezTo>
                  <a:pt x="19892" y="3705"/>
                  <a:pt x="19893" y="3697"/>
                  <a:pt x="19896" y="3694"/>
                </a:cubicBezTo>
                <a:cubicBezTo>
                  <a:pt x="19907" y="3644"/>
                  <a:pt x="19918" y="3593"/>
                  <a:pt x="19929" y="3565"/>
                </a:cubicBezTo>
                <a:cubicBezTo>
                  <a:pt x="19930" y="3545"/>
                  <a:pt x="19934" y="3530"/>
                  <a:pt x="19933" y="3507"/>
                </a:cubicBezTo>
                <a:cubicBezTo>
                  <a:pt x="19927" y="3356"/>
                  <a:pt x="19915" y="3341"/>
                  <a:pt x="19807" y="3343"/>
                </a:cubicBezTo>
                <a:close/>
                <a:moveTo>
                  <a:pt x="17985" y="3344"/>
                </a:moveTo>
                <a:cubicBezTo>
                  <a:pt x="17969" y="3349"/>
                  <a:pt x="17956" y="3422"/>
                  <a:pt x="17956" y="3514"/>
                </a:cubicBezTo>
                <a:cubicBezTo>
                  <a:pt x="17956" y="3545"/>
                  <a:pt x="17952" y="3566"/>
                  <a:pt x="17949" y="3590"/>
                </a:cubicBezTo>
                <a:cubicBezTo>
                  <a:pt x="17950" y="3630"/>
                  <a:pt x="17951" y="3666"/>
                  <a:pt x="17948" y="3715"/>
                </a:cubicBezTo>
                <a:lnTo>
                  <a:pt x="17934" y="3934"/>
                </a:lnTo>
                <a:cubicBezTo>
                  <a:pt x="17955" y="3948"/>
                  <a:pt x="17980" y="3956"/>
                  <a:pt x="18012" y="3960"/>
                </a:cubicBezTo>
                <a:lnTo>
                  <a:pt x="18100" y="3961"/>
                </a:lnTo>
                <a:lnTo>
                  <a:pt x="18100" y="3961"/>
                </a:lnTo>
                <a:cubicBezTo>
                  <a:pt x="18152" y="3954"/>
                  <a:pt x="18199" y="3936"/>
                  <a:pt x="18239" y="3908"/>
                </a:cubicBezTo>
                <a:cubicBezTo>
                  <a:pt x="18237" y="3904"/>
                  <a:pt x="18238" y="3901"/>
                  <a:pt x="18236" y="3896"/>
                </a:cubicBezTo>
                <a:cubicBezTo>
                  <a:pt x="18217" y="3858"/>
                  <a:pt x="18197" y="3750"/>
                  <a:pt x="18191" y="3656"/>
                </a:cubicBezTo>
                <a:cubicBezTo>
                  <a:pt x="18189" y="3633"/>
                  <a:pt x="18184" y="3629"/>
                  <a:pt x="18182" y="3612"/>
                </a:cubicBezTo>
                <a:cubicBezTo>
                  <a:pt x="18175" y="3606"/>
                  <a:pt x="18167" y="3603"/>
                  <a:pt x="18160" y="3596"/>
                </a:cubicBezTo>
                <a:cubicBezTo>
                  <a:pt x="18133" y="3567"/>
                  <a:pt x="18087" y="3544"/>
                  <a:pt x="18059" y="3543"/>
                </a:cubicBezTo>
                <a:cubicBezTo>
                  <a:pt x="18031" y="3543"/>
                  <a:pt x="18009" y="3496"/>
                  <a:pt x="18012" y="3441"/>
                </a:cubicBezTo>
                <a:cubicBezTo>
                  <a:pt x="18012" y="3430"/>
                  <a:pt x="18010" y="3422"/>
                  <a:pt x="18010" y="3412"/>
                </a:cubicBezTo>
                <a:cubicBezTo>
                  <a:pt x="18006" y="3402"/>
                  <a:pt x="17999" y="3395"/>
                  <a:pt x="17997" y="3382"/>
                </a:cubicBezTo>
                <a:cubicBezTo>
                  <a:pt x="17995" y="3367"/>
                  <a:pt x="17989" y="3356"/>
                  <a:pt x="17985" y="3344"/>
                </a:cubicBezTo>
                <a:close/>
                <a:moveTo>
                  <a:pt x="20701" y="3344"/>
                </a:moveTo>
                <a:cubicBezTo>
                  <a:pt x="20679" y="3329"/>
                  <a:pt x="20667" y="3349"/>
                  <a:pt x="20684" y="3421"/>
                </a:cubicBezTo>
                <a:cubicBezTo>
                  <a:pt x="20691" y="3452"/>
                  <a:pt x="20686" y="3485"/>
                  <a:pt x="20677" y="3511"/>
                </a:cubicBezTo>
                <a:cubicBezTo>
                  <a:pt x="20684" y="3550"/>
                  <a:pt x="20687" y="3598"/>
                  <a:pt x="20686" y="3652"/>
                </a:cubicBezTo>
                <a:cubicBezTo>
                  <a:pt x="20697" y="3656"/>
                  <a:pt x="20709" y="3667"/>
                  <a:pt x="20716" y="3687"/>
                </a:cubicBezTo>
                <a:cubicBezTo>
                  <a:pt x="20728" y="3720"/>
                  <a:pt x="20742" y="3722"/>
                  <a:pt x="20759" y="3708"/>
                </a:cubicBezTo>
                <a:cubicBezTo>
                  <a:pt x="20751" y="3672"/>
                  <a:pt x="20745" y="3626"/>
                  <a:pt x="20744" y="3570"/>
                </a:cubicBezTo>
                <a:cubicBezTo>
                  <a:pt x="20740" y="3460"/>
                  <a:pt x="20737" y="3439"/>
                  <a:pt x="20734" y="3389"/>
                </a:cubicBezTo>
                <a:cubicBezTo>
                  <a:pt x="20722" y="3368"/>
                  <a:pt x="20710" y="3351"/>
                  <a:pt x="20701" y="3344"/>
                </a:cubicBezTo>
                <a:close/>
                <a:moveTo>
                  <a:pt x="16216" y="3398"/>
                </a:moveTo>
                <a:cubicBezTo>
                  <a:pt x="16201" y="3398"/>
                  <a:pt x="16187" y="3451"/>
                  <a:pt x="16184" y="3514"/>
                </a:cubicBezTo>
                <a:cubicBezTo>
                  <a:pt x="16181" y="3578"/>
                  <a:pt x="16193" y="3615"/>
                  <a:pt x="16210" y="3596"/>
                </a:cubicBezTo>
                <a:cubicBezTo>
                  <a:pt x="16249" y="3556"/>
                  <a:pt x="16254" y="3398"/>
                  <a:pt x="16216" y="3398"/>
                </a:cubicBezTo>
                <a:close/>
                <a:moveTo>
                  <a:pt x="16457" y="3398"/>
                </a:moveTo>
                <a:cubicBezTo>
                  <a:pt x="16452" y="3398"/>
                  <a:pt x="16417" y="3450"/>
                  <a:pt x="16380" y="3513"/>
                </a:cubicBezTo>
                <a:cubicBezTo>
                  <a:pt x="16312" y="3626"/>
                  <a:pt x="16283" y="3830"/>
                  <a:pt x="16342" y="3772"/>
                </a:cubicBezTo>
                <a:cubicBezTo>
                  <a:pt x="16411" y="3695"/>
                  <a:pt x="16452" y="3722"/>
                  <a:pt x="16438" y="3848"/>
                </a:cubicBezTo>
                <a:cubicBezTo>
                  <a:pt x="16457" y="3839"/>
                  <a:pt x="16469" y="3767"/>
                  <a:pt x="16468" y="3627"/>
                </a:cubicBezTo>
                <a:cubicBezTo>
                  <a:pt x="16467" y="3501"/>
                  <a:pt x="16461" y="3398"/>
                  <a:pt x="16457" y="3398"/>
                </a:cubicBezTo>
                <a:close/>
                <a:moveTo>
                  <a:pt x="18517" y="3501"/>
                </a:moveTo>
                <a:cubicBezTo>
                  <a:pt x="18485" y="3511"/>
                  <a:pt x="18451" y="3530"/>
                  <a:pt x="18422" y="3557"/>
                </a:cubicBezTo>
                <a:cubicBezTo>
                  <a:pt x="18393" y="3584"/>
                  <a:pt x="18368" y="3617"/>
                  <a:pt x="18352" y="3657"/>
                </a:cubicBezTo>
                <a:cubicBezTo>
                  <a:pt x="18317" y="3746"/>
                  <a:pt x="18322" y="3788"/>
                  <a:pt x="18350" y="3840"/>
                </a:cubicBezTo>
                <a:cubicBezTo>
                  <a:pt x="18380" y="3839"/>
                  <a:pt x="18398" y="3866"/>
                  <a:pt x="18394" y="3915"/>
                </a:cubicBezTo>
                <a:cubicBezTo>
                  <a:pt x="18423" y="3952"/>
                  <a:pt x="18445" y="3977"/>
                  <a:pt x="18465" y="3994"/>
                </a:cubicBezTo>
                <a:cubicBezTo>
                  <a:pt x="18495" y="3984"/>
                  <a:pt x="18525" y="3970"/>
                  <a:pt x="18552" y="3970"/>
                </a:cubicBezTo>
                <a:cubicBezTo>
                  <a:pt x="18614" y="3970"/>
                  <a:pt x="18628" y="3938"/>
                  <a:pt x="18631" y="3781"/>
                </a:cubicBezTo>
                <a:cubicBezTo>
                  <a:pt x="18634" y="3621"/>
                  <a:pt x="18592" y="3524"/>
                  <a:pt x="18538" y="3501"/>
                </a:cubicBezTo>
                <a:cubicBezTo>
                  <a:pt x="18531" y="3502"/>
                  <a:pt x="18525" y="3498"/>
                  <a:pt x="18517" y="3501"/>
                </a:cubicBezTo>
                <a:close/>
                <a:moveTo>
                  <a:pt x="17134" y="3513"/>
                </a:moveTo>
                <a:cubicBezTo>
                  <a:pt x="17115" y="3513"/>
                  <a:pt x="17100" y="3538"/>
                  <a:pt x="17100" y="3570"/>
                </a:cubicBezTo>
                <a:cubicBezTo>
                  <a:pt x="17100" y="3601"/>
                  <a:pt x="17115" y="3627"/>
                  <a:pt x="17134" y="3627"/>
                </a:cubicBezTo>
                <a:cubicBezTo>
                  <a:pt x="17153" y="3627"/>
                  <a:pt x="17168" y="3601"/>
                  <a:pt x="17168" y="3570"/>
                </a:cubicBezTo>
                <a:cubicBezTo>
                  <a:pt x="17168" y="3538"/>
                  <a:pt x="17153" y="3513"/>
                  <a:pt x="17134" y="3513"/>
                </a:cubicBezTo>
                <a:close/>
                <a:moveTo>
                  <a:pt x="17569" y="3535"/>
                </a:moveTo>
                <a:cubicBezTo>
                  <a:pt x="17550" y="3539"/>
                  <a:pt x="17535" y="3550"/>
                  <a:pt x="17528" y="3570"/>
                </a:cubicBezTo>
                <a:cubicBezTo>
                  <a:pt x="17518" y="3597"/>
                  <a:pt x="17525" y="3636"/>
                  <a:pt x="17544" y="3656"/>
                </a:cubicBezTo>
                <a:cubicBezTo>
                  <a:pt x="17563" y="3676"/>
                  <a:pt x="17579" y="3754"/>
                  <a:pt x="17579" y="3831"/>
                </a:cubicBezTo>
                <a:cubicBezTo>
                  <a:pt x="17579" y="3969"/>
                  <a:pt x="17650" y="4004"/>
                  <a:pt x="17751" y="3935"/>
                </a:cubicBezTo>
                <a:cubicBezTo>
                  <a:pt x="17741" y="3928"/>
                  <a:pt x="17738" y="3922"/>
                  <a:pt x="17716" y="3913"/>
                </a:cubicBezTo>
                <a:cubicBezTo>
                  <a:pt x="17662" y="3892"/>
                  <a:pt x="17631" y="3840"/>
                  <a:pt x="17631" y="3771"/>
                </a:cubicBezTo>
                <a:cubicBezTo>
                  <a:pt x="17631" y="3702"/>
                  <a:pt x="17663" y="3646"/>
                  <a:pt x="17716" y="3623"/>
                </a:cubicBezTo>
                <a:lnTo>
                  <a:pt x="17743" y="3613"/>
                </a:lnTo>
                <a:cubicBezTo>
                  <a:pt x="17687" y="3557"/>
                  <a:pt x="17617" y="3524"/>
                  <a:pt x="17569" y="3535"/>
                </a:cubicBezTo>
                <a:close/>
                <a:moveTo>
                  <a:pt x="19089" y="3570"/>
                </a:moveTo>
                <a:cubicBezTo>
                  <a:pt x="19058" y="3570"/>
                  <a:pt x="19014" y="3601"/>
                  <a:pt x="18991" y="3639"/>
                </a:cubicBezTo>
                <a:cubicBezTo>
                  <a:pt x="18957" y="3695"/>
                  <a:pt x="18932" y="3695"/>
                  <a:pt x="18876" y="3636"/>
                </a:cubicBezTo>
                <a:cubicBezTo>
                  <a:pt x="18822" y="3579"/>
                  <a:pt x="18795" y="3576"/>
                  <a:pt x="18766" y="3625"/>
                </a:cubicBezTo>
                <a:cubicBezTo>
                  <a:pt x="18737" y="3674"/>
                  <a:pt x="18742" y="3707"/>
                  <a:pt x="18787" y="3749"/>
                </a:cubicBezTo>
                <a:cubicBezTo>
                  <a:pt x="18820" y="3780"/>
                  <a:pt x="18847" y="3844"/>
                  <a:pt x="18847" y="3893"/>
                </a:cubicBezTo>
                <a:cubicBezTo>
                  <a:pt x="18847" y="3959"/>
                  <a:pt x="18865" y="3948"/>
                  <a:pt x="18915" y="3849"/>
                </a:cubicBezTo>
                <a:lnTo>
                  <a:pt x="18983" y="3713"/>
                </a:lnTo>
                <a:lnTo>
                  <a:pt x="19004" y="3841"/>
                </a:lnTo>
                <a:cubicBezTo>
                  <a:pt x="19035" y="4022"/>
                  <a:pt x="19064" y="4003"/>
                  <a:pt x="19107" y="3771"/>
                </a:cubicBezTo>
                <a:cubicBezTo>
                  <a:pt x="19140" y="3597"/>
                  <a:pt x="19138" y="3570"/>
                  <a:pt x="19089" y="3570"/>
                </a:cubicBezTo>
                <a:close/>
                <a:moveTo>
                  <a:pt x="16821" y="3725"/>
                </a:moveTo>
                <a:cubicBezTo>
                  <a:pt x="16806" y="3722"/>
                  <a:pt x="16782" y="3722"/>
                  <a:pt x="16755" y="3729"/>
                </a:cubicBezTo>
                <a:cubicBezTo>
                  <a:pt x="16645" y="3756"/>
                  <a:pt x="16602" y="3822"/>
                  <a:pt x="16637" y="3915"/>
                </a:cubicBezTo>
                <a:cubicBezTo>
                  <a:pt x="16652" y="3957"/>
                  <a:pt x="16771" y="3955"/>
                  <a:pt x="16894" y="3921"/>
                </a:cubicBezTo>
                <a:cubicBezTo>
                  <a:pt x="16897" y="3909"/>
                  <a:pt x="16899" y="3892"/>
                  <a:pt x="16900" y="3875"/>
                </a:cubicBezTo>
                <a:cubicBezTo>
                  <a:pt x="16892" y="3865"/>
                  <a:pt x="16897" y="3862"/>
                  <a:pt x="16884" y="3850"/>
                </a:cubicBezTo>
                <a:cubicBezTo>
                  <a:pt x="16851" y="3818"/>
                  <a:pt x="16831" y="3773"/>
                  <a:pt x="16840" y="3749"/>
                </a:cubicBezTo>
                <a:cubicBezTo>
                  <a:pt x="16845" y="3737"/>
                  <a:pt x="16837" y="3729"/>
                  <a:pt x="16821" y="3725"/>
                </a:cubicBezTo>
                <a:close/>
                <a:moveTo>
                  <a:pt x="20271" y="3857"/>
                </a:moveTo>
                <a:cubicBezTo>
                  <a:pt x="20263" y="3857"/>
                  <a:pt x="20247" y="3882"/>
                  <a:pt x="20235" y="3913"/>
                </a:cubicBezTo>
                <a:cubicBezTo>
                  <a:pt x="20231" y="3924"/>
                  <a:pt x="20231" y="3934"/>
                  <a:pt x="20232" y="3942"/>
                </a:cubicBezTo>
                <a:cubicBezTo>
                  <a:pt x="20239" y="3955"/>
                  <a:pt x="20249" y="3960"/>
                  <a:pt x="20259" y="3964"/>
                </a:cubicBezTo>
                <a:cubicBezTo>
                  <a:pt x="20274" y="3956"/>
                  <a:pt x="20286" y="3939"/>
                  <a:pt x="20286" y="3913"/>
                </a:cubicBezTo>
                <a:cubicBezTo>
                  <a:pt x="20286" y="3882"/>
                  <a:pt x="20280" y="3857"/>
                  <a:pt x="20271" y="3857"/>
                </a:cubicBezTo>
                <a:close/>
                <a:moveTo>
                  <a:pt x="17143" y="3878"/>
                </a:moveTo>
                <a:cubicBezTo>
                  <a:pt x="17137" y="3883"/>
                  <a:pt x="17134" y="3893"/>
                  <a:pt x="17134" y="3910"/>
                </a:cubicBezTo>
                <a:cubicBezTo>
                  <a:pt x="17134" y="3926"/>
                  <a:pt x="17137" y="3940"/>
                  <a:pt x="17143" y="3951"/>
                </a:cubicBezTo>
                <a:cubicBezTo>
                  <a:pt x="17148" y="3955"/>
                  <a:pt x="17151" y="3958"/>
                  <a:pt x="17156" y="3961"/>
                </a:cubicBezTo>
                <a:cubicBezTo>
                  <a:pt x="17160" y="3964"/>
                  <a:pt x="17164" y="3970"/>
                  <a:pt x="17168" y="3970"/>
                </a:cubicBezTo>
                <a:cubicBezTo>
                  <a:pt x="17187" y="3970"/>
                  <a:pt x="17203" y="3959"/>
                  <a:pt x="17203" y="3945"/>
                </a:cubicBezTo>
                <a:cubicBezTo>
                  <a:pt x="17203" y="3931"/>
                  <a:pt x="17187" y="3904"/>
                  <a:pt x="17168" y="3884"/>
                </a:cubicBezTo>
                <a:cubicBezTo>
                  <a:pt x="17159" y="3875"/>
                  <a:pt x="17149" y="3873"/>
                  <a:pt x="17143" y="3878"/>
                </a:cubicBezTo>
                <a:close/>
                <a:moveTo>
                  <a:pt x="20705" y="3880"/>
                </a:moveTo>
                <a:cubicBezTo>
                  <a:pt x="20696" y="3885"/>
                  <a:pt x="20686" y="3896"/>
                  <a:pt x="20680" y="3912"/>
                </a:cubicBezTo>
                <a:cubicBezTo>
                  <a:pt x="20669" y="3944"/>
                  <a:pt x="20683" y="3969"/>
                  <a:pt x="20711" y="3970"/>
                </a:cubicBezTo>
                <a:cubicBezTo>
                  <a:pt x="20712" y="3970"/>
                  <a:pt x="20712" y="3970"/>
                  <a:pt x="20713" y="3970"/>
                </a:cubicBezTo>
                <a:cubicBezTo>
                  <a:pt x="20714" y="3970"/>
                  <a:pt x="20715" y="3969"/>
                  <a:pt x="20716" y="3969"/>
                </a:cubicBezTo>
                <a:cubicBezTo>
                  <a:pt x="20771" y="3967"/>
                  <a:pt x="20780" y="3934"/>
                  <a:pt x="20734" y="3887"/>
                </a:cubicBezTo>
                <a:cubicBezTo>
                  <a:pt x="20725" y="3878"/>
                  <a:pt x="20715" y="3876"/>
                  <a:pt x="20705" y="3880"/>
                </a:cubicBezTo>
                <a:close/>
                <a:moveTo>
                  <a:pt x="6608" y="3981"/>
                </a:moveTo>
                <a:cubicBezTo>
                  <a:pt x="6584" y="3993"/>
                  <a:pt x="6482" y="4260"/>
                  <a:pt x="6443" y="4428"/>
                </a:cubicBezTo>
                <a:cubicBezTo>
                  <a:pt x="6418" y="4539"/>
                  <a:pt x="6384" y="4652"/>
                  <a:pt x="6369" y="4682"/>
                </a:cubicBezTo>
                <a:cubicBezTo>
                  <a:pt x="6353" y="4712"/>
                  <a:pt x="6339" y="4816"/>
                  <a:pt x="6340" y="4912"/>
                </a:cubicBezTo>
                <a:lnTo>
                  <a:pt x="6340" y="5028"/>
                </a:lnTo>
                <a:cubicBezTo>
                  <a:pt x="6340" y="5029"/>
                  <a:pt x="6339" y="5031"/>
                  <a:pt x="6340" y="5033"/>
                </a:cubicBezTo>
                <a:cubicBezTo>
                  <a:pt x="6345" y="5043"/>
                  <a:pt x="6347" y="5039"/>
                  <a:pt x="6351" y="5047"/>
                </a:cubicBezTo>
                <a:lnTo>
                  <a:pt x="6392" y="4918"/>
                </a:lnTo>
                <a:cubicBezTo>
                  <a:pt x="6420" y="4826"/>
                  <a:pt x="6449" y="4710"/>
                  <a:pt x="6454" y="4661"/>
                </a:cubicBezTo>
                <a:cubicBezTo>
                  <a:pt x="6459" y="4611"/>
                  <a:pt x="6482" y="4513"/>
                  <a:pt x="6506" y="4442"/>
                </a:cubicBezTo>
                <a:cubicBezTo>
                  <a:pt x="6529" y="4371"/>
                  <a:pt x="6537" y="4313"/>
                  <a:pt x="6525" y="4313"/>
                </a:cubicBezTo>
                <a:cubicBezTo>
                  <a:pt x="6512" y="4313"/>
                  <a:pt x="6527" y="4250"/>
                  <a:pt x="6558" y="4172"/>
                </a:cubicBezTo>
                <a:cubicBezTo>
                  <a:pt x="6588" y="4094"/>
                  <a:pt x="6614" y="4015"/>
                  <a:pt x="6614" y="3994"/>
                </a:cubicBezTo>
                <a:cubicBezTo>
                  <a:pt x="6614" y="3984"/>
                  <a:pt x="6612" y="3980"/>
                  <a:pt x="6608" y="3981"/>
                </a:cubicBezTo>
                <a:close/>
                <a:moveTo>
                  <a:pt x="15251" y="4485"/>
                </a:moveTo>
                <a:cubicBezTo>
                  <a:pt x="15231" y="4485"/>
                  <a:pt x="15215" y="4512"/>
                  <a:pt x="15215" y="4543"/>
                </a:cubicBezTo>
                <a:cubicBezTo>
                  <a:pt x="15215" y="4575"/>
                  <a:pt x="15221" y="4600"/>
                  <a:pt x="15229" y="4600"/>
                </a:cubicBezTo>
                <a:cubicBezTo>
                  <a:pt x="15238" y="4600"/>
                  <a:pt x="15255" y="4575"/>
                  <a:pt x="15266" y="4543"/>
                </a:cubicBezTo>
                <a:cubicBezTo>
                  <a:pt x="15278" y="4512"/>
                  <a:pt x="15271" y="4485"/>
                  <a:pt x="15251" y="4485"/>
                </a:cubicBezTo>
                <a:close/>
                <a:moveTo>
                  <a:pt x="5595" y="4648"/>
                </a:moveTo>
                <a:cubicBezTo>
                  <a:pt x="5588" y="4654"/>
                  <a:pt x="5581" y="4666"/>
                  <a:pt x="5573" y="4686"/>
                </a:cubicBezTo>
                <a:cubicBezTo>
                  <a:pt x="5517" y="4814"/>
                  <a:pt x="5502" y="5559"/>
                  <a:pt x="5554" y="5663"/>
                </a:cubicBezTo>
                <a:cubicBezTo>
                  <a:pt x="5603" y="5761"/>
                  <a:pt x="5606" y="5762"/>
                  <a:pt x="5693" y="5684"/>
                </a:cubicBezTo>
                <a:cubicBezTo>
                  <a:pt x="5763" y="5622"/>
                  <a:pt x="5803" y="5494"/>
                  <a:pt x="5797" y="5389"/>
                </a:cubicBezTo>
                <a:cubicBezTo>
                  <a:pt x="5797" y="5384"/>
                  <a:pt x="5795" y="5375"/>
                  <a:pt x="5794" y="5369"/>
                </a:cubicBezTo>
                <a:cubicBezTo>
                  <a:pt x="5791" y="5339"/>
                  <a:pt x="5785" y="5310"/>
                  <a:pt x="5773" y="5287"/>
                </a:cubicBezTo>
                <a:cubicBezTo>
                  <a:pt x="5748" y="5239"/>
                  <a:pt x="5728" y="5176"/>
                  <a:pt x="5727" y="5144"/>
                </a:cubicBezTo>
                <a:cubicBezTo>
                  <a:pt x="5726" y="5113"/>
                  <a:pt x="5700" y="4975"/>
                  <a:pt x="5669" y="4840"/>
                </a:cubicBezTo>
                <a:cubicBezTo>
                  <a:pt x="5633" y="4681"/>
                  <a:pt x="5616" y="4631"/>
                  <a:pt x="5595" y="4648"/>
                </a:cubicBezTo>
                <a:close/>
                <a:moveTo>
                  <a:pt x="7495" y="4908"/>
                </a:moveTo>
                <a:cubicBezTo>
                  <a:pt x="7492" y="4901"/>
                  <a:pt x="7475" y="4907"/>
                  <a:pt x="7444" y="4927"/>
                </a:cubicBezTo>
                <a:cubicBezTo>
                  <a:pt x="7320" y="5004"/>
                  <a:pt x="7196" y="5221"/>
                  <a:pt x="7218" y="5320"/>
                </a:cubicBezTo>
                <a:cubicBezTo>
                  <a:pt x="7239" y="5411"/>
                  <a:pt x="7293" y="5337"/>
                  <a:pt x="7466" y="4981"/>
                </a:cubicBezTo>
                <a:cubicBezTo>
                  <a:pt x="7487" y="4938"/>
                  <a:pt x="7498" y="4915"/>
                  <a:pt x="7495" y="4908"/>
                </a:cubicBezTo>
                <a:close/>
                <a:moveTo>
                  <a:pt x="9207" y="5489"/>
                </a:moveTo>
                <a:cubicBezTo>
                  <a:pt x="9197" y="5505"/>
                  <a:pt x="9194" y="5566"/>
                  <a:pt x="9197" y="5635"/>
                </a:cubicBezTo>
                <a:cubicBezTo>
                  <a:pt x="9207" y="5658"/>
                  <a:pt x="9211" y="5682"/>
                  <a:pt x="9202" y="5710"/>
                </a:cubicBezTo>
                <a:cubicBezTo>
                  <a:pt x="9210" y="5798"/>
                  <a:pt x="9224" y="5887"/>
                  <a:pt x="9244" y="5927"/>
                </a:cubicBezTo>
                <a:cubicBezTo>
                  <a:pt x="9298" y="6036"/>
                  <a:pt x="9247" y="6344"/>
                  <a:pt x="9144" y="6526"/>
                </a:cubicBezTo>
                <a:cubicBezTo>
                  <a:pt x="9103" y="6600"/>
                  <a:pt x="9084" y="6660"/>
                  <a:pt x="9103" y="6660"/>
                </a:cubicBezTo>
                <a:cubicBezTo>
                  <a:pt x="9181" y="6660"/>
                  <a:pt x="9302" y="6327"/>
                  <a:pt x="9341" y="6002"/>
                </a:cubicBezTo>
                <a:cubicBezTo>
                  <a:pt x="9355" y="5885"/>
                  <a:pt x="9275" y="5546"/>
                  <a:pt x="9220" y="5489"/>
                </a:cubicBezTo>
                <a:cubicBezTo>
                  <a:pt x="9215" y="5483"/>
                  <a:pt x="9211" y="5483"/>
                  <a:pt x="9207" y="5489"/>
                </a:cubicBezTo>
                <a:close/>
                <a:moveTo>
                  <a:pt x="2820" y="6148"/>
                </a:moveTo>
                <a:cubicBezTo>
                  <a:pt x="2793" y="6151"/>
                  <a:pt x="2776" y="6184"/>
                  <a:pt x="2784" y="6246"/>
                </a:cubicBezTo>
                <a:cubicBezTo>
                  <a:pt x="2791" y="6301"/>
                  <a:pt x="2814" y="6340"/>
                  <a:pt x="2835" y="6333"/>
                </a:cubicBezTo>
                <a:cubicBezTo>
                  <a:pt x="2915" y="6306"/>
                  <a:pt x="3023" y="6653"/>
                  <a:pt x="3009" y="6891"/>
                </a:cubicBezTo>
                <a:cubicBezTo>
                  <a:pt x="3002" y="7016"/>
                  <a:pt x="3009" y="7118"/>
                  <a:pt x="3023" y="7118"/>
                </a:cubicBezTo>
                <a:cubicBezTo>
                  <a:pt x="3064" y="7118"/>
                  <a:pt x="3055" y="6501"/>
                  <a:pt x="3013" y="6458"/>
                </a:cubicBezTo>
                <a:cubicBezTo>
                  <a:pt x="2993" y="6437"/>
                  <a:pt x="2984" y="6383"/>
                  <a:pt x="2995" y="6337"/>
                </a:cubicBezTo>
                <a:cubicBezTo>
                  <a:pt x="3005" y="6291"/>
                  <a:pt x="3001" y="6268"/>
                  <a:pt x="2984" y="6285"/>
                </a:cubicBezTo>
                <a:cubicBezTo>
                  <a:pt x="2968" y="6302"/>
                  <a:pt x="2936" y="6278"/>
                  <a:pt x="2913" y="6231"/>
                </a:cubicBezTo>
                <a:cubicBezTo>
                  <a:pt x="2883" y="6172"/>
                  <a:pt x="2846" y="6144"/>
                  <a:pt x="2820" y="6148"/>
                </a:cubicBezTo>
                <a:close/>
                <a:moveTo>
                  <a:pt x="4558" y="6208"/>
                </a:moveTo>
                <a:cubicBezTo>
                  <a:pt x="4549" y="6208"/>
                  <a:pt x="4539" y="6214"/>
                  <a:pt x="4527" y="6227"/>
                </a:cubicBezTo>
                <a:cubicBezTo>
                  <a:pt x="4485" y="6271"/>
                  <a:pt x="4498" y="6494"/>
                  <a:pt x="4559" y="6767"/>
                </a:cubicBezTo>
                <a:cubicBezTo>
                  <a:pt x="4620" y="7042"/>
                  <a:pt x="4663" y="6878"/>
                  <a:pt x="4623" y="6521"/>
                </a:cubicBezTo>
                <a:cubicBezTo>
                  <a:pt x="4596" y="6285"/>
                  <a:pt x="4584" y="6209"/>
                  <a:pt x="4558" y="6208"/>
                </a:cubicBezTo>
                <a:close/>
                <a:moveTo>
                  <a:pt x="3239" y="6286"/>
                </a:moveTo>
                <a:cubicBezTo>
                  <a:pt x="3211" y="6291"/>
                  <a:pt x="3221" y="6352"/>
                  <a:pt x="3272" y="6463"/>
                </a:cubicBezTo>
                <a:cubicBezTo>
                  <a:pt x="3300" y="6525"/>
                  <a:pt x="3322" y="6701"/>
                  <a:pt x="3323" y="6861"/>
                </a:cubicBezTo>
                <a:lnTo>
                  <a:pt x="3324" y="7147"/>
                </a:lnTo>
                <a:lnTo>
                  <a:pt x="3375" y="6982"/>
                </a:lnTo>
                <a:cubicBezTo>
                  <a:pt x="3467" y="6688"/>
                  <a:pt x="3426" y="6392"/>
                  <a:pt x="3281" y="6302"/>
                </a:cubicBezTo>
                <a:cubicBezTo>
                  <a:pt x="3263" y="6290"/>
                  <a:pt x="3249" y="6285"/>
                  <a:pt x="3239" y="6286"/>
                </a:cubicBezTo>
                <a:close/>
              </a:path>
            </a:pathLst>
          </a:custGeom>
          <a:ln w="12700">
            <a:miter lim="400000"/>
          </a:ln>
        </p:spPr>
      </p:pic>
      <p:sp>
        <p:nvSpPr>
          <p:cNvPr id="385"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grpSp>
        <p:nvGrpSpPr>
          <p:cNvPr id="388" name="Matthew 7:15"/>
          <p:cNvGrpSpPr/>
          <p:nvPr/>
        </p:nvGrpSpPr>
        <p:grpSpPr>
          <a:xfrm>
            <a:off x="9588079" y="3450091"/>
            <a:ext cx="3345873" cy="939801"/>
            <a:chOff x="0" y="0"/>
            <a:chExt cx="3345872" cy="939800"/>
          </a:xfrm>
        </p:grpSpPr>
        <p:sp>
          <p:nvSpPr>
            <p:cNvPr id="387" name="Matthew 7:15"/>
            <p:cNvSpPr txBox="1"/>
            <p:nvPr/>
          </p:nvSpPr>
          <p:spPr>
            <a:xfrm>
              <a:off x="76200" y="50800"/>
              <a:ext cx="3193473" cy="736600"/>
            </a:xfrm>
            <a:prstGeom prst="rect">
              <a:avLst/>
            </a:prstGeom>
            <a:solidFill>
              <a:srgbClr val="D6D3CB"/>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600">
                  <a:solidFill>
                    <a:srgbClr val="000000"/>
                  </a:solidFill>
                </a:defRPr>
              </a:lvl1pPr>
            </a:lstStyle>
            <a:p>
              <a:pPr/>
              <a:r>
                <a:t>Matthew 7:15</a:t>
              </a:r>
            </a:p>
          </p:txBody>
        </p:sp>
        <p:pic>
          <p:nvPicPr>
            <p:cNvPr id="386" name="Matthew 7:15" descr="Matthew 7:15"/>
            <p:cNvPicPr>
              <a:picLocks noChangeAspect="0"/>
            </p:cNvPicPr>
            <p:nvPr/>
          </p:nvPicPr>
          <p:blipFill>
            <a:blip r:embed="rId3">
              <a:extLst/>
            </a:blip>
            <a:stretch>
              <a:fillRect/>
            </a:stretch>
          </p:blipFill>
          <p:spPr>
            <a:xfrm>
              <a:off x="-1" y="-1"/>
              <a:ext cx="3345874" cy="939801"/>
            </a:xfrm>
            <a:prstGeom prst="rect">
              <a:avLst/>
            </a:prstGeom>
            <a:effectLst/>
          </p:spPr>
        </p:pic>
      </p:grpSp>
      <p:grpSp>
        <p:nvGrpSpPr>
          <p:cNvPr id="391" name="It’s about the MAN, NOT the PLAN!!"/>
          <p:cNvGrpSpPr/>
          <p:nvPr/>
        </p:nvGrpSpPr>
        <p:grpSpPr>
          <a:xfrm>
            <a:off x="725414" y="2611275"/>
            <a:ext cx="6200628" cy="2165747"/>
            <a:chOff x="0" y="0"/>
            <a:chExt cx="6200626" cy="2165746"/>
          </a:xfrm>
        </p:grpSpPr>
        <p:sp>
          <p:nvSpPr>
            <p:cNvPr id="390" name="It’s about the MAN, NOT the PLAN!!"/>
            <p:cNvSpPr/>
            <p:nvPr/>
          </p:nvSpPr>
          <p:spPr>
            <a:xfrm>
              <a:off x="25400" y="25400"/>
              <a:ext cx="5090547" cy="2114896"/>
            </a:xfrm>
            <a:prstGeom prst="wedgeEllipseCallout">
              <a:avLst>
                <a:gd name="adj1" fmla="val 71195"/>
                <a:gd name="adj2" fmla="val 13008"/>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300">
                  <a:solidFill>
                    <a:srgbClr val="202020"/>
                  </a:solidFill>
                </a:defRPr>
              </a:lvl1pPr>
            </a:lstStyle>
            <a:p>
              <a:pPr/>
              <a:r>
                <a:t>It’s about the MAN, NOT the PLAN!! </a:t>
              </a:r>
            </a:p>
          </p:txBody>
        </p:sp>
        <p:pic>
          <p:nvPicPr>
            <p:cNvPr id="389" name="It’s about the MAN, NOT the PLAN!!" descr="It’s about the MAN, NOT the PLAN!!"/>
            <p:cNvPicPr>
              <a:picLocks noChangeAspect="0"/>
            </p:cNvPicPr>
            <p:nvPr/>
          </p:nvPicPr>
          <p:blipFill>
            <a:blip r:embed="rId4">
              <a:extLst/>
            </a:blip>
            <a:stretch>
              <a:fillRect/>
            </a:stretch>
          </p:blipFill>
          <p:spPr>
            <a:xfrm>
              <a:off x="-1" y="0"/>
              <a:ext cx="6200628" cy="2165747"/>
            </a:xfrm>
            <a:prstGeom prst="rect">
              <a:avLst/>
            </a:prstGeom>
            <a:effectLst/>
          </p:spPr>
        </p:pic>
      </p:grpSp>
      <p:sp>
        <p:nvSpPr>
          <p:cNvPr id="392" name="The impact of FALSE DOCTRINE:"/>
          <p:cNvSpPr txBox="1"/>
          <p:nvPr/>
        </p:nvSpPr>
        <p:spPr>
          <a:xfrm>
            <a:off x="4181295" y="2177187"/>
            <a:ext cx="8474535"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1052" indent="-401052" algn="l">
              <a:spcBef>
                <a:spcPts val="1200"/>
              </a:spcBef>
              <a:buSzPct val="75000"/>
              <a:buBlip>
                <a:blip r:embed="rId5"/>
              </a:buBlip>
              <a:defRPr b="1" sz="4000">
                <a:solidFill>
                  <a:srgbClr val="000000"/>
                </a:solidFill>
                <a:latin typeface="Century Gothic"/>
                <a:ea typeface="Century Gothic"/>
                <a:cs typeface="Century Gothic"/>
                <a:sym typeface="Century Gothic"/>
              </a:defRPr>
            </a:lvl1pPr>
          </a:lstStyle>
          <a:p>
            <a:pPr/>
            <a:r>
              <a:t>The impact of FALSE DOCTRINE:  </a:t>
            </a:r>
          </a:p>
        </p:txBody>
      </p:sp>
      <p:sp>
        <p:nvSpPr>
          <p:cNvPr id="393" name="BUT: Mat. 28:19,20; Luke 6:46; 2 John 9; etc."/>
          <p:cNvSpPr txBox="1"/>
          <p:nvPr/>
        </p:nvSpPr>
        <p:spPr>
          <a:xfrm>
            <a:off x="1014776" y="8467666"/>
            <a:ext cx="12020079" cy="7112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FFFFFF"/>
                </a:solidFill>
              </a:defRPr>
            </a:lvl1pPr>
          </a:lstStyle>
          <a:p>
            <a:pPr/>
            <a:r>
              <a:t>BUT: Mat. 28:19,20; Luke 6:46; 2 John 9; etc.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91"/>
                                        </p:tgtEl>
                                        <p:attrNameLst>
                                          <p:attrName>style.visibility</p:attrName>
                                        </p:attrNameLst>
                                      </p:cBhvr>
                                      <p:to>
                                        <p:strVal val="visible"/>
                                      </p:to>
                                    </p:set>
                                    <p:animEffect filter="dissolve" transition="in">
                                      <p:cBhvr>
                                        <p:cTn id="7" dur="2000"/>
                                        <p:tgtEl>
                                          <p:spTgt spid="39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93"/>
                                        </p:tgtEl>
                                        <p:attrNameLst>
                                          <p:attrName>style.visibility</p:attrName>
                                        </p:attrNameLst>
                                      </p:cBhvr>
                                      <p:to>
                                        <p:strVal val="visible"/>
                                      </p:to>
                                    </p:set>
                                    <p:animEffect filter="wipe(left)" transition="in">
                                      <p:cBhvr>
                                        <p:cTn id="12" dur="2000"/>
                                        <p:tgtEl>
                                          <p:spTgt spid="3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1" grpId="1"/>
      <p:bldP build="whole" bldLvl="1" animBg="1" rev="0" advAuto="0" spid="393" grpId="2"/>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5" name="Image" descr="Image"/>
          <p:cNvPicPr>
            <a:picLocks noChangeAspect="0"/>
          </p:cNvPicPr>
          <p:nvPr/>
        </p:nvPicPr>
        <p:blipFill>
          <a:blip r:embed="rId2">
            <a:extLst/>
          </a:blip>
          <a:srcRect l="0" t="20253" r="1510" b="20785"/>
          <a:stretch>
            <a:fillRect/>
          </a:stretch>
        </p:blipFill>
        <p:spPr>
          <a:xfrm>
            <a:off x="-3786" y="2994122"/>
            <a:ext cx="13012342" cy="6790239"/>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4559" y="0"/>
                </a:moveTo>
                <a:cubicBezTo>
                  <a:pt x="14383" y="3"/>
                  <a:pt x="14206" y="28"/>
                  <a:pt x="14172" y="75"/>
                </a:cubicBezTo>
                <a:cubicBezTo>
                  <a:pt x="14141" y="118"/>
                  <a:pt x="14023" y="155"/>
                  <a:pt x="13906" y="160"/>
                </a:cubicBezTo>
                <a:cubicBezTo>
                  <a:pt x="13710" y="169"/>
                  <a:pt x="13689" y="184"/>
                  <a:pt x="13590" y="374"/>
                </a:cubicBezTo>
                <a:cubicBezTo>
                  <a:pt x="13527" y="496"/>
                  <a:pt x="13437" y="595"/>
                  <a:pt x="13368" y="620"/>
                </a:cubicBezTo>
                <a:cubicBezTo>
                  <a:pt x="13305" y="643"/>
                  <a:pt x="13200" y="714"/>
                  <a:pt x="13137" y="776"/>
                </a:cubicBezTo>
                <a:cubicBezTo>
                  <a:pt x="13018" y="894"/>
                  <a:pt x="12749" y="1418"/>
                  <a:pt x="12748" y="1531"/>
                </a:cubicBezTo>
                <a:cubicBezTo>
                  <a:pt x="12747" y="1567"/>
                  <a:pt x="12701" y="1745"/>
                  <a:pt x="12646" y="1928"/>
                </a:cubicBezTo>
                <a:lnTo>
                  <a:pt x="12545" y="2258"/>
                </a:lnTo>
                <a:lnTo>
                  <a:pt x="12652" y="2420"/>
                </a:lnTo>
                <a:cubicBezTo>
                  <a:pt x="12768" y="2594"/>
                  <a:pt x="12761" y="2759"/>
                  <a:pt x="12642" y="2652"/>
                </a:cubicBezTo>
                <a:cubicBezTo>
                  <a:pt x="12606" y="2620"/>
                  <a:pt x="12576" y="2608"/>
                  <a:pt x="12576" y="2627"/>
                </a:cubicBezTo>
                <a:cubicBezTo>
                  <a:pt x="12576" y="2646"/>
                  <a:pt x="12534" y="2613"/>
                  <a:pt x="12482" y="2553"/>
                </a:cubicBezTo>
                <a:cubicBezTo>
                  <a:pt x="12354" y="2402"/>
                  <a:pt x="12152" y="2349"/>
                  <a:pt x="12009" y="2428"/>
                </a:cubicBezTo>
                <a:cubicBezTo>
                  <a:pt x="11981" y="2442"/>
                  <a:pt x="11959" y="2460"/>
                  <a:pt x="11939" y="2477"/>
                </a:cubicBezTo>
                <a:cubicBezTo>
                  <a:pt x="11926" y="2492"/>
                  <a:pt x="11912" y="2508"/>
                  <a:pt x="11899" y="2525"/>
                </a:cubicBezTo>
                <a:cubicBezTo>
                  <a:pt x="11897" y="2528"/>
                  <a:pt x="11891" y="2534"/>
                  <a:pt x="11891" y="2537"/>
                </a:cubicBezTo>
                <a:cubicBezTo>
                  <a:pt x="11891" y="2563"/>
                  <a:pt x="11837" y="2639"/>
                  <a:pt x="11771" y="2704"/>
                </a:cubicBezTo>
                <a:cubicBezTo>
                  <a:pt x="11704" y="2769"/>
                  <a:pt x="11636" y="2884"/>
                  <a:pt x="11619" y="2960"/>
                </a:cubicBezTo>
                <a:cubicBezTo>
                  <a:pt x="11584" y="3114"/>
                  <a:pt x="11479" y="3248"/>
                  <a:pt x="11217" y="3471"/>
                </a:cubicBezTo>
                <a:lnTo>
                  <a:pt x="11041" y="3623"/>
                </a:lnTo>
                <a:lnTo>
                  <a:pt x="10949" y="3504"/>
                </a:lnTo>
                <a:cubicBezTo>
                  <a:pt x="10836" y="3356"/>
                  <a:pt x="10779" y="3425"/>
                  <a:pt x="10784" y="3709"/>
                </a:cubicBezTo>
                <a:cubicBezTo>
                  <a:pt x="10786" y="3859"/>
                  <a:pt x="10767" y="3930"/>
                  <a:pt x="10704" y="3999"/>
                </a:cubicBezTo>
                <a:cubicBezTo>
                  <a:pt x="10590" y="4124"/>
                  <a:pt x="10555" y="4067"/>
                  <a:pt x="10555" y="3763"/>
                </a:cubicBezTo>
                <a:cubicBezTo>
                  <a:pt x="10555" y="3522"/>
                  <a:pt x="10549" y="3507"/>
                  <a:pt x="10478" y="3543"/>
                </a:cubicBezTo>
                <a:cubicBezTo>
                  <a:pt x="10373" y="3596"/>
                  <a:pt x="10286" y="3787"/>
                  <a:pt x="10259" y="4028"/>
                </a:cubicBezTo>
                <a:cubicBezTo>
                  <a:pt x="10246" y="4138"/>
                  <a:pt x="10191" y="4312"/>
                  <a:pt x="10138" y="4416"/>
                </a:cubicBezTo>
                <a:cubicBezTo>
                  <a:pt x="10084" y="4519"/>
                  <a:pt x="10040" y="4650"/>
                  <a:pt x="10040" y="4706"/>
                </a:cubicBezTo>
                <a:cubicBezTo>
                  <a:pt x="10040" y="4762"/>
                  <a:pt x="9985" y="4895"/>
                  <a:pt x="9918" y="5004"/>
                </a:cubicBezTo>
                <a:cubicBezTo>
                  <a:pt x="9693" y="5363"/>
                  <a:pt x="9542" y="6135"/>
                  <a:pt x="9657" y="6328"/>
                </a:cubicBezTo>
                <a:cubicBezTo>
                  <a:pt x="9680" y="6366"/>
                  <a:pt x="9698" y="6422"/>
                  <a:pt x="9698" y="6452"/>
                </a:cubicBezTo>
                <a:cubicBezTo>
                  <a:pt x="9698" y="6482"/>
                  <a:pt x="9739" y="6646"/>
                  <a:pt x="9790" y="6819"/>
                </a:cubicBezTo>
                <a:lnTo>
                  <a:pt x="9882" y="7135"/>
                </a:lnTo>
                <a:lnTo>
                  <a:pt x="9802" y="7243"/>
                </a:lnTo>
                <a:cubicBezTo>
                  <a:pt x="9757" y="7304"/>
                  <a:pt x="9688" y="7326"/>
                  <a:pt x="9620" y="7315"/>
                </a:cubicBezTo>
                <a:cubicBezTo>
                  <a:pt x="9606" y="7326"/>
                  <a:pt x="9593" y="7332"/>
                  <a:pt x="9579" y="7346"/>
                </a:cubicBezTo>
                <a:cubicBezTo>
                  <a:pt x="9513" y="7407"/>
                  <a:pt x="9452" y="7450"/>
                  <a:pt x="9435" y="7448"/>
                </a:cubicBezTo>
                <a:cubicBezTo>
                  <a:pt x="9414" y="7504"/>
                  <a:pt x="9375" y="7521"/>
                  <a:pt x="9333" y="7487"/>
                </a:cubicBezTo>
                <a:cubicBezTo>
                  <a:pt x="9231" y="7526"/>
                  <a:pt x="9091" y="7597"/>
                  <a:pt x="9060" y="7638"/>
                </a:cubicBezTo>
                <a:cubicBezTo>
                  <a:pt x="9060" y="7639"/>
                  <a:pt x="9060" y="7638"/>
                  <a:pt x="9060" y="7638"/>
                </a:cubicBezTo>
                <a:cubicBezTo>
                  <a:pt x="9062" y="7722"/>
                  <a:pt x="9008" y="7792"/>
                  <a:pt x="8892" y="7838"/>
                </a:cubicBezTo>
                <a:cubicBezTo>
                  <a:pt x="8836" y="7861"/>
                  <a:pt x="8745" y="7915"/>
                  <a:pt x="8691" y="7960"/>
                </a:cubicBezTo>
                <a:cubicBezTo>
                  <a:pt x="8637" y="8006"/>
                  <a:pt x="8581" y="8023"/>
                  <a:pt x="8567" y="7997"/>
                </a:cubicBezTo>
                <a:cubicBezTo>
                  <a:pt x="8553" y="7971"/>
                  <a:pt x="8570" y="7755"/>
                  <a:pt x="8607" y="7518"/>
                </a:cubicBezTo>
                <a:cubicBezTo>
                  <a:pt x="8643" y="7282"/>
                  <a:pt x="8693" y="6948"/>
                  <a:pt x="8716" y="6775"/>
                </a:cubicBezTo>
                <a:cubicBezTo>
                  <a:pt x="8754" y="6492"/>
                  <a:pt x="8768" y="6458"/>
                  <a:pt x="8860" y="6432"/>
                </a:cubicBezTo>
                <a:cubicBezTo>
                  <a:pt x="8947" y="6407"/>
                  <a:pt x="8962" y="6375"/>
                  <a:pt x="8972" y="6203"/>
                </a:cubicBezTo>
                <a:cubicBezTo>
                  <a:pt x="8982" y="6005"/>
                  <a:pt x="8982" y="6004"/>
                  <a:pt x="8927" y="6132"/>
                </a:cubicBezTo>
                <a:cubicBezTo>
                  <a:pt x="8859" y="6291"/>
                  <a:pt x="8799" y="6247"/>
                  <a:pt x="8827" y="6058"/>
                </a:cubicBezTo>
                <a:cubicBezTo>
                  <a:pt x="8844" y="5945"/>
                  <a:pt x="8831" y="5908"/>
                  <a:pt x="8756" y="5861"/>
                </a:cubicBezTo>
                <a:cubicBezTo>
                  <a:pt x="8706" y="5829"/>
                  <a:pt x="8674" y="5778"/>
                  <a:pt x="8685" y="5750"/>
                </a:cubicBezTo>
                <a:cubicBezTo>
                  <a:pt x="8695" y="5722"/>
                  <a:pt x="8677" y="5681"/>
                  <a:pt x="8644" y="5660"/>
                </a:cubicBezTo>
                <a:cubicBezTo>
                  <a:pt x="8561" y="5607"/>
                  <a:pt x="8412" y="5900"/>
                  <a:pt x="8381" y="6175"/>
                </a:cubicBezTo>
                <a:cubicBezTo>
                  <a:pt x="8361" y="6348"/>
                  <a:pt x="8371" y="6425"/>
                  <a:pt x="8427" y="6552"/>
                </a:cubicBezTo>
                <a:lnTo>
                  <a:pt x="8497" y="6711"/>
                </a:lnTo>
                <a:lnTo>
                  <a:pt x="8399" y="6875"/>
                </a:lnTo>
                <a:cubicBezTo>
                  <a:pt x="8386" y="6896"/>
                  <a:pt x="8385" y="6903"/>
                  <a:pt x="8376" y="6920"/>
                </a:cubicBezTo>
                <a:cubicBezTo>
                  <a:pt x="8374" y="6969"/>
                  <a:pt x="8370" y="7026"/>
                  <a:pt x="8362" y="7111"/>
                </a:cubicBezTo>
                <a:cubicBezTo>
                  <a:pt x="8393" y="7154"/>
                  <a:pt x="8392" y="7208"/>
                  <a:pt x="8359" y="7405"/>
                </a:cubicBezTo>
                <a:cubicBezTo>
                  <a:pt x="8335" y="7546"/>
                  <a:pt x="8318" y="7684"/>
                  <a:pt x="8323" y="7712"/>
                </a:cubicBezTo>
                <a:cubicBezTo>
                  <a:pt x="8340" y="7825"/>
                  <a:pt x="8187" y="8017"/>
                  <a:pt x="8101" y="7989"/>
                </a:cubicBezTo>
                <a:cubicBezTo>
                  <a:pt x="8045" y="7971"/>
                  <a:pt x="7988" y="8003"/>
                  <a:pt x="7939" y="8078"/>
                </a:cubicBezTo>
                <a:cubicBezTo>
                  <a:pt x="7845" y="8222"/>
                  <a:pt x="7723" y="8286"/>
                  <a:pt x="7694" y="8208"/>
                </a:cubicBezTo>
                <a:cubicBezTo>
                  <a:pt x="7652" y="8095"/>
                  <a:pt x="7416" y="8144"/>
                  <a:pt x="7285" y="8292"/>
                </a:cubicBezTo>
                <a:cubicBezTo>
                  <a:pt x="7167" y="8426"/>
                  <a:pt x="7154" y="8429"/>
                  <a:pt x="7077" y="8345"/>
                </a:cubicBezTo>
                <a:cubicBezTo>
                  <a:pt x="7026" y="8289"/>
                  <a:pt x="7000" y="8214"/>
                  <a:pt x="7008" y="8145"/>
                </a:cubicBezTo>
                <a:cubicBezTo>
                  <a:pt x="7025" y="7991"/>
                  <a:pt x="7059" y="7913"/>
                  <a:pt x="7091" y="7946"/>
                </a:cubicBezTo>
                <a:cubicBezTo>
                  <a:pt x="7132" y="7988"/>
                  <a:pt x="7241" y="7765"/>
                  <a:pt x="7214" y="7694"/>
                </a:cubicBezTo>
                <a:cubicBezTo>
                  <a:pt x="7202" y="7660"/>
                  <a:pt x="7223" y="7537"/>
                  <a:pt x="7261" y="7419"/>
                </a:cubicBezTo>
                <a:cubicBezTo>
                  <a:pt x="7298" y="7301"/>
                  <a:pt x="7335" y="7108"/>
                  <a:pt x="7342" y="6991"/>
                </a:cubicBezTo>
                <a:cubicBezTo>
                  <a:pt x="7352" y="6806"/>
                  <a:pt x="7342" y="6772"/>
                  <a:pt x="7266" y="6727"/>
                </a:cubicBezTo>
                <a:cubicBezTo>
                  <a:pt x="7218" y="6698"/>
                  <a:pt x="7121" y="6594"/>
                  <a:pt x="7048" y="6497"/>
                </a:cubicBezTo>
                <a:cubicBezTo>
                  <a:pt x="6883" y="6275"/>
                  <a:pt x="6676" y="6220"/>
                  <a:pt x="6357" y="6312"/>
                </a:cubicBezTo>
                <a:cubicBezTo>
                  <a:pt x="6225" y="6350"/>
                  <a:pt x="6094" y="6389"/>
                  <a:pt x="6066" y="6396"/>
                </a:cubicBezTo>
                <a:cubicBezTo>
                  <a:pt x="6037" y="6404"/>
                  <a:pt x="5960" y="6493"/>
                  <a:pt x="5895" y="6593"/>
                </a:cubicBezTo>
                <a:cubicBezTo>
                  <a:pt x="5829" y="6694"/>
                  <a:pt x="5755" y="6775"/>
                  <a:pt x="5730" y="6775"/>
                </a:cubicBezTo>
                <a:cubicBezTo>
                  <a:pt x="5705" y="6775"/>
                  <a:pt x="5692" y="6796"/>
                  <a:pt x="5701" y="6822"/>
                </a:cubicBezTo>
                <a:cubicBezTo>
                  <a:pt x="5712" y="6850"/>
                  <a:pt x="5672" y="6934"/>
                  <a:pt x="5628" y="6998"/>
                </a:cubicBezTo>
                <a:cubicBezTo>
                  <a:pt x="5625" y="7005"/>
                  <a:pt x="5622" y="7030"/>
                  <a:pt x="5620" y="7032"/>
                </a:cubicBezTo>
                <a:cubicBezTo>
                  <a:pt x="5617" y="7035"/>
                  <a:pt x="5612" y="7025"/>
                  <a:pt x="5608" y="7025"/>
                </a:cubicBezTo>
                <a:cubicBezTo>
                  <a:pt x="5583" y="7058"/>
                  <a:pt x="5560" y="7083"/>
                  <a:pt x="5547" y="7077"/>
                </a:cubicBezTo>
                <a:cubicBezTo>
                  <a:pt x="5535" y="7071"/>
                  <a:pt x="5516" y="7144"/>
                  <a:pt x="5504" y="7239"/>
                </a:cubicBezTo>
                <a:cubicBezTo>
                  <a:pt x="5476" y="7473"/>
                  <a:pt x="5348" y="7773"/>
                  <a:pt x="5305" y="7703"/>
                </a:cubicBezTo>
                <a:cubicBezTo>
                  <a:pt x="5238" y="7590"/>
                  <a:pt x="5247" y="7162"/>
                  <a:pt x="5321" y="6995"/>
                </a:cubicBezTo>
                <a:cubicBezTo>
                  <a:pt x="5410" y="6794"/>
                  <a:pt x="5413" y="6498"/>
                  <a:pt x="5328" y="6394"/>
                </a:cubicBezTo>
                <a:cubicBezTo>
                  <a:pt x="5235" y="6281"/>
                  <a:pt x="5114" y="6300"/>
                  <a:pt x="5071" y="6432"/>
                </a:cubicBezTo>
                <a:cubicBezTo>
                  <a:pt x="5051" y="6495"/>
                  <a:pt x="5011" y="6546"/>
                  <a:pt x="4982" y="6546"/>
                </a:cubicBezTo>
                <a:cubicBezTo>
                  <a:pt x="4954" y="6546"/>
                  <a:pt x="4940" y="6573"/>
                  <a:pt x="4953" y="6607"/>
                </a:cubicBezTo>
                <a:cubicBezTo>
                  <a:pt x="4965" y="6641"/>
                  <a:pt x="4942" y="6726"/>
                  <a:pt x="4902" y="6798"/>
                </a:cubicBezTo>
                <a:cubicBezTo>
                  <a:pt x="4826" y="6933"/>
                  <a:pt x="4833" y="7087"/>
                  <a:pt x="4919" y="7142"/>
                </a:cubicBezTo>
                <a:cubicBezTo>
                  <a:pt x="4946" y="7159"/>
                  <a:pt x="4969" y="7236"/>
                  <a:pt x="4969" y="7314"/>
                </a:cubicBezTo>
                <a:cubicBezTo>
                  <a:pt x="4969" y="7392"/>
                  <a:pt x="4981" y="7468"/>
                  <a:pt x="4996" y="7483"/>
                </a:cubicBezTo>
                <a:cubicBezTo>
                  <a:pt x="5010" y="7498"/>
                  <a:pt x="5022" y="7584"/>
                  <a:pt x="5019" y="7672"/>
                </a:cubicBezTo>
                <a:cubicBezTo>
                  <a:pt x="5017" y="7788"/>
                  <a:pt x="4988" y="7856"/>
                  <a:pt x="4921" y="7911"/>
                </a:cubicBezTo>
                <a:cubicBezTo>
                  <a:pt x="4869" y="7953"/>
                  <a:pt x="4763" y="8100"/>
                  <a:pt x="4686" y="8237"/>
                </a:cubicBezTo>
                <a:cubicBezTo>
                  <a:pt x="4538" y="8500"/>
                  <a:pt x="4504" y="8506"/>
                  <a:pt x="4453" y="8286"/>
                </a:cubicBezTo>
                <a:cubicBezTo>
                  <a:pt x="4409" y="8092"/>
                  <a:pt x="4226" y="7975"/>
                  <a:pt x="4116" y="8070"/>
                </a:cubicBezTo>
                <a:cubicBezTo>
                  <a:pt x="3995" y="8175"/>
                  <a:pt x="3971" y="8121"/>
                  <a:pt x="3994" y="7787"/>
                </a:cubicBezTo>
                <a:cubicBezTo>
                  <a:pt x="4024" y="7364"/>
                  <a:pt x="4035" y="7321"/>
                  <a:pt x="4093" y="7401"/>
                </a:cubicBezTo>
                <a:cubicBezTo>
                  <a:pt x="4151" y="7481"/>
                  <a:pt x="4191" y="7400"/>
                  <a:pt x="4160" y="7267"/>
                </a:cubicBezTo>
                <a:cubicBezTo>
                  <a:pt x="4149" y="7217"/>
                  <a:pt x="4163" y="7113"/>
                  <a:pt x="4193" y="7038"/>
                </a:cubicBezTo>
                <a:cubicBezTo>
                  <a:pt x="4270" y="6841"/>
                  <a:pt x="4204" y="6590"/>
                  <a:pt x="4035" y="6432"/>
                </a:cubicBezTo>
                <a:cubicBezTo>
                  <a:pt x="3875" y="6281"/>
                  <a:pt x="3816" y="6311"/>
                  <a:pt x="3750" y="6574"/>
                </a:cubicBezTo>
                <a:cubicBezTo>
                  <a:pt x="3723" y="6681"/>
                  <a:pt x="3681" y="6766"/>
                  <a:pt x="3652" y="6771"/>
                </a:cubicBezTo>
                <a:cubicBezTo>
                  <a:pt x="3644" y="6826"/>
                  <a:pt x="3639" y="6877"/>
                  <a:pt x="3637" y="6925"/>
                </a:cubicBezTo>
                <a:cubicBezTo>
                  <a:pt x="3652" y="6947"/>
                  <a:pt x="3657" y="6983"/>
                  <a:pt x="3646" y="7012"/>
                </a:cubicBezTo>
                <a:cubicBezTo>
                  <a:pt x="3635" y="7044"/>
                  <a:pt x="3657" y="7127"/>
                  <a:pt x="3697" y="7197"/>
                </a:cubicBezTo>
                <a:cubicBezTo>
                  <a:pt x="3744" y="7280"/>
                  <a:pt x="3762" y="7371"/>
                  <a:pt x="3751" y="7464"/>
                </a:cubicBezTo>
                <a:cubicBezTo>
                  <a:pt x="3742" y="7541"/>
                  <a:pt x="3727" y="7820"/>
                  <a:pt x="3719" y="8083"/>
                </a:cubicBezTo>
                <a:cubicBezTo>
                  <a:pt x="3699" y="8726"/>
                  <a:pt x="3670" y="8776"/>
                  <a:pt x="3461" y="8521"/>
                </a:cubicBezTo>
                <a:cubicBezTo>
                  <a:pt x="3372" y="8411"/>
                  <a:pt x="3281" y="8320"/>
                  <a:pt x="3261" y="8320"/>
                </a:cubicBezTo>
                <a:cubicBezTo>
                  <a:pt x="3241" y="8320"/>
                  <a:pt x="3209" y="8275"/>
                  <a:pt x="3190" y="8220"/>
                </a:cubicBezTo>
                <a:cubicBezTo>
                  <a:pt x="3171" y="8165"/>
                  <a:pt x="3154" y="8141"/>
                  <a:pt x="3154" y="8166"/>
                </a:cubicBezTo>
                <a:cubicBezTo>
                  <a:pt x="3153" y="8191"/>
                  <a:pt x="3119" y="8174"/>
                  <a:pt x="3078" y="8126"/>
                </a:cubicBezTo>
                <a:cubicBezTo>
                  <a:pt x="3025" y="8064"/>
                  <a:pt x="2990" y="8055"/>
                  <a:pt x="2960" y="8097"/>
                </a:cubicBezTo>
                <a:cubicBezTo>
                  <a:pt x="2861" y="8234"/>
                  <a:pt x="2763" y="7699"/>
                  <a:pt x="2760" y="7003"/>
                </a:cubicBezTo>
                <a:lnTo>
                  <a:pt x="2758" y="6632"/>
                </a:lnTo>
                <a:lnTo>
                  <a:pt x="2647" y="6615"/>
                </a:lnTo>
                <a:cubicBezTo>
                  <a:pt x="2517" y="6594"/>
                  <a:pt x="2509" y="6616"/>
                  <a:pt x="2492" y="7101"/>
                </a:cubicBezTo>
                <a:cubicBezTo>
                  <a:pt x="2488" y="7212"/>
                  <a:pt x="2478" y="7316"/>
                  <a:pt x="2466" y="7400"/>
                </a:cubicBezTo>
                <a:cubicBezTo>
                  <a:pt x="2470" y="7408"/>
                  <a:pt x="2472" y="7419"/>
                  <a:pt x="2478" y="7426"/>
                </a:cubicBezTo>
                <a:cubicBezTo>
                  <a:pt x="2504" y="7462"/>
                  <a:pt x="2545" y="7678"/>
                  <a:pt x="2568" y="7906"/>
                </a:cubicBezTo>
                <a:cubicBezTo>
                  <a:pt x="2570" y="7922"/>
                  <a:pt x="2568" y="7922"/>
                  <a:pt x="2570" y="7938"/>
                </a:cubicBezTo>
                <a:cubicBezTo>
                  <a:pt x="2621" y="8053"/>
                  <a:pt x="2649" y="8263"/>
                  <a:pt x="2619" y="8392"/>
                </a:cubicBezTo>
                <a:cubicBezTo>
                  <a:pt x="2608" y="8440"/>
                  <a:pt x="2614" y="8495"/>
                  <a:pt x="2632" y="8513"/>
                </a:cubicBezTo>
                <a:cubicBezTo>
                  <a:pt x="2679" y="8561"/>
                  <a:pt x="2630" y="8900"/>
                  <a:pt x="2567" y="8966"/>
                </a:cubicBezTo>
                <a:cubicBezTo>
                  <a:pt x="2491" y="9046"/>
                  <a:pt x="2262" y="8963"/>
                  <a:pt x="2236" y="8846"/>
                </a:cubicBezTo>
                <a:cubicBezTo>
                  <a:pt x="2210" y="8730"/>
                  <a:pt x="2135" y="8623"/>
                  <a:pt x="2030" y="8550"/>
                </a:cubicBezTo>
                <a:cubicBezTo>
                  <a:pt x="1971" y="8509"/>
                  <a:pt x="1953" y="8449"/>
                  <a:pt x="1953" y="8297"/>
                </a:cubicBezTo>
                <a:cubicBezTo>
                  <a:pt x="1953" y="8188"/>
                  <a:pt x="1936" y="8080"/>
                  <a:pt x="1916" y="8059"/>
                </a:cubicBezTo>
                <a:cubicBezTo>
                  <a:pt x="1895" y="8038"/>
                  <a:pt x="1887" y="7970"/>
                  <a:pt x="1897" y="7907"/>
                </a:cubicBezTo>
                <a:cubicBezTo>
                  <a:pt x="1906" y="7845"/>
                  <a:pt x="1906" y="7758"/>
                  <a:pt x="1895" y="7714"/>
                </a:cubicBezTo>
                <a:cubicBezTo>
                  <a:pt x="1870" y="7606"/>
                  <a:pt x="1598" y="7607"/>
                  <a:pt x="1544" y="7715"/>
                </a:cubicBezTo>
                <a:cubicBezTo>
                  <a:pt x="1510" y="7785"/>
                  <a:pt x="1486" y="7776"/>
                  <a:pt x="1382" y="7659"/>
                </a:cubicBezTo>
                <a:cubicBezTo>
                  <a:pt x="1257" y="7517"/>
                  <a:pt x="1170" y="7386"/>
                  <a:pt x="633" y="6530"/>
                </a:cubicBezTo>
                <a:cubicBezTo>
                  <a:pt x="325" y="6039"/>
                  <a:pt x="85" y="5706"/>
                  <a:pt x="30" y="5693"/>
                </a:cubicBezTo>
                <a:cubicBezTo>
                  <a:pt x="28" y="5737"/>
                  <a:pt x="26" y="5898"/>
                  <a:pt x="24" y="5967"/>
                </a:cubicBezTo>
                <a:cubicBezTo>
                  <a:pt x="11" y="6365"/>
                  <a:pt x="0" y="11184"/>
                  <a:pt x="0" y="17332"/>
                </a:cubicBezTo>
                <a:cubicBezTo>
                  <a:pt x="0" y="17378"/>
                  <a:pt x="0" y="17403"/>
                  <a:pt x="0" y="17449"/>
                </a:cubicBezTo>
                <a:lnTo>
                  <a:pt x="0" y="21597"/>
                </a:lnTo>
                <a:lnTo>
                  <a:pt x="21600" y="21597"/>
                </a:lnTo>
                <a:lnTo>
                  <a:pt x="21600" y="6697"/>
                </a:lnTo>
                <a:lnTo>
                  <a:pt x="21400" y="6700"/>
                </a:lnTo>
                <a:cubicBezTo>
                  <a:pt x="21108" y="6706"/>
                  <a:pt x="20856" y="6724"/>
                  <a:pt x="20841" y="6740"/>
                </a:cubicBezTo>
                <a:cubicBezTo>
                  <a:pt x="20826" y="6756"/>
                  <a:pt x="20575" y="6799"/>
                  <a:pt x="20284" y="6836"/>
                </a:cubicBezTo>
                <a:cubicBezTo>
                  <a:pt x="19993" y="6872"/>
                  <a:pt x="19739" y="6924"/>
                  <a:pt x="19720" y="6950"/>
                </a:cubicBezTo>
                <a:cubicBezTo>
                  <a:pt x="19700" y="6976"/>
                  <a:pt x="19642" y="6989"/>
                  <a:pt x="19590" y="6979"/>
                </a:cubicBezTo>
                <a:cubicBezTo>
                  <a:pt x="19538" y="6970"/>
                  <a:pt x="19488" y="6984"/>
                  <a:pt x="19478" y="7011"/>
                </a:cubicBezTo>
                <a:cubicBezTo>
                  <a:pt x="19468" y="7038"/>
                  <a:pt x="19408" y="7062"/>
                  <a:pt x="19344" y="7062"/>
                </a:cubicBezTo>
                <a:cubicBezTo>
                  <a:pt x="19281" y="7062"/>
                  <a:pt x="19191" y="7085"/>
                  <a:pt x="19146" y="7113"/>
                </a:cubicBezTo>
                <a:cubicBezTo>
                  <a:pt x="19101" y="7142"/>
                  <a:pt x="19011" y="7181"/>
                  <a:pt x="18947" y="7199"/>
                </a:cubicBezTo>
                <a:cubicBezTo>
                  <a:pt x="18883" y="7218"/>
                  <a:pt x="18770" y="7257"/>
                  <a:pt x="18695" y="7286"/>
                </a:cubicBezTo>
                <a:cubicBezTo>
                  <a:pt x="18621" y="7316"/>
                  <a:pt x="18550" y="7329"/>
                  <a:pt x="18538" y="7316"/>
                </a:cubicBezTo>
                <a:cubicBezTo>
                  <a:pt x="18526" y="7304"/>
                  <a:pt x="18434" y="7347"/>
                  <a:pt x="18334" y="7410"/>
                </a:cubicBezTo>
                <a:cubicBezTo>
                  <a:pt x="18235" y="7473"/>
                  <a:pt x="18129" y="7518"/>
                  <a:pt x="18098" y="7512"/>
                </a:cubicBezTo>
                <a:cubicBezTo>
                  <a:pt x="18067" y="7506"/>
                  <a:pt x="18014" y="7522"/>
                  <a:pt x="17981" y="7546"/>
                </a:cubicBezTo>
                <a:cubicBezTo>
                  <a:pt x="17947" y="7571"/>
                  <a:pt x="17909" y="7575"/>
                  <a:pt x="17898" y="7555"/>
                </a:cubicBezTo>
                <a:cubicBezTo>
                  <a:pt x="17886" y="7535"/>
                  <a:pt x="17852" y="7557"/>
                  <a:pt x="17822" y="7602"/>
                </a:cubicBezTo>
                <a:cubicBezTo>
                  <a:pt x="17793" y="7647"/>
                  <a:pt x="17675" y="7721"/>
                  <a:pt x="17562" y="7767"/>
                </a:cubicBezTo>
                <a:cubicBezTo>
                  <a:pt x="17449" y="7814"/>
                  <a:pt x="17243" y="7908"/>
                  <a:pt x="17105" y="7977"/>
                </a:cubicBezTo>
                <a:cubicBezTo>
                  <a:pt x="16967" y="8045"/>
                  <a:pt x="16844" y="8086"/>
                  <a:pt x="16833" y="8066"/>
                </a:cubicBezTo>
                <a:cubicBezTo>
                  <a:pt x="16799" y="8010"/>
                  <a:pt x="16793" y="7886"/>
                  <a:pt x="16773" y="6921"/>
                </a:cubicBezTo>
                <a:cubicBezTo>
                  <a:pt x="16763" y="6419"/>
                  <a:pt x="16747" y="5998"/>
                  <a:pt x="16739" y="5985"/>
                </a:cubicBezTo>
                <a:cubicBezTo>
                  <a:pt x="16731" y="5971"/>
                  <a:pt x="16697" y="5979"/>
                  <a:pt x="16664" y="6004"/>
                </a:cubicBezTo>
                <a:cubicBezTo>
                  <a:pt x="16630" y="6028"/>
                  <a:pt x="16587" y="6042"/>
                  <a:pt x="16568" y="6034"/>
                </a:cubicBezTo>
                <a:cubicBezTo>
                  <a:pt x="16549" y="6026"/>
                  <a:pt x="16511" y="6011"/>
                  <a:pt x="16482" y="6001"/>
                </a:cubicBezTo>
                <a:cubicBezTo>
                  <a:pt x="16454" y="5991"/>
                  <a:pt x="16423" y="5978"/>
                  <a:pt x="16414" y="5973"/>
                </a:cubicBezTo>
                <a:cubicBezTo>
                  <a:pt x="16405" y="5969"/>
                  <a:pt x="16287" y="5969"/>
                  <a:pt x="16152" y="5973"/>
                </a:cubicBezTo>
                <a:cubicBezTo>
                  <a:pt x="15954" y="5980"/>
                  <a:pt x="15899" y="5962"/>
                  <a:pt x="15873" y="5884"/>
                </a:cubicBezTo>
                <a:cubicBezTo>
                  <a:pt x="15851" y="5818"/>
                  <a:pt x="15834" y="5808"/>
                  <a:pt x="15818" y="5852"/>
                </a:cubicBezTo>
                <a:cubicBezTo>
                  <a:pt x="15772" y="5976"/>
                  <a:pt x="15608" y="5922"/>
                  <a:pt x="15509" y="5750"/>
                </a:cubicBezTo>
                <a:cubicBezTo>
                  <a:pt x="15439" y="5627"/>
                  <a:pt x="15411" y="5515"/>
                  <a:pt x="15404" y="5326"/>
                </a:cubicBezTo>
                <a:cubicBezTo>
                  <a:pt x="15393" y="5026"/>
                  <a:pt x="15369" y="4943"/>
                  <a:pt x="15293" y="4943"/>
                </a:cubicBezTo>
                <a:cubicBezTo>
                  <a:pt x="15262" y="4943"/>
                  <a:pt x="15210" y="4902"/>
                  <a:pt x="15177" y="4852"/>
                </a:cubicBezTo>
                <a:cubicBezTo>
                  <a:pt x="15124" y="4771"/>
                  <a:pt x="15110" y="4771"/>
                  <a:pt x="15038" y="4850"/>
                </a:cubicBezTo>
                <a:cubicBezTo>
                  <a:pt x="14963" y="4932"/>
                  <a:pt x="14862" y="4946"/>
                  <a:pt x="14822" y="4879"/>
                </a:cubicBezTo>
                <a:cubicBezTo>
                  <a:pt x="14812" y="4862"/>
                  <a:pt x="14789" y="4723"/>
                  <a:pt x="14772" y="4570"/>
                </a:cubicBezTo>
                <a:cubicBezTo>
                  <a:pt x="14745" y="4323"/>
                  <a:pt x="14749" y="4277"/>
                  <a:pt x="14813" y="4166"/>
                </a:cubicBezTo>
                <a:cubicBezTo>
                  <a:pt x="14865" y="4075"/>
                  <a:pt x="14905" y="4053"/>
                  <a:pt x="14955" y="4084"/>
                </a:cubicBezTo>
                <a:cubicBezTo>
                  <a:pt x="15095" y="4170"/>
                  <a:pt x="15201" y="4010"/>
                  <a:pt x="15316" y="3541"/>
                </a:cubicBezTo>
                <a:cubicBezTo>
                  <a:pt x="15397" y="3212"/>
                  <a:pt x="15494" y="2093"/>
                  <a:pt x="15446" y="2044"/>
                </a:cubicBezTo>
                <a:cubicBezTo>
                  <a:pt x="15428" y="2025"/>
                  <a:pt x="15430" y="1985"/>
                  <a:pt x="15451" y="1949"/>
                </a:cubicBezTo>
                <a:cubicBezTo>
                  <a:pt x="15472" y="1915"/>
                  <a:pt x="15489" y="1811"/>
                  <a:pt x="15489" y="1718"/>
                </a:cubicBezTo>
                <a:cubicBezTo>
                  <a:pt x="15489" y="1622"/>
                  <a:pt x="15529" y="1461"/>
                  <a:pt x="15583" y="1343"/>
                </a:cubicBezTo>
                <a:cubicBezTo>
                  <a:pt x="15688" y="1113"/>
                  <a:pt x="15709" y="959"/>
                  <a:pt x="15639" y="914"/>
                </a:cubicBezTo>
                <a:cubicBezTo>
                  <a:pt x="15613" y="898"/>
                  <a:pt x="15591" y="851"/>
                  <a:pt x="15590" y="811"/>
                </a:cubicBezTo>
                <a:cubicBezTo>
                  <a:pt x="15590" y="721"/>
                  <a:pt x="15197" y="228"/>
                  <a:pt x="15078" y="167"/>
                </a:cubicBezTo>
                <a:cubicBezTo>
                  <a:pt x="15031" y="143"/>
                  <a:pt x="14972" y="95"/>
                  <a:pt x="14947" y="62"/>
                </a:cubicBezTo>
                <a:cubicBezTo>
                  <a:pt x="14913" y="16"/>
                  <a:pt x="14736" y="-3"/>
                  <a:pt x="14559" y="0"/>
                </a:cubicBezTo>
                <a:close/>
                <a:moveTo>
                  <a:pt x="21038" y="3341"/>
                </a:moveTo>
                <a:cubicBezTo>
                  <a:pt x="21027" y="3341"/>
                  <a:pt x="21021" y="3349"/>
                  <a:pt x="21014" y="3355"/>
                </a:cubicBezTo>
                <a:cubicBezTo>
                  <a:pt x="21004" y="3381"/>
                  <a:pt x="21001" y="3417"/>
                  <a:pt x="20999" y="3455"/>
                </a:cubicBezTo>
                <a:cubicBezTo>
                  <a:pt x="21003" y="3503"/>
                  <a:pt x="21014" y="3561"/>
                  <a:pt x="21039" y="3634"/>
                </a:cubicBezTo>
                <a:cubicBezTo>
                  <a:pt x="21043" y="3634"/>
                  <a:pt x="21044" y="3641"/>
                  <a:pt x="21049" y="3639"/>
                </a:cubicBezTo>
                <a:cubicBezTo>
                  <a:pt x="21131" y="3616"/>
                  <a:pt x="21148" y="3719"/>
                  <a:pt x="21083" y="3798"/>
                </a:cubicBezTo>
                <a:cubicBezTo>
                  <a:pt x="21093" y="3852"/>
                  <a:pt x="21098" y="3898"/>
                  <a:pt x="21091" y="3917"/>
                </a:cubicBezTo>
                <a:cubicBezTo>
                  <a:pt x="21075" y="3959"/>
                  <a:pt x="21095" y="3974"/>
                  <a:pt x="21147" y="3961"/>
                </a:cubicBezTo>
                <a:cubicBezTo>
                  <a:pt x="21264" y="3934"/>
                  <a:pt x="21280" y="3662"/>
                  <a:pt x="21171" y="3565"/>
                </a:cubicBezTo>
                <a:cubicBezTo>
                  <a:pt x="21128" y="3526"/>
                  <a:pt x="21084" y="3492"/>
                  <a:pt x="21074" y="3489"/>
                </a:cubicBezTo>
                <a:cubicBezTo>
                  <a:pt x="21065" y="3487"/>
                  <a:pt x="21059" y="3452"/>
                  <a:pt x="21062" y="3412"/>
                </a:cubicBezTo>
                <a:cubicBezTo>
                  <a:pt x="21064" y="3373"/>
                  <a:pt x="21054" y="3341"/>
                  <a:pt x="21038" y="3341"/>
                </a:cubicBezTo>
                <a:close/>
                <a:moveTo>
                  <a:pt x="19807" y="3343"/>
                </a:moveTo>
                <a:lnTo>
                  <a:pt x="19687" y="3344"/>
                </a:lnTo>
                <a:lnTo>
                  <a:pt x="19785" y="3480"/>
                </a:lnTo>
                <a:cubicBezTo>
                  <a:pt x="19839" y="3554"/>
                  <a:pt x="19873" y="3643"/>
                  <a:pt x="19860" y="3677"/>
                </a:cubicBezTo>
                <a:cubicBezTo>
                  <a:pt x="19846" y="3716"/>
                  <a:pt x="19857" y="3728"/>
                  <a:pt x="19889" y="3708"/>
                </a:cubicBezTo>
                <a:cubicBezTo>
                  <a:pt x="19892" y="3705"/>
                  <a:pt x="19893" y="3697"/>
                  <a:pt x="19896" y="3694"/>
                </a:cubicBezTo>
                <a:cubicBezTo>
                  <a:pt x="19907" y="3644"/>
                  <a:pt x="19918" y="3593"/>
                  <a:pt x="19929" y="3565"/>
                </a:cubicBezTo>
                <a:cubicBezTo>
                  <a:pt x="19930" y="3545"/>
                  <a:pt x="19934" y="3530"/>
                  <a:pt x="19933" y="3507"/>
                </a:cubicBezTo>
                <a:cubicBezTo>
                  <a:pt x="19927" y="3356"/>
                  <a:pt x="19915" y="3341"/>
                  <a:pt x="19807" y="3343"/>
                </a:cubicBezTo>
                <a:close/>
                <a:moveTo>
                  <a:pt x="17985" y="3344"/>
                </a:moveTo>
                <a:cubicBezTo>
                  <a:pt x="17969" y="3349"/>
                  <a:pt x="17956" y="3422"/>
                  <a:pt x="17956" y="3514"/>
                </a:cubicBezTo>
                <a:cubicBezTo>
                  <a:pt x="17956" y="3545"/>
                  <a:pt x="17952" y="3566"/>
                  <a:pt x="17949" y="3590"/>
                </a:cubicBezTo>
                <a:cubicBezTo>
                  <a:pt x="17950" y="3630"/>
                  <a:pt x="17951" y="3666"/>
                  <a:pt x="17948" y="3715"/>
                </a:cubicBezTo>
                <a:lnTo>
                  <a:pt x="17934" y="3934"/>
                </a:lnTo>
                <a:cubicBezTo>
                  <a:pt x="17955" y="3948"/>
                  <a:pt x="17980" y="3956"/>
                  <a:pt x="18012" y="3960"/>
                </a:cubicBezTo>
                <a:lnTo>
                  <a:pt x="18100" y="3961"/>
                </a:lnTo>
                <a:lnTo>
                  <a:pt x="18100" y="3961"/>
                </a:lnTo>
                <a:cubicBezTo>
                  <a:pt x="18152" y="3954"/>
                  <a:pt x="18199" y="3936"/>
                  <a:pt x="18239" y="3908"/>
                </a:cubicBezTo>
                <a:cubicBezTo>
                  <a:pt x="18237" y="3904"/>
                  <a:pt x="18238" y="3901"/>
                  <a:pt x="18236" y="3896"/>
                </a:cubicBezTo>
                <a:cubicBezTo>
                  <a:pt x="18217" y="3858"/>
                  <a:pt x="18197" y="3750"/>
                  <a:pt x="18191" y="3656"/>
                </a:cubicBezTo>
                <a:cubicBezTo>
                  <a:pt x="18189" y="3633"/>
                  <a:pt x="18184" y="3629"/>
                  <a:pt x="18182" y="3612"/>
                </a:cubicBezTo>
                <a:cubicBezTo>
                  <a:pt x="18175" y="3606"/>
                  <a:pt x="18167" y="3603"/>
                  <a:pt x="18160" y="3596"/>
                </a:cubicBezTo>
                <a:cubicBezTo>
                  <a:pt x="18133" y="3567"/>
                  <a:pt x="18087" y="3544"/>
                  <a:pt x="18059" y="3543"/>
                </a:cubicBezTo>
                <a:cubicBezTo>
                  <a:pt x="18031" y="3543"/>
                  <a:pt x="18009" y="3496"/>
                  <a:pt x="18012" y="3441"/>
                </a:cubicBezTo>
                <a:cubicBezTo>
                  <a:pt x="18012" y="3430"/>
                  <a:pt x="18010" y="3422"/>
                  <a:pt x="18010" y="3412"/>
                </a:cubicBezTo>
                <a:cubicBezTo>
                  <a:pt x="18006" y="3402"/>
                  <a:pt x="17999" y="3395"/>
                  <a:pt x="17997" y="3382"/>
                </a:cubicBezTo>
                <a:cubicBezTo>
                  <a:pt x="17995" y="3367"/>
                  <a:pt x="17989" y="3356"/>
                  <a:pt x="17985" y="3344"/>
                </a:cubicBezTo>
                <a:close/>
                <a:moveTo>
                  <a:pt x="20701" y="3344"/>
                </a:moveTo>
                <a:cubicBezTo>
                  <a:pt x="20679" y="3329"/>
                  <a:pt x="20667" y="3349"/>
                  <a:pt x="20684" y="3421"/>
                </a:cubicBezTo>
                <a:cubicBezTo>
                  <a:pt x="20691" y="3452"/>
                  <a:pt x="20686" y="3485"/>
                  <a:pt x="20677" y="3511"/>
                </a:cubicBezTo>
                <a:cubicBezTo>
                  <a:pt x="20684" y="3550"/>
                  <a:pt x="20687" y="3598"/>
                  <a:pt x="20686" y="3652"/>
                </a:cubicBezTo>
                <a:cubicBezTo>
                  <a:pt x="20697" y="3656"/>
                  <a:pt x="20709" y="3667"/>
                  <a:pt x="20716" y="3687"/>
                </a:cubicBezTo>
                <a:cubicBezTo>
                  <a:pt x="20728" y="3720"/>
                  <a:pt x="20742" y="3722"/>
                  <a:pt x="20759" y="3708"/>
                </a:cubicBezTo>
                <a:cubicBezTo>
                  <a:pt x="20751" y="3672"/>
                  <a:pt x="20745" y="3626"/>
                  <a:pt x="20744" y="3570"/>
                </a:cubicBezTo>
                <a:cubicBezTo>
                  <a:pt x="20740" y="3460"/>
                  <a:pt x="20737" y="3439"/>
                  <a:pt x="20734" y="3389"/>
                </a:cubicBezTo>
                <a:cubicBezTo>
                  <a:pt x="20722" y="3368"/>
                  <a:pt x="20710" y="3351"/>
                  <a:pt x="20701" y="3344"/>
                </a:cubicBezTo>
                <a:close/>
                <a:moveTo>
                  <a:pt x="16216" y="3398"/>
                </a:moveTo>
                <a:cubicBezTo>
                  <a:pt x="16201" y="3398"/>
                  <a:pt x="16187" y="3451"/>
                  <a:pt x="16184" y="3514"/>
                </a:cubicBezTo>
                <a:cubicBezTo>
                  <a:pt x="16181" y="3578"/>
                  <a:pt x="16193" y="3615"/>
                  <a:pt x="16210" y="3596"/>
                </a:cubicBezTo>
                <a:cubicBezTo>
                  <a:pt x="16249" y="3556"/>
                  <a:pt x="16254" y="3398"/>
                  <a:pt x="16216" y="3398"/>
                </a:cubicBezTo>
                <a:close/>
                <a:moveTo>
                  <a:pt x="16457" y="3398"/>
                </a:moveTo>
                <a:cubicBezTo>
                  <a:pt x="16452" y="3398"/>
                  <a:pt x="16417" y="3450"/>
                  <a:pt x="16380" y="3513"/>
                </a:cubicBezTo>
                <a:cubicBezTo>
                  <a:pt x="16312" y="3626"/>
                  <a:pt x="16283" y="3830"/>
                  <a:pt x="16342" y="3772"/>
                </a:cubicBezTo>
                <a:cubicBezTo>
                  <a:pt x="16411" y="3695"/>
                  <a:pt x="16452" y="3722"/>
                  <a:pt x="16438" y="3848"/>
                </a:cubicBezTo>
                <a:cubicBezTo>
                  <a:pt x="16457" y="3839"/>
                  <a:pt x="16469" y="3767"/>
                  <a:pt x="16468" y="3627"/>
                </a:cubicBezTo>
                <a:cubicBezTo>
                  <a:pt x="16467" y="3501"/>
                  <a:pt x="16461" y="3398"/>
                  <a:pt x="16457" y="3398"/>
                </a:cubicBezTo>
                <a:close/>
                <a:moveTo>
                  <a:pt x="18517" y="3501"/>
                </a:moveTo>
                <a:cubicBezTo>
                  <a:pt x="18485" y="3511"/>
                  <a:pt x="18451" y="3530"/>
                  <a:pt x="18422" y="3557"/>
                </a:cubicBezTo>
                <a:cubicBezTo>
                  <a:pt x="18393" y="3584"/>
                  <a:pt x="18368" y="3617"/>
                  <a:pt x="18352" y="3657"/>
                </a:cubicBezTo>
                <a:cubicBezTo>
                  <a:pt x="18317" y="3746"/>
                  <a:pt x="18322" y="3788"/>
                  <a:pt x="18350" y="3840"/>
                </a:cubicBezTo>
                <a:cubicBezTo>
                  <a:pt x="18380" y="3839"/>
                  <a:pt x="18398" y="3866"/>
                  <a:pt x="18394" y="3915"/>
                </a:cubicBezTo>
                <a:cubicBezTo>
                  <a:pt x="18423" y="3952"/>
                  <a:pt x="18445" y="3977"/>
                  <a:pt x="18465" y="3994"/>
                </a:cubicBezTo>
                <a:cubicBezTo>
                  <a:pt x="18495" y="3984"/>
                  <a:pt x="18525" y="3970"/>
                  <a:pt x="18552" y="3970"/>
                </a:cubicBezTo>
                <a:cubicBezTo>
                  <a:pt x="18614" y="3970"/>
                  <a:pt x="18628" y="3938"/>
                  <a:pt x="18631" y="3781"/>
                </a:cubicBezTo>
                <a:cubicBezTo>
                  <a:pt x="18634" y="3621"/>
                  <a:pt x="18592" y="3524"/>
                  <a:pt x="18538" y="3501"/>
                </a:cubicBezTo>
                <a:cubicBezTo>
                  <a:pt x="18531" y="3502"/>
                  <a:pt x="18525" y="3498"/>
                  <a:pt x="18517" y="3501"/>
                </a:cubicBezTo>
                <a:close/>
                <a:moveTo>
                  <a:pt x="17134" y="3513"/>
                </a:moveTo>
                <a:cubicBezTo>
                  <a:pt x="17115" y="3513"/>
                  <a:pt x="17100" y="3538"/>
                  <a:pt x="17100" y="3570"/>
                </a:cubicBezTo>
                <a:cubicBezTo>
                  <a:pt x="17100" y="3601"/>
                  <a:pt x="17115" y="3627"/>
                  <a:pt x="17134" y="3627"/>
                </a:cubicBezTo>
                <a:cubicBezTo>
                  <a:pt x="17153" y="3627"/>
                  <a:pt x="17168" y="3601"/>
                  <a:pt x="17168" y="3570"/>
                </a:cubicBezTo>
                <a:cubicBezTo>
                  <a:pt x="17168" y="3538"/>
                  <a:pt x="17153" y="3513"/>
                  <a:pt x="17134" y="3513"/>
                </a:cubicBezTo>
                <a:close/>
                <a:moveTo>
                  <a:pt x="17569" y="3535"/>
                </a:moveTo>
                <a:cubicBezTo>
                  <a:pt x="17550" y="3539"/>
                  <a:pt x="17535" y="3550"/>
                  <a:pt x="17528" y="3570"/>
                </a:cubicBezTo>
                <a:cubicBezTo>
                  <a:pt x="17518" y="3597"/>
                  <a:pt x="17525" y="3636"/>
                  <a:pt x="17544" y="3656"/>
                </a:cubicBezTo>
                <a:cubicBezTo>
                  <a:pt x="17563" y="3676"/>
                  <a:pt x="17579" y="3754"/>
                  <a:pt x="17579" y="3831"/>
                </a:cubicBezTo>
                <a:cubicBezTo>
                  <a:pt x="17579" y="3969"/>
                  <a:pt x="17650" y="4004"/>
                  <a:pt x="17751" y="3935"/>
                </a:cubicBezTo>
                <a:cubicBezTo>
                  <a:pt x="17741" y="3928"/>
                  <a:pt x="17738" y="3922"/>
                  <a:pt x="17716" y="3913"/>
                </a:cubicBezTo>
                <a:cubicBezTo>
                  <a:pt x="17662" y="3892"/>
                  <a:pt x="17631" y="3840"/>
                  <a:pt x="17631" y="3771"/>
                </a:cubicBezTo>
                <a:cubicBezTo>
                  <a:pt x="17631" y="3702"/>
                  <a:pt x="17663" y="3646"/>
                  <a:pt x="17716" y="3623"/>
                </a:cubicBezTo>
                <a:lnTo>
                  <a:pt x="17743" y="3613"/>
                </a:lnTo>
                <a:cubicBezTo>
                  <a:pt x="17687" y="3557"/>
                  <a:pt x="17617" y="3524"/>
                  <a:pt x="17569" y="3535"/>
                </a:cubicBezTo>
                <a:close/>
                <a:moveTo>
                  <a:pt x="19089" y="3570"/>
                </a:moveTo>
                <a:cubicBezTo>
                  <a:pt x="19058" y="3570"/>
                  <a:pt x="19014" y="3601"/>
                  <a:pt x="18991" y="3639"/>
                </a:cubicBezTo>
                <a:cubicBezTo>
                  <a:pt x="18957" y="3695"/>
                  <a:pt x="18932" y="3695"/>
                  <a:pt x="18876" y="3636"/>
                </a:cubicBezTo>
                <a:cubicBezTo>
                  <a:pt x="18822" y="3579"/>
                  <a:pt x="18795" y="3576"/>
                  <a:pt x="18766" y="3625"/>
                </a:cubicBezTo>
                <a:cubicBezTo>
                  <a:pt x="18737" y="3674"/>
                  <a:pt x="18742" y="3707"/>
                  <a:pt x="18787" y="3749"/>
                </a:cubicBezTo>
                <a:cubicBezTo>
                  <a:pt x="18820" y="3780"/>
                  <a:pt x="18847" y="3844"/>
                  <a:pt x="18847" y="3893"/>
                </a:cubicBezTo>
                <a:cubicBezTo>
                  <a:pt x="18847" y="3959"/>
                  <a:pt x="18865" y="3948"/>
                  <a:pt x="18915" y="3849"/>
                </a:cubicBezTo>
                <a:lnTo>
                  <a:pt x="18983" y="3713"/>
                </a:lnTo>
                <a:lnTo>
                  <a:pt x="19004" y="3841"/>
                </a:lnTo>
                <a:cubicBezTo>
                  <a:pt x="19035" y="4022"/>
                  <a:pt x="19064" y="4003"/>
                  <a:pt x="19107" y="3771"/>
                </a:cubicBezTo>
                <a:cubicBezTo>
                  <a:pt x="19140" y="3597"/>
                  <a:pt x="19138" y="3570"/>
                  <a:pt x="19089" y="3570"/>
                </a:cubicBezTo>
                <a:close/>
                <a:moveTo>
                  <a:pt x="16821" y="3725"/>
                </a:moveTo>
                <a:cubicBezTo>
                  <a:pt x="16806" y="3722"/>
                  <a:pt x="16782" y="3722"/>
                  <a:pt x="16755" y="3729"/>
                </a:cubicBezTo>
                <a:cubicBezTo>
                  <a:pt x="16645" y="3756"/>
                  <a:pt x="16602" y="3822"/>
                  <a:pt x="16637" y="3915"/>
                </a:cubicBezTo>
                <a:cubicBezTo>
                  <a:pt x="16652" y="3957"/>
                  <a:pt x="16771" y="3955"/>
                  <a:pt x="16894" y="3921"/>
                </a:cubicBezTo>
                <a:cubicBezTo>
                  <a:pt x="16897" y="3909"/>
                  <a:pt x="16899" y="3892"/>
                  <a:pt x="16900" y="3875"/>
                </a:cubicBezTo>
                <a:cubicBezTo>
                  <a:pt x="16892" y="3865"/>
                  <a:pt x="16897" y="3862"/>
                  <a:pt x="16884" y="3850"/>
                </a:cubicBezTo>
                <a:cubicBezTo>
                  <a:pt x="16851" y="3818"/>
                  <a:pt x="16831" y="3773"/>
                  <a:pt x="16840" y="3749"/>
                </a:cubicBezTo>
                <a:cubicBezTo>
                  <a:pt x="16845" y="3737"/>
                  <a:pt x="16837" y="3729"/>
                  <a:pt x="16821" y="3725"/>
                </a:cubicBezTo>
                <a:close/>
                <a:moveTo>
                  <a:pt x="20271" y="3857"/>
                </a:moveTo>
                <a:cubicBezTo>
                  <a:pt x="20263" y="3857"/>
                  <a:pt x="20247" y="3882"/>
                  <a:pt x="20235" y="3913"/>
                </a:cubicBezTo>
                <a:cubicBezTo>
                  <a:pt x="20231" y="3924"/>
                  <a:pt x="20231" y="3934"/>
                  <a:pt x="20232" y="3942"/>
                </a:cubicBezTo>
                <a:cubicBezTo>
                  <a:pt x="20239" y="3955"/>
                  <a:pt x="20249" y="3960"/>
                  <a:pt x="20259" y="3964"/>
                </a:cubicBezTo>
                <a:cubicBezTo>
                  <a:pt x="20274" y="3956"/>
                  <a:pt x="20286" y="3939"/>
                  <a:pt x="20286" y="3913"/>
                </a:cubicBezTo>
                <a:cubicBezTo>
                  <a:pt x="20286" y="3882"/>
                  <a:pt x="20280" y="3857"/>
                  <a:pt x="20271" y="3857"/>
                </a:cubicBezTo>
                <a:close/>
                <a:moveTo>
                  <a:pt x="17143" y="3878"/>
                </a:moveTo>
                <a:cubicBezTo>
                  <a:pt x="17137" y="3883"/>
                  <a:pt x="17134" y="3893"/>
                  <a:pt x="17134" y="3910"/>
                </a:cubicBezTo>
                <a:cubicBezTo>
                  <a:pt x="17134" y="3926"/>
                  <a:pt x="17137" y="3940"/>
                  <a:pt x="17143" y="3951"/>
                </a:cubicBezTo>
                <a:cubicBezTo>
                  <a:pt x="17148" y="3955"/>
                  <a:pt x="17151" y="3958"/>
                  <a:pt x="17156" y="3961"/>
                </a:cubicBezTo>
                <a:cubicBezTo>
                  <a:pt x="17160" y="3964"/>
                  <a:pt x="17164" y="3970"/>
                  <a:pt x="17168" y="3970"/>
                </a:cubicBezTo>
                <a:cubicBezTo>
                  <a:pt x="17187" y="3970"/>
                  <a:pt x="17203" y="3959"/>
                  <a:pt x="17203" y="3945"/>
                </a:cubicBezTo>
                <a:cubicBezTo>
                  <a:pt x="17203" y="3931"/>
                  <a:pt x="17187" y="3904"/>
                  <a:pt x="17168" y="3884"/>
                </a:cubicBezTo>
                <a:cubicBezTo>
                  <a:pt x="17159" y="3875"/>
                  <a:pt x="17149" y="3873"/>
                  <a:pt x="17143" y="3878"/>
                </a:cubicBezTo>
                <a:close/>
                <a:moveTo>
                  <a:pt x="20705" y="3880"/>
                </a:moveTo>
                <a:cubicBezTo>
                  <a:pt x="20696" y="3885"/>
                  <a:pt x="20686" y="3896"/>
                  <a:pt x="20680" y="3912"/>
                </a:cubicBezTo>
                <a:cubicBezTo>
                  <a:pt x="20669" y="3944"/>
                  <a:pt x="20683" y="3969"/>
                  <a:pt x="20711" y="3970"/>
                </a:cubicBezTo>
                <a:cubicBezTo>
                  <a:pt x="20712" y="3970"/>
                  <a:pt x="20712" y="3970"/>
                  <a:pt x="20713" y="3970"/>
                </a:cubicBezTo>
                <a:cubicBezTo>
                  <a:pt x="20714" y="3970"/>
                  <a:pt x="20715" y="3969"/>
                  <a:pt x="20716" y="3969"/>
                </a:cubicBezTo>
                <a:cubicBezTo>
                  <a:pt x="20771" y="3967"/>
                  <a:pt x="20780" y="3934"/>
                  <a:pt x="20734" y="3887"/>
                </a:cubicBezTo>
                <a:cubicBezTo>
                  <a:pt x="20725" y="3878"/>
                  <a:pt x="20715" y="3876"/>
                  <a:pt x="20705" y="3880"/>
                </a:cubicBezTo>
                <a:close/>
                <a:moveTo>
                  <a:pt x="6608" y="3981"/>
                </a:moveTo>
                <a:cubicBezTo>
                  <a:pt x="6584" y="3993"/>
                  <a:pt x="6482" y="4260"/>
                  <a:pt x="6443" y="4428"/>
                </a:cubicBezTo>
                <a:cubicBezTo>
                  <a:pt x="6418" y="4539"/>
                  <a:pt x="6384" y="4652"/>
                  <a:pt x="6369" y="4682"/>
                </a:cubicBezTo>
                <a:cubicBezTo>
                  <a:pt x="6353" y="4712"/>
                  <a:pt x="6339" y="4816"/>
                  <a:pt x="6340" y="4912"/>
                </a:cubicBezTo>
                <a:lnTo>
                  <a:pt x="6340" y="5028"/>
                </a:lnTo>
                <a:cubicBezTo>
                  <a:pt x="6340" y="5029"/>
                  <a:pt x="6339" y="5031"/>
                  <a:pt x="6340" y="5033"/>
                </a:cubicBezTo>
                <a:cubicBezTo>
                  <a:pt x="6345" y="5043"/>
                  <a:pt x="6347" y="5039"/>
                  <a:pt x="6351" y="5047"/>
                </a:cubicBezTo>
                <a:lnTo>
                  <a:pt x="6392" y="4918"/>
                </a:lnTo>
                <a:cubicBezTo>
                  <a:pt x="6420" y="4826"/>
                  <a:pt x="6449" y="4710"/>
                  <a:pt x="6454" y="4661"/>
                </a:cubicBezTo>
                <a:cubicBezTo>
                  <a:pt x="6459" y="4611"/>
                  <a:pt x="6482" y="4513"/>
                  <a:pt x="6506" y="4442"/>
                </a:cubicBezTo>
                <a:cubicBezTo>
                  <a:pt x="6529" y="4371"/>
                  <a:pt x="6537" y="4313"/>
                  <a:pt x="6525" y="4313"/>
                </a:cubicBezTo>
                <a:cubicBezTo>
                  <a:pt x="6512" y="4313"/>
                  <a:pt x="6527" y="4250"/>
                  <a:pt x="6558" y="4172"/>
                </a:cubicBezTo>
                <a:cubicBezTo>
                  <a:pt x="6588" y="4094"/>
                  <a:pt x="6614" y="4015"/>
                  <a:pt x="6614" y="3994"/>
                </a:cubicBezTo>
                <a:cubicBezTo>
                  <a:pt x="6614" y="3984"/>
                  <a:pt x="6612" y="3980"/>
                  <a:pt x="6608" y="3981"/>
                </a:cubicBezTo>
                <a:close/>
                <a:moveTo>
                  <a:pt x="15251" y="4485"/>
                </a:moveTo>
                <a:cubicBezTo>
                  <a:pt x="15231" y="4485"/>
                  <a:pt x="15215" y="4512"/>
                  <a:pt x="15215" y="4543"/>
                </a:cubicBezTo>
                <a:cubicBezTo>
                  <a:pt x="15215" y="4575"/>
                  <a:pt x="15221" y="4600"/>
                  <a:pt x="15229" y="4600"/>
                </a:cubicBezTo>
                <a:cubicBezTo>
                  <a:pt x="15238" y="4600"/>
                  <a:pt x="15255" y="4575"/>
                  <a:pt x="15266" y="4543"/>
                </a:cubicBezTo>
                <a:cubicBezTo>
                  <a:pt x="15278" y="4512"/>
                  <a:pt x="15271" y="4485"/>
                  <a:pt x="15251" y="4485"/>
                </a:cubicBezTo>
                <a:close/>
                <a:moveTo>
                  <a:pt x="5595" y="4648"/>
                </a:moveTo>
                <a:cubicBezTo>
                  <a:pt x="5588" y="4654"/>
                  <a:pt x="5581" y="4666"/>
                  <a:pt x="5573" y="4686"/>
                </a:cubicBezTo>
                <a:cubicBezTo>
                  <a:pt x="5517" y="4814"/>
                  <a:pt x="5502" y="5559"/>
                  <a:pt x="5554" y="5663"/>
                </a:cubicBezTo>
                <a:cubicBezTo>
                  <a:pt x="5603" y="5761"/>
                  <a:pt x="5606" y="5762"/>
                  <a:pt x="5693" y="5684"/>
                </a:cubicBezTo>
                <a:cubicBezTo>
                  <a:pt x="5763" y="5622"/>
                  <a:pt x="5803" y="5494"/>
                  <a:pt x="5797" y="5389"/>
                </a:cubicBezTo>
                <a:cubicBezTo>
                  <a:pt x="5797" y="5384"/>
                  <a:pt x="5795" y="5375"/>
                  <a:pt x="5794" y="5369"/>
                </a:cubicBezTo>
                <a:cubicBezTo>
                  <a:pt x="5791" y="5339"/>
                  <a:pt x="5785" y="5310"/>
                  <a:pt x="5773" y="5287"/>
                </a:cubicBezTo>
                <a:cubicBezTo>
                  <a:pt x="5748" y="5239"/>
                  <a:pt x="5728" y="5176"/>
                  <a:pt x="5727" y="5144"/>
                </a:cubicBezTo>
                <a:cubicBezTo>
                  <a:pt x="5726" y="5113"/>
                  <a:pt x="5700" y="4975"/>
                  <a:pt x="5669" y="4840"/>
                </a:cubicBezTo>
                <a:cubicBezTo>
                  <a:pt x="5633" y="4681"/>
                  <a:pt x="5616" y="4631"/>
                  <a:pt x="5595" y="4648"/>
                </a:cubicBezTo>
                <a:close/>
                <a:moveTo>
                  <a:pt x="7495" y="4908"/>
                </a:moveTo>
                <a:cubicBezTo>
                  <a:pt x="7492" y="4901"/>
                  <a:pt x="7475" y="4907"/>
                  <a:pt x="7444" y="4927"/>
                </a:cubicBezTo>
                <a:cubicBezTo>
                  <a:pt x="7320" y="5004"/>
                  <a:pt x="7196" y="5221"/>
                  <a:pt x="7218" y="5320"/>
                </a:cubicBezTo>
                <a:cubicBezTo>
                  <a:pt x="7239" y="5411"/>
                  <a:pt x="7293" y="5337"/>
                  <a:pt x="7466" y="4981"/>
                </a:cubicBezTo>
                <a:cubicBezTo>
                  <a:pt x="7487" y="4938"/>
                  <a:pt x="7498" y="4915"/>
                  <a:pt x="7495" y="4908"/>
                </a:cubicBezTo>
                <a:close/>
                <a:moveTo>
                  <a:pt x="9207" y="5489"/>
                </a:moveTo>
                <a:cubicBezTo>
                  <a:pt x="9197" y="5505"/>
                  <a:pt x="9194" y="5566"/>
                  <a:pt x="9197" y="5635"/>
                </a:cubicBezTo>
                <a:cubicBezTo>
                  <a:pt x="9207" y="5658"/>
                  <a:pt x="9211" y="5682"/>
                  <a:pt x="9202" y="5710"/>
                </a:cubicBezTo>
                <a:cubicBezTo>
                  <a:pt x="9210" y="5798"/>
                  <a:pt x="9224" y="5887"/>
                  <a:pt x="9244" y="5927"/>
                </a:cubicBezTo>
                <a:cubicBezTo>
                  <a:pt x="9298" y="6036"/>
                  <a:pt x="9247" y="6344"/>
                  <a:pt x="9144" y="6526"/>
                </a:cubicBezTo>
                <a:cubicBezTo>
                  <a:pt x="9103" y="6600"/>
                  <a:pt x="9084" y="6660"/>
                  <a:pt x="9103" y="6660"/>
                </a:cubicBezTo>
                <a:cubicBezTo>
                  <a:pt x="9181" y="6660"/>
                  <a:pt x="9302" y="6327"/>
                  <a:pt x="9341" y="6002"/>
                </a:cubicBezTo>
                <a:cubicBezTo>
                  <a:pt x="9355" y="5885"/>
                  <a:pt x="9275" y="5546"/>
                  <a:pt x="9220" y="5489"/>
                </a:cubicBezTo>
                <a:cubicBezTo>
                  <a:pt x="9215" y="5483"/>
                  <a:pt x="9211" y="5483"/>
                  <a:pt x="9207" y="5489"/>
                </a:cubicBezTo>
                <a:close/>
                <a:moveTo>
                  <a:pt x="2820" y="6148"/>
                </a:moveTo>
                <a:cubicBezTo>
                  <a:pt x="2793" y="6151"/>
                  <a:pt x="2776" y="6184"/>
                  <a:pt x="2784" y="6246"/>
                </a:cubicBezTo>
                <a:cubicBezTo>
                  <a:pt x="2791" y="6301"/>
                  <a:pt x="2814" y="6340"/>
                  <a:pt x="2835" y="6333"/>
                </a:cubicBezTo>
                <a:cubicBezTo>
                  <a:pt x="2915" y="6306"/>
                  <a:pt x="3023" y="6653"/>
                  <a:pt x="3009" y="6891"/>
                </a:cubicBezTo>
                <a:cubicBezTo>
                  <a:pt x="3002" y="7016"/>
                  <a:pt x="3009" y="7118"/>
                  <a:pt x="3023" y="7118"/>
                </a:cubicBezTo>
                <a:cubicBezTo>
                  <a:pt x="3064" y="7118"/>
                  <a:pt x="3055" y="6501"/>
                  <a:pt x="3013" y="6458"/>
                </a:cubicBezTo>
                <a:cubicBezTo>
                  <a:pt x="2993" y="6437"/>
                  <a:pt x="2984" y="6383"/>
                  <a:pt x="2995" y="6337"/>
                </a:cubicBezTo>
                <a:cubicBezTo>
                  <a:pt x="3005" y="6291"/>
                  <a:pt x="3001" y="6268"/>
                  <a:pt x="2984" y="6285"/>
                </a:cubicBezTo>
                <a:cubicBezTo>
                  <a:pt x="2968" y="6302"/>
                  <a:pt x="2936" y="6278"/>
                  <a:pt x="2913" y="6231"/>
                </a:cubicBezTo>
                <a:cubicBezTo>
                  <a:pt x="2883" y="6172"/>
                  <a:pt x="2846" y="6144"/>
                  <a:pt x="2820" y="6148"/>
                </a:cubicBezTo>
                <a:close/>
                <a:moveTo>
                  <a:pt x="4558" y="6208"/>
                </a:moveTo>
                <a:cubicBezTo>
                  <a:pt x="4549" y="6208"/>
                  <a:pt x="4539" y="6214"/>
                  <a:pt x="4527" y="6227"/>
                </a:cubicBezTo>
                <a:cubicBezTo>
                  <a:pt x="4485" y="6271"/>
                  <a:pt x="4498" y="6494"/>
                  <a:pt x="4559" y="6767"/>
                </a:cubicBezTo>
                <a:cubicBezTo>
                  <a:pt x="4620" y="7042"/>
                  <a:pt x="4663" y="6878"/>
                  <a:pt x="4623" y="6521"/>
                </a:cubicBezTo>
                <a:cubicBezTo>
                  <a:pt x="4596" y="6285"/>
                  <a:pt x="4584" y="6209"/>
                  <a:pt x="4558" y="6208"/>
                </a:cubicBezTo>
                <a:close/>
                <a:moveTo>
                  <a:pt x="3239" y="6286"/>
                </a:moveTo>
                <a:cubicBezTo>
                  <a:pt x="3211" y="6291"/>
                  <a:pt x="3221" y="6352"/>
                  <a:pt x="3272" y="6463"/>
                </a:cubicBezTo>
                <a:cubicBezTo>
                  <a:pt x="3300" y="6525"/>
                  <a:pt x="3322" y="6701"/>
                  <a:pt x="3323" y="6861"/>
                </a:cubicBezTo>
                <a:lnTo>
                  <a:pt x="3324" y="7147"/>
                </a:lnTo>
                <a:lnTo>
                  <a:pt x="3375" y="6982"/>
                </a:lnTo>
                <a:cubicBezTo>
                  <a:pt x="3467" y="6688"/>
                  <a:pt x="3426" y="6392"/>
                  <a:pt x="3281" y="6302"/>
                </a:cubicBezTo>
                <a:cubicBezTo>
                  <a:pt x="3263" y="6290"/>
                  <a:pt x="3249" y="6285"/>
                  <a:pt x="3239" y="6286"/>
                </a:cubicBezTo>
                <a:close/>
              </a:path>
            </a:pathLst>
          </a:custGeom>
          <a:ln w="12700">
            <a:miter lim="400000"/>
          </a:ln>
        </p:spPr>
      </p:pic>
      <p:sp>
        <p:nvSpPr>
          <p:cNvPr id="396"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grpSp>
        <p:nvGrpSpPr>
          <p:cNvPr id="399" name="Matthew 7:15"/>
          <p:cNvGrpSpPr/>
          <p:nvPr/>
        </p:nvGrpSpPr>
        <p:grpSpPr>
          <a:xfrm>
            <a:off x="9588079" y="3450091"/>
            <a:ext cx="3345873" cy="939801"/>
            <a:chOff x="0" y="0"/>
            <a:chExt cx="3345872" cy="939800"/>
          </a:xfrm>
        </p:grpSpPr>
        <p:sp>
          <p:nvSpPr>
            <p:cNvPr id="398" name="Matthew 7:15"/>
            <p:cNvSpPr txBox="1"/>
            <p:nvPr/>
          </p:nvSpPr>
          <p:spPr>
            <a:xfrm>
              <a:off x="76200" y="50800"/>
              <a:ext cx="3193473" cy="736600"/>
            </a:xfrm>
            <a:prstGeom prst="rect">
              <a:avLst/>
            </a:prstGeom>
            <a:solidFill>
              <a:srgbClr val="D6D3CB"/>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600">
                  <a:solidFill>
                    <a:srgbClr val="000000"/>
                  </a:solidFill>
                </a:defRPr>
              </a:lvl1pPr>
            </a:lstStyle>
            <a:p>
              <a:pPr/>
              <a:r>
                <a:t>Matthew 7:15</a:t>
              </a:r>
            </a:p>
          </p:txBody>
        </p:sp>
        <p:pic>
          <p:nvPicPr>
            <p:cNvPr id="397" name="Matthew 7:15" descr="Matthew 7:15"/>
            <p:cNvPicPr>
              <a:picLocks noChangeAspect="0"/>
            </p:cNvPicPr>
            <p:nvPr/>
          </p:nvPicPr>
          <p:blipFill>
            <a:blip r:embed="rId3">
              <a:extLst/>
            </a:blip>
            <a:stretch>
              <a:fillRect/>
            </a:stretch>
          </p:blipFill>
          <p:spPr>
            <a:xfrm>
              <a:off x="-1" y="-1"/>
              <a:ext cx="3345874" cy="939801"/>
            </a:xfrm>
            <a:prstGeom prst="rect">
              <a:avLst/>
            </a:prstGeom>
            <a:effectLst/>
          </p:spPr>
        </p:pic>
      </p:grpSp>
      <p:grpSp>
        <p:nvGrpSpPr>
          <p:cNvPr id="402" name="We are NOT saved by works - you don’t have to obey Jesus …"/>
          <p:cNvGrpSpPr/>
          <p:nvPr/>
        </p:nvGrpSpPr>
        <p:grpSpPr>
          <a:xfrm>
            <a:off x="725414" y="2611275"/>
            <a:ext cx="6200628" cy="2165747"/>
            <a:chOff x="0" y="0"/>
            <a:chExt cx="6200626" cy="2165746"/>
          </a:xfrm>
        </p:grpSpPr>
        <p:sp>
          <p:nvSpPr>
            <p:cNvPr id="401" name="We are NOT saved by works - you don’t have to obey Jesus …"/>
            <p:cNvSpPr/>
            <p:nvPr/>
          </p:nvSpPr>
          <p:spPr>
            <a:xfrm>
              <a:off x="25400" y="25400"/>
              <a:ext cx="5090547" cy="2114896"/>
            </a:xfrm>
            <a:prstGeom prst="wedgeEllipseCallout">
              <a:avLst>
                <a:gd name="adj1" fmla="val 71195"/>
                <a:gd name="adj2" fmla="val 13008"/>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800">
                  <a:solidFill>
                    <a:srgbClr val="202020"/>
                  </a:solidFill>
                </a:defRPr>
              </a:lvl1pPr>
            </a:lstStyle>
            <a:p>
              <a:pPr/>
              <a:r>
                <a:t>We are NOT saved by works - you don’t have to obey Jesus …</a:t>
              </a:r>
            </a:p>
          </p:txBody>
        </p:sp>
        <p:pic>
          <p:nvPicPr>
            <p:cNvPr id="400" name="We are NOT saved by works - you don’t have to obey Jesus …" descr="We are NOT saved by works - you don’t have to obey Jesus …"/>
            <p:cNvPicPr>
              <a:picLocks noChangeAspect="0"/>
            </p:cNvPicPr>
            <p:nvPr/>
          </p:nvPicPr>
          <p:blipFill>
            <a:blip r:embed="rId4">
              <a:extLst/>
            </a:blip>
            <a:stretch>
              <a:fillRect/>
            </a:stretch>
          </p:blipFill>
          <p:spPr>
            <a:xfrm>
              <a:off x="-1" y="0"/>
              <a:ext cx="6200628" cy="2165747"/>
            </a:xfrm>
            <a:prstGeom prst="rect">
              <a:avLst/>
            </a:prstGeom>
            <a:effectLst/>
          </p:spPr>
        </p:pic>
      </p:grpSp>
      <p:sp>
        <p:nvSpPr>
          <p:cNvPr id="403" name="The impact of FALSE DOCTRINE:"/>
          <p:cNvSpPr txBox="1"/>
          <p:nvPr/>
        </p:nvSpPr>
        <p:spPr>
          <a:xfrm>
            <a:off x="4181295" y="2177187"/>
            <a:ext cx="8474535"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1052" indent="-401052" algn="l">
              <a:spcBef>
                <a:spcPts val="1200"/>
              </a:spcBef>
              <a:buSzPct val="75000"/>
              <a:buBlip>
                <a:blip r:embed="rId5"/>
              </a:buBlip>
              <a:defRPr b="1" sz="4000">
                <a:solidFill>
                  <a:srgbClr val="000000"/>
                </a:solidFill>
                <a:latin typeface="Century Gothic"/>
                <a:ea typeface="Century Gothic"/>
                <a:cs typeface="Century Gothic"/>
                <a:sym typeface="Century Gothic"/>
              </a:defRPr>
            </a:lvl1pPr>
          </a:lstStyle>
          <a:p>
            <a:pPr/>
            <a:r>
              <a:t>The impact of FALSE DOCTRINE:  </a:t>
            </a:r>
          </a:p>
        </p:txBody>
      </p:sp>
      <p:sp>
        <p:nvSpPr>
          <p:cNvPr id="404" name="BUT: Eph. 2:8-10; Rom 4:1-12; James 2:14-26; Heb 5:7-9; etc"/>
          <p:cNvSpPr txBox="1"/>
          <p:nvPr/>
        </p:nvSpPr>
        <p:spPr>
          <a:xfrm>
            <a:off x="1014776" y="8467666"/>
            <a:ext cx="12020079" cy="7112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FFFFFF"/>
                </a:solidFill>
              </a:defRPr>
            </a:lvl1pPr>
          </a:lstStyle>
          <a:p>
            <a:pPr/>
            <a:r>
              <a:t>BUT: Eph. 2:8-10; Rom 4:1-12; James 2:14-26; Heb 5:7-9; etc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02"/>
                                        </p:tgtEl>
                                        <p:attrNameLst>
                                          <p:attrName>style.visibility</p:attrName>
                                        </p:attrNameLst>
                                      </p:cBhvr>
                                      <p:to>
                                        <p:strVal val="visible"/>
                                      </p:to>
                                    </p:set>
                                    <p:animEffect filter="dissolve" transition="in">
                                      <p:cBhvr>
                                        <p:cTn id="7" dur="2000"/>
                                        <p:tgtEl>
                                          <p:spTgt spid="40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04"/>
                                        </p:tgtEl>
                                        <p:attrNameLst>
                                          <p:attrName>style.visibility</p:attrName>
                                        </p:attrNameLst>
                                      </p:cBhvr>
                                      <p:to>
                                        <p:strVal val="visible"/>
                                      </p:to>
                                    </p:set>
                                    <p:animEffect filter="wipe(left)" transition="in">
                                      <p:cBhvr>
                                        <p:cTn id="12" dur="15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4" grpId="2"/>
      <p:bldP build="whole" bldLvl="1" animBg="1" rev="0" advAuto="0" spid="402"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6" name="Image" descr="Image"/>
          <p:cNvPicPr>
            <a:picLocks noChangeAspect="0"/>
          </p:cNvPicPr>
          <p:nvPr/>
        </p:nvPicPr>
        <p:blipFill>
          <a:blip r:embed="rId2">
            <a:extLst/>
          </a:blip>
          <a:srcRect l="0" t="20253" r="1510" b="20785"/>
          <a:stretch>
            <a:fillRect/>
          </a:stretch>
        </p:blipFill>
        <p:spPr>
          <a:xfrm>
            <a:off x="-3786" y="2994122"/>
            <a:ext cx="13012342" cy="6790239"/>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4559" y="0"/>
                </a:moveTo>
                <a:cubicBezTo>
                  <a:pt x="14383" y="3"/>
                  <a:pt x="14206" y="28"/>
                  <a:pt x="14172" y="75"/>
                </a:cubicBezTo>
                <a:cubicBezTo>
                  <a:pt x="14141" y="118"/>
                  <a:pt x="14023" y="155"/>
                  <a:pt x="13906" y="160"/>
                </a:cubicBezTo>
                <a:cubicBezTo>
                  <a:pt x="13710" y="169"/>
                  <a:pt x="13689" y="184"/>
                  <a:pt x="13590" y="374"/>
                </a:cubicBezTo>
                <a:cubicBezTo>
                  <a:pt x="13527" y="496"/>
                  <a:pt x="13437" y="595"/>
                  <a:pt x="13368" y="620"/>
                </a:cubicBezTo>
                <a:cubicBezTo>
                  <a:pt x="13305" y="643"/>
                  <a:pt x="13200" y="714"/>
                  <a:pt x="13137" y="776"/>
                </a:cubicBezTo>
                <a:cubicBezTo>
                  <a:pt x="13018" y="894"/>
                  <a:pt x="12749" y="1418"/>
                  <a:pt x="12748" y="1531"/>
                </a:cubicBezTo>
                <a:cubicBezTo>
                  <a:pt x="12747" y="1567"/>
                  <a:pt x="12701" y="1745"/>
                  <a:pt x="12646" y="1928"/>
                </a:cubicBezTo>
                <a:lnTo>
                  <a:pt x="12545" y="2258"/>
                </a:lnTo>
                <a:lnTo>
                  <a:pt x="12652" y="2420"/>
                </a:lnTo>
                <a:cubicBezTo>
                  <a:pt x="12768" y="2594"/>
                  <a:pt x="12761" y="2759"/>
                  <a:pt x="12642" y="2652"/>
                </a:cubicBezTo>
                <a:cubicBezTo>
                  <a:pt x="12606" y="2620"/>
                  <a:pt x="12576" y="2608"/>
                  <a:pt x="12576" y="2627"/>
                </a:cubicBezTo>
                <a:cubicBezTo>
                  <a:pt x="12576" y="2646"/>
                  <a:pt x="12534" y="2613"/>
                  <a:pt x="12482" y="2553"/>
                </a:cubicBezTo>
                <a:cubicBezTo>
                  <a:pt x="12354" y="2402"/>
                  <a:pt x="12152" y="2349"/>
                  <a:pt x="12009" y="2428"/>
                </a:cubicBezTo>
                <a:cubicBezTo>
                  <a:pt x="11981" y="2442"/>
                  <a:pt x="11959" y="2460"/>
                  <a:pt x="11939" y="2477"/>
                </a:cubicBezTo>
                <a:cubicBezTo>
                  <a:pt x="11926" y="2492"/>
                  <a:pt x="11912" y="2508"/>
                  <a:pt x="11899" y="2525"/>
                </a:cubicBezTo>
                <a:cubicBezTo>
                  <a:pt x="11897" y="2528"/>
                  <a:pt x="11891" y="2534"/>
                  <a:pt x="11891" y="2537"/>
                </a:cubicBezTo>
                <a:cubicBezTo>
                  <a:pt x="11891" y="2563"/>
                  <a:pt x="11837" y="2639"/>
                  <a:pt x="11771" y="2704"/>
                </a:cubicBezTo>
                <a:cubicBezTo>
                  <a:pt x="11704" y="2769"/>
                  <a:pt x="11636" y="2884"/>
                  <a:pt x="11619" y="2960"/>
                </a:cubicBezTo>
                <a:cubicBezTo>
                  <a:pt x="11584" y="3114"/>
                  <a:pt x="11479" y="3248"/>
                  <a:pt x="11217" y="3471"/>
                </a:cubicBezTo>
                <a:lnTo>
                  <a:pt x="11041" y="3623"/>
                </a:lnTo>
                <a:lnTo>
                  <a:pt x="10949" y="3504"/>
                </a:lnTo>
                <a:cubicBezTo>
                  <a:pt x="10836" y="3356"/>
                  <a:pt x="10779" y="3425"/>
                  <a:pt x="10784" y="3709"/>
                </a:cubicBezTo>
                <a:cubicBezTo>
                  <a:pt x="10786" y="3859"/>
                  <a:pt x="10767" y="3930"/>
                  <a:pt x="10704" y="3999"/>
                </a:cubicBezTo>
                <a:cubicBezTo>
                  <a:pt x="10590" y="4124"/>
                  <a:pt x="10555" y="4067"/>
                  <a:pt x="10555" y="3763"/>
                </a:cubicBezTo>
                <a:cubicBezTo>
                  <a:pt x="10555" y="3522"/>
                  <a:pt x="10549" y="3507"/>
                  <a:pt x="10478" y="3543"/>
                </a:cubicBezTo>
                <a:cubicBezTo>
                  <a:pt x="10373" y="3596"/>
                  <a:pt x="10286" y="3787"/>
                  <a:pt x="10259" y="4028"/>
                </a:cubicBezTo>
                <a:cubicBezTo>
                  <a:pt x="10246" y="4138"/>
                  <a:pt x="10191" y="4312"/>
                  <a:pt x="10138" y="4416"/>
                </a:cubicBezTo>
                <a:cubicBezTo>
                  <a:pt x="10084" y="4519"/>
                  <a:pt x="10040" y="4650"/>
                  <a:pt x="10040" y="4706"/>
                </a:cubicBezTo>
                <a:cubicBezTo>
                  <a:pt x="10040" y="4762"/>
                  <a:pt x="9985" y="4895"/>
                  <a:pt x="9918" y="5004"/>
                </a:cubicBezTo>
                <a:cubicBezTo>
                  <a:pt x="9693" y="5363"/>
                  <a:pt x="9542" y="6135"/>
                  <a:pt x="9657" y="6328"/>
                </a:cubicBezTo>
                <a:cubicBezTo>
                  <a:pt x="9680" y="6366"/>
                  <a:pt x="9698" y="6422"/>
                  <a:pt x="9698" y="6452"/>
                </a:cubicBezTo>
                <a:cubicBezTo>
                  <a:pt x="9698" y="6482"/>
                  <a:pt x="9739" y="6646"/>
                  <a:pt x="9790" y="6819"/>
                </a:cubicBezTo>
                <a:lnTo>
                  <a:pt x="9882" y="7135"/>
                </a:lnTo>
                <a:lnTo>
                  <a:pt x="9802" y="7243"/>
                </a:lnTo>
                <a:cubicBezTo>
                  <a:pt x="9757" y="7304"/>
                  <a:pt x="9688" y="7326"/>
                  <a:pt x="9620" y="7315"/>
                </a:cubicBezTo>
                <a:cubicBezTo>
                  <a:pt x="9606" y="7326"/>
                  <a:pt x="9593" y="7332"/>
                  <a:pt x="9579" y="7346"/>
                </a:cubicBezTo>
                <a:cubicBezTo>
                  <a:pt x="9513" y="7407"/>
                  <a:pt x="9452" y="7450"/>
                  <a:pt x="9435" y="7448"/>
                </a:cubicBezTo>
                <a:cubicBezTo>
                  <a:pt x="9414" y="7504"/>
                  <a:pt x="9375" y="7521"/>
                  <a:pt x="9333" y="7487"/>
                </a:cubicBezTo>
                <a:cubicBezTo>
                  <a:pt x="9231" y="7526"/>
                  <a:pt x="9091" y="7597"/>
                  <a:pt x="9060" y="7638"/>
                </a:cubicBezTo>
                <a:cubicBezTo>
                  <a:pt x="9060" y="7639"/>
                  <a:pt x="9060" y="7638"/>
                  <a:pt x="9060" y="7638"/>
                </a:cubicBezTo>
                <a:cubicBezTo>
                  <a:pt x="9062" y="7722"/>
                  <a:pt x="9008" y="7792"/>
                  <a:pt x="8892" y="7838"/>
                </a:cubicBezTo>
                <a:cubicBezTo>
                  <a:pt x="8836" y="7861"/>
                  <a:pt x="8745" y="7915"/>
                  <a:pt x="8691" y="7960"/>
                </a:cubicBezTo>
                <a:cubicBezTo>
                  <a:pt x="8637" y="8006"/>
                  <a:pt x="8581" y="8023"/>
                  <a:pt x="8567" y="7997"/>
                </a:cubicBezTo>
                <a:cubicBezTo>
                  <a:pt x="8553" y="7971"/>
                  <a:pt x="8570" y="7755"/>
                  <a:pt x="8607" y="7518"/>
                </a:cubicBezTo>
                <a:cubicBezTo>
                  <a:pt x="8643" y="7282"/>
                  <a:pt x="8693" y="6948"/>
                  <a:pt x="8716" y="6775"/>
                </a:cubicBezTo>
                <a:cubicBezTo>
                  <a:pt x="8754" y="6492"/>
                  <a:pt x="8768" y="6458"/>
                  <a:pt x="8860" y="6432"/>
                </a:cubicBezTo>
                <a:cubicBezTo>
                  <a:pt x="8947" y="6407"/>
                  <a:pt x="8962" y="6375"/>
                  <a:pt x="8972" y="6203"/>
                </a:cubicBezTo>
                <a:cubicBezTo>
                  <a:pt x="8982" y="6005"/>
                  <a:pt x="8982" y="6004"/>
                  <a:pt x="8927" y="6132"/>
                </a:cubicBezTo>
                <a:cubicBezTo>
                  <a:pt x="8859" y="6291"/>
                  <a:pt x="8799" y="6247"/>
                  <a:pt x="8827" y="6058"/>
                </a:cubicBezTo>
                <a:cubicBezTo>
                  <a:pt x="8844" y="5945"/>
                  <a:pt x="8831" y="5908"/>
                  <a:pt x="8756" y="5861"/>
                </a:cubicBezTo>
                <a:cubicBezTo>
                  <a:pt x="8706" y="5829"/>
                  <a:pt x="8674" y="5778"/>
                  <a:pt x="8685" y="5750"/>
                </a:cubicBezTo>
                <a:cubicBezTo>
                  <a:pt x="8695" y="5722"/>
                  <a:pt x="8677" y="5681"/>
                  <a:pt x="8644" y="5660"/>
                </a:cubicBezTo>
                <a:cubicBezTo>
                  <a:pt x="8561" y="5607"/>
                  <a:pt x="8412" y="5900"/>
                  <a:pt x="8381" y="6175"/>
                </a:cubicBezTo>
                <a:cubicBezTo>
                  <a:pt x="8361" y="6348"/>
                  <a:pt x="8371" y="6425"/>
                  <a:pt x="8427" y="6552"/>
                </a:cubicBezTo>
                <a:lnTo>
                  <a:pt x="8497" y="6711"/>
                </a:lnTo>
                <a:lnTo>
                  <a:pt x="8399" y="6875"/>
                </a:lnTo>
                <a:cubicBezTo>
                  <a:pt x="8386" y="6896"/>
                  <a:pt x="8385" y="6903"/>
                  <a:pt x="8376" y="6920"/>
                </a:cubicBezTo>
                <a:cubicBezTo>
                  <a:pt x="8374" y="6969"/>
                  <a:pt x="8370" y="7026"/>
                  <a:pt x="8362" y="7111"/>
                </a:cubicBezTo>
                <a:cubicBezTo>
                  <a:pt x="8393" y="7154"/>
                  <a:pt x="8392" y="7208"/>
                  <a:pt x="8359" y="7405"/>
                </a:cubicBezTo>
                <a:cubicBezTo>
                  <a:pt x="8335" y="7546"/>
                  <a:pt x="8318" y="7684"/>
                  <a:pt x="8323" y="7712"/>
                </a:cubicBezTo>
                <a:cubicBezTo>
                  <a:pt x="8340" y="7825"/>
                  <a:pt x="8187" y="8017"/>
                  <a:pt x="8101" y="7989"/>
                </a:cubicBezTo>
                <a:cubicBezTo>
                  <a:pt x="8045" y="7971"/>
                  <a:pt x="7988" y="8003"/>
                  <a:pt x="7939" y="8078"/>
                </a:cubicBezTo>
                <a:cubicBezTo>
                  <a:pt x="7845" y="8222"/>
                  <a:pt x="7723" y="8286"/>
                  <a:pt x="7694" y="8208"/>
                </a:cubicBezTo>
                <a:cubicBezTo>
                  <a:pt x="7652" y="8095"/>
                  <a:pt x="7416" y="8144"/>
                  <a:pt x="7285" y="8292"/>
                </a:cubicBezTo>
                <a:cubicBezTo>
                  <a:pt x="7167" y="8426"/>
                  <a:pt x="7154" y="8429"/>
                  <a:pt x="7077" y="8345"/>
                </a:cubicBezTo>
                <a:cubicBezTo>
                  <a:pt x="7026" y="8289"/>
                  <a:pt x="7000" y="8214"/>
                  <a:pt x="7008" y="8145"/>
                </a:cubicBezTo>
                <a:cubicBezTo>
                  <a:pt x="7025" y="7991"/>
                  <a:pt x="7059" y="7913"/>
                  <a:pt x="7091" y="7946"/>
                </a:cubicBezTo>
                <a:cubicBezTo>
                  <a:pt x="7132" y="7988"/>
                  <a:pt x="7241" y="7765"/>
                  <a:pt x="7214" y="7694"/>
                </a:cubicBezTo>
                <a:cubicBezTo>
                  <a:pt x="7202" y="7660"/>
                  <a:pt x="7223" y="7537"/>
                  <a:pt x="7261" y="7419"/>
                </a:cubicBezTo>
                <a:cubicBezTo>
                  <a:pt x="7298" y="7301"/>
                  <a:pt x="7335" y="7108"/>
                  <a:pt x="7342" y="6991"/>
                </a:cubicBezTo>
                <a:cubicBezTo>
                  <a:pt x="7352" y="6806"/>
                  <a:pt x="7342" y="6772"/>
                  <a:pt x="7266" y="6727"/>
                </a:cubicBezTo>
                <a:cubicBezTo>
                  <a:pt x="7218" y="6698"/>
                  <a:pt x="7121" y="6594"/>
                  <a:pt x="7048" y="6497"/>
                </a:cubicBezTo>
                <a:cubicBezTo>
                  <a:pt x="6883" y="6275"/>
                  <a:pt x="6676" y="6220"/>
                  <a:pt x="6357" y="6312"/>
                </a:cubicBezTo>
                <a:cubicBezTo>
                  <a:pt x="6225" y="6350"/>
                  <a:pt x="6094" y="6389"/>
                  <a:pt x="6066" y="6396"/>
                </a:cubicBezTo>
                <a:cubicBezTo>
                  <a:pt x="6037" y="6404"/>
                  <a:pt x="5960" y="6493"/>
                  <a:pt x="5895" y="6593"/>
                </a:cubicBezTo>
                <a:cubicBezTo>
                  <a:pt x="5829" y="6694"/>
                  <a:pt x="5755" y="6775"/>
                  <a:pt x="5730" y="6775"/>
                </a:cubicBezTo>
                <a:cubicBezTo>
                  <a:pt x="5705" y="6775"/>
                  <a:pt x="5692" y="6796"/>
                  <a:pt x="5701" y="6822"/>
                </a:cubicBezTo>
                <a:cubicBezTo>
                  <a:pt x="5712" y="6850"/>
                  <a:pt x="5672" y="6934"/>
                  <a:pt x="5628" y="6998"/>
                </a:cubicBezTo>
                <a:cubicBezTo>
                  <a:pt x="5625" y="7005"/>
                  <a:pt x="5622" y="7030"/>
                  <a:pt x="5620" y="7032"/>
                </a:cubicBezTo>
                <a:cubicBezTo>
                  <a:pt x="5617" y="7035"/>
                  <a:pt x="5612" y="7025"/>
                  <a:pt x="5608" y="7025"/>
                </a:cubicBezTo>
                <a:cubicBezTo>
                  <a:pt x="5583" y="7058"/>
                  <a:pt x="5560" y="7083"/>
                  <a:pt x="5547" y="7077"/>
                </a:cubicBezTo>
                <a:cubicBezTo>
                  <a:pt x="5535" y="7071"/>
                  <a:pt x="5516" y="7144"/>
                  <a:pt x="5504" y="7239"/>
                </a:cubicBezTo>
                <a:cubicBezTo>
                  <a:pt x="5476" y="7473"/>
                  <a:pt x="5348" y="7773"/>
                  <a:pt x="5305" y="7703"/>
                </a:cubicBezTo>
                <a:cubicBezTo>
                  <a:pt x="5238" y="7590"/>
                  <a:pt x="5247" y="7162"/>
                  <a:pt x="5321" y="6995"/>
                </a:cubicBezTo>
                <a:cubicBezTo>
                  <a:pt x="5410" y="6794"/>
                  <a:pt x="5413" y="6498"/>
                  <a:pt x="5328" y="6394"/>
                </a:cubicBezTo>
                <a:cubicBezTo>
                  <a:pt x="5235" y="6281"/>
                  <a:pt x="5114" y="6300"/>
                  <a:pt x="5071" y="6432"/>
                </a:cubicBezTo>
                <a:cubicBezTo>
                  <a:pt x="5051" y="6495"/>
                  <a:pt x="5011" y="6546"/>
                  <a:pt x="4982" y="6546"/>
                </a:cubicBezTo>
                <a:cubicBezTo>
                  <a:pt x="4954" y="6546"/>
                  <a:pt x="4940" y="6573"/>
                  <a:pt x="4953" y="6607"/>
                </a:cubicBezTo>
                <a:cubicBezTo>
                  <a:pt x="4965" y="6641"/>
                  <a:pt x="4942" y="6726"/>
                  <a:pt x="4902" y="6798"/>
                </a:cubicBezTo>
                <a:cubicBezTo>
                  <a:pt x="4826" y="6933"/>
                  <a:pt x="4833" y="7087"/>
                  <a:pt x="4919" y="7142"/>
                </a:cubicBezTo>
                <a:cubicBezTo>
                  <a:pt x="4946" y="7159"/>
                  <a:pt x="4969" y="7236"/>
                  <a:pt x="4969" y="7314"/>
                </a:cubicBezTo>
                <a:cubicBezTo>
                  <a:pt x="4969" y="7392"/>
                  <a:pt x="4981" y="7468"/>
                  <a:pt x="4996" y="7483"/>
                </a:cubicBezTo>
                <a:cubicBezTo>
                  <a:pt x="5010" y="7498"/>
                  <a:pt x="5022" y="7584"/>
                  <a:pt x="5019" y="7672"/>
                </a:cubicBezTo>
                <a:cubicBezTo>
                  <a:pt x="5017" y="7788"/>
                  <a:pt x="4988" y="7856"/>
                  <a:pt x="4921" y="7911"/>
                </a:cubicBezTo>
                <a:cubicBezTo>
                  <a:pt x="4869" y="7953"/>
                  <a:pt x="4763" y="8100"/>
                  <a:pt x="4686" y="8237"/>
                </a:cubicBezTo>
                <a:cubicBezTo>
                  <a:pt x="4538" y="8500"/>
                  <a:pt x="4504" y="8506"/>
                  <a:pt x="4453" y="8286"/>
                </a:cubicBezTo>
                <a:cubicBezTo>
                  <a:pt x="4409" y="8092"/>
                  <a:pt x="4226" y="7975"/>
                  <a:pt x="4116" y="8070"/>
                </a:cubicBezTo>
                <a:cubicBezTo>
                  <a:pt x="3995" y="8175"/>
                  <a:pt x="3971" y="8121"/>
                  <a:pt x="3994" y="7787"/>
                </a:cubicBezTo>
                <a:cubicBezTo>
                  <a:pt x="4024" y="7364"/>
                  <a:pt x="4035" y="7321"/>
                  <a:pt x="4093" y="7401"/>
                </a:cubicBezTo>
                <a:cubicBezTo>
                  <a:pt x="4151" y="7481"/>
                  <a:pt x="4191" y="7400"/>
                  <a:pt x="4160" y="7267"/>
                </a:cubicBezTo>
                <a:cubicBezTo>
                  <a:pt x="4149" y="7217"/>
                  <a:pt x="4163" y="7113"/>
                  <a:pt x="4193" y="7038"/>
                </a:cubicBezTo>
                <a:cubicBezTo>
                  <a:pt x="4270" y="6841"/>
                  <a:pt x="4204" y="6590"/>
                  <a:pt x="4035" y="6432"/>
                </a:cubicBezTo>
                <a:cubicBezTo>
                  <a:pt x="3875" y="6281"/>
                  <a:pt x="3816" y="6311"/>
                  <a:pt x="3750" y="6574"/>
                </a:cubicBezTo>
                <a:cubicBezTo>
                  <a:pt x="3723" y="6681"/>
                  <a:pt x="3681" y="6766"/>
                  <a:pt x="3652" y="6771"/>
                </a:cubicBezTo>
                <a:cubicBezTo>
                  <a:pt x="3644" y="6826"/>
                  <a:pt x="3639" y="6877"/>
                  <a:pt x="3637" y="6925"/>
                </a:cubicBezTo>
                <a:cubicBezTo>
                  <a:pt x="3652" y="6947"/>
                  <a:pt x="3657" y="6983"/>
                  <a:pt x="3646" y="7012"/>
                </a:cubicBezTo>
                <a:cubicBezTo>
                  <a:pt x="3635" y="7044"/>
                  <a:pt x="3657" y="7127"/>
                  <a:pt x="3697" y="7197"/>
                </a:cubicBezTo>
                <a:cubicBezTo>
                  <a:pt x="3744" y="7280"/>
                  <a:pt x="3762" y="7371"/>
                  <a:pt x="3751" y="7464"/>
                </a:cubicBezTo>
                <a:cubicBezTo>
                  <a:pt x="3742" y="7541"/>
                  <a:pt x="3727" y="7820"/>
                  <a:pt x="3719" y="8083"/>
                </a:cubicBezTo>
                <a:cubicBezTo>
                  <a:pt x="3699" y="8726"/>
                  <a:pt x="3670" y="8776"/>
                  <a:pt x="3461" y="8521"/>
                </a:cubicBezTo>
                <a:cubicBezTo>
                  <a:pt x="3372" y="8411"/>
                  <a:pt x="3281" y="8320"/>
                  <a:pt x="3261" y="8320"/>
                </a:cubicBezTo>
                <a:cubicBezTo>
                  <a:pt x="3241" y="8320"/>
                  <a:pt x="3209" y="8275"/>
                  <a:pt x="3190" y="8220"/>
                </a:cubicBezTo>
                <a:cubicBezTo>
                  <a:pt x="3171" y="8165"/>
                  <a:pt x="3154" y="8141"/>
                  <a:pt x="3154" y="8166"/>
                </a:cubicBezTo>
                <a:cubicBezTo>
                  <a:pt x="3153" y="8191"/>
                  <a:pt x="3119" y="8174"/>
                  <a:pt x="3078" y="8126"/>
                </a:cubicBezTo>
                <a:cubicBezTo>
                  <a:pt x="3025" y="8064"/>
                  <a:pt x="2990" y="8055"/>
                  <a:pt x="2960" y="8097"/>
                </a:cubicBezTo>
                <a:cubicBezTo>
                  <a:pt x="2861" y="8234"/>
                  <a:pt x="2763" y="7699"/>
                  <a:pt x="2760" y="7003"/>
                </a:cubicBezTo>
                <a:lnTo>
                  <a:pt x="2758" y="6632"/>
                </a:lnTo>
                <a:lnTo>
                  <a:pt x="2647" y="6615"/>
                </a:lnTo>
                <a:cubicBezTo>
                  <a:pt x="2517" y="6594"/>
                  <a:pt x="2509" y="6616"/>
                  <a:pt x="2492" y="7101"/>
                </a:cubicBezTo>
                <a:cubicBezTo>
                  <a:pt x="2488" y="7212"/>
                  <a:pt x="2478" y="7316"/>
                  <a:pt x="2466" y="7400"/>
                </a:cubicBezTo>
                <a:cubicBezTo>
                  <a:pt x="2470" y="7408"/>
                  <a:pt x="2472" y="7419"/>
                  <a:pt x="2478" y="7426"/>
                </a:cubicBezTo>
                <a:cubicBezTo>
                  <a:pt x="2504" y="7462"/>
                  <a:pt x="2545" y="7678"/>
                  <a:pt x="2568" y="7906"/>
                </a:cubicBezTo>
                <a:cubicBezTo>
                  <a:pt x="2570" y="7922"/>
                  <a:pt x="2568" y="7922"/>
                  <a:pt x="2570" y="7938"/>
                </a:cubicBezTo>
                <a:cubicBezTo>
                  <a:pt x="2621" y="8053"/>
                  <a:pt x="2649" y="8263"/>
                  <a:pt x="2619" y="8392"/>
                </a:cubicBezTo>
                <a:cubicBezTo>
                  <a:pt x="2608" y="8440"/>
                  <a:pt x="2614" y="8495"/>
                  <a:pt x="2632" y="8513"/>
                </a:cubicBezTo>
                <a:cubicBezTo>
                  <a:pt x="2679" y="8561"/>
                  <a:pt x="2630" y="8900"/>
                  <a:pt x="2567" y="8966"/>
                </a:cubicBezTo>
                <a:cubicBezTo>
                  <a:pt x="2491" y="9046"/>
                  <a:pt x="2262" y="8963"/>
                  <a:pt x="2236" y="8846"/>
                </a:cubicBezTo>
                <a:cubicBezTo>
                  <a:pt x="2210" y="8730"/>
                  <a:pt x="2135" y="8623"/>
                  <a:pt x="2030" y="8550"/>
                </a:cubicBezTo>
                <a:cubicBezTo>
                  <a:pt x="1971" y="8509"/>
                  <a:pt x="1953" y="8449"/>
                  <a:pt x="1953" y="8297"/>
                </a:cubicBezTo>
                <a:cubicBezTo>
                  <a:pt x="1953" y="8188"/>
                  <a:pt x="1936" y="8080"/>
                  <a:pt x="1916" y="8059"/>
                </a:cubicBezTo>
                <a:cubicBezTo>
                  <a:pt x="1895" y="8038"/>
                  <a:pt x="1887" y="7970"/>
                  <a:pt x="1897" y="7907"/>
                </a:cubicBezTo>
                <a:cubicBezTo>
                  <a:pt x="1906" y="7845"/>
                  <a:pt x="1906" y="7758"/>
                  <a:pt x="1895" y="7714"/>
                </a:cubicBezTo>
                <a:cubicBezTo>
                  <a:pt x="1870" y="7606"/>
                  <a:pt x="1598" y="7607"/>
                  <a:pt x="1544" y="7715"/>
                </a:cubicBezTo>
                <a:cubicBezTo>
                  <a:pt x="1510" y="7785"/>
                  <a:pt x="1486" y="7776"/>
                  <a:pt x="1382" y="7659"/>
                </a:cubicBezTo>
                <a:cubicBezTo>
                  <a:pt x="1257" y="7517"/>
                  <a:pt x="1170" y="7386"/>
                  <a:pt x="633" y="6530"/>
                </a:cubicBezTo>
                <a:cubicBezTo>
                  <a:pt x="325" y="6039"/>
                  <a:pt x="85" y="5706"/>
                  <a:pt x="30" y="5693"/>
                </a:cubicBezTo>
                <a:cubicBezTo>
                  <a:pt x="28" y="5737"/>
                  <a:pt x="26" y="5898"/>
                  <a:pt x="24" y="5967"/>
                </a:cubicBezTo>
                <a:cubicBezTo>
                  <a:pt x="11" y="6365"/>
                  <a:pt x="0" y="11184"/>
                  <a:pt x="0" y="17332"/>
                </a:cubicBezTo>
                <a:cubicBezTo>
                  <a:pt x="0" y="17378"/>
                  <a:pt x="0" y="17403"/>
                  <a:pt x="0" y="17449"/>
                </a:cubicBezTo>
                <a:lnTo>
                  <a:pt x="0" y="21597"/>
                </a:lnTo>
                <a:lnTo>
                  <a:pt x="21600" y="21597"/>
                </a:lnTo>
                <a:lnTo>
                  <a:pt x="21600" y="6697"/>
                </a:lnTo>
                <a:lnTo>
                  <a:pt x="21400" y="6700"/>
                </a:lnTo>
                <a:cubicBezTo>
                  <a:pt x="21108" y="6706"/>
                  <a:pt x="20856" y="6724"/>
                  <a:pt x="20841" y="6740"/>
                </a:cubicBezTo>
                <a:cubicBezTo>
                  <a:pt x="20826" y="6756"/>
                  <a:pt x="20575" y="6799"/>
                  <a:pt x="20284" y="6836"/>
                </a:cubicBezTo>
                <a:cubicBezTo>
                  <a:pt x="19993" y="6872"/>
                  <a:pt x="19739" y="6924"/>
                  <a:pt x="19720" y="6950"/>
                </a:cubicBezTo>
                <a:cubicBezTo>
                  <a:pt x="19700" y="6976"/>
                  <a:pt x="19642" y="6989"/>
                  <a:pt x="19590" y="6979"/>
                </a:cubicBezTo>
                <a:cubicBezTo>
                  <a:pt x="19538" y="6970"/>
                  <a:pt x="19488" y="6984"/>
                  <a:pt x="19478" y="7011"/>
                </a:cubicBezTo>
                <a:cubicBezTo>
                  <a:pt x="19468" y="7038"/>
                  <a:pt x="19408" y="7062"/>
                  <a:pt x="19344" y="7062"/>
                </a:cubicBezTo>
                <a:cubicBezTo>
                  <a:pt x="19281" y="7062"/>
                  <a:pt x="19191" y="7085"/>
                  <a:pt x="19146" y="7113"/>
                </a:cubicBezTo>
                <a:cubicBezTo>
                  <a:pt x="19101" y="7142"/>
                  <a:pt x="19011" y="7181"/>
                  <a:pt x="18947" y="7199"/>
                </a:cubicBezTo>
                <a:cubicBezTo>
                  <a:pt x="18883" y="7218"/>
                  <a:pt x="18770" y="7257"/>
                  <a:pt x="18695" y="7286"/>
                </a:cubicBezTo>
                <a:cubicBezTo>
                  <a:pt x="18621" y="7316"/>
                  <a:pt x="18550" y="7329"/>
                  <a:pt x="18538" y="7316"/>
                </a:cubicBezTo>
                <a:cubicBezTo>
                  <a:pt x="18526" y="7304"/>
                  <a:pt x="18434" y="7347"/>
                  <a:pt x="18334" y="7410"/>
                </a:cubicBezTo>
                <a:cubicBezTo>
                  <a:pt x="18235" y="7473"/>
                  <a:pt x="18129" y="7518"/>
                  <a:pt x="18098" y="7512"/>
                </a:cubicBezTo>
                <a:cubicBezTo>
                  <a:pt x="18067" y="7506"/>
                  <a:pt x="18014" y="7522"/>
                  <a:pt x="17981" y="7546"/>
                </a:cubicBezTo>
                <a:cubicBezTo>
                  <a:pt x="17947" y="7571"/>
                  <a:pt x="17909" y="7575"/>
                  <a:pt x="17898" y="7555"/>
                </a:cubicBezTo>
                <a:cubicBezTo>
                  <a:pt x="17886" y="7535"/>
                  <a:pt x="17852" y="7557"/>
                  <a:pt x="17822" y="7602"/>
                </a:cubicBezTo>
                <a:cubicBezTo>
                  <a:pt x="17793" y="7647"/>
                  <a:pt x="17675" y="7721"/>
                  <a:pt x="17562" y="7767"/>
                </a:cubicBezTo>
                <a:cubicBezTo>
                  <a:pt x="17449" y="7814"/>
                  <a:pt x="17243" y="7908"/>
                  <a:pt x="17105" y="7977"/>
                </a:cubicBezTo>
                <a:cubicBezTo>
                  <a:pt x="16967" y="8045"/>
                  <a:pt x="16844" y="8086"/>
                  <a:pt x="16833" y="8066"/>
                </a:cubicBezTo>
                <a:cubicBezTo>
                  <a:pt x="16799" y="8010"/>
                  <a:pt x="16793" y="7886"/>
                  <a:pt x="16773" y="6921"/>
                </a:cubicBezTo>
                <a:cubicBezTo>
                  <a:pt x="16763" y="6419"/>
                  <a:pt x="16747" y="5998"/>
                  <a:pt x="16739" y="5985"/>
                </a:cubicBezTo>
                <a:cubicBezTo>
                  <a:pt x="16731" y="5971"/>
                  <a:pt x="16697" y="5979"/>
                  <a:pt x="16664" y="6004"/>
                </a:cubicBezTo>
                <a:cubicBezTo>
                  <a:pt x="16630" y="6028"/>
                  <a:pt x="16587" y="6042"/>
                  <a:pt x="16568" y="6034"/>
                </a:cubicBezTo>
                <a:cubicBezTo>
                  <a:pt x="16549" y="6026"/>
                  <a:pt x="16511" y="6011"/>
                  <a:pt x="16482" y="6001"/>
                </a:cubicBezTo>
                <a:cubicBezTo>
                  <a:pt x="16454" y="5991"/>
                  <a:pt x="16423" y="5978"/>
                  <a:pt x="16414" y="5973"/>
                </a:cubicBezTo>
                <a:cubicBezTo>
                  <a:pt x="16405" y="5969"/>
                  <a:pt x="16287" y="5969"/>
                  <a:pt x="16152" y="5973"/>
                </a:cubicBezTo>
                <a:cubicBezTo>
                  <a:pt x="15954" y="5980"/>
                  <a:pt x="15899" y="5962"/>
                  <a:pt x="15873" y="5884"/>
                </a:cubicBezTo>
                <a:cubicBezTo>
                  <a:pt x="15851" y="5818"/>
                  <a:pt x="15834" y="5808"/>
                  <a:pt x="15818" y="5852"/>
                </a:cubicBezTo>
                <a:cubicBezTo>
                  <a:pt x="15772" y="5976"/>
                  <a:pt x="15608" y="5922"/>
                  <a:pt x="15509" y="5750"/>
                </a:cubicBezTo>
                <a:cubicBezTo>
                  <a:pt x="15439" y="5627"/>
                  <a:pt x="15411" y="5515"/>
                  <a:pt x="15404" y="5326"/>
                </a:cubicBezTo>
                <a:cubicBezTo>
                  <a:pt x="15393" y="5026"/>
                  <a:pt x="15369" y="4943"/>
                  <a:pt x="15293" y="4943"/>
                </a:cubicBezTo>
                <a:cubicBezTo>
                  <a:pt x="15262" y="4943"/>
                  <a:pt x="15210" y="4902"/>
                  <a:pt x="15177" y="4852"/>
                </a:cubicBezTo>
                <a:cubicBezTo>
                  <a:pt x="15124" y="4771"/>
                  <a:pt x="15110" y="4771"/>
                  <a:pt x="15038" y="4850"/>
                </a:cubicBezTo>
                <a:cubicBezTo>
                  <a:pt x="14963" y="4932"/>
                  <a:pt x="14862" y="4946"/>
                  <a:pt x="14822" y="4879"/>
                </a:cubicBezTo>
                <a:cubicBezTo>
                  <a:pt x="14812" y="4862"/>
                  <a:pt x="14789" y="4723"/>
                  <a:pt x="14772" y="4570"/>
                </a:cubicBezTo>
                <a:cubicBezTo>
                  <a:pt x="14745" y="4323"/>
                  <a:pt x="14749" y="4277"/>
                  <a:pt x="14813" y="4166"/>
                </a:cubicBezTo>
                <a:cubicBezTo>
                  <a:pt x="14865" y="4075"/>
                  <a:pt x="14905" y="4053"/>
                  <a:pt x="14955" y="4084"/>
                </a:cubicBezTo>
                <a:cubicBezTo>
                  <a:pt x="15095" y="4170"/>
                  <a:pt x="15201" y="4010"/>
                  <a:pt x="15316" y="3541"/>
                </a:cubicBezTo>
                <a:cubicBezTo>
                  <a:pt x="15397" y="3212"/>
                  <a:pt x="15494" y="2093"/>
                  <a:pt x="15446" y="2044"/>
                </a:cubicBezTo>
                <a:cubicBezTo>
                  <a:pt x="15428" y="2025"/>
                  <a:pt x="15430" y="1985"/>
                  <a:pt x="15451" y="1949"/>
                </a:cubicBezTo>
                <a:cubicBezTo>
                  <a:pt x="15472" y="1915"/>
                  <a:pt x="15489" y="1811"/>
                  <a:pt x="15489" y="1718"/>
                </a:cubicBezTo>
                <a:cubicBezTo>
                  <a:pt x="15489" y="1622"/>
                  <a:pt x="15529" y="1461"/>
                  <a:pt x="15583" y="1343"/>
                </a:cubicBezTo>
                <a:cubicBezTo>
                  <a:pt x="15688" y="1113"/>
                  <a:pt x="15709" y="959"/>
                  <a:pt x="15639" y="914"/>
                </a:cubicBezTo>
                <a:cubicBezTo>
                  <a:pt x="15613" y="898"/>
                  <a:pt x="15591" y="851"/>
                  <a:pt x="15590" y="811"/>
                </a:cubicBezTo>
                <a:cubicBezTo>
                  <a:pt x="15590" y="721"/>
                  <a:pt x="15197" y="228"/>
                  <a:pt x="15078" y="167"/>
                </a:cubicBezTo>
                <a:cubicBezTo>
                  <a:pt x="15031" y="143"/>
                  <a:pt x="14972" y="95"/>
                  <a:pt x="14947" y="62"/>
                </a:cubicBezTo>
                <a:cubicBezTo>
                  <a:pt x="14913" y="16"/>
                  <a:pt x="14736" y="-3"/>
                  <a:pt x="14559" y="0"/>
                </a:cubicBezTo>
                <a:close/>
                <a:moveTo>
                  <a:pt x="21038" y="3341"/>
                </a:moveTo>
                <a:cubicBezTo>
                  <a:pt x="21027" y="3341"/>
                  <a:pt x="21021" y="3349"/>
                  <a:pt x="21014" y="3355"/>
                </a:cubicBezTo>
                <a:cubicBezTo>
                  <a:pt x="21004" y="3381"/>
                  <a:pt x="21001" y="3417"/>
                  <a:pt x="20999" y="3455"/>
                </a:cubicBezTo>
                <a:cubicBezTo>
                  <a:pt x="21003" y="3503"/>
                  <a:pt x="21014" y="3561"/>
                  <a:pt x="21039" y="3634"/>
                </a:cubicBezTo>
                <a:cubicBezTo>
                  <a:pt x="21043" y="3634"/>
                  <a:pt x="21044" y="3641"/>
                  <a:pt x="21049" y="3639"/>
                </a:cubicBezTo>
                <a:cubicBezTo>
                  <a:pt x="21131" y="3616"/>
                  <a:pt x="21148" y="3719"/>
                  <a:pt x="21083" y="3798"/>
                </a:cubicBezTo>
                <a:cubicBezTo>
                  <a:pt x="21093" y="3852"/>
                  <a:pt x="21098" y="3898"/>
                  <a:pt x="21091" y="3917"/>
                </a:cubicBezTo>
                <a:cubicBezTo>
                  <a:pt x="21075" y="3959"/>
                  <a:pt x="21095" y="3974"/>
                  <a:pt x="21147" y="3961"/>
                </a:cubicBezTo>
                <a:cubicBezTo>
                  <a:pt x="21264" y="3934"/>
                  <a:pt x="21280" y="3662"/>
                  <a:pt x="21171" y="3565"/>
                </a:cubicBezTo>
                <a:cubicBezTo>
                  <a:pt x="21128" y="3526"/>
                  <a:pt x="21084" y="3492"/>
                  <a:pt x="21074" y="3489"/>
                </a:cubicBezTo>
                <a:cubicBezTo>
                  <a:pt x="21065" y="3487"/>
                  <a:pt x="21059" y="3452"/>
                  <a:pt x="21062" y="3412"/>
                </a:cubicBezTo>
                <a:cubicBezTo>
                  <a:pt x="21064" y="3373"/>
                  <a:pt x="21054" y="3341"/>
                  <a:pt x="21038" y="3341"/>
                </a:cubicBezTo>
                <a:close/>
                <a:moveTo>
                  <a:pt x="19807" y="3343"/>
                </a:moveTo>
                <a:lnTo>
                  <a:pt x="19687" y="3344"/>
                </a:lnTo>
                <a:lnTo>
                  <a:pt x="19785" y="3480"/>
                </a:lnTo>
                <a:cubicBezTo>
                  <a:pt x="19839" y="3554"/>
                  <a:pt x="19873" y="3643"/>
                  <a:pt x="19860" y="3677"/>
                </a:cubicBezTo>
                <a:cubicBezTo>
                  <a:pt x="19846" y="3716"/>
                  <a:pt x="19857" y="3728"/>
                  <a:pt x="19889" y="3708"/>
                </a:cubicBezTo>
                <a:cubicBezTo>
                  <a:pt x="19892" y="3705"/>
                  <a:pt x="19893" y="3697"/>
                  <a:pt x="19896" y="3694"/>
                </a:cubicBezTo>
                <a:cubicBezTo>
                  <a:pt x="19907" y="3644"/>
                  <a:pt x="19918" y="3593"/>
                  <a:pt x="19929" y="3565"/>
                </a:cubicBezTo>
                <a:cubicBezTo>
                  <a:pt x="19930" y="3545"/>
                  <a:pt x="19934" y="3530"/>
                  <a:pt x="19933" y="3507"/>
                </a:cubicBezTo>
                <a:cubicBezTo>
                  <a:pt x="19927" y="3356"/>
                  <a:pt x="19915" y="3341"/>
                  <a:pt x="19807" y="3343"/>
                </a:cubicBezTo>
                <a:close/>
                <a:moveTo>
                  <a:pt x="17985" y="3344"/>
                </a:moveTo>
                <a:cubicBezTo>
                  <a:pt x="17969" y="3349"/>
                  <a:pt x="17956" y="3422"/>
                  <a:pt x="17956" y="3514"/>
                </a:cubicBezTo>
                <a:cubicBezTo>
                  <a:pt x="17956" y="3545"/>
                  <a:pt x="17952" y="3566"/>
                  <a:pt x="17949" y="3590"/>
                </a:cubicBezTo>
                <a:cubicBezTo>
                  <a:pt x="17950" y="3630"/>
                  <a:pt x="17951" y="3666"/>
                  <a:pt x="17948" y="3715"/>
                </a:cubicBezTo>
                <a:lnTo>
                  <a:pt x="17934" y="3934"/>
                </a:lnTo>
                <a:cubicBezTo>
                  <a:pt x="17955" y="3948"/>
                  <a:pt x="17980" y="3956"/>
                  <a:pt x="18012" y="3960"/>
                </a:cubicBezTo>
                <a:lnTo>
                  <a:pt x="18100" y="3961"/>
                </a:lnTo>
                <a:lnTo>
                  <a:pt x="18100" y="3961"/>
                </a:lnTo>
                <a:cubicBezTo>
                  <a:pt x="18152" y="3954"/>
                  <a:pt x="18199" y="3936"/>
                  <a:pt x="18239" y="3908"/>
                </a:cubicBezTo>
                <a:cubicBezTo>
                  <a:pt x="18237" y="3904"/>
                  <a:pt x="18238" y="3901"/>
                  <a:pt x="18236" y="3896"/>
                </a:cubicBezTo>
                <a:cubicBezTo>
                  <a:pt x="18217" y="3858"/>
                  <a:pt x="18197" y="3750"/>
                  <a:pt x="18191" y="3656"/>
                </a:cubicBezTo>
                <a:cubicBezTo>
                  <a:pt x="18189" y="3633"/>
                  <a:pt x="18184" y="3629"/>
                  <a:pt x="18182" y="3612"/>
                </a:cubicBezTo>
                <a:cubicBezTo>
                  <a:pt x="18175" y="3606"/>
                  <a:pt x="18167" y="3603"/>
                  <a:pt x="18160" y="3596"/>
                </a:cubicBezTo>
                <a:cubicBezTo>
                  <a:pt x="18133" y="3567"/>
                  <a:pt x="18087" y="3544"/>
                  <a:pt x="18059" y="3543"/>
                </a:cubicBezTo>
                <a:cubicBezTo>
                  <a:pt x="18031" y="3543"/>
                  <a:pt x="18009" y="3496"/>
                  <a:pt x="18012" y="3441"/>
                </a:cubicBezTo>
                <a:cubicBezTo>
                  <a:pt x="18012" y="3430"/>
                  <a:pt x="18010" y="3422"/>
                  <a:pt x="18010" y="3412"/>
                </a:cubicBezTo>
                <a:cubicBezTo>
                  <a:pt x="18006" y="3402"/>
                  <a:pt x="17999" y="3395"/>
                  <a:pt x="17997" y="3382"/>
                </a:cubicBezTo>
                <a:cubicBezTo>
                  <a:pt x="17995" y="3367"/>
                  <a:pt x="17989" y="3356"/>
                  <a:pt x="17985" y="3344"/>
                </a:cubicBezTo>
                <a:close/>
                <a:moveTo>
                  <a:pt x="20701" y="3344"/>
                </a:moveTo>
                <a:cubicBezTo>
                  <a:pt x="20679" y="3329"/>
                  <a:pt x="20667" y="3349"/>
                  <a:pt x="20684" y="3421"/>
                </a:cubicBezTo>
                <a:cubicBezTo>
                  <a:pt x="20691" y="3452"/>
                  <a:pt x="20686" y="3485"/>
                  <a:pt x="20677" y="3511"/>
                </a:cubicBezTo>
                <a:cubicBezTo>
                  <a:pt x="20684" y="3550"/>
                  <a:pt x="20687" y="3598"/>
                  <a:pt x="20686" y="3652"/>
                </a:cubicBezTo>
                <a:cubicBezTo>
                  <a:pt x="20697" y="3656"/>
                  <a:pt x="20709" y="3667"/>
                  <a:pt x="20716" y="3687"/>
                </a:cubicBezTo>
                <a:cubicBezTo>
                  <a:pt x="20728" y="3720"/>
                  <a:pt x="20742" y="3722"/>
                  <a:pt x="20759" y="3708"/>
                </a:cubicBezTo>
                <a:cubicBezTo>
                  <a:pt x="20751" y="3672"/>
                  <a:pt x="20745" y="3626"/>
                  <a:pt x="20744" y="3570"/>
                </a:cubicBezTo>
                <a:cubicBezTo>
                  <a:pt x="20740" y="3460"/>
                  <a:pt x="20737" y="3439"/>
                  <a:pt x="20734" y="3389"/>
                </a:cubicBezTo>
                <a:cubicBezTo>
                  <a:pt x="20722" y="3368"/>
                  <a:pt x="20710" y="3351"/>
                  <a:pt x="20701" y="3344"/>
                </a:cubicBezTo>
                <a:close/>
                <a:moveTo>
                  <a:pt x="16216" y="3398"/>
                </a:moveTo>
                <a:cubicBezTo>
                  <a:pt x="16201" y="3398"/>
                  <a:pt x="16187" y="3451"/>
                  <a:pt x="16184" y="3514"/>
                </a:cubicBezTo>
                <a:cubicBezTo>
                  <a:pt x="16181" y="3578"/>
                  <a:pt x="16193" y="3615"/>
                  <a:pt x="16210" y="3596"/>
                </a:cubicBezTo>
                <a:cubicBezTo>
                  <a:pt x="16249" y="3556"/>
                  <a:pt x="16254" y="3398"/>
                  <a:pt x="16216" y="3398"/>
                </a:cubicBezTo>
                <a:close/>
                <a:moveTo>
                  <a:pt x="16457" y="3398"/>
                </a:moveTo>
                <a:cubicBezTo>
                  <a:pt x="16452" y="3398"/>
                  <a:pt x="16417" y="3450"/>
                  <a:pt x="16380" y="3513"/>
                </a:cubicBezTo>
                <a:cubicBezTo>
                  <a:pt x="16312" y="3626"/>
                  <a:pt x="16283" y="3830"/>
                  <a:pt x="16342" y="3772"/>
                </a:cubicBezTo>
                <a:cubicBezTo>
                  <a:pt x="16411" y="3695"/>
                  <a:pt x="16452" y="3722"/>
                  <a:pt x="16438" y="3848"/>
                </a:cubicBezTo>
                <a:cubicBezTo>
                  <a:pt x="16457" y="3839"/>
                  <a:pt x="16469" y="3767"/>
                  <a:pt x="16468" y="3627"/>
                </a:cubicBezTo>
                <a:cubicBezTo>
                  <a:pt x="16467" y="3501"/>
                  <a:pt x="16461" y="3398"/>
                  <a:pt x="16457" y="3398"/>
                </a:cubicBezTo>
                <a:close/>
                <a:moveTo>
                  <a:pt x="18517" y="3501"/>
                </a:moveTo>
                <a:cubicBezTo>
                  <a:pt x="18485" y="3511"/>
                  <a:pt x="18451" y="3530"/>
                  <a:pt x="18422" y="3557"/>
                </a:cubicBezTo>
                <a:cubicBezTo>
                  <a:pt x="18393" y="3584"/>
                  <a:pt x="18368" y="3617"/>
                  <a:pt x="18352" y="3657"/>
                </a:cubicBezTo>
                <a:cubicBezTo>
                  <a:pt x="18317" y="3746"/>
                  <a:pt x="18322" y="3788"/>
                  <a:pt x="18350" y="3840"/>
                </a:cubicBezTo>
                <a:cubicBezTo>
                  <a:pt x="18380" y="3839"/>
                  <a:pt x="18398" y="3866"/>
                  <a:pt x="18394" y="3915"/>
                </a:cubicBezTo>
                <a:cubicBezTo>
                  <a:pt x="18423" y="3952"/>
                  <a:pt x="18445" y="3977"/>
                  <a:pt x="18465" y="3994"/>
                </a:cubicBezTo>
                <a:cubicBezTo>
                  <a:pt x="18495" y="3984"/>
                  <a:pt x="18525" y="3970"/>
                  <a:pt x="18552" y="3970"/>
                </a:cubicBezTo>
                <a:cubicBezTo>
                  <a:pt x="18614" y="3970"/>
                  <a:pt x="18628" y="3938"/>
                  <a:pt x="18631" y="3781"/>
                </a:cubicBezTo>
                <a:cubicBezTo>
                  <a:pt x="18634" y="3621"/>
                  <a:pt x="18592" y="3524"/>
                  <a:pt x="18538" y="3501"/>
                </a:cubicBezTo>
                <a:cubicBezTo>
                  <a:pt x="18531" y="3502"/>
                  <a:pt x="18525" y="3498"/>
                  <a:pt x="18517" y="3501"/>
                </a:cubicBezTo>
                <a:close/>
                <a:moveTo>
                  <a:pt x="17134" y="3513"/>
                </a:moveTo>
                <a:cubicBezTo>
                  <a:pt x="17115" y="3513"/>
                  <a:pt x="17100" y="3538"/>
                  <a:pt x="17100" y="3570"/>
                </a:cubicBezTo>
                <a:cubicBezTo>
                  <a:pt x="17100" y="3601"/>
                  <a:pt x="17115" y="3627"/>
                  <a:pt x="17134" y="3627"/>
                </a:cubicBezTo>
                <a:cubicBezTo>
                  <a:pt x="17153" y="3627"/>
                  <a:pt x="17168" y="3601"/>
                  <a:pt x="17168" y="3570"/>
                </a:cubicBezTo>
                <a:cubicBezTo>
                  <a:pt x="17168" y="3538"/>
                  <a:pt x="17153" y="3513"/>
                  <a:pt x="17134" y="3513"/>
                </a:cubicBezTo>
                <a:close/>
                <a:moveTo>
                  <a:pt x="17569" y="3535"/>
                </a:moveTo>
                <a:cubicBezTo>
                  <a:pt x="17550" y="3539"/>
                  <a:pt x="17535" y="3550"/>
                  <a:pt x="17528" y="3570"/>
                </a:cubicBezTo>
                <a:cubicBezTo>
                  <a:pt x="17518" y="3597"/>
                  <a:pt x="17525" y="3636"/>
                  <a:pt x="17544" y="3656"/>
                </a:cubicBezTo>
                <a:cubicBezTo>
                  <a:pt x="17563" y="3676"/>
                  <a:pt x="17579" y="3754"/>
                  <a:pt x="17579" y="3831"/>
                </a:cubicBezTo>
                <a:cubicBezTo>
                  <a:pt x="17579" y="3969"/>
                  <a:pt x="17650" y="4004"/>
                  <a:pt x="17751" y="3935"/>
                </a:cubicBezTo>
                <a:cubicBezTo>
                  <a:pt x="17741" y="3928"/>
                  <a:pt x="17738" y="3922"/>
                  <a:pt x="17716" y="3913"/>
                </a:cubicBezTo>
                <a:cubicBezTo>
                  <a:pt x="17662" y="3892"/>
                  <a:pt x="17631" y="3840"/>
                  <a:pt x="17631" y="3771"/>
                </a:cubicBezTo>
                <a:cubicBezTo>
                  <a:pt x="17631" y="3702"/>
                  <a:pt x="17663" y="3646"/>
                  <a:pt x="17716" y="3623"/>
                </a:cubicBezTo>
                <a:lnTo>
                  <a:pt x="17743" y="3613"/>
                </a:lnTo>
                <a:cubicBezTo>
                  <a:pt x="17687" y="3557"/>
                  <a:pt x="17617" y="3524"/>
                  <a:pt x="17569" y="3535"/>
                </a:cubicBezTo>
                <a:close/>
                <a:moveTo>
                  <a:pt x="19089" y="3570"/>
                </a:moveTo>
                <a:cubicBezTo>
                  <a:pt x="19058" y="3570"/>
                  <a:pt x="19014" y="3601"/>
                  <a:pt x="18991" y="3639"/>
                </a:cubicBezTo>
                <a:cubicBezTo>
                  <a:pt x="18957" y="3695"/>
                  <a:pt x="18932" y="3695"/>
                  <a:pt x="18876" y="3636"/>
                </a:cubicBezTo>
                <a:cubicBezTo>
                  <a:pt x="18822" y="3579"/>
                  <a:pt x="18795" y="3576"/>
                  <a:pt x="18766" y="3625"/>
                </a:cubicBezTo>
                <a:cubicBezTo>
                  <a:pt x="18737" y="3674"/>
                  <a:pt x="18742" y="3707"/>
                  <a:pt x="18787" y="3749"/>
                </a:cubicBezTo>
                <a:cubicBezTo>
                  <a:pt x="18820" y="3780"/>
                  <a:pt x="18847" y="3844"/>
                  <a:pt x="18847" y="3893"/>
                </a:cubicBezTo>
                <a:cubicBezTo>
                  <a:pt x="18847" y="3959"/>
                  <a:pt x="18865" y="3948"/>
                  <a:pt x="18915" y="3849"/>
                </a:cubicBezTo>
                <a:lnTo>
                  <a:pt x="18983" y="3713"/>
                </a:lnTo>
                <a:lnTo>
                  <a:pt x="19004" y="3841"/>
                </a:lnTo>
                <a:cubicBezTo>
                  <a:pt x="19035" y="4022"/>
                  <a:pt x="19064" y="4003"/>
                  <a:pt x="19107" y="3771"/>
                </a:cubicBezTo>
                <a:cubicBezTo>
                  <a:pt x="19140" y="3597"/>
                  <a:pt x="19138" y="3570"/>
                  <a:pt x="19089" y="3570"/>
                </a:cubicBezTo>
                <a:close/>
                <a:moveTo>
                  <a:pt x="16821" y="3725"/>
                </a:moveTo>
                <a:cubicBezTo>
                  <a:pt x="16806" y="3722"/>
                  <a:pt x="16782" y="3722"/>
                  <a:pt x="16755" y="3729"/>
                </a:cubicBezTo>
                <a:cubicBezTo>
                  <a:pt x="16645" y="3756"/>
                  <a:pt x="16602" y="3822"/>
                  <a:pt x="16637" y="3915"/>
                </a:cubicBezTo>
                <a:cubicBezTo>
                  <a:pt x="16652" y="3957"/>
                  <a:pt x="16771" y="3955"/>
                  <a:pt x="16894" y="3921"/>
                </a:cubicBezTo>
                <a:cubicBezTo>
                  <a:pt x="16897" y="3909"/>
                  <a:pt x="16899" y="3892"/>
                  <a:pt x="16900" y="3875"/>
                </a:cubicBezTo>
                <a:cubicBezTo>
                  <a:pt x="16892" y="3865"/>
                  <a:pt x="16897" y="3862"/>
                  <a:pt x="16884" y="3850"/>
                </a:cubicBezTo>
                <a:cubicBezTo>
                  <a:pt x="16851" y="3818"/>
                  <a:pt x="16831" y="3773"/>
                  <a:pt x="16840" y="3749"/>
                </a:cubicBezTo>
                <a:cubicBezTo>
                  <a:pt x="16845" y="3737"/>
                  <a:pt x="16837" y="3729"/>
                  <a:pt x="16821" y="3725"/>
                </a:cubicBezTo>
                <a:close/>
                <a:moveTo>
                  <a:pt x="20271" y="3857"/>
                </a:moveTo>
                <a:cubicBezTo>
                  <a:pt x="20263" y="3857"/>
                  <a:pt x="20247" y="3882"/>
                  <a:pt x="20235" y="3913"/>
                </a:cubicBezTo>
                <a:cubicBezTo>
                  <a:pt x="20231" y="3924"/>
                  <a:pt x="20231" y="3934"/>
                  <a:pt x="20232" y="3942"/>
                </a:cubicBezTo>
                <a:cubicBezTo>
                  <a:pt x="20239" y="3955"/>
                  <a:pt x="20249" y="3960"/>
                  <a:pt x="20259" y="3964"/>
                </a:cubicBezTo>
                <a:cubicBezTo>
                  <a:pt x="20274" y="3956"/>
                  <a:pt x="20286" y="3939"/>
                  <a:pt x="20286" y="3913"/>
                </a:cubicBezTo>
                <a:cubicBezTo>
                  <a:pt x="20286" y="3882"/>
                  <a:pt x="20280" y="3857"/>
                  <a:pt x="20271" y="3857"/>
                </a:cubicBezTo>
                <a:close/>
                <a:moveTo>
                  <a:pt x="17143" y="3878"/>
                </a:moveTo>
                <a:cubicBezTo>
                  <a:pt x="17137" y="3883"/>
                  <a:pt x="17134" y="3893"/>
                  <a:pt x="17134" y="3910"/>
                </a:cubicBezTo>
                <a:cubicBezTo>
                  <a:pt x="17134" y="3926"/>
                  <a:pt x="17137" y="3940"/>
                  <a:pt x="17143" y="3951"/>
                </a:cubicBezTo>
                <a:cubicBezTo>
                  <a:pt x="17148" y="3955"/>
                  <a:pt x="17151" y="3958"/>
                  <a:pt x="17156" y="3961"/>
                </a:cubicBezTo>
                <a:cubicBezTo>
                  <a:pt x="17160" y="3964"/>
                  <a:pt x="17164" y="3970"/>
                  <a:pt x="17168" y="3970"/>
                </a:cubicBezTo>
                <a:cubicBezTo>
                  <a:pt x="17187" y="3970"/>
                  <a:pt x="17203" y="3959"/>
                  <a:pt x="17203" y="3945"/>
                </a:cubicBezTo>
                <a:cubicBezTo>
                  <a:pt x="17203" y="3931"/>
                  <a:pt x="17187" y="3904"/>
                  <a:pt x="17168" y="3884"/>
                </a:cubicBezTo>
                <a:cubicBezTo>
                  <a:pt x="17159" y="3875"/>
                  <a:pt x="17149" y="3873"/>
                  <a:pt x="17143" y="3878"/>
                </a:cubicBezTo>
                <a:close/>
                <a:moveTo>
                  <a:pt x="20705" y="3880"/>
                </a:moveTo>
                <a:cubicBezTo>
                  <a:pt x="20696" y="3885"/>
                  <a:pt x="20686" y="3896"/>
                  <a:pt x="20680" y="3912"/>
                </a:cubicBezTo>
                <a:cubicBezTo>
                  <a:pt x="20669" y="3944"/>
                  <a:pt x="20683" y="3969"/>
                  <a:pt x="20711" y="3970"/>
                </a:cubicBezTo>
                <a:cubicBezTo>
                  <a:pt x="20712" y="3970"/>
                  <a:pt x="20712" y="3970"/>
                  <a:pt x="20713" y="3970"/>
                </a:cubicBezTo>
                <a:cubicBezTo>
                  <a:pt x="20714" y="3970"/>
                  <a:pt x="20715" y="3969"/>
                  <a:pt x="20716" y="3969"/>
                </a:cubicBezTo>
                <a:cubicBezTo>
                  <a:pt x="20771" y="3967"/>
                  <a:pt x="20780" y="3934"/>
                  <a:pt x="20734" y="3887"/>
                </a:cubicBezTo>
                <a:cubicBezTo>
                  <a:pt x="20725" y="3878"/>
                  <a:pt x="20715" y="3876"/>
                  <a:pt x="20705" y="3880"/>
                </a:cubicBezTo>
                <a:close/>
                <a:moveTo>
                  <a:pt x="6608" y="3981"/>
                </a:moveTo>
                <a:cubicBezTo>
                  <a:pt x="6584" y="3993"/>
                  <a:pt x="6482" y="4260"/>
                  <a:pt x="6443" y="4428"/>
                </a:cubicBezTo>
                <a:cubicBezTo>
                  <a:pt x="6418" y="4539"/>
                  <a:pt x="6384" y="4652"/>
                  <a:pt x="6369" y="4682"/>
                </a:cubicBezTo>
                <a:cubicBezTo>
                  <a:pt x="6353" y="4712"/>
                  <a:pt x="6339" y="4816"/>
                  <a:pt x="6340" y="4912"/>
                </a:cubicBezTo>
                <a:lnTo>
                  <a:pt x="6340" y="5028"/>
                </a:lnTo>
                <a:cubicBezTo>
                  <a:pt x="6340" y="5029"/>
                  <a:pt x="6339" y="5031"/>
                  <a:pt x="6340" y="5033"/>
                </a:cubicBezTo>
                <a:cubicBezTo>
                  <a:pt x="6345" y="5043"/>
                  <a:pt x="6347" y="5039"/>
                  <a:pt x="6351" y="5047"/>
                </a:cubicBezTo>
                <a:lnTo>
                  <a:pt x="6392" y="4918"/>
                </a:lnTo>
                <a:cubicBezTo>
                  <a:pt x="6420" y="4826"/>
                  <a:pt x="6449" y="4710"/>
                  <a:pt x="6454" y="4661"/>
                </a:cubicBezTo>
                <a:cubicBezTo>
                  <a:pt x="6459" y="4611"/>
                  <a:pt x="6482" y="4513"/>
                  <a:pt x="6506" y="4442"/>
                </a:cubicBezTo>
                <a:cubicBezTo>
                  <a:pt x="6529" y="4371"/>
                  <a:pt x="6537" y="4313"/>
                  <a:pt x="6525" y="4313"/>
                </a:cubicBezTo>
                <a:cubicBezTo>
                  <a:pt x="6512" y="4313"/>
                  <a:pt x="6527" y="4250"/>
                  <a:pt x="6558" y="4172"/>
                </a:cubicBezTo>
                <a:cubicBezTo>
                  <a:pt x="6588" y="4094"/>
                  <a:pt x="6614" y="4015"/>
                  <a:pt x="6614" y="3994"/>
                </a:cubicBezTo>
                <a:cubicBezTo>
                  <a:pt x="6614" y="3984"/>
                  <a:pt x="6612" y="3980"/>
                  <a:pt x="6608" y="3981"/>
                </a:cubicBezTo>
                <a:close/>
                <a:moveTo>
                  <a:pt x="15251" y="4485"/>
                </a:moveTo>
                <a:cubicBezTo>
                  <a:pt x="15231" y="4485"/>
                  <a:pt x="15215" y="4512"/>
                  <a:pt x="15215" y="4543"/>
                </a:cubicBezTo>
                <a:cubicBezTo>
                  <a:pt x="15215" y="4575"/>
                  <a:pt x="15221" y="4600"/>
                  <a:pt x="15229" y="4600"/>
                </a:cubicBezTo>
                <a:cubicBezTo>
                  <a:pt x="15238" y="4600"/>
                  <a:pt x="15255" y="4575"/>
                  <a:pt x="15266" y="4543"/>
                </a:cubicBezTo>
                <a:cubicBezTo>
                  <a:pt x="15278" y="4512"/>
                  <a:pt x="15271" y="4485"/>
                  <a:pt x="15251" y="4485"/>
                </a:cubicBezTo>
                <a:close/>
                <a:moveTo>
                  <a:pt x="5595" y="4648"/>
                </a:moveTo>
                <a:cubicBezTo>
                  <a:pt x="5588" y="4654"/>
                  <a:pt x="5581" y="4666"/>
                  <a:pt x="5573" y="4686"/>
                </a:cubicBezTo>
                <a:cubicBezTo>
                  <a:pt x="5517" y="4814"/>
                  <a:pt x="5502" y="5559"/>
                  <a:pt x="5554" y="5663"/>
                </a:cubicBezTo>
                <a:cubicBezTo>
                  <a:pt x="5603" y="5761"/>
                  <a:pt x="5606" y="5762"/>
                  <a:pt x="5693" y="5684"/>
                </a:cubicBezTo>
                <a:cubicBezTo>
                  <a:pt x="5763" y="5622"/>
                  <a:pt x="5803" y="5494"/>
                  <a:pt x="5797" y="5389"/>
                </a:cubicBezTo>
                <a:cubicBezTo>
                  <a:pt x="5797" y="5384"/>
                  <a:pt x="5795" y="5375"/>
                  <a:pt x="5794" y="5369"/>
                </a:cubicBezTo>
                <a:cubicBezTo>
                  <a:pt x="5791" y="5339"/>
                  <a:pt x="5785" y="5310"/>
                  <a:pt x="5773" y="5287"/>
                </a:cubicBezTo>
                <a:cubicBezTo>
                  <a:pt x="5748" y="5239"/>
                  <a:pt x="5728" y="5176"/>
                  <a:pt x="5727" y="5144"/>
                </a:cubicBezTo>
                <a:cubicBezTo>
                  <a:pt x="5726" y="5113"/>
                  <a:pt x="5700" y="4975"/>
                  <a:pt x="5669" y="4840"/>
                </a:cubicBezTo>
                <a:cubicBezTo>
                  <a:pt x="5633" y="4681"/>
                  <a:pt x="5616" y="4631"/>
                  <a:pt x="5595" y="4648"/>
                </a:cubicBezTo>
                <a:close/>
                <a:moveTo>
                  <a:pt x="7495" y="4908"/>
                </a:moveTo>
                <a:cubicBezTo>
                  <a:pt x="7492" y="4901"/>
                  <a:pt x="7475" y="4907"/>
                  <a:pt x="7444" y="4927"/>
                </a:cubicBezTo>
                <a:cubicBezTo>
                  <a:pt x="7320" y="5004"/>
                  <a:pt x="7196" y="5221"/>
                  <a:pt x="7218" y="5320"/>
                </a:cubicBezTo>
                <a:cubicBezTo>
                  <a:pt x="7239" y="5411"/>
                  <a:pt x="7293" y="5337"/>
                  <a:pt x="7466" y="4981"/>
                </a:cubicBezTo>
                <a:cubicBezTo>
                  <a:pt x="7487" y="4938"/>
                  <a:pt x="7498" y="4915"/>
                  <a:pt x="7495" y="4908"/>
                </a:cubicBezTo>
                <a:close/>
                <a:moveTo>
                  <a:pt x="9207" y="5489"/>
                </a:moveTo>
                <a:cubicBezTo>
                  <a:pt x="9197" y="5505"/>
                  <a:pt x="9194" y="5566"/>
                  <a:pt x="9197" y="5635"/>
                </a:cubicBezTo>
                <a:cubicBezTo>
                  <a:pt x="9207" y="5658"/>
                  <a:pt x="9211" y="5682"/>
                  <a:pt x="9202" y="5710"/>
                </a:cubicBezTo>
                <a:cubicBezTo>
                  <a:pt x="9210" y="5798"/>
                  <a:pt x="9224" y="5887"/>
                  <a:pt x="9244" y="5927"/>
                </a:cubicBezTo>
                <a:cubicBezTo>
                  <a:pt x="9298" y="6036"/>
                  <a:pt x="9247" y="6344"/>
                  <a:pt x="9144" y="6526"/>
                </a:cubicBezTo>
                <a:cubicBezTo>
                  <a:pt x="9103" y="6600"/>
                  <a:pt x="9084" y="6660"/>
                  <a:pt x="9103" y="6660"/>
                </a:cubicBezTo>
                <a:cubicBezTo>
                  <a:pt x="9181" y="6660"/>
                  <a:pt x="9302" y="6327"/>
                  <a:pt x="9341" y="6002"/>
                </a:cubicBezTo>
                <a:cubicBezTo>
                  <a:pt x="9355" y="5885"/>
                  <a:pt x="9275" y="5546"/>
                  <a:pt x="9220" y="5489"/>
                </a:cubicBezTo>
                <a:cubicBezTo>
                  <a:pt x="9215" y="5483"/>
                  <a:pt x="9211" y="5483"/>
                  <a:pt x="9207" y="5489"/>
                </a:cubicBezTo>
                <a:close/>
                <a:moveTo>
                  <a:pt x="2820" y="6148"/>
                </a:moveTo>
                <a:cubicBezTo>
                  <a:pt x="2793" y="6151"/>
                  <a:pt x="2776" y="6184"/>
                  <a:pt x="2784" y="6246"/>
                </a:cubicBezTo>
                <a:cubicBezTo>
                  <a:pt x="2791" y="6301"/>
                  <a:pt x="2814" y="6340"/>
                  <a:pt x="2835" y="6333"/>
                </a:cubicBezTo>
                <a:cubicBezTo>
                  <a:pt x="2915" y="6306"/>
                  <a:pt x="3023" y="6653"/>
                  <a:pt x="3009" y="6891"/>
                </a:cubicBezTo>
                <a:cubicBezTo>
                  <a:pt x="3002" y="7016"/>
                  <a:pt x="3009" y="7118"/>
                  <a:pt x="3023" y="7118"/>
                </a:cubicBezTo>
                <a:cubicBezTo>
                  <a:pt x="3064" y="7118"/>
                  <a:pt x="3055" y="6501"/>
                  <a:pt x="3013" y="6458"/>
                </a:cubicBezTo>
                <a:cubicBezTo>
                  <a:pt x="2993" y="6437"/>
                  <a:pt x="2984" y="6383"/>
                  <a:pt x="2995" y="6337"/>
                </a:cubicBezTo>
                <a:cubicBezTo>
                  <a:pt x="3005" y="6291"/>
                  <a:pt x="3001" y="6268"/>
                  <a:pt x="2984" y="6285"/>
                </a:cubicBezTo>
                <a:cubicBezTo>
                  <a:pt x="2968" y="6302"/>
                  <a:pt x="2936" y="6278"/>
                  <a:pt x="2913" y="6231"/>
                </a:cubicBezTo>
                <a:cubicBezTo>
                  <a:pt x="2883" y="6172"/>
                  <a:pt x="2846" y="6144"/>
                  <a:pt x="2820" y="6148"/>
                </a:cubicBezTo>
                <a:close/>
                <a:moveTo>
                  <a:pt x="4558" y="6208"/>
                </a:moveTo>
                <a:cubicBezTo>
                  <a:pt x="4549" y="6208"/>
                  <a:pt x="4539" y="6214"/>
                  <a:pt x="4527" y="6227"/>
                </a:cubicBezTo>
                <a:cubicBezTo>
                  <a:pt x="4485" y="6271"/>
                  <a:pt x="4498" y="6494"/>
                  <a:pt x="4559" y="6767"/>
                </a:cubicBezTo>
                <a:cubicBezTo>
                  <a:pt x="4620" y="7042"/>
                  <a:pt x="4663" y="6878"/>
                  <a:pt x="4623" y="6521"/>
                </a:cubicBezTo>
                <a:cubicBezTo>
                  <a:pt x="4596" y="6285"/>
                  <a:pt x="4584" y="6209"/>
                  <a:pt x="4558" y="6208"/>
                </a:cubicBezTo>
                <a:close/>
                <a:moveTo>
                  <a:pt x="3239" y="6286"/>
                </a:moveTo>
                <a:cubicBezTo>
                  <a:pt x="3211" y="6291"/>
                  <a:pt x="3221" y="6352"/>
                  <a:pt x="3272" y="6463"/>
                </a:cubicBezTo>
                <a:cubicBezTo>
                  <a:pt x="3300" y="6525"/>
                  <a:pt x="3322" y="6701"/>
                  <a:pt x="3323" y="6861"/>
                </a:cubicBezTo>
                <a:lnTo>
                  <a:pt x="3324" y="7147"/>
                </a:lnTo>
                <a:lnTo>
                  <a:pt x="3375" y="6982"/>
                </a:lnTo>
                <a:cubicBezTo>
                  <a:pt x="3467" y="6688"/>
                  <a:pt x="3426" y="6392"/>
                  <a:pt x="3281" y="6302"/>
                </a:cubicBezTo>
                <a:cubicBezTo>
                  <a:pt x="3263" y="6290"/>
                  <a:pt x="3249" y="6285"/>
                  <a:pt x="3239" y="6286"/>
                </a:cubicBezTo>
                <a:close/>
              </a:path>
            </a:pathLst>
          </a:custGeom>
          <a:ln w="12700">
            <a:miter lim="400000"/>
          </a:ln>
        </p:spPr>
      </p:pic>
      <p:sp>
        <p:nvSpPr>
          <p:cNvPr id="407"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grpSp>
        <p:nvGrpSpPr>
          <p:cNvPr id="410" name="Matthew 7:15"/>
          <p:cNvGrpSpPr/>
          <p:nvPr/>
        </p:nvGrpSpPr>
        <p:grpSpPr>
          <a:xfrm>
            <a:off x="9588079" y="3450091"/>
            <a:ext cx="3345873" cy="939801"/>
            <a:chOff x="0" y="0"/>
            <a:chExt cx="3345872" cy="939800"/>
          </a:xfrm>
        </p:grpSpPr>
        <p:sp>
          <p:nvSpPr>
            <p:cNvPr id="409" name="Matthew 7:15"/>
            <p:cNvSpPr txBox="1"/>
            <p:nvPr/>
          </p:nvSpPr>
          <p:spPr>
            <a:xfrm>
              <a:off x="76200" y="50800"/>
              <a:ext cx="3193473" cy="736600"/>
            </a:xfrm>
            <a:prstGeom prst="rect">
              <a:avLst/>
            </a:prstGeom>
            <a:solidFill>
              <a:srgbClr val="D6D3CB"/>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600">
                  <a:solidFill>
                    <a:srgbClr val="000000"/>
                  </a:solidFill>
                </a:defRPr>
              </a:lvl1pPr>
            </a:lstStyle>
            <a:p>
              <a:pPr/>
              <a:r>
                <a:t>Matthew 7:15</a:t>
              </a:r>
            </a:p>
          </p:txBody>
        </p:sp>
        <p:pic>
          <p:nvPicPr>
            <p:cNvPr id="408" name="Matthew 7:15" descr="Matthew 7:15"/>
            <p:cNvPicPr>
              <a:picLocks noChangeAspect="0"/>
            </p:cNvPicPr>
            <p:nvPr/>
          </p:nvPicPr>
          <p:blipFill>
            <a:blip r:embed="rId3">
              <a:extLst/>
            </a:blip>
            <a:stretch>
              <a:fillRect/>
            </a:stretch>
          </p:blipFill>
          <p:spPr>
            <a:xfrm>
              <a:off x="-1" y="-1"/>
              <a:ext cx="3345874" cy="939801"/>
            </a:xfrm>
            <a:prstGeom prst="rect">
              <a:avLst/>
            </a:prstGeom>
            <a:effectLst/>
          </p:spPr>
        </p:pic>
      </p:grpSp>
      <p:grpSp>
        <p:nvGrpSpPr>
          <p:cNvPr id="413" name="Salvation is by faith ONLY - baptism is NOT necessary …"/>
          <p:cNvGrpSpPr/>
          <p:nvPr/>
        </p:nvGrpSpPr>
        <p:grpSpPr>
          <a:xfrm>
            <a:off x="725414" y="2611275"/>
            <a:ext cx="6200628" cy="2165747"/>
            <a:chOff x="0" y="0"/>
            <a:chExt cx="6200626" cy="2165746"/>
          </a:xfrm>
        </p:grpSpPr>
        <p:sp>
          <p:nvSpPr>
            <p:cNvPr id="412" name="Salvation is by faith ONLY - baptism is NOT necessary …"/>
            <p:cNvSpPr/>
            <p:nvPr/>
          </p:nvSpPr>
          <p:spPr>
            <a:xfrm>
              <a:off x="25400" y="25400"/>
              <a:ext cx="5090547" cy="2114896"/>
            </a:xfrm>
            <a:prstGeom prst="wedgeEllipseCallout">
              <a:avLst>
                <a:gd name="adj1" fmla="val 71195"/>
                <a:gd name="adj2" fmla="val 13008"/>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800">
                  <a:solidFill>
                    <a:srgbClr val="202020"/>
                  </a:solidFill>
                </a:defRPr>
              </a:lvl1pPr>
            </a:lstStyle>
            <a:p>
              <a:pPr/>
              <a:r>
                <a:t>Salvation is by faith ONLY - baptism is NOT necessary …</a:t>
              </a:r>
            </a:p>
          </p:txBody>
        </p:sp>
        <p:pic>
          <p:nvPicPr>
            <p:cNvPr id="411" name="Salvation is by faith ONLY - baptism is NOT necessary …" descr="Salvation is by faith ONLY - baptism is NOT necessary …"/>
            <p:cNvPicPr>
              <a:picLocks noChangeAspect="0"/>
            </p:cNvPicPr>
            <p:nvPr/>
          </p:nvPicPr>
          <p:blipFill>
            <a:blip r:embed="rId4">
              <a:extLst/>
            </a:blip>
            <a:stretch>
              <a:fillRect/>
            </a:stretch>
          </p:blipFill>
          <p:spPr>
            <a:xfrm>
              <a:off x="-1" y="0"/>
              <a:ext cx="6200628" cy="2165747"/>
            </a:xfrm>
            <a:prstGeom prst="rect">
              <a:avLst/>
            </a:prstGeom>
            <a:effectLst/>
          </p:spPr>
        </p:pic>
      </p:grpSp>
      <p:sp>
        <p:nvSpPr>
          <p:cNvPr id="414" name="The impact of FALSE DOCTRINE:"/>
          <p:cNvSpPr txBox="1"/>
          <p:nvPr/>
        </p:nvSpPr>
        <p:spPr>
          <a:xfrm>
            <a:off x="4181295" y="2177187"/>
            <a:ext cx="8474535"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1052" indent="-401052" algn="l">
              <a:spcBef>
                <a:spcPts val="1200"/>
              </a:spcBef>
              <a:buSzPct val="75000"/>
              <a:buBlip>
                <a:blip r:embed="rId5"/>
              </a:buBlip>
              <a:defRPr b="1" sz="4000">
                <a:solidFill>
                  <a:srgbClr val="000000"/>
                </a:solidFill>
                <a:latin typeface="Century Gothic"/>
                <a:ea typeface="Century Gothic"/>
                <a:cs typeface="Century Gothic"/>
                <a:sym typeface="Century Gothic"/>
              </a:defRPr>
            </a:lvl1pPr>
          </a:lstStyle>
          <a:p>
            <a:pPr/>
            <a:r>
              <a:t>The impact of FALSE DOCTRINE:  </a:t>
            </a:r>
          </a:p>
        </p:txBody>
      </p:sp>
      <p:sp>
        <p:nvSpPr>
          <p:cNvPr id="415" name="BUT: Mk 16:16; Ac 2:38; 22:16; Rom. 6:3-6; Col. 2:12,13; 1 Pet 3:21; etc."/>
          <p:cNvSpPr txBox="1"/>
          <p:nvPr/>
        </p:nvSpPr>
        <p:spPr>
          <a:xfrm>
            <a:off x="44371" y="8499416"/>
            <a:ext cx="12916059" cy="647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300">
                <a:solidFill>
                  <a:srgbClr val="FFFFFF"/>
                </a:solidFill>
              </a:defRPr>
            </a:lvl1pPr>
          </a:lstStyle>
          <a:p>
            <a:pPr/>
            <a:r>
              <a:t>BUT: Mk 16:16; Ac 2:38; 22:16; Rom. 6:3-6; Col. 2:12,13; 1 Pet 3:21; etc.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13"/>
                                        </p:tgtEl>
                                        <p:attrNameLst>
                                          <p:attrName>style.visibility</p:attrName>
                                        </p:attrNameLst>
                                      </p:cBhvr>
                                      <p:to>
                                        <p:strVal val="visible"/>
                                      </p:to>
                                    </p:set>
                                    <p:animEffect filter="dissolve" transition="in">
                                      <p:cBhvr>
                                        <p:cTn id="7" dur="2000"/>
                                        <p:tgtEl>
                                          <p:spTgt spid="41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15"/>
                                        </p:tgtEl>
                                        <p:attrNameLst>
                                          <p:attrName>style.visibility</p:attrName>
                                        </p:attrNameLst>
                                      </p:cBhvr>
                                      <p:to>
                                        <p:strVal val="visible"/>
                                      </p:to>
                                    </p:set>
                                    <p:animEffect filter="wipe(left)" transition="in">
                                      <p:cBhvr>
                                        <p:cTn id="12" dur="1500"/>
                                        <p:tgtEl>
                                          <p:spTgt spid="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5" grpId="2"/>
      <p:bldP build="whole" bldLvl="1" animBg="1" rev="0" advAuto="0" spid="413"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7" name="Image" descr="Image"/>
          <p:cNvPicPr>
            <a:picLocks noChangeAspect="0"/>
          </p:cNvPicPr>
          <p:nvPr/>
        </p:nvPicPr>
        <p:blipFill>
          <a:blip r:embed="rId2">
            <a:extLst/>
          </a:blip>
          <a:srcRect l="0" t="20253" r="1510" b="20785"/>
          <a:stretch>
            <a:fillRect/>
          </a:stretch>
        </p:blipFill>
        <p:spPr>
          <a:xfrm>
            <a:off x="-3786" y="2994122"/>
            <a:ext cx="13012342" cy="6790239"/>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4559" y="0"/>
                </a:moveTo>
                <a:cubicBezTo>
                  <a:pt x="14383" y="3"/>
                  <a:pt x="14206" y="28"/>
                  <a:pt x="14172" y="75"/>
                </a:cubicBezTo>
                <a:cubicBezTo>
                  <a:pt x="14141" y="118"/>
                  <a:pt x="14023" y="155"/>
                  <a:pt x="13906" y="160"/>
                </a:cubicBezTo>
                <a:cubicBezTo>
                  <a:pt x="13710" y="169"/>
                  <a:pt x="13689" y="184"/>
                  <a:pt x="13590" y="374"/>
                </a:cubicBezTo>
                <a:cubicBezTo>
                  <a:pt x="13527" y="496"/>
                  <a:pt x="13437" y="595"/>
                  <a:pt x="13368" y="620"/>
                </a:cubicBezTo>
                <a:cubicBezTo>
                  <a:pt x="13305" y="643"/>
                  <a:pt x="13200" y="714"/>
                  <a:pt x="13137" y="776"/>
                </a:cubicBezTo>
                <a:cubicBezTo>
                  <a:pt x="13018" y="894"/>
                  <a:pt x="12749" y="1418"/>
                  <a:pt x="12748" y="1531"/>
                </a:cubicBezTo>
                <a:cubicBezTo>
                  <a:pt x="12747" y="1567"/>
                  <a:pt x="12701" y="1745"/>
                  <a:pt x="12646" y="1928"/>
                </a:cubicBezTo>
                <a:lnTo>
                  <a:pt x="12545" y="2258"/>
                </a:lnTo>
                <a:lnTo>
                  <a:pt x="12652" y="2420"/>
                </a:lnTo>
                <a:cubicBezTo>
                  <a:pt x="12768" y="2594"/>
                  <a:pt x="12761" y="2759"/>
                  <a:pt x="12642" y="2652"/>
                </a:cubicBezTo>
                <a:cubicBezTo>
                  <a:pt x="12606" y="2620"/>
                  <a:pt x="12576" y="2608"/>
                  <a:pt x="12576" y="2627"/>
                </a:cubicBezTo>
                <a:cubicBezTo>
                  <a:pt x="12576" y="2646"/>
                  <a:pt x="12534" y="2613"/>
                  <a:pt x="12482" y="2553"/>
                </a:cubicBezTo>
                <a:cubicBezTo>
                  <a:pt x="12354" y="2402"/>
                  <a:pt x="12152" y="2349"/>
                  <a:pt x="12009" y="2428"/>
                </a:cubicBezTo>
                <a:cubicBezTo>
                  <a:pt x="11981" y="2442"/>
                  <a:pt x="11959" y="2460"/>
                  <a:pt x="11939" y="2477"/>
                </a:cubicBezTo>
                <a:cubicBezTo>
                  <a:pt x="11926" y="2492"/>
                  <a:pt x="11912" y="2508"/>
                  <a:pt x="11899" y="2525"/>
                </a:cubicBezTo>
                <a:cubicBezTo>
                  <a:pt x="11897" y="2528"/>
                  <a:pt x="11891" y="2534"/>
                  <a:pt x="11891" y="2537"/>
                </a:cubicBezTo>
                <a:cubicBezTo>
                  <a:pt x="11891" y="2563"/>
                  <a:pt x="11837" y="2639"/>
                  <a:pt x="11771" y="2704"/>
                </a:cubicBezTo>
                <a:cubicBezTo>
                  <a:pt x="11704" y="2769"/>
                  <a:pt x="11636" y="2884"/>
                  <a:pt x="11619" y="2960"/>
                </a:cubicBezTo>
                <a:cubicBezTo>
                  <a:pt x="11584" y="3114"/>
                  <a:pt x="11479" y="3248"/>
                  <a:pt x="11217" y="3471"/>
                </a:cubicBezTo>
                <a:lnTo>
                  <a:pt x="11041" y="3623"/>
                </a:lnTo>
                <a:lnTo>
                  <a:pt x="10949" y="3504"/>
                </a:lnTo>
                <a:cubicBezTo>
                  <a:pt x="10836" y="3356"/>
                  <a:pt x="10779" y="3425"/>
                  <a:pt x="10784" y="3709"/>
                </a:cubicBezTo>
                <a:cubicBezTo>
                  <a:pt x="10786" y="3859"/>
                  <a:pt x="10767" y="3930"/>
                  <a:pt x="10704" y="3999"/>
                </a:cubicBezTo>
                <a:cubicBezTo>
                  <a:pt x="10590" y="4124"/>
                  <a:pt x="10555" y="4067"/>
                  <a:pt x="10555" y="3763"/>
                </a:cubicBezTo>
                <a:cubicBezTo>
                  <a:pt x="10555" y="3522"/>
                  <a:pt x="10549" y="3507"/>
                  <a:pt x="10478" y="3543"/>
                </a:cubicBezTo>
                <a:cubicBezTo>
                  <a:pt x="10373" y="3596"/>
                  <a:pt x="10286" y="3787"/>
                  <a:pt x="10259" y="4028"/>
                </a:cubicBezTo>
                <a:cubicBezTo>
                  <a:pt x="10246" y="4138"/>
                  <a:pt x="10191" y="4312"/>
                  <a:pt x="10138" y="4416"/>
                </a:cubicBezTo>
                <a:cubicBezTo>
                  <a:pt x="10084" y="4519"/>
                  <a:pt x="10040" y="4650"/>
                  <a:pt x="10040" y="4706"/>
                </a:cubicBezTo>
                <a:cubicBezTo>
                  <a:pt x="10040" y="4762"/>
                  <a:pt x="9985" y="4895"/>
                  <a:pt x="9918" y="5004"/>
                </a:cubicBezTo>
                <a:cubicBezTo>
                  <a:pt x="9693" y="5363"/>
                  <a:pt x="9542" y="6135"/>
                  <a:pt x="9657" y="6328"/>
                </a:cubicBezTo>
                <a:cubicBezTo>
                  <a:pt x="9680" y="6366"/>
                  <a:pt x="9698" y="6422"/>
                  <a:pt x="9698" y="6452"/>
                </a:cubicBezTo>
                <a:cubicBezTo>
                  <a:pt x="9698" y="6482"/>
                  <a:pt x="9739" y="6646"/>
                  <a:pt x="9790" y="6819"/>
                </a:cubicBezTo>
                <a:lnTo>
                  <a:pt x="9882" y="7135"/>
                </a:lnTo>
                <a:lnTo>
                  <a:pt x="9802" y="7243"/>
                </a:lnTo>
                <a:cubicBezTo>
                  <a:pt x="9757" y="7304"/>
                  <a:pt x="9688" y="7326"/>
                  <a:pt x="9620" y="7315"/>
                </a:cubicBezTo>
                <a:cubicBezTo>
                  <a:pt x="9606" y="7326"/>
                  <a:pt x="9593" y="7332"/>
                  <a:pt x="9579" y="7346"/>
                </a:cubicBezTo>
                <a:cubicBezTo>
                  <a:pt x="9513" y="7407"/>
                  <a:pt x="9452" y="7450"/>
                  <a:pt x="9435" y="7448"/>
                </a:cubicBezTo>
                <a:cubicBezTo>
                  <a:pt x="9414" y="7504"/>
                  <a:pt x="9375" y="7521"/>
                  <a:pt x="9333" y="7487"/>
                </a:cubicBezTo>
                <a:cubicBezTo>
                  <a:pt x="9231" y="7526"/>
                  <a:pt x="9091" y="7597"/>
                  <a:pt x="9060" y="7638"/>
                </a:cubicBezTo>
                <a:cubicBezTo>
                  <a:pt x="9060" y="7639"/>
                  <a:pt x="9060" y="7638"/>
                  <a:pt x="9060" y="7638"/>
                </a:cubicBezTo>
                <a:cubicBezTo>
                  <a:pt x="9062" y="7722"/>
                  <a:pt x="9008" y="7792"/>
                  <a:pt x="8892" y="7838"/>
                </a:cubicBezTo>
                <a:cubicBezTo>
                  <a:pt x="8836" y="7861"/>
                  <a:pt x="8745" y="7915"/>
                  <a:pt x="8691" y="7960"/>
                </a:cubicBezTo>
                <a:cubicBezTo>
                  <a:pt x="8637" y="8006"/>
                  <a:pt x="8581" y="8023"/>
                  <a:pt x="8567" y="7997"/>
                </a:cubicBezTo>
                <a:cubicBezTo>
                  <a:pt x="8553" y="7971"/>
                  <a:pt x="8570" y="7755"/>
                  <a:pt x="8607" y="7518"/>
                </a:cubicBezTo>
                <a:cubicBezTo>
                  <a:pt x="8643" y="7282"/>
                  <a:pt x="8693" y="6948"/>
                  <a:pt x="8716" y="6775"/>
                </a:cubicBezTo>
                <a:cubicBezTo>
                  <a:pt x="8754" y="6492"/>
                  <a:pt x="8768" y="6458"/>
                  <a:pt x="8860" y="6432"/>
                </a:cubicBezTo>
                <a:cubicBezTo>
                  <a:pt x="8947" y="6407"/>
                  <a:pt x="8962" y="6375"/>
                  <a:pt x="8972" y="6203"/>
                </a:cubicBezTo>
                <a:cubicBezTo>
                  <a:pt x="8982" y="6005"/>
                  <a:pt x="8982" y="6004"/>
                  <a:pt x="8927" y="6132"/>
                </a:cubicBezTo>
                <a:cubicBezTo>
                  <a:pt x="8859" y="6291"/>
                  <a:pt x="8799" y="6247"/>
                  <a:pt x="8827" y="6058"/>
                </a:cubicBezTo>
                <a:cubicBezTo>
                  <a:pt x="8844" y="5945"/>
                  <a:pt x="8831" y="5908"/>
                  <a:pt x="8756" y="5861"/>
                </a:cubicBezTo>
                <a:cubicBezTo>
                  <a:pt x="8706" y="5829"/>
                  <a:pt x="8674" y="5778"/>
                  <a:pt x="8685" y="5750"/>
                </a:cubicBezTo>
                <a:cubicBezTo>
                  <a:pt x="8695" y="5722"/>
                  <a:pt x="8677" y="5681"/>
                  <a:pt x="8644" y="5660"/>
                </a:cubicBezTo>
                <a:cubicBezTo>
                  <a:pt x="8561" y="5607"/>
                  <a:pt x="8412" y="5900"/>
                  <a:pt x="8381" y="6175"/>
                </a:cubicBezTo>
                <a:cubicBezTo>
                  <a:pt x="8361" y="6348"/>
                  <a:pt x="8371" y="6425"/>
                  <a:pt x="8427" y="6552"/>
                </a:cubicBezTo>
                <a:lnTo>
                  <a:pt x="8497" y="6711"/>
                </a:lnTo>
                <a:lnTo>
                  <a:pt x="8399" y="6875"/>
                </a:lnTo>
                <a:cubicBezTo>
                  <a:pt x="8386" y="6896"/>
                  <a:pt x="8385" y="6903"/>
                  <a:pt x="8376" y="6920"/>
                </a:cubicBezTo>
                <a:cubicBezTo>
                  <a:pt x="8374" y="6969"/>
                  <a:pt x="8370" y="7026"/>
                  <a:pt x="8362" y="7111"/>
                </a:cubicBezTo>
                <a:cubicBezTo>
                  <a:pt x="8393" y="7154"/>
                  <a:pt x="8392" y="7208"/>
                  <a:pt x="8359" y="7405"/>
                </a:cubicBezTo>
                <a:cubicBezTo>
                  <a:pt x="8335" y="7546"/>
                  <a:pt x="8318" y="7684"/>
                  <a:pt x="8323" y="7712"/>
                </a:cubicBezTo>
                <a:cubicBezTo>
                  <a:pt x="8340" y="7825"/>
                  <a:pt x="8187" y="8017"/>
                  <a:pt x="8101" y="7989"/>
                </a:cubicBezTo>
                <a:cubicBezTo>
                  <a:pt x="8045" y="7971"/>
                  <a:pt x="7988" y="8003"/>
                  <a:pt x="7939" y="8078"/>
                </a:cubicBezTo>
                <a:cubicBezTo>
                  <a:pt x="7845" y="8222"/>
                  <a:pt x="7723" y="8286"/>
                  <a:pt x="7694" y="8208"/>
                </a:cubicBezTo>
                <a:cubicBezTo>
                  <a:pt x="7652" y="8095"/>
                  <a:pt x="7416" y="8144"/>
                  <a:pt x="7285" y="8292"/>
                </a:cubicBezTo>
                <a:cubicBezTo>
                  <a:pt x="7167" y="8426"/>
                  <a:pt x="7154" y="8429"/>
                  <a:pt x="7077" y="8345"/>
                </a:cubicBezTo>
                <a:cubicBezTo>
                  <a:pt x="7026" y="8289"/>
                  <a:pt x="7000" y="8214"/>
                  <a:pt x="7008" y="8145"/>
                </a:cubicBezTo>
                <a:cubicBezTo>
                  <a:pt x="7025" y="7991"/>
                  <a:pt x="7059" y="7913"/>
                  <a:pt x="7091" y="7946"/>
                </a:cubicBezTo>
                <a:cubicBezTo>
                  <a:pt x="7132" y="7988"/>
                  <a:pt x="7241" y="7765"/>
                  <a:pt x="7214" y="7694"/>
                </a:cubicBezTo>
                <a:cubicBezTo>
                  <a:pt x="7202" y="7660"/>
                  <a:pt x="7223" y="7537"/>
                  <a:pt x="7261" y="7419"/>
                </a:cubicBezTo>
                <a:cubicBezTo>
                  <a:pt x="7298" y="7301"/>
                  <a:pt x="7335" y="7108"/>
                  <a:pt x="7342" y="6991"/>
                </a:cubicBezTo>
                <a:cubicBezTo>
                  <a:pt x="7352" y="6806"/>
                  <a:pt x="7342" y="6772"/>
                  <a:pt x="7266" y="6727"/>
                </a:cubicBezTo>
                <a:cubicBezTo>
                  <a:pt x="7218" y="6698"/>
                  <a:pt x="7121" y="6594"/>
                  <a:pt x="7048" y="6497"/>
                </a:cubicBezTo>
                <a:cubicBezTo>
                  <a:pt x="6883" y="6275"/>
                  <a:pt x="6676" y="6220"/>
                  <a:pt x="6357" y="6312"/>
                </a:cubicBezTo>
                <a:cubicBezTo>
                  <a:pt x="6225" y="6350"/>
                  <a:pt x="6094" y="6389"/>
                  <a:pt x="6066" y="6396"/>
                </a:cubicBezTo>
                <a:cubicBezTo>
                  <a:pt x="6037" y="6404"/>
                  <a:pt x="5960" y="6493"/>
                  <a:pt x="5895" y="6593"/>
                </a:cubicBezTo>
                <a:cubicBezTo>
                  <a:pt x="5829" y="6694"/>
                  <a:pt x="5755" y="6775"/>
                  <a:pt x="5730" y="6775"/>
                </a:cubicBezTo>
                <a:cubicBezTo>
                  <a:pt x="5705" y="6775"/>
                  <a:pt x="5692" y="6796"/>
                  <a:pt x="5701" y="6822"/>
                </a:cubicBezTo>
                <a:cubicBezTo>
                  <a:pt x="5712" y="6850"/>
                  <a:pt x="5672" y="6934"/>
                  <a:pt x="5628" y="6998"/>
                </a:cubicBezTo>
                <a:cubicBezTo>
                  <a:pt x="5625" y="7005"/>
                  <a:pt x="5622" y="7030"/>
                  <a:pt x="5620" y="7032"/>
                </a:cubicBezTo>
                <a:cubicBezTo>
                  <a:pt x="5617" y="7035"/>
                  <a:pt x="5612" y="7025"/>
                  <a:pt x="5608" y="7025"/>
                </a:cubicBezTo>
                <a:cubicBezTo>
                  <a:pt x="5583" y="7058"/>
                  <a:pt x="5560" y="7083"/>
                  <a:pt x="5547" y="7077"/>
                </a:cubicBezTo>
                <a:cubicBezTo>
                  <a:pt x="5535" y="7071"/>
                  <a:pt x="5516" y="7144"/>
                  <a:pt x="5504" y="7239"/>
                </a:cubicBezTo>
                <a:cubicBezTo>
                  <a:pt x="5476" y="7473"/>
                  <a:pt x="5348" y="7773"/>
                  <a:pt x="5305" y="7703"/>
                </a:cubicBezTo>
                <a:cubicBezTo>
                  <a:pt x="5238" y="7590"/>
                  <a:pt x="5247" y="7162"/>
                  <a:pt x="5321" y="6995"/>
                </a:cubicBezTo>
                <a:cubicBezTo>
                  <a:pt x="5410" y="6794"/>
                  <a:pt x="5413" y="6498"/>
                  <a:pt x="5328" y="6394"/>
                </a:cubicBezTo>
                <a:cubicBezTo>
                  <a:pt x="5235" y="6281"/>
                  <a:pt x="5114" y="6300"/>
                  <a:pt x="5071" y="6432"/>
                </a:cubicBezTo>
                <a:cubicBezTo>
                  <a:pt x="5051" y="6495"/>
                  <a:pt x="5011" y="6546"/>
                  <a:pt x="4982" y="6546"/>
                </a:cubicBezTo>
                <a:cubicBezTo>
                  <a:pt x="4954" y="6546"/>
                  <a:pt x="4940" y="6573"/>
                  <a:pt x="4953" y="6607"/>
                </a:cubicBezTo>
                <a:cubicBezTo>
                  <a:pt x="4965" y="6641"/>
                  <a:pt x="4942" y="6726"/>
                  <a:pt x="4902" y="6798"/>
                </a:cubicBezTo>
                <a:cubicBezTo>
                  <a:pt x="4826" y="6933"/>
                  <a:pt x="4833" y="7087"/>
                  <a:pt x="4919" y="7142"/>
                </a:cubicBezTo>
                <a:cubicBezTo>
                  <a:pt x="4946" y="7159"/>
                  <a:pt x="4969" y="7236"/>
                  <a:pt x="4969" y="7314"/>
                </a:cubicBezTo>
                <a:cubicBezTo>
                  <a:pt x="4969" y="7392"/>
                  <a:pt x="4981" y="7468"/>
                  <a:pt x="4996" y="7483"/>
                </a:cubicBezTo>
                <a:cubicBezTo>
                  <a:pt x="5010" y="7498"/>
                  <a:pt x="5022" y="7584"/>
                  <a:pt x="5019" y="7672"/>
                </a:cubicBezTo>
                <a:cubicBezTo>
                  <a:pt x="5017" y="7788"/>
                  <a:pt x="4988" y="7856"/>
                  <a:pt x="4921" y="7911"/>
                </a:cubicBezTo>
                <a:cubicBezTo>
                  <a:pt x="4869" y="7953"/>
                  <a:pt x="4763" y="8100"/>
                  <a:pt x="4686" y="8237"/>
                </a:cubicBezTo>
                <a:cubicBezTo>
                  <a:pt x="4538" y="8500"/>
                  <a:pt x="4504" y="8506"/>
                  <a:pt x="4453" y="8286"/>
                </a:cubicBezTo>
                <a:cubicBezTo>
                  <a:pt x="4409" y="8092"/>
                  <a:pt x="4226" y="7975"/>
                  <a:pt x="4116" y="8070"/>
                </a:cubicBezTo>
                <a:cubicBezTo>
                  <a:pt x="3995" y="8175"/>
                  <a:pt x="3971" y="8121"/>
                  <a:pt x="3994" y="7787"/>
                </a:cubicBezTo>
                <a:cubicBezTo>
                  <a:pt x="4024" y="7364"/>
                  <a:pt x="4035" y="7321"/>
                  <a:pt x="4093" y="7401"/>
                </a:cubicBezTo>
                <a:cubicBezTo>
                  <a:pt x="4151" y="7481"/>
                  <a:pt x="4191" y="7400"/>
                  <a:pt x="4160" y="7267"/>
                </a:cubicBezTo>
                <a:cubicBezTo>
                  <a:pt x="4149" y="7217"/>
                  <a:pt x="4163" y="7113"/>
                  <a:pt x="4193" y="7038"/>
                </a:cubicBezTo>
                <a:cubicBezTo>
                  <a:pt x="4270" y="6841"/>
                  <a:pt x="4204" y="6590"/>
                  <a:pt x="4035" y="6432"/>
                </a:cubicBezTo>
                <a:cubicBezTo>
                  <a:pt x="3875" y="6281"/>
                  <a:pt x="3816" y="6311"/>
                  <a:pt x="3750" y="6574"/>
                </a:cubicBezTo>
                <a:cubicBezTo>
                  <a:pt x="3723" y="6681"/>
                  <a:pt x="3681" y="6766"/>
                  <a:pt x="3652" y="6771"/>
                </a:cubicBezTo>
                <a:cubicBezTo>
                  <a:pt x="3644" y="6826"/>
                  <a:pt x="3639" y="6877"/>
                  <a:pt x="3637" y="6925"/>
                </a:cubicBezTo>
                <a:cubicBezTo>
                  <a:pt x="3652" y="6947"/>
                  <a:pt x="3657" y="6983"/>
                  <a:pt x="3646" y="7012"/>
                </a:cubicBezTo>
                <a:cubicBezTo>
                  <a:pt x="3635" y="7044"/>
                  <a:pt x="3657" y="7127"/>
                  <a:pt x="3697" y="7197"/>
                </a:cubicBezTo>
                <a:cubicBezTo>
                  <a:pt x="3744" y="7280"/>
                  <a:pt x="3762" y="7371"/>
                  <a:pt x="3751" y="7464"/>
                </a:cubicBezTo>
                <a:cubicBezTo>
                  <a:pt x="3742" y="7541"/>
                  <a:pt x="3727" y="7820"/>
                  <a:pt x="3719" y="8083"/>
                </a:cubicBezTo>
                <a:cubicBezTo>
                  <a:pt x="3699" y="8726"/>
                  <a:pt x="3670" y="8776"/>
                  <a:pt x="3461" y="8521"/>
                </a:cubicBezTo>
                <a:cubicBezTo>
                  <a:pt x="3372" y="8411"/>
                  <a:pt x="3281" y="8320"/>
                  <a:pt x="3261" y="8320"/>
                </a:cubicBezTo>
                <a:cubicBezTo>
                  <a:pt x="3241" y="8320"/>
                  <a:pt x="3209" y="8275"/>
                  <a:pt x="3190" y="8220"/>
                </a:cubicBezTo>
                <a:cubicBezTo>
                  <a:pt x="3171" y="8165"/>
                  <a:pt x="3154" y="8141"/>
                  <a:pt x="3154" y="8166"/>
                </a:cubicBezTo>
                <a:cubicBezTo>
                  <a:pt x="3153" y="8191"/>
                  <a:pt x="3119" y="8174"/>
                  <a:pt x="3078" y="8126"/>
                </a:cubicBezTo>
                <a:cubicBezTo>
                  <a:pt x="3025" y="8064"/>
                  <a:pt x="2990" y="8055"/>
                  <a:pt x="2960" y="8097"/>
                </a:cubicBezTo>
                <a:cubicBezTo>
                  <a:pt x="2861" y="8234"/>
                  <a:pt x="2763" y="7699"/>
                  <a:pt x="2760" y="7003"/>
                </a:cubicBezTo>
                <a:lnTo>
                  <a:pt x="2758" y="6632"/>
                </a:lnTo>
                <a:lnTo>
                  <a:pt x="2647" y="6615"/>
                </a:lnTo>
                <a:cubicBezTo>
                  <a:pt x="2517" y="6594"/>
                  <a:pt x="2509" y="6616"/>
                  <a:pt x="2492" y="7101"/>
                </a:cubicBezTo>
                <a:cubicBezTo>
                  <a:pt x="2488" y="7212"/>
                  <a:pt x="2478" y="7316"/>
                  <a:pt x="2466" y="7400"/>
                </a:cubicBezTo>
                <a:cubicBezTo>
                  <a:pt x="2470" y="7408"/>
                  <a:pt x="2472" y="7419"/>
                  <a:pt x="2478" y="7426"/>
                </a:cubicBezTo>
                <a:cubicBezTo>
                  <a:pt x="2504" y="7462"/>
                  <a:pt x="2545" y="7678"/>
                  <a:pt x="2568" y="7906"/>
                </a:cubicBezTo>
                <a:cubicBezTo>
                  <a:pt x="2570" y="7922"/>
                  <a:pt x="2568" y="7922"/>
                  <a:pt x="2570" y="7938"/>
                </a:cubicBezTo>
                <a:cubicBezTo>
                  <a:pt x="2621" y="8053"/>
                  <a:pt x="2649" y="8263"/>
                  <a:pt x="2619" y="8392"/>
                </a:cubicBezTo>
                <a:cubicBezTo>
                  <a:pt x="2608" y="8440"/>
                  <a:pt x="2614" y="8495"/>
                  <a:pt x="2632" y="8513"/>
                </a:cubicBezTo>
                <a:cubicBezTo>
                  <a:pt x="2679" y="8561"/>
                  <a:pt x="2630" y="8900"/>
                  <a:pt x="2567" y="8966"/>
                </a:cubicBezTo>
                <a:cubicBezTo>
                  <a:pt x="2491" y="9046"/>
                  <a:pt x="2262" y="8963"/>
                  <a:pt x="2236" y="8846"/>
                </a:cubicBezTo>
                <a:cubicBezTo>
                  <a:pt x="2210" y="8730"/>
                  <a:pt x="2135" y="8623"/>
                  <a:pt x="2030" y="8550"/>
                </a:cubicBezTo>
                <a:cubicBezTo>
                  <a:pt x="1971" y="8509"/>
                  <a:pt x="1953" y="8449"/>
                  <a:pt x="1953" y="8297"/>
                </a:cubicBezTo>
                <a:cubicBezTo>
                  <a:pt x="1953" y="8188"/>
                  <a:pt x="1936" y="8080"/>
                  <a:pt x="1916" y="8059"/>
                </a:cubicBezTo>
                <a:cubicBezTo>
                  <a:pt x="1895" y="8038"/>
                  <a:pt x="1887" y="7970"/>
                  <a:pt x="1897" y="7907"/>
                </a:cubicBezTo>
                <a:cubicBezTo>
                  <a:pt x="1906" y="7845"/>
                  <a:pt x="1906" y="7758"/>
                  <a:pt x="1895" y="7714"/>
                </a:cubicBezTo>
                <a:cubicBezTo>
                  <a:pt x="1870" y="7606"/>
                  <a:pt x="1598" y="7607"/>
                  <a:pt x="1544" y="7715"/>
                </a:cubicBezTo>
                <a:cubicBezTo>
                  <a:pt x="1510" y="7785"/>
                  <a:pt x="1486" y="7776"/>
                  <a:pt x="1382" y="7659"/>
                </a:cubicBezTo>
                <a:cubicBezTo>
                  <a:pt x="1257" y="7517"/>
                  <a:pt x="1170" y="7386"/>
                  <a:pt x="633" y="6530"/>
                </a:cubicBezTo>
                <a:cubicBezTo>
                  <a:pt x="325" y="6039"/>
                  <a:pt x="85" y="5706"/>
                  <a:pt x="30" y="5693"/>
                </a:cubicBezTo>
                <a:cubicBezTo>
                  <a:pt x="28" y="5737"/>
                  <a:pt x="26" y="5898"/>
                  <a:pt x="24" y="5967"/>
                </a:cubicBezTo>
                <a:cubicBezTo>
                  <a:pt x="11" y="6365"/>
                  <a:pt x="0" y="11184"/>
                  <a:pt x="0" y="17332"/>
                </a:cubicBezTo>
                <a:cubicBezTo>
                  <a:pt x="0" y="17378"/>
                  <a:pt x="0" y="17403"/>
                  <a:pt x="0" y="17449"/>
                </a:cubicBezTo>
                <a:lnTo>
                  <a:pt x="0" y="21597"/>
                </a:lnTo>
                <a:lnTo>
                  <a:pt x="21600" y="21597"/>
                </a:lnTo>
                <a:lnTo>
                  <a:pt x="21600" y="6697"/>
                </a:lnTo>
                <a:lnTo>
                  <a:pt x="21400" y="6700"/>
                </a:lnTo>
                <a:cubicBezTo>
                  <a:pt x="21108" y="6706"/>
                  <a:pt x="20856" y="6724"/>
                  <a:pt x="20841" y="6740"/>
                </a:cubicBezTo>
                <a:cubicBezTo>
                  <a:pt x="20826" y="6756"/>
                  <a:pt x="20575" y="6799"/>
                  <a:pt x="20284" y="6836"/>
                </a:cubicBezTo>
                <a:cubicBezTo>
                  <a:pt x="19993" y="6872"/>
                  <a:pt x="19739" y="6924"/>
                  <a:pt x="19720" y="6950"/>
                </a:cubicBezTo>
                <a:cubicBezTo>
                  <a:pt x="19700" y="6976"/>
                  <a:pt x="19642" y="6989"/>
                  <a:pt x="19590" y="6979"/>
                </a:cubicBezTo>
                <a:cubicBezTo>
                  <a:pt x="19538" y="6970"/>
                  <a:pt x="19488" y="6984"/>
                  <a:pt x="19478" y="7011"/>
                </a:cubicBezTo>
                <a:cubicBezTo>
                  <a:pt x="19468" y="7038"/>
                  <a:pt x="19408" y="7062"/>
                  <a:pt x="19344" y="7062"/>
                </a:cubicBezTo>
                <a:cubicBezTo>
                  <a:pt x="19281" y="7062"/>
                  <a:pt x="19191" y="7085"/>
                  <a:pt x="19146" y="7113"/>
                </a:cubicBezTo>
                <a:cubicBezTo>
                  <a:pt x="19101" y="7142"/>
                  <a:pt x="19011" y="7181"/>
                  <a:pt x="18947" y="7199"/>
                </a:cubicBezTo>
                <a:cubicBezTo>
                  <a:pt x="18883" y="7218"/>
                  <a:pt x="18770" y="7257"/>
                  <a:pt x="18695" y="7286"/>
                </a:cubicBezTo>
                <a:cubicBezTo>
                  <a:pt x="18621" y="7316"/>
                  <a:pt x="18550" y="7329"/>
                  <a:pt x="18538" y="7316"/>
                </a:cubicBezTo>
                <a:cubicBezTo>
                  <a:pt x="18526" y="7304"/>
                  <a:pt x="18434" y="7347"/>
                  <a:pt x="18334" y="7410"/>
                </a:cubicBezTo>
                <a:cubicBezTo>
                  <a:pt x="18235" y="7473"/>
                  <a:pt x="18129" y="7518"/>
                  <a:pt x="18098" y="7512"/>
                </a:cubicBezTo>
                <a:cubicBezTo>
                  <a:pt x="18067" y="7506"/>
                  <a:pt x="18014" y="7522"/>
                  <a:pt x="17981" y="7546"/>
                </a:cubicBezTo>
                <a:cubicBezTo>
                  <a:pt x="17947" y="7571"/>
                  <a:pt x="17909" y="7575"/>
                  <a:pt x="17898" y="7555"/>
                </a:cubicBezTo>
                <a:cubicBezTo>
                  <a:pt x="17886" y="7535"/>
                  <a:pt x="17852" y="7557"/>
                  <a:pt x="17822" y="7602"/>
                </a:cubicBezTo>
                <a:cubicBezTo>
                  <a:pt x="17793" y="7647"/>
                  <a:pt x="17675" y="7721"/>
                  <a:pt x="17562" y="7767"/>
                </a:cubicBezTo>
                <a:cubicBezTo>
                  <a:pt x="17449" y="7814"/>
                  <a:pt x="17243" y="7908"/>
                  <a:pt x="17105" y="7977"/>
                </a:cubicBezTo>
                <a:cubicBezTo>
                  <a:pt x="16967" y="8045"/>
                  <a:pt x="16844" y="8086"/>
                  <a:pt x="16833" y="8066"/>
                </a:cubicBezTo>
                <a:cubicBezTo>
                  <a:pt x="16799" y="8010"/>
                  <a:pt x="16793" y="7886"/>
                  <a:pt x="16773" y="6921"/>
                </a:cubicBezTo>
                <a:cubicBezTo>
                  <a:pt x="16763" y="6419"/>
                  <a:pt x="16747" y="5998"/>
                  <a:pt x="16739" y="5985"/>
                </a:cubicBezTo>
                <a:cubicBezTo>
                  <a:pt x="16731" y="5971"/>
                  <a:pt x="16697" y="5979"/>
                  <a:pt x="16664" y="6004"/>
                </a:cubicBezTo>
                <a:cubicBezTo>
                  <a:pt x="16630" y="6028"/>
                  <a:pt x="16587" y="6042"/>
                  <a:pt x="16568" y="6034"/>
                </a:cubicBezTo>
                <a:cubicBezTo>
                  <a:pt x="16549" y="6026"/>
                  <a:pt x="16511" y="6011"/>
                  <a:pt x="16482" y="6001"/>
                </a:cubicBezTo>
                <a:cubicBezTo>
                  <a:pt x="16454" y="5991"/>
                  <a:pt x="16423" y="5978"/>
                  <a:pt x="16414" y="5973"/>
                </a:cubicBezTo>
                <a:cubicBezTo>
                  <a:pt x="16405" y="5969"/>
                  <a:pt x="16287" y="5969"/>
                  <a:pt x="16152" y="5973"/>
                </a:cubicBezTo>
                <a:cubicBezTo>
                  <a:pt x="15954" y="5980"/>
                  <a:pt x="15899" y="5962"/>
                  <a:pt x="15873" y="5884"/>
                </a:cubicBezTo>
                <a:cubicBezTo>
                  <a:pt x="15851" y="5818"/>
                  <a:pt x="15834" y="5808"/>
                  <a:pt x="15818" y="5852"/>
                </a:cubicBezTo>
                <a:cubicBezTo>
                  <a:pt x="15772" y="5976"/>
                  <a:pt x="15608" y="5922"/>
                  <a:pt x="15509" y="5750"/>
                </a:cubicBezTo>
                <a:cubicBezTo>
                  <a:pt x="15439" y="5627"/>
                  <a:pt x="15411" y="5515"/>
                  <a:pt x="15404" y="5326"/>
                </a:cubicBezTo>
                <a:cubicBezTo>
                  <a:pt x="15393" y="5026"/>
                  <a:pt x="15369" y="4943"/>
                  <a:pt x="15293" y="4943"/>
                </a:cubicBezTo>
                <a:cubicBezTo>
                  <a:pt x="15262" y="4943"/>
                  <a:pt x="15210" y="4902"/>
                  <a:pt x="15177" y="4852"/>
                </a:cubicBezTo>
                <a:cubicBezTo>
                  <a:pt x="15124" y="4771"/>
                  <a:pt x="15110" y="4771"/>
                  <a:pt x="15038" y="4850"/>
                </a:cubicBezTo>
                <a:cubicBezTo>
                  <a:pt x="14963" y="4932"/>
                  <a:pt x="14862" y="4946"/>
                  <a:pt x="14822" y="4879"/>
                </a:cubicBezTo>
                <a:cubicBezTo>
                  <a:pt x="14812" y="4862"/>
                  <a:pt x="14789" y="4723"/>
                  <a:pt x="14772" y="4570"/>
                </a:cubicBezTo>
                <a:cubicBezTo>
                  <a:pt x="14745" y="4323"/>
                  <a:pt x="14749" y="4277"/>
                  <a:pt x="14813" y="4166"/>
                </a:cubicBezTo>
                <a:cubicBezTo>
                  <a:pt x="14865" y="4075"/>
                  <a:pt x="14905" y="4053"/>
                  <a:pt x="14955" y="4084"/>
                </a:cubicBezTo>
                <a:cubicBezTo>
                  <a:pt x="15095" y="4170"/>
                  <a:pt x="15201" y="4010"/>
                  <a:pt x="15316" y="3541"/>
                </a:cubicBezTo>
                <a:cubicBezTo>
                  <a:pt x="15397" y="3212"/>
                  <a:pt x="15494" y="2093"/>
                  <a:pt x="15446" y="2044"/>
                </a:cubicBezTo>
                <a:cubicBezTo>
                  <a:pt x="15428" y="2025"/>
                  <a:pt x="15430" y="1985"/>
                  <a:pt x="15451" y="1949"/>
                </a:cubicBezTo>
                <a:cubicBezTo>
                  <a:pt x="15472" y="1915"/>
                  <a:pt x="15489" y="1811"/>
                  <a:pt x="15489" y="1718"/>
                </a:cubicBezTo>
                <a:cubicBezTo>
                  <a:pt x="15489" y="1622"/>
                  <a:pt x="15529" y="1461"/>
                  <a:pt x="15583" y="1343"/>
                </a:cubicBezTo>
                <a:cubicBezTo>
                  <a:pt x="15688" y="1113"/>
                  <a:pt x="15709" y="959"/>
                  <a:pt x="15639" y="914"/>
                </a:cubicBezTo>
                <a:cubicBezTo>
                  <a:pt x="15613" y="898"/>
                  <a:pt x="15591" y="851"/>
                  <a:pt x="15590" y="811"/>
                </a:cubicBezTo>
                <a:cubicBezTo>
                  <a:pt x="15590" y="721"/>
                  <a:pt x="15197" y="228"/>
                  <a:pt x="15078" y="167"/>
                </a:cubicBezTo>
                <a:cubicBezTo>
                  <a:pt x="15031" y="143"/>
                  <a:pt x="14972" y="95"/>
                  <a:pt x="14947" y="62"/>
                </a:cubicBezTo>
                <a:cubicBezTo>
                  <a:pt x="14913" y="16"/>
                  <a:pt x="14736" y="-3"/>
                  <a:pt x="14559" y="0"/>
                </a:cubicBezTo>
                <a:close/>
                <a:moveTo>
                  <a:pt x="21038" y="3341"/>
                </a:moveTo>
                <a:cubicBezTo>
                  <a:pt x="21027" y="3341"/>
                  <a:pt x="21021" y="3349"/>
                  <a:pt x="21014" y="3355"/>
                </a:cubicBezTo>
                <a:cubicBezTo>
                  <a:pt x="21004" y="3381"/>
                  <a:pt x="21001" y="3417"/>
                  <a:pt x="20999" y="3455"/>
                </a:cubicBezTo>
                <a:cubicBezTo>
                  <a:pt x="21003" y="3503"/>
                  <a:pt x="21014" y="3561"/>
                  <a:pt x="21039" y="3634"/>
                </a:cubicBezTo>
                <a:cubicBezTo>
                  <a:pt x="21043" y="3634"/>
                  <a:pt x="21044" y="3641"/>
                  <a:pt x="21049" y="3639"/>
                </a:cubicBezTo>
                <a:cubicBezTo>
                  <a:pt x="21131" y="3616"/>
                  <a:pt x="21148" y="3719"/>
                  <a:pt x="21083" y="3798"/>
                </a:cubicBezTo>
                <a:cubicBezTo>
                  <a:pt x="21093" y="3852"/>
                  <a:pt x="21098" y="3898"/>
                  <a:pt x="21091" y="3917"/>
                </a:cubicBezTo>
                <a:cubicBezTo>
                  <a:pt x="21075" y="3959"/>
                  <a:pt x="21095" y="3974"/>
                  <a:pt x="21147" y="3961"/>
                </a:cubicBezTo>
                <a:cubicBezTo>
                  <a:pt x="21264" y="3934"/>
                  <a:pt x="21280" y="3662"/>
                  <a:pt x="21171" y="3565"/>
                </a:cubicBezTo>
                <a:cubicBezTo>
                  <a:pt x="21128" y="3526"/>
                  <a:pt x="21084" y="3492"/>
                  <a:pt x="21074" y="3489"/>
                </a:cubicBezTo>
                <a:cubicBezTo>
                  <a:pt x="21065" y="3487"/>
                  <a:pt x="21059" y="3452"/>
                  <a:pt x="21062" y="3412"/>
                </a:cubicBezTo>
                <a:cubicBezTo>
                  <a:pt x="21064" y="3373"/>
                  <a:pt x="21054" y="3341"/>
                  <a:pt x="21038" y="3341"/>
                </a:cubicBezTo>
                <a:close/>
                <a:moveTo>
                  <a:pt x="19807" y="3343"/>
                </a:moveTo>
                <a:lnTo>
                  <a:pt x="19687" y="3344"/>
                </a:lnTo>
                <a:lnTo>
                  <a:pt x="19785" y="3480"/>
                </a:lnTo>
                <a:cubicBezTo>
                  <a:pt x="19839" y="3554"/>
                  <a:pt x="19873" y="3643"/>
                  <a:pt x="19860" y="3677"/>
                </a:cubicBezTo>
                <a:cubicBezTo>
                  <a:pt x="19846" y="3716"/>
                  <a:pt x="19857" y="3728"/>
                  <a:pt x="19889" y="3708"/>
                </a:cubicBezTo>
                <a:cubicBezTo>
                  <a:pt x="19892" y="3705"/>
                  <a:pt x="19893" y="3697"/>
                  <a:pt x="19896" y="3694"/>
                </a:cubicBezTo>
                <a:cubicBezTo>
                  <a:pt x="19907" y="3644"/>
                  <a:pt x="19918" y="3593"/>
                  <a:pt x="19929" y="3565"/>
                </a:cubicBezTo>
                <a:cubicBezTo>
                  <a:pt x="19930" y="3545"/>
                  <a:pt x="19934" y="3530"/>
                  <a:pt x="19933" y="3507"/>
                </a:cubicBezTo>
                <a:cubicBezTo>
                  <a:pt x="19927" y="3356"/>
                  <a:pt x="19915" y="3341"/>
                  <a:pt x="19807" y="3343"/>
                </a:cubicBezTo>
                <a:close/>
                <a:moveTo>
                  <a:pt x="17985" y="3344"/>
                </a:moveTo>
                <a:cubicBezTo>
                  <a:pt x="17969" y="3349"/>
                  <a:pt x="17956" y="3422"/>
                  <a:pt x="17956" y="3514"/>
                </a:cubicBezTo>
                <a:cubicBezTo>
                  <a:pt x="17956" y="3545"/>
                  <a:pt x="17952" y="3566"/>
                  <a:pt x="17949" y="3590"/>
                </a:cubicBezTo>
                <a:cubicBezTo>
                  <a:pt x="17950" y="3630"/>
                  <a:pt x="17951" y="3666"/>
                  <a:pt x="17948" y="3715"/>
                </a:cubicBezTo>
                <a:lnTo>
                  <a:pt x="17934" y="3934"/>
                </a:lnTo>
                <a:cubicBezTo>
                  <a:pt x="17955" y="3948"/>
                  <a:pt x="17980" y="3956"/>
                  <a:pt x="18012" y="3960"/>
                </a:cubicBezTo>
                <a:lnTo>
                  <a:pt x="18100" y="3961"/>
                </a:lnTo>
                <a:lnTo>
                  <a:pt x="18100" y="3961"/>
                </a:lnTo>
                <a:cubicBezTo>
                  <a:pt x="18152" y="3954"/>
                  <a:pt x="18199" y="3936"/>
                  <a:pt x="18239" y="3908"/>
                </a:cubicBezTo>
                <a:cubicBezTo>
                  <a:pt x="18237" y="3904"/>
                  <a:pt x="18238" y="3901"/>
                  <a:pt x="18236" y="3896"/>
                </a:cubicBezTo>
                <a:cubicBezTo>
                  <a:pt x="18217" y="3858"/>
                  <a:pt x="18197" y="3750"/>
                  <a:pt x="18191" y="3656"/>
                </a:cubicBezTo>
                <a:cubicBezTo>
                  <a:pt x="18189" y="3633"/>
                  <a:pt x="18184" y="3629"/>
                  <a:pt x="18182" y="3612"/>
                </a:cubicBezTo>
                <a:cubicBezTo>
                  <a:pt x="18175" y="3606"/>
                  <a:pt x="18167" y="3603"/>
                  <a:pt x="18160" y="3596"/>
                </a:cubicBezTo>
                <a:cubicBezTo>
                  <a:pt x="18133" y="3567"/>
                  <a:pt x="18087" y="3544"/>
                  <a:pt x="18059" y="3543"/>
                </a:cubicBezTo>
                <a:cubicBezTo>
                  <a:pt x="18031" y="3543"/>
                  <a:pt x="18009" y="3496"/>
                  <a:pt x="18012" y="3441"/>
                </a:cubicBezTo>
                <a:cubicBezTo>
                  <a:pt x="18012" y="3430"/>
                  <a:pt x="18010" y="3422"/>
                  <a:pt x="18010" y="3412"/>
                </a:cubicBezTo>
                <a:cubicBezTo>
                  <a:pt x="18006" y="3402"/>
                  <a:pt x="17999" y="3395"/>
                  <a:pt x="17997" y="3382"/>
                </a:cubicBezTo>
                <a:cubicBezTo>
                  <a:pt x="17995" y="3367"/>
                  <a:pt x="17989" y="3356"/>
                  <a:pt x="17985" y="3344"/>
                </a:cubicBezTo>
                <a:close/>
                <a:moveTo>
                  <a:pt x="20701" y="3344"/>
                </a:moveTo>
                <a:cubicBezTo>
                  <a:pt x="20679" y="3329"/>
                  <a:pt x="20667" y="3349"/>
                  <a:pt x="20684" y="3421"/>
                </a:cubicBezTo>
                <a:cubicBezTo>
                  <a:pt x="20691" y="3452"/>
                  <a:pt x="20686" y="3485"/>
                  <a:pt x="20677" y="3511"/>
                </a:cubicBezTo>
                <a:cubicBezTo>
                  <a:pt x="20684" y="3550"/>
                  <a:pt x="20687" y="3598"/>
                  <a:pt x="20686" y="3652"/>
                </a:cubicBezTo>
                <a:cubicBezTo>
                  <a:pt x="20697" y="3656"/>
                  <a:pt x="20709" y="3667"/>
                  <a:pt x="20716" y="3687"/>
                </a:cubicBezTo>
                <a:cubicBezTo>
                  <a:pt x="20728" y="3720"/>
                  <a:pt x="20742" y="3722"/>
                  <a:pt x="20759" y="3708"/>
                </a:cubicBezTo>
                <a:cubicBezTo>
                  <a:pt x="20751" y="3672"/>
                  <a:pt x="20745" y="3626"/>
                  <a:pt x="20744" y="3570"/>
                </a:cubicBezTo>
                <a:cubicBezTo>
                  <a:pt x="20740" y="3460"/>
                  <a:pt x="20737" y="3439"/>
                  <a:pt x="20734" y="3389"/>
                </a:cubicBezTo>
                <a:cubicBezTo>
                  <a:pt x="20722" y="3368"/>
                  <a:pt x="20710" y="3351"/>
                  <a:pt x="20701" y="3344"/>
                </a:cubicBezTo>
                <a:close/>
                <a:moveTo>
                  <a:pt x="16216" y="3398"/>
                </a:moveTo>
                <a:cubicBezTo>
                  <a:pt x="16201" y="3398"/>
                  <a:pt x="16187" y="3451"/>
                  <a:pt x="16184" y="3514"/>
                </a:cubicBezTo>
                <a:cubicBezTo>
                  <a:pt x="16181" y="3578"/>
                  <a:pt x="16193" y="3615"/>
                  <a:pt x="16210" y="3596"/>
                </a:cubicBezTo>
                <a:cubicBezTo>
                  <a:pt x="16249" y="3556"/>
                  <a:pt x="16254" y="3398"/>
                  <a:pt x="16216" y="3398"/>
                </a:cubicBezTo>
                <a:close/>
                <a:moveTo>
                  <a:pt x="16457" y="3398"/>
                </a:moveTo>
                <a:cubicBezTo>
                  <a:pt x="16452" y="3398"/>
                  <a:pt x="16417" y="3450"/>
                  <a:pt x="16380" y="3513"/>
                </a:cubicBezTo>
                <a:cubicBezTo>
                  <a:pt x="16312" y="3626"/>
                  <a:pt x="16283" y="3830"/>
                  <a:pt x="16342" y="3772"/>
                </a:cubicBezTo>
                <a:cubicBezTo>
                  <a:pt x="16411" y="3695"/>
                  <a:pt x="16452" y="3722"/>
                  <a:pt x="16438" y="3848"/>
                </a:cubicBezTo>
                <a:cubicBezTo>
                  <a:pt x="16457" y="3839"/>
                  <a:pt x="16469" y="3767"/>
                  <a:pt x="16468" y="3627"/>
                </a:cubicBezTo>
                <a:cubicBezTo>
                  <a:pt x="16467" y="3501"/>
                  <a:pt x="16461" y="3398"/>
                  <a:pt x="16457" y="3398"/>
                </a:cubicBezTo>
                <a:close/>
                <a:moveTo>
                  <a:pt x="18517" y="3501"/>
                </a:moveTo>
                <a:cubicBezTo>
                  <a:pt x="18485" y="3511"/>
                  <a:pt x="18451" y="3530"/>
                  <a:pt x="18422" y="3557"/>
                </a:cubicBezTo>
                <a:cubicBezTo>
                  <a:pt x="18393" y="3584"/>
                  <a:pt x="18368" y="3617"/>
                  <a:pt x="18352" y="3657"/>
                </a:cubicBezTo>
                <a:cubicBezTo>
                  <a:pt x="18317" y="3746"/>
                  <a:pt x="18322" y="3788"/>
                  <a:pt x="18350" y="3840"/>
                </a:cubicBezTo>
                <a:cubicBezTo>
                  <a:pt x="18380" y="3839"/>
                  <a:pt x="18398" y="3866"/>
                  <a:pt x="18394" y="3915"/>
                </a:cubicBezTo>
                <a:cubicBezTo>
                  <a:pt x="18423" y="3952"/>
                  <a:pt x="18445" y="3977"/>
                  <a:pt x="18465" y="3994"/>
                </a:cubicBezTo>
                <a:cubicBezTo>
                  <a:pt x="18495" y="3984"/>
                  <a:pt x="18525" y="3970"/>
                  <a:pt x="18552" y="3970"/>
                </a:cubicBezTo>
                <a:cubicBezTo>
                  <a:pt x="18614" y="3970"/>
                  <a:pt x="18628" y="3938"/>
                  <a:pt x="18631" y="3781"/>
                </a:cubicBezTo>
                <a:cubicBezTo>
                  <a:pt x="18634" y="3621"/>
                  <a:pt x="18592" y="3524"/>
                  <a:pt x="18538" y="3501"/>
                </a:cubicBezTo>
                <a:cubicBezTo>
                  <a:pt x="18531" y="3502"/>
                  <a:pt x="18525" y="3498"/>
                  <a:pt x="18517" y="3501"/>
                </a:cubicBezTo>
                <a:close/>
                <a:moveTo>
                  <a:pt x="17134" y="3513"/>
                </a:moveTo>
                <a:cubicBezTo>
                  <a:pt x="17115" y="3513"/>
                  <a:pt x="17100" y="3538"/>
                  <a:pt x="17100" y="3570"/>
                </a:cubicBezTo>
                <a:cubicBezTo>
                  <a:pt x="17100" y="3601"/>
                  <a:pt x="17115" y="3627"/>
                  <a:pt x="17134" y="3627"/>
                </a:cubicBezTo>
                <a:cubicBezTo>
                  <a:pt x="17153" y="3627"/>
                  <a:pt x="17168" y="3601"/>
                  <a:pt x="17168" y="3570"/>
                </a:cubicBezTo>
                <a:cubicBezTo>
                  <a:pt x="17168" y="3538"/>
                  <a:pt x="17153" y="3513"/>
                  <a:pt x="17134" y="3513"/>
                </a:cubicBezTo>
                <a:close/>
                <a:moveTo>
                  <a:pt x="17569" y="3535"/>
                </a:moveTo>
                <a:cubicBezTo>
                  <a:pt x="17550" y="3539"/>
                  <a:pt x="17535" y="3550"/>
                  <a:pt x="17528" y="3570"/>
                </a:cubicBezTo>
                <a:cubicBezTo>
                  <a:pt x="17518" y="3597"/>
                  <a:pt x="17525" y="3636"/>
                  <a:pt x="17544" y="3656"/>
                </a:cubicBezTo>
                <a:cubicBezTo>
                  <a:pt x="17563" y="3676"/>
                  <a:pt x="17579" y="3754"/>
                  <a:pt x="17579" y="3831"/>
                </a:cubicBezTo>
                <a:cubicBezTo>
                  <a:pt x="17579" y="3969"/>
                  <a:pt x="17650" y="4004"/>
                  <a:pt x="17751" y="3935"/>
                </a:cubicBezTo>
                <a:cubicBezTo>
                  <a:pt x="17741" y="3928"/>
                  <a:pt x="17738" y="3922"/>
                  <a:pt x="17716" y="3913"/>
                </a:cubicBezTo>
                <a:cubicBezTo>
                  <a:pt x="17662" y="3892"/>
                  <a:pt x="17631" y="3840"/>
                  <a:pt x="17631" y="3771"/>
                </a:cubicBezTo>
                <a:cubicBezTo>
                  <a:pt x="17631" y="3702"/>
                  <a:pt x="17663" y="3646"/>
                  <a:pt x="17716" y="3623"/>
                </a:cubicBezTo>
                <a:lnTo>
                  <a:pt x="17743" y="3613"/>
                </a:lnTo>
                <a:cubicBezTo>
                  <a:pt x="17687" y="3557"/>
                  <a:pt x="17617" y="3524"/>
                  <a:pt x="17569" y="3535"/>
                </a:cubicBezTo>
                <a:close/>
                <a:moveTo>
                  <a:pt x="19089" y="3570"/>
                </a:moveTo>
                <a:cubicBezTo>
                  <a:pt x="19058" y="3570"/>
                  <a:pt x="19014" y="3601"/>
                  <a:pt x="18991" y="3639"/>
                </a:cubicBezTo>
                <a:cubicBezTo>
                  <a:pt x="18957" y="3695"/>
                  <a:pt x="18932" y="3695"/>
                  <a:pt x="18876" y="3636"/>
                </a:cubicBezTo>
                <a:cubicBezTo>
                  <a:pt x="18822" y="3579"/>
                  <a:pt x="18795" y="3576"/>
                  <a:pt x="18766" y="3625"/>
                </a:cubicBezTo>
                <a:cubicBezTo>
                  <a:pt x="18737" y="3674"/>
                  <a:pt x="18742" y="3707"/>
                  <a:pt x="18787" y="3749"/>
                </a:cubicBezTo>
                <a:cubicBezTo>
                  <a:pt x="18820" y="3780"/>
                  <a:pt x="18847" y="3844"/>
                  <a:pt x="18847" y="3893"/>
                </a:cubicBezTo>
                <a:cubicBezTo>
                  <a:pt x="18847" y="3959"/>
                  <a:pt x="18865" y="3948"/>
                  <a:pt x="18915" y="3849"/>
                </a:cubicBezTo>
                <a:lnTo>
                  <a:pt x="18983" y="3713"/>
                </a:lnTo>
                <a:lnTo>
                  <a:pt x="19004" y="3841"/>
                </a:lnTo>
                <a:cubicBezTo>
                  <a:pt x="19035" y="4022"/>
                  <a:pt x="19064" y="4003"/>
                  <a:pt x="19107" y="3771"/>
                </a:cubicBezTo>
                <a:cubicBezTo>
                  <a:pt x="19140" y="3597"/>
                  <a:pt x="19138" y="3570"/>
                  <a:pt x="19089" y="3570"/>
                </a:cubicBezTo>
                <a:close/>
                <a:moveTo>
                  <a:pt x="16821" y="3725"/>
                </a:moveTo>
                <a:cubicBezTo>
                  <a:pt x="16806" y="3722"/>
                  <a:pt x="16782" y="3722"/>
                  <a:pt x="16755" y="3729"/>
                </a:cubicBezTo>
                <a:cubicBezTo>
                  <a:pt x="16645" y="3756"/>
                  <a:pt x="16602" y="3822"/>
                  <a:pt x="16637" y="3915"/>
                </a:cubicBezTo>
                <a:cubicBezTo>
                  <a:pt x="16652" y="3957"/>
                  <a:pt x="16771" y="3955"/>
                  <a:pt x="16894" y="3921"/>
                </a:cubicBezTo>
                <a:cubicBezTo>
                  <a:pt x="16897" y="3909"/>
                  <a:pt x="16899" y="3892"/>
                  <a:pt x="16900" y="3875"/>
                </a:cubicBezTo>
                <a:cubicBezTo>
                  <a:pt x="16892" y="3865"/>
                  <a:pt x="16897" y="3862"/>
                  <a:pt x="16884" y="3850"/>
                </a:cubicBezTo>
                <a:cubicBezTo>
                  <a:pt x="16851" y="3818"/>
                  <a:pt x="16831" y="3773"/>
                  <a:pt x="16840" y="3749"/>
                </a:cubicBezTo>
                <a:cubicBezTo>
                  <a:pt x="16845" y="3737"/>
                  <a:pt x="16837" y="3729"/>
                  <a:pt x="16821" y="3725"/>
                </a:cubicBezTo>
                <a:close/>
                <a:moveTo>
                  <a:pt x="20271" y="3857"/>
                </a:moveTo>
                <a:cubicBezTo>
                  <a:pt x="20263" y="3857"/>
                  <a:pt x="20247" y="3882"/>
                  <a:pt x="20235" y="3913"/>
                </a:cubicBezTo>
                <a:cubicBezTo>
                  <a:pt x="20231" y="3924"/>
                  <a:pt x="20231" y="3934"/>
                  <a:pt x="20232" y="3942"/>
                </a:cubicBezTo>
                <a:cubicBezTo>
                  <a:pt x="20239" y="3955"/>
                  <a:pt x="20249" y="3960"/>
                  <a:pt x="20259" y="3964"/>
                </a:cubicBezTo>
                <a:cubicBezTo>
                  <a:pt x="20274" y="3956"/>
                  <a:pt x="20286" y="3939"/>
                  <a:pt x="20286" y="3913"/>
                </a:cubicBezTo>
                <a:cubicBezTo>
                  <a:pt x="20286" y="3882"/>
                  <a:pt x="20280" y="3857"/>
                  <a:pt x="20271" y="3857"/>
                </a:cubicBezTo>
                <a:close/>
                <a:moveTo>
                  <a:pt x="17143" y="3878"/>
                </a:moveTo>
                <a:cubicBezTo>
                  <a:pt x="17137" y="3883"/>
                  <a:pt x="17134" y="3893"/>
                  <a:pt x="17134" y="3910"/>
                </a:cubicBezTo>
                <a:cubicBezTo>
                  <a:pt x="17134" y="3926"/>
                  <a:pt x="17137" y="3940"/>
                  <a:pt x="17143" y="3951"/>
                </a:cubicBezTo>
                <a:cubicBezTo>
                  <a:pt x="17148" y="3955"/>
                  <a:pt x="17151" y="3958"/>
                  <a:pt x="17156" y="3961"/>
                </a:cubicBezTo>
                <a:cubicBezTo>
                  <a:pt x="17160" y="3964"/>
                  <a:pt x="17164" y="3970"/>
                  <a:pt x="17168" y="3970"/>
                </a:cubicBezTo>
                <a:cubicBezTo>
                  <a:pt x="17187" y="3970"/>
                  <a:pt x="17203" y="3959"/>
                  <a:pt x="17203" y="3945"/>
                </a:cubicBezTo>
                <a:cubicBezTo>
                  <a:pt x="17203" y="3931"/>
                  <a:pt x="17187" y="3904"/>
                  <a:pt x="17168" y="3884"/>
                </a:cubicBezTo>
                <a:cubicBezTo>
                  <a:pt x="17159" y="3875"/>
                  <a:pt x="17149" y="3873"/>
                  <a:pt x="17143" y="3878"/>
                </a:cubicBezTo>
                <a:close/>
                <a:moveTo>
                  <a:pt x="20705" y="3880"/>
                </a:moveTo>
                <a:cubicBezTo>
                  <a:pt x="20696" y="3885"/>
                  <a:pt x="20686" y="3896"/>
                  <a:pt x="20680" y="3912"/>
                </a:cubicBezTo>
                <a:cubicBezTo>
                  <a:pt x="20669" y="3944"/>
                  <a:pt x="20683" y="3969"/>
                  <a:pt x="20711" y="3970"/>
                </a:cubicBezTo>
                <a:cubicBezTo>
                  <a:pt x="20712" y="3970"/>
                  <a:pt x="20712" y="3970"/>
                  <a:pt x="20713" y="3970"/>
                </a:cubicBezTo>
                <a:cubicBezTo>
                  <a:pt x="20714" y="3970"/>
                  <a:pt x="20715" y="3969"/>
                  <a:pt x="20716" y="3969"/>
                </a:cubicBezTo>
                <a:cubicBezTo>
                  <a:pt x="20771" y="3967"/>
                  <a:pt x="20780" y="3934"/>
                  <a:pt x="20734" y="3887"/>
                </a:cubicBezTo>
                <a:cubicBezTo>
                  <a:pt x="20725" y="3878"/>
                  <a:pt x="20715" y="3876"/>
                  <a:pt x="20705" y="3880"/>
                </a:cubicBezTo>
                <a:close/>
                <a:moveTo>
                  <a:pt x="6608" y="3981"/>
                </a:moveTo>
                <a:cubicBezTo>
                  <a:pt x="6584" y="3993"/>
                  <a:pt x="6482" y="4260"/>
                  <a:pt x="6443" y="4428"/>
                </a:cubicBezTo>
                <a:cubicBezTo>
                  <a:pt x="6418" y="4539"/>
                  <a:pt x="6384" y="4652"/>
                  <a:pt x="6369" y="4682"/>
                </a:cubicBezTo>
                <a:cubicBezTo>
                  <a:pt x="6353" y="4712"/>
                  <a:pt x="6339" y="4816"/>
                  <a:pt x="6340" y="4912"/>
                </a:cubicBezTo>
                <a:lnTo>
                  <a:pt x="6340" y="5028"/>
                </a:lnTo>
                <a:cubicBezTo>
                  <a:pt x="6340" y="5029"/>
                  <a:pt x="6339" y="5031"/>
                  <a:pt x="6340" y="5033"/>
                </a:cubicBezTo>
                <a:cubicBezTo>
                  <a:pt x="6345" y="5043"/>
                  <a:pt x="6347" y="5039"/>
                  <a:pt x="6351" y="5047"/>
                </a:cubicBezTo>
                <a:lnTo>
                  <a:pt x="6392" y="4918"/>
                </a:lnTo>
                <a:cubicBezTo>
                  <a:pt x="6420" y="4826"/>
                  <a:pt x="6449" y="4710"/>
                  <a:pt x="6454" y="4661"/>
                </a:cubicBezTo>
                <a:cubicBezTo>
                  <a:pt x="6459" y="4611"/>
                  <a:pt x="6482" y="4513"/>
                  <a:pt x="6506" y="4442"/>
                </a:cubicBezTo>
                <a:cubicBezTo>
                  <a:pt x="6529" y="4371"/>
                  <a:pt x="6537" y="4313"/>
                  <a:pt x="6525" y="4313"/>
                </a:cubicBezTo>
                <a:cubicBezTo>
                  <a:pt x="6512" y="4313"/>
                  <a:pt x="6527" y="4250"/>
                  <a:pt x="6558" y="4172"/>
                </a:cubicBezTo>
                <a:cubicBezTo>
                  <a:pt x="6588" y="4094"/>
                  <a:pt x="6614" y="4015"/>
                  <a:pt x="6614" y="3994"/>
                </a:cubicBezTo>
                <a:cubicBezTo>
                  <a:pt x="6614" y="3984"/>
                  <a:pt x="6612" y="3980"/>
                  <a:pt x="6608" y="3981"/>
                </a:cubicBezTo>
                <a:close/>
                <a:moveTo>
                  <a:pt x="15251" y="4485"/>
                </a:moveTo>
                <a:cubicBezTo>
                  <a:pt x="15231" y="4485"/>
                  <a:pt x="15215" y="4512"/>
                  <a:pt x="15215" y="4543"/>
                </a:cubicBezTo>
                <a:cubicBezTo>
                  <a:pt x="15215" y="4575"/>
                  <a:pt x="15221" y="4600"/>
                  <a:pt x="15229" y="4600"/>
                </a:cubicBezTo>
                <a:cubicBezTo>
                  <a:pt x="15238" y="4600"/>
                  <a:pt x="15255" y="4575"/>
                  <a:pt x="15266" y="4543"/>
                </a:cubicBezTo>
                <a:cubicBezTo>
                  <a:pt x="15278" y="4512"/>
                  <a:pt x="15271" y="4485"/>
                  <a:pt x="15251" y="4485"/>
                </a:cubicBezTo>
                <a:close/>
                <a:moveTo>
                  <a:pt x="5595" y="4648"/>
                </a:moveTo>
                <a:cubicBezTo>
                  <a:pt x="5588" y="4654"/>
                  <a:pt x="5581" y="4666"/>
                  <a:pt x="5573" y="4686"/>
                </a:cubicBezTo>
                <a:cubicBezTo>
                  <a:pt x="5517" y="4814"/>
                  <a:pt x="5502" y="5559"/>
                  <a:pt x="5554" y="5663"/>
                </a:cubicBezTo>
                <a:cubicBezTo>
                  <a:pt x="5603" y="5761"/>
                  <a:pt x="5606" y="5762"/>
                  <a:pt x="5693" y="5684"/>
                </a:cubicBezTo>
                <a:cubicBezTo>
                  <a:pt x="5763" y="5622"/>
                  <a:pt x="5803" y="5494"/>
                  <a:pt x="5797" y="5389"/>
                </a:cubicBezTo>
                <a:cubicBezTo>
                  <a:pt x="5797" y="5384"/>
                  <a:pt x="5795" y="5375"/>
                  <a:pt x="5794" y="5369"/>
                </a:cubicBezTo>
                <a:cubicBezTo>
                  <a:pt x="5791" y="5339"/>
                  <a:pt x="5785" y="5310"/>
                  <a:pt x="5773" y="5287"/>
                </a:cubicBezTo>
                <a:cubicBezTo>
                  <a:pt x="5748" y="5239"/>
                  <a:pt x="5728" y="5176"/>
                  <a:pt x="5727" y="5144"/>
                </a:cubicBezTo>
                <a:cubicBezTo>
                  <a:pt x="5726" y="5113"/>
                  <a:pt x="5700" y="4975"/>
                  <a:pt x="5669" y="4840"/>
                </a:cubicBezTo>
                <a:cubicBezTo>
                  <a:pt x="5633" y="4681"/>
                  <a:pt x="5616" y="4631"/>
                  <a:pt x="5595" y="4648"/>
                </a:cubicBezTo>
                <a:close/>
                <a:moveTo>
                  <a:pt x="7495" y="4908"/>
                </a:moveTo>
                <a:cubicBezTo>
                  <a:pt x="7492" y="4901"/>
                  <a:pt x="7475" y="4907"/>
                  <a:pt x="7444" y="4927"/>
                </a:cubicBezTo>
                <a:cubicBezTo>
                  <a:pt x="7320" y="5004"/>
                  <a:pt x="7196" y="5221"/>
                  <a:pt x="7218" y="5320"/>
                </a:cubicBezTo>
                <a:cubicBezTo>
                  <a:pt x="7239" y="5411"/>
                  <a:pt x="7293" y="5337"/>
                  <a:pt x="7466" y="4981"/>
                </a:cubicBezTo>
                <a:cubicBezTo>
                  <a:pt x="7487" y="4938"/>
                  <a:pt x="7498" y="4915"/>
                  <a:pt x="7495" y="4908"/>
                </a:cubicBezTo>
                <a:close/>
                <a:moveTo>
                  <a:pt x="9207" y="5489"/>
                </a:moveTo>
                <a:cubicBezTo>
                  <a:pt x="9197" y="5505"/>
                  <a:pt x="9194" y="5566"/>
                  <a:pt x="9197" y="5635"/>
                </a:cubicBezTo>
                <a:cubicBezTo>
                  <a:pt x="9207" y="5658"/>
                  <a:pt x="9211" y="5682"/>
                  <a:pt x="9202" y="5710"/>
                </a:cubicBezTo>
                <a:cubicBezTo>
                  <a:pt x="9210" y="5798"/>
                  <a:pt x="9224" y="5887"/>
                  <a:pt x="9244" y="5927"/>
                </a:cubicBezTo>
                <a:cubicBezTo>
                  <a:pt x="9298" y="6036"/>
                  <a:pt x="9247" y="6344"/>
                  <a:pt x="9144" y="6526"/>
                </a:cubicBezTo>
                <a:cubicBezTo>
                  <a:pt x="9103" y="6600"/>
                  <a:pt x="9084" y="6660"/>
                  <a:pt x="9103" y="6660"/>
                </a:cubicBezTo>
                <a:cubicBezTo>
                  <a:pt x="9181" y="6660"/>
                  <a:pt x="9302" y="6327"/>
                  <a:pt x="9341" y="6002"/>
                </a:cubicBezTo>
                <a:cubicBezTo>
                  <a:pt x="9355" y="5885"/>
                  <a:pt x="9275" y="5546"/>
                  <a:pt x="9220" y="5489"/>
                </a:cubicBezTo>
                <a:cubicBezTo>
                  <a:pt x="9215" y="5483"/>
                  <a:pt x="9211" y="5483"/>
                  <a:pt x="9207" y="5489"/>
                </a:cubicBezTo>
                <a:close/>
                <a:moveTo>
                  <a:pt x="2820" y="6148"/>
                </a:moveTo>
                <a:cubicBezTo>
                  <a:pt x="2793" y="6151"/>
                  <a:pt x="2776" y="6184"/>
                  <a:pt x="2784" y="6246"/>
                </a:cubicBezTo>
                <a:cubicBezTo>
                  <a:pt x="2791" y="6301"/>
                  <a:pt x="2814" y="6340"/>
                  <a:pt x="2835" y="6333"/>
                </a:cubicBezTo>
                <a:cubicBezTo>
                  <a:pt x="2915" y="6306"/>
                  <a:pt x="3023" y="6653"/>
                  <a:pt x="3009" y="6891"/>
                </a:cubicBezTo>
                <a:cubicBezTo>
                  <a:pt x="3002" y="7016"/>
                  <a:pt x="3009" y="7118"/>
                  <a:pt x="3023" y="7118"/>
                </a:cubicBezTo>
                <a:cubicBezTo>
                  <a:pt x="3064" y="7118"/>
                  <a:pt x="3055" y="6501"/>
                  <a:pt x="3013" y="6458"/>
                </a:cubicBezTo>
                <a:cubicBezTo>
                  <a:pt x="2993" y="6437"/>
                  <a:pt x="2984" y="6383"/>
                  <a:pt x="2995" y="6337"/>
                </a:cubicBezTo>
                <a:cubicBezTo>
                  <a:pt x="3005" y="6291"/>
                  <a:pt x="3001" y="6268"/>
                  <a:pt x="2984" y="6285"/>
                </a:cubicBezTo>
                <a:cubicBezTo>
                  <a:pt x="2968" y="6302"/>
                  <a:pt x="2936" y="6278"/>
                  <a:pt x="2913" y="6231"/>
                </a:cubicBezTo>
                <a:cubicBezTo>
                  <a:pt x="2883" y="6172"/>
                  <a:pt x="2846" y="6144"/>
                  <a:pt x="2820" y="6148"/>
                </a:cubicBezTo>
                <a:close/>
                <a:moveTo>
                  <a:pt x="4558" y="6208"/>
                </a:moveTo>
                <a:cubicBezTo>
                  <a:pt x="4549" y="6208"/>
                  <a:pt x="4539" y="6214"/>
                  <a:pt x="4527" y="6227"/>
                </a:cubicBezTo>
                <a:cubicBezTo>
                  <a:pt x="4485" y="6271"/>
                  <a:pt x="4498" y="6494"/>
                  <a:pt x="4559" y="6767"/>
                </a:cubicBezTo>
                <a:cubicBezTo>
                  <a:pt x="4620" y="7042"/>
                  <a:pt x="4663" y="6878"/>
                  <a:pt x="4623" y="6521"/>
                </a:cubicBezTo>
                <a:cubicBezTo>
                  <a:pt x="4596" y="6285"/>
                  <a:pt x="4584" y="6209"/>
                  <a:pt x="4558" y="6208"/>
                </a:cubicBezTo>
                <a:close/>
                <a:moveTo>
                  <a:pt x="3239" y="6286"/>
                </a:moveTo>
                <a:cubicBezTo>
                  <a:pt x="3211" y="6291"/>
                  <a:pt x="3221" y="6352"/>
                  <a:pt x="3272" y="6463"/>
                </a:cubicBezTo>
                <a:cubicBezTo>
                  <a:pt x="3300" y="6525"/>
                  <a:pt x="3322" y="6701"/>
                  <a:pt x="3323" y="6861"/>
                </a:cubicBezTo>
                <a:lnTo>
                  <a:pt x="3324" y="7147"/>
                </a:lnTo>
                <a:lnTo>
                  <a:pt x="3375" y="6982"/>
                </a:lnTo>
                <a:cubicBezTo>
                  <a:pt x="3467" y="6688"/>
                  <a:pt x="3426" y="6392"/>
                  <a:pt x="3281" y="6302"/>
                </a:cubicBezTo>
                <a:cubicBezTo>
                  <a:pt x="3263" y="6290"/>
                  <a:pt x="3249" y="6285"/>
                  <a:pt x="3239" y="6286"/>
                </a:cubicBezTo>
                <a:close/>
              </a:path>
            </a:pathLst>
          </a:custGeom>
          <a:ln w="12700">
            <a:miter lim="400000"/>
          </a:ln>
        </p:spPr>
      </p:pic>
      <p:sp>
        <p:nvSpPr>
          <p:cNvPr id="418"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grpSp>
        <p:nvGrpSpPr>
          <p:cNvPr id="421" name="Matthew 7:15"/>
          <p:cNvGrpSpPr/>
          <p:nvPr/>
        </p:nvGrpSpPr>
        <p:grpSpPr>
          <a:xfrm>
            <a:off x="9588079" y="3450091"/>
            <a:ext cx="3345873" cy="939801"/>
            <a:chOff x="0" y="0"/>
            <a:chExt cx="3345872" cy="939800"/>
          </a:xfrm>
        </p:grpSpPr>
        <p:sp>
          <p:nvSpPr>
            <p:cNvPr id="420" name="Matthew 7:15"/>
            <p:cNvSpPr txBox="1"/>
            <p:nvPr/>
          </p:nvSpPr>
          <p:spPr>
            <a:xfrm>
              <a:off x="76200" y="50800"/>
              <a:ext cx="3193473" cy="736600"/>
            </a:xfrm>
            <a:prstGeom prst="rect">
              <a:avLst/>
            </a:prstGeom>
            <a:solidFill>
              <a:srgbClr val="D6D3CB"/>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600">
                  <a:solidFill>
                    <a:srgbClr val="000000"/>
                  </a:solidFill>
                </a:defRPr>
              </a:lvl1pPr>
            </a:lstStyle>
            <a:p>
              <a:pPr/>
              <a:r>
                <a:t>Matthew 7:15</a:t>
              </a:r>
            </a:p>
          </p:txBody>
        </p:sp>
        <p:pic>
          <p:nvPicPr>
            <p:cNvPr id="419" name="Matthew 7:15" descr="Matthew 7:15"/>
            <p:cNvPicPr>
              <a:picLocks noChangeAspect="0"/>
            </p:cNvPicPr>
            <p:nvPr/>
          </p:nvPicPr>
          <p:blipFill>
            <a:blip r:embed="rId3">
              <a:extLst/>
            </a:blip>
            <a:stretch>
              <a:fillRect/>
            </a:stretch>
          </p:blipFill>
          <p:spPr>
            <a:xfrm>
              <a:off x="-1" y="-1"/>
              <a:ext cx="3345874" cy="939801"/>
            </a:xfrm>
            <a:prstGeom prst="rect">
              <a:avLst/>
            </a:prstGeom>
            <a:effectLst/>
          </p:spPr>
        </p:pic>
      </p:grpSp>
      <p:grpSp>
        <p:nvGrpSpPr>
          <p:cNvPr id="424" name="OSAS is true because of the finished work of Christ …"/>
          <p:cNvGrpSpPr/>
          <p:nvPr/>
        </p:nvGrpSpPr>
        <p:grpSpPr>
          <a:xfrm>
            <a:off x="725414" y="2611275"/>
            <a:ext cx="6200628" cy="2165747"/>
            <a:chOff x="0" y="0"/>
            <a:chExt cx="6200626" cy="2165746"/>
          </a:xfrm>
        </p:grpSpPr>
        <p:sp>
          <p:nvSpPr>
            <p:cNvPr id="423" name="OSAS is true because of the finished work of Christ …"/>
            <p:cNvSpPr/>
            <p:nvPr/>
          </p:nvSpPr>
          <p:spPr>
            <a:xfrm>
              <a:off x="25400" y="25400"/>
              <a:ext cx="5090547" cy="2114896"/>
            </a:xfrm>
            <a:prstGeom prst="wedgeEllipseCallout">
              <a:avLst>
                <a:gd name="adj1" fmla="val 71195"/>
                <a:gd name="adj2" fmla="val 13008"/>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900">
                  <a:solidFill>
                    <a:srgbClr val="202020"/>
                  </a:solidFill>
                </a:defRPr>
              </a:lvl1pPr>
            </a:lstStyle>
            <a:p>
              <a:pPr/>
              <a:r>
                <a:t>OSAS is true because of the finished work of Christ …</a:t>
              </a:r>
            </a:p>
          </p:txBody>
        </p:sp>
        <p:pic>
          <p:nvPicPr>
            <p:cNvPr id="422" name="OSAS is true because of the finished work of Christ …" descr="OSAS is true because of the finished work of Christ …"/>
            <p:cNvPicPr>
              <a:picLocks noChangeAspect="0"/>
            </p:cNvPicPr>
            <p:nvPr/>
          </p:nvPicPr>
          <p:blipFill>
            <a:blip r:embed="rId4">
              <a:extLst/>
            </a:blip>
            <a:stretch>
              <a:fillRect/>
            </a:stretch>
          </p:blipFill>
          <p:spPr>
            <a:xfrm>
              <a:off x="-1" y="0"/>
              <a:ext cx="6200628" cy="2165747"/>
            </a:xfrm>
            <a:prstGeom prst="rect">
              <a:avLst/>
            </a:prstGeom>
            <a:effectLst/>
          </p:spPr>
        </p:pic>
      </p:grpSp>
      <p:sp>
        <p:nvSpPr>
          <p:cNvPr id="425" name="The impact of FALSE DOCTRINE:"/>
          <p:cNvSpPr txBox="1"/>
          <p:nvPr/>
        </p:nvSpPr>
        <p:spPr>
          <a:xfrm>
            <a:off x="4181295" y="2177187"/>
            <a:ext cx="8474535"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1052" indent="-401052" algn="l">
              <a:spcBef>
                <a:spcPts val="1200"/>
              </a:spcBef>
              <a:buSzPct val="75000"/>
              <a:buBlip>
                <a:blip r:embed="rId5"/>
              </a:buBlip>
              <a:defRPr b="1" sz="4000">
                <a:solidFill>
                  <a:srgbClr val="000000"/>
                </a:solidFill>
                <a:latin typeface="Century Gothic"/>
                <a:ea typeface="Century Gothic"/>
                <a:cs typeface="Century Gothic"/>
                <a:sym typeface="Century Gothic"/>
              </a:defRPr>
            </a:lvl1pPr>
          </a:lstStyle>
          <a:p>
            <a:pPr/>
            <a:r>
              <a:t>The impact of FALSE DOCTRINE:  </a:t>
            </a:r>
          </a:p>
        </p:txBody>
      </p:sp>
      <p:sp>
        <p:nvSpPr>
          <p:cNvPr id="426" name="BUT: John 15:1-10; Acts 14:22; 1 Cor. 10:1-13; Heb. 3:1-4:6; 2 Pet. 2; etc"/>
          <p:cNvSpPr txBox="1"/>
          <p:nvPr/>
        </p:nvSpPr>
        <p:spPr>
          <a:xfrm>
            <a:off x="44371" y="8499416"/>
            <a:ext cx="12916059" cy="647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300">
                <a:solidFill>
                  <a:srgbClr val="FFFFFF"/>
                </a:solidFill>
              </a:defRPr>
            </a:lvl1pPr>
          </a:lstStyle>
          <a:p>
            <a:pPr/>
            <a:r>
              <a:t>BUT: John 15:1-10; Acts 14:22; 1 Cor. 10:1-13; Heb. 3:1-4:6; 2 Pet. 2; etc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24"/>
                                        </p:tgtEl>
                                        <p:attrNameLst>
                                          <p:attrName>style.visibility</p:attrName>
                                        </p:attrNameLst>
                                      </p:cBhvr>
                                      <p:to>
                                        <p:strVal val="visible"/>
                                      </p:to>
                                    </p:set>
                                    <p:animEffect filter="dissolve" transition="in">
                                      <p:cBhvr>
                                        <p:cTn id="7" dur="2000"/>
                                        <p:tgtEl>
                                          <p:spTgt spid="42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26"/>
                                        </p:tgtEl>
                                        <p:attrNameLst>
                                          <p:attrName>style.visibility</p:attrName>
                                        </p:attrNameLst>
                                      </p:cBhvr>
                                      <p:to>
                                        <p:strVal val="visible"/>
                                      </p:to>
                                    </p:set>
                                    <p:animEffect filter="wipe(left)" transition="in">
                                      <p:cBhvr>
                                        <p:cTn id="12" dur="1500"/>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4" grpId="1"/>
      <p:bldP build="whole" bldLvl="1" animBg="1" rev="0" advAuto="0" spid="426" grpId="2"/>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8" name="Image" descr="Image"/>
          <p:cNvPicPr>
            <a:picLocks noChangeAspect="0"/>
          </p:cNvPicPr>
          <p:nvPr/>
        </p:nvPicPr>
        <p:blipFill>
          <a:blip r:embed="rId2">
            <a:extLst/>
          </a:blip>
          <a:srcRect l="0" t="20253" r="1510" b="20785"/>
          <a:stretch>
            <a:fillRect/>
          </a:stretch>
        </p:blipFill>
        <p:spPr>
          <a:xfrm>
            <a:off x="-3786" y="2994122"/>
            <a:ext cx="13012342" cy="6790239"/>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4559" y="0"/>
                </a:moveTo>
                <a:cubicBezTo>
                  <a:pt x="14383" y="3"/>
                  <a:pt x="14206" y="28"/>
                  <a:pt x="14172" y="75"/>
                </a:cubicBezTo>
                <a:cubicBezTo>
                  <a:pt x="14141" y="118"/>
                  <a:pt x="14023" y="155"/>
                  <a:pt x="13906" y="160"/>
                </a:cubicBezTo>
                <a:cubicBezTo>
                  <a:pt x="13710" y="169"/>
                  <a:pt x="13689" y="184"/>
                  <a:pt x="13590" y="374"/>
                </a:cubicBezTo>
                <a:cubicBezTo>
                  <a:pt x="13527" y="496"/>
                  <a:pt x="13437" y="595"/>
                  <a:pt x="13368" y="620"/>
                </a:cubicBezTo>
                <a:cubicBezTo>
                  <a:pt x="13305" y="643"/>
                  <a:pt x="13200" y="714"/>
                  <a:pt x="13137" y="776"/>
                </a:cubicBezTo>
                <a:cubicBezTo>
                  <a:pt x="13018" y="894"/>
                  <a:pt x="12749" y="1418"/>
                  <a:pt x="12748" y="1531"/>
                </a:cubicBezTo>
                <a:cubicBezTo>
                  <a:pt x="12747" y="1567"/>
                  <a:pt x="12701" y="1745"/>
                  <a:pt x="12646" y="1928"/>
                </a:cubicBezTo>
                <a:lnTo>
                  <a:pt x="12545" y="2258"/>
                </a:lnTo>
                <a:lnTo>
                  <a:pt x="12652" y="2420"/>
                </a:lnTo>
                <a:cubicBezTo>
                  <a:pt x="12768" y="2594"/>
                  <a:pt x="12761" y="2759"/>
                  <a:pt x="12642" y="2652"/>
                </a:cubicBezTo>
                <a:cubicBezTo>
                  <a:pt x="12606" y="2620"/>
                  <a:pt x="12576" y="2608"/>
                  <a:pt x="12576" y="2627"/>
                </a:cubicBezTo>
                <a:cubicBezTo>
                  <a:pt x="12576" y="2646"/>
                  <a:pt x="12534" y="2613"/>
                  <a:pt x="12482" y="2553"/>
                </a:cubicBezTo>
                <a:cubicBezTo>
                  <a:pt x="12354" y="2402"/>
                  <a:pt x="12152" y="2349"/>
                  <a:pt x="12009" y="2428"/>
                </a:cubicBezTo>
                <a:cubicBezTo>
                  <a:pt x="11981" y="2442"/>
                  <a:pt x="11959" y="2460"/>
                  <a:pt x="11939" y="2477"/>
                </a:cubicBezTo>
                <a:cubicBezTo>
                  <a:pt x="11926" y="2492"/>
                  <a:pt x="11912" y="2508"/>
                  <a:pt x="11899" y="2525"/>
                </a:cubicBezTo>
                <a:cubicBezTo>
                  <a:pt x="11897" y="2528"/>
                  <a:pt x="11891" y="2534"/>
                  <a:pt x="11891" y="2537"/>
                </a:cubicBezTo>
                <a:cubicBezTo>
                  <a:pt x="11891" y="2563"/>
                  <a:pt x="11837" y="2639"/>
                  <a:pt x="11771" y="2704"/>
                </a:cubicBezTo>
                <a:cubicBezTo>
                  <a:pt x="11704" y="2769"/>
                  <a:pt x="11636" y="2884"/>
                  <a:pt x="11619" y="2960"/>
                </a:cubicBezTo>
                <a:cubicBezTo>
                  <a:pt x="11584" y="3114"/>
                  <a:pt x="11479" y="3248"/>
                  <a:pt x="11217" y="3471"/>
                </a:cubicBezTo>
                <a:lnTo>
                  <a:pt x="11041" y="3623"/>
                </a:lnTo>
                <a:lnTo>
                  <a:pt x="10949" y="3504"/>
                </a:lnTo>
                <a:cubicBezTo>
                  <a:pt x="10836" y="3356"/>
                  <a:pt x="10779" y="3425"/>
                  <a:pt x="10784" y="3709"/>
                </a:cubicBezTo>
                <a:cubicBezTo>
                  <a:pt x="10786" y="3859"/>
                  <a:pt x="10767" y="3930"/>
                  <a:pt x="10704" y="3999"/>
                </a:cubicBezTo>
                <a:cubicBezTo>
                  <a:pt x="10590" y="4124"/>
                  <a:pt x="10555" y="4067"/>
                  <a:pt x="10555" y="3763"/>
                </a:cubicBezTo>
                <a:cubicBezTo>
                  <a:pt x="10555" y="3522"/>
                  <a:pt x="10549" y="3507"/>
                  <a:pt x="10478" y="3543"/>
                </a:cubicBezTo>
                <a:cubicBezTo>
                  <a:pt x="10373" y="3596"/>
                  <a:pt x="10286" y="3787"/>
                  <a:pt x="10259" y="4028"/>
                </a:cubicBezTo>
                <a:cubicBezTo>
                  <a:pt x="10246" y="4138"/>
                  <a:pt x="10191" y="4312"/>
                  <a:pt x="10138" y="4416"/>
                </a:cubicBezTo>
                <a:cubicBezTo>
                  <a:pt x="10084" y="4519"/>
                  <a:pt x="10040" y="4650"/>
                  <a:pt x="10040" y="4706"/>
                </a:cubicBezTo>
                <a:cubicBezTo>
                  <a:pt x="10040" y="4762"/>
                  <a:pt x="9985" y="4895"/>
                  <a:pt x="9918" y="5004"/>
                </a:cubicBezTo>
                <a:cubicBezTo>
                  <a:pt x="9693" y="5363"/>
                  <a:pt x="9542" y="6135"/>
                  <a:pt x="9657" y="6328"/>
                </a:cubicBezTo>
                <a:cubicBezTo>
                  <a:pt x="9680" y="6366"/>
                  <a:pt x="9698" y="6422"/>
                  <a:pt x="9698" y="6452"/>
                </a:cubicBezTo>
                <a:cubicBezTo>
                  <a:pt x="9698" y="6482"/>
                  <a:pt x="9739" y="6646"/>
                  <a:pt x="9790" y="6819"/>
                </a:cubicBezTo>
                <a:lnTo>
                  <a:pt x="9882" y="7135"/>
                </a:lnTo>
                <a:lnTo>
                  <a:pt x="9802" y="7243"/>
                </a:lnTo>
                <a:cubicBezTo>
                  <a:pt x="9757" y="7304"/>
                  <a:pt x="9688" y="7326"/>
                  <a:pt x="9620" y="7315"/>
                </a:cubicBezTo>
                <a:cubicBezTo>
                  <a:pt x="9606" y="7326"/>
                  <a:pt x="9593" y="7332"/>
                  <a:pt x="9579" y="7346"/>
                </a:cubicBezTo>
                <a:cubicBezTo>
                  <a:pt x="9513" y="7407"/>
                  <a:pt x="9452" y="7450"/>
                  <a:pt x="9435" y="7448"/>
                </a:cubicBezTo>
                <a:cubicBezTo>
                  <a:pt x="9414" y="7504"/>
                  <a:pt x="9375" y="7521"/>
                  <a:pt x="9333" y="7487"/>
                </a:cubicBezTo>
                <a:cubicBezTo>
                  <a:pt x="9231" y="7526"/>
                  <a:pt x="9091" y="7597"/>
                  <a:pt x="9060" y="7638"/>
                </a:cubicBezTo>
                <a:cubicBezTo>
                  <a:pt x="9060" y="7639"/>
                  <a:pt x="9060" y="7638"/>
                  <a:pt x="9060" y="7638"/>
                </a:cubicBezTo>
                <a:cubicBezTo>
                  <a:pt x="9062" y="7722"/>
                  <a:pt x="9008" y="7792"/>
                  <a:pt x="8892" y="7838"/>
                </a:cubicBezTo>
                <a:cubicBezTo>
                  <a:pt x="8836" y="7861"/>
                  <a:pt x="8745" y="7915"/>
                  <a:pt x="8691" y="7960"/>
                </a:cubicBezTo>
                <a:cubicBezTo>
                  <a:pt x="8637" y="8006"/>
                  <a:pt x="8581" y="8023"/>
                  <a:pt x="8567" y="7997"/>
                </a:cubicBezTo>
                <a:cubicBezTo>
                  <a:pt x="8553" y="7971"/>
                  <a:pt x="8570" y="7755"/>
                  <a:pt x="8607" y="7518"/>
                </a:cubicBezTo>
                <a:cubicBezTo>
                  <a:pt x="8643" y="7282"/>
                  <a:pt x="8693" y="6948"/>
                  <a:pt x="8716" y="6775"/>
                </a:cubicBezTo>
                <a:cubicBezTo>
                  <a:pt x="8754" y="6492"/>
                  <a:pt x="8768" y="6458"/>
                  <a:pt x="8860" y="6432"/>
                </a:cubicBezTo>
                <a:cubicBezTo>
                  <a:pt x="8947" y="6407"/>
                  <a:pt x="8962" y="6375"/>
                  <a:pt x="8972" y="6203"/>
                </a:cubicBezTo>
                <a:cubicBezTo>
                  <a:pt x="8982" y="6005"/>
                  <a:pt x="8982" y="6004"/>
                  <a:pt x="8927" y="6132"/>
                </a:cubicBezTo>
                <a:cubicBezTo>
                  <a:pt x="8859" y="6291"/>
                  <a:pt x="8799" y="6247"/>
                  <a:pt x="8827" y="6058"/>
                </a:cubicBezTo>
                <a:cubicBezTo>
                  <a:pt x="8844" y="5945"/>
                  <a:pt x="8831" y="5908"/>
                  <a:pt x="8756" y="5861"/>
                </a:cubicBezTo>
                <a:cubicBezTo>
                  <a:pt x="8706" y="5829"/>
                  <a:pt x="8674" y="5778"/>
                  <a:pt x="8685" y="5750"/>
                </a:cubicBezTo>
                <a:cubicBezTo>
                  <a:pt x="8695" y="5722"/>
                  <a:pt x="8677" y="5681"/>
                  <a:pt x="8644" y="5660"/>
                </a:cubicBezTo>
                <a:cubicBezTo>
                  <a:pt x="8561" y="5607"/>
                  <a:pt x="8412" y="5900"/>
                  <a:pt x="8381" y="6175"/>
                </a:cubicBezTo>
                <a:cubicBezTo>
                  <a:pt x="8361" y="6348"/>
                  <a:pt x="8371" y="6425"/>
                  <a:pt x="8427" y="6552"/>
                </a:cubicBezTo>
                <a:lnTo>
                  <a:pt x="8497" y="6711"/>
                </a:lnTo>
                <a:lnTo>
                  <a:pt x="8399" y="6875"/>
                </a:lnTo>
                <a:cubicBezTo>
                  <a:pt x="8386" y="6896"/>
                  <a:pt x="8385" y="6903"/>
                  <a:pt x="8376" y="6920"/>
                </a:cubicBezTo>
                <a:cubicBezTo>
                  <a:pt x="8374" y="6969"/>
                  <a:pt x="8370" y="7026"/>
                  <a:pt x="8362" y="7111"/>
                </a:cubicBezTo>
                <a:cubicBezTo>
                  <a:pt x="8393" y="7154"/>
                  <a:pt x="8392" y="7208"/>
                  <a:pt x="8359" y="7405"/>
                </a:cubicBezTo>
                <a:cubicBezTo>
                  <a:pt x="8335" y="7546"/>
                  <a:pt x="8318" y="7684"/>
                  <a:pt x="8323" y="7712"/>
                </a:cubicBezTo>
                <a:cubicBezTo>
                  <a:pt x="8340" y="7825"/>
                  <a:pt x="8187" y="8017"/>
                  <a:pt x="8101" y="7989"/>
                </a:cubicBezTo>
                <a:cubicBezTo>
                  <a:pt x="8045" y="7971"/>
                  <a:pt x="7988" y="8003"/>
                  <a:pt x="7939" y="8078"/>
                </a:cubicBezTo>
                <a:cubicBezTo>
                  <a:pt x="7845" y="8222"/>
                  <a:pt x="7723" y="8286"/>
                  <a:pt x="7694" y="8208"/>
                </a:cubicBezTo>
                <a:cubicBezTo>
                  <a:pt x="7652" y="8095"/>
                  <a:pt x="7416" y="8144"/>
                  <a:pt x="7285" y="8292"/>
                </a:cubicBezTo>
                <a:cubicBezTo>
                  <a:pt x="7167" y="8426"/>
                  <a:pt x="7154" y="8429"/>
                  <a:pt x="7077" y="8345"/>
                </a:cubicBezTo>
                <a:cubicBezTo>
                  <a:pt x="7026" y="8289"/>
                  <a:pt x="7000" y="8214"/>
                  <a:pt x="7008" y="8145"/>
                </a:cubicBezTo>
                <a:cubicBezTo>
                  <a:pt x="7025" y="7991"/>
                  <a:pt x="7059" y="7913"/>
                  <a:pt x="7091" y="7946"/>
                </a:cubicBezTo>
                <a:cubicBezTo>
                  <a:pt x="7132" y="7988"/>
                  <a:pt x="7241" y="7765"/>
                  <a:pt x="7214" y="7694"/>
                </a:cubicBezTo>
                <a:cubicBezTo>
                  <a:pt x="7202" y="7660"/>
                  <a:pt x="7223" y="7537"/>
                  <a:pt x="7261" y="7419"/>
                </a:cubicBezTo>
                <a:cubicBezTo>
                  <a:pt x="7298" y="7301"/>
                  <a:pt x="7335" y="7108"/>
                  <a:pt x="7342" y="6991"/>
                </a:cubicBezTo>
                <a:cubicBezTo>
                  <a:pt x="7352" y="6806"/>
                  <a:pt x="7342" y="6772"/>
                  <a:pt x="7266" y="6727"/>
                </a:cubicBezTo>
                <a:cubicBezTo>
                  <a:pt x="7218" y="6698"/>
                  <a:pt x="7121" y="6594"/>
                  <a:pt x="7048" y="6497"/>
                </a:cubicBezTo>
                <a:cubicBezTo>
                  <a:pt x="6883" y="6275"/>
                  <a:pt x="6676" y="6220"/>
                  <a:pt x="6357" y="6312"/>
                </a:cubicBezTo>
                <a:cubicBezTo>
                  <a:pt x="6225" y="6350"/>
                  <a:pt x="6094" y="6389"/>
                  <a:pt x="6066" y="6396"/>
                </a:cubicBezTo>
                <a:cubicBezTo>
                  <a:pt x="6037" y="6404"/>
                  <a:pt x="5960" y="6493"/>
                  <a:pt x="5895" y="6593"/>
                </a:cubicBezTo>
                <a:cubicBezTo>
                  <a:pt x="5829" y="6694"/>
                  <a:pt x="5755" y="6775"/>
                  <a:pt x="5730" y="6775"/>
                </a:cubicBezTo>
                <a:cubicBezTo>
                  <a:pt x="5705" y="6775"/>
                  <a:pt x="5692" y="6796"/>
                  <a:pt x="5701" y="6822"/>
                </a:cubicBezTo>
                <a:cubicBezTo>
                  <a:pt x="5712" y="6850"/>
                  <a:pt x="5672" y="6934"/>
                  <a:pt x="5628" y="6998"/>
                </a:cubicBezTo>
                <a:cubicBezTo>
                  <a:pt x="5625" y="7005"/>
                  <a:pt x="5622" y="7030"/>
                  <a:pt x="5620" y="7032"/>
                </a:cubicBezTo>
                <a:cubicBezTo>
                  <a:pt x="5617" y="7035"/>
                  <a:pt x="5612" y="7025"/>
                  <a:pt x="5608" y="7025"/>
                </a:cubicBezTo>
                <a:cubicBezTo>
                  <a:pt x="5583" y="7058"/>
                  <a:pt x="5560" y="7083"/>
                  <a:pt x="5547" y="7077"/>
                </a:cubicBezTo>
                <a:cubicBezTo>
                  <a:pt x="5535" y="7071"/>
                  <a:pt x="5516" y="7144"/>
                  <a:pt x="5504" y="7239"/>
                </a:cubicBezTo>
                <a:cubicBezTo>
                  <a:pt x="5476" y="7473"/>
                  <a:pt x="5348" y="7773"/>
                  <a:pt x="5305" y="7703"/>
                </a:cubicBezTo>
                <a:cubicBezTo>
                  <a:pt x="5238" y="7590"/>
                  <a:pt x="5247" y="7162"/>
                  <a:pt x="5321" y="6995"/>
                </a:cubicBezTo>
                <a:cubicBezTo>
                  <a:pt x="5410" y="6794"/>
                  <a:pt x="5413" y="6498"/>
                  <a:pt x="5328" y="6394"/>
                </a:cubicBezTo>
                <a:cubicBezTo>
                  <a:pt x="5235" y="6281"/>
                  <a:pt x="5114" y="6300"/>
                  <a:pt x="5071" y="6432"/>
                </a:cubicBezTo>
                <a:cubicBezTo>
                  <a:pt x="5051" y="6495"/>
                  <a:pt x="5011" y="6546"/>
                  <a:pt x="4982" y="6546"/>
                </a:cubicBezTo>
                <a:cubicBezTo>
                  <a:pt x="4954" y="6546"/>
                  <a:pt x="4940" y="6573"/>
                  <a:pt x="4953" y="6607"/>
                </a:cubicBezTo>
                <a:cubicBezTo>
                  <a:pt x="4965" y="6641"/>
                  <a:pt x="4942" y="6726"/>
                  <a:pt x="4902" y="6798"/>
                </a:cubicBezTo>
                <a:cubicBezTo>
                  <a:pt x="4826" y="6933"/>
                  <a:pt x="4833" y="7087"/>
                  <a:pt x="4919" y="7142"/>
                </a:cubicBezTo>
                <a:cubicBezTo>
                  <a:pt x="4946" y="7159"/>
                  <a:pt x="4969" y="7236"/>
                  <a:pt x="4969" y="7314"/>
                </a:cubicBezTo>
                <a:cubicBezTo>
                  <a:pt x="4969" y="7392"/>
                  <a:pt x="4981" y="7468"/>
                  <a:pt x="4996" y="7483"/>
                </a:cubicBezTo>
                <a:cubicBezTo>
                  <a:pt x="5010" y="7498"/>
                  <a:pt x="5022" y="7584"/>
                  <a:pt x="5019" y="7672"/>
                </a:cubicBezTo>
                <a:cubicBezTo>
                  <a:pt x="5017" y="7788"/>
                  <a:pt x="4988" y="7856"/>
                  <a:pt x="4921" y="7911"/>
                </a:cubicBezTo>
                <a:cubicBezTo>
                  <a:pt x="4869" y="7953"/>
                  <a:pt x="4763" y="8100"/>
                  <a:pt x="4686" y="8237"/>
                </a:cubicBezTo>
                <a:cubicBezTo>
                  <a:pt x="4538" y="8500"/>
                  <a:pt x="4504" y="8506"/>
                  <a:pt x="4453" y="8286"/>
                </a:cubicBezTo>
                <a:cubicBezTo>
                  <a:pt x="4409" y="8092"/>
                  <a:pt x="4226" y="7975"/>
                  <a:pt x="4116" y="8070"/>
                </a:cubicBezTo>
                <a:cubicBezTo>
                  <a:pt x="3995" y="8175"/>
                  <a:pt x="3971" y="8121"/>
                  <a:pt x="3994" y="7787"/>
                </a:cubicBezTo>
                <a:cubicBezTo>
                  <a:pt x="4024" y="7364"/>
                  <a:pt x="4035" y="7321"/>
                  <a:pt x="4093" y="7401"/>
                </a:cubicBezTo>
                <a:cubicBezTo>
                  <a:pt x="4151" y="7481"/>
                  <a:pt x="4191" y="7400"/>
                  <a:pt x="4160" y="7267"/>
                </a:cubicBezTo>
                <a:cubicBezTo>
                  <a:pt x="4149" y="7217"/>
                  <a:pt x="4163" y="7113"/>
                  <a:pt x="4193" y="7038"/>
                </a:cubicBezTo>
                <a:cubicBezTo>
                  <a:pt x="4270" y="6841"/>
                  <a:pt x="4204" y="6590"/>
                  <a:pt x="4035" y="6432"/>
                </a:cubicBezTo>
                <a:cubicBezTo>
                  <a:pt x="3875" y="6281"/>
                  <a:pt x="3816" y="6311"/>
                  <a:pt x="3750" y="6574"/>
                </a:cubicBezTo>
                <a:cubicBezTo>
                  <a:pt x="3723" y="6681"/>
                  <a:pt x="3681" y="6766"/>
                  <a:pt x="3652" y="6771"/>
                </a:cubicBezTo>
                <a:cubicBezTo>
                  <a:pt x="3644" y="6826"/>
                  <a:pt x="3639" y="6877"/>
                  <a:pt x="3637" y="6925"/>
                </a:cubicBezTo>
                <a:cubicBezTo>
                  <a:pt x="3652" y="6947"/>
                  <a:pt x="3657" y="6983"/>
                  <a:pt x="3646" y="7012"/>
                </a:cubicBezTo>
                <a:cubicBezTo>
                  <a:pt x="3635" y="7044"/>
                  <a:pt x="3657" y="7127"/>
                  <a:pt x="3697" y="7197"/>
                </a:cubicBezTo>
                <a:cubicBezTo>
                  <a:pt x="3744" y="7280"/>
                  <a:pt x="3762" y="7371"/>
                  <a:pt x="3751" y="7464"/>
                </a:cubicBezTo>
                <a:cubicBezTo>
                  <a:pt x="3742" y="7541"/>
                  <a:pt x="3727" y="7820"/>
                  <a:pt x="3719" y="8083"/>
                </a:cubicBezTo>
                <a:cubicBezTo>
                  <a:pt x="3699" y="8726"/>
                  <a:pt x="3670" y="8776"/>
                  <a:pt x="3461" y="8521"/>
                </a:cubicBezTo>
                <a:cubicBezTo>
                  <a:pt x="3372" y="8411"/>
                  <a:pt x="3281" y="8320"/>
                  <a:pt x="3261" y="8320"/>
                </a:cubicBezTo>
                <a:cubicBezTo>
                  <a:pt x="3241" y="8320"/>
                  <a:pt x="3209" y="8275"/>
                  <a:pt x="3190" y="8220"/>
                </a:cubicBezTo>
                <a:cubicBezTo>
                  <a:pt x="3171" y="8165"/>
                  <a:pt x="3154" y="8141"/>
                  <a:pt x="3154" y="8166"/>
                </a:cubicBezTo>
                <a:cubicBezTo>
                  <a:pt x="3153" y="8191"/>
                  <a:pt x="3119" y="8174"/>
                  <a:pt x="3078" y="8126"/>
                </a:cubicBezTo>
                <a:cubicBezTo>
                  <a:pt x="3025" y="8064"/>
                  <a:pt x="2990" y="8055"/>
                  <a:pt x="2960" y="8097"/>
                </a:cubicBezTo>
                <a:cubicBezTo>
                  <a:pt x="2861" y="8234"/>
                  <a:pt x="2763" y="7699"/>
                  <a:pt x="2760" y="7003"/>
                </a:cubicBezTo>
                <a:lnTo>
                  <a:pt x="2758" y="6632"/>
                </a:lnTo>
                <a:lnTo>
                  <a:pt x="2647" y="6615"/>
                </a:lnTo>
                <a:cubicBezTo>
                  <a:pt x="2517" y="6594"/>
                  <a:pt x="2509" y="6616"/>
                  <a:pt x="2492" y="7101"/>
                </a:cubicBezTo>
                <a:cubicBezTo>
                  <a:pt x="2488" y="7212"/>
                  <a:pt x="2478" y="7316"/>
                  <a:pt x="2466" y="7400"/>
                </a:cubicBezTo>
                <a:cubicBezTo>
                  <a:pt x="2470" y="7408"/>
                  <a:pt x="2472" y="7419"/>
                  <a:pt x="2478" y="7426"/>
                </a:cubicBezTo>
                <a:cubicBezTo>
                  <a:pt x="2504" y="7462"/>
                  <a:pt x="2545" y="7678"/>
                  <a:pt x="2568" y="7906"/>
                </a:cubicBezTo>
                <a:cubicBezTo>
                  <a:pt x="2570" y="7922"/>
                  <a:pt x="2568" y="7922"/>
                  <a:pt x="2570" y="7938"/>
                </a:cubicBezTo>
                <a:cubicBezTo>
                  <a:pt x="2621" y="8053"/>
                  <a:pt x="2649" y="8263"/>
                  <a:pt x="2619" y="8392"/>
                </a:cubicBezTo>
                <a:cubicBezTo>
                  <a:pt x="2608" y="8440"/>
                  <a:pt x="2614" y="8495"/>
                  <a:pt x="2632" y="8513"/>
                </a:cubicBezTo>
                <a:cubicBezTo>
                  <a:pt x="2679" y="8561"/>
                  <a:pt x="2630" y="8900"/>
                  <a:pt x="2567" y="8966"/>
                </a:cubicBezTo>
                <a:cubicBezTo>
                  <a:pt x="2491" y="9046"/>
                  <a:pt x="2262" y="8963"/>
                  <a:pt x="2236" y="8846"/>
                </a:cubicBezTo>
                <a:cubicBezTo>
                  <a:pt x="2210" y="8730"/>
                  <a:pt x="2135" y="8623"/>
                  <a:pt x="2030" y="8550"/>
                </a:cubicBezTo>
                <a:cubicBezTo>
                  <a:pt x="1971" y="8509"/>
                  <a:pt x="1953" y="8449"/>
                  <a:pt x="1953" y="8297"/>
                </a:cubicBezTo>
                <a:cubicBezTo>
                  <a:pt x="1953" y="8188"/>
                  <a:pt x="1936" y="8080"/>
                  <a:pt x="1916" y="8059"/>
                </a:cubicBezTo>
                <a:cubicBezTo>
                  <a:pt x="1895" y="8038"/>
                  <a:pt x="1887" y="7970"/>
                  <a:pt x="1897" y="7907"/>
                </a:cubicBezTo>
                <a:cubicBezTo>
                  <a:pt x="1906" y="7845"/>
                  <a:pt x="1906" y="7758"/>
                  <a:pt x="1895" y="7714"/>
                </a:cubicBezTo>
                <a:cubicBezTo>
                  <a:pt x="1870" y="7606"/>
                  <a:pt x="1598" y="7607"/>
                  <a:pt x="1544" y="7715"/>
                </a:cubicBezTo>
                <a:cubicBezTo>
                  <a:pt x="1510" y="7785"/>
                  <a:pt x="1486" y="7776"/>
                  <a:pt x="1382" y="7659"/>
                </a:cubicBezTo>
                <a:cubicBezTo>
                  <a:pt x="1257" y="7517"/>
                  <a:pt x="1170" y="7386"/>
                  <a:pt x="633" y="6530"/>
                </a:cubicBezTo>
                <a:cubicBezTo>
                  <a:pt x="325" y="6039"/>
                  <a:pt x="85" y="5706"/>
                  <a:pt x="30" y="5693"/>
                </a:cubicBezTo>
                <a:cubicBezTo>
                  <a:pt x="28" y="5737"/>
                  <a:pt x="26" y="5898"/>
                  <a:pt x="24" y="5967"/>
                </a:cubicBezTo>
                <a:cubicBezTo>
                  <a:pt x="11" y="6365"/>
                  <a:pt x="0" y="11184"/>
                  <a:pt x="0" y="17332"/>
                </a:cubicBezTo>
                <a:cubicBezTo>
                  <a:pt x="0" y="17378"/>
                  <a:pt x="0" y="17403"/>
                  <a:pt x="0" y="17449"/>
                </a:cubicBezTo>
                <a:lnTo>
                  <a:pt x="0" y="21597"/>
                </a:lnTo>
                <a:lnTo>
                  <a:pt x="21600" y="21597"/>
                </a:lnTo>
                <a:lnTo>
                  <a:pt x="21600" y="6697"/>
                </a:lnTo>
                <a:lnTo>
                  <a:pt x="21400" y="6700"/>
                </a:lnTo>
                <a:cubicBezTo>
                  <a:pt x="21108" y="6706"/>
                  <a:pt x="20856" y="6724"/>
                  <a:pt x="20841" y="6740"/>
                </a:cubicBezTo>
                <a:cubicBezTo>
                  <a:pt x="20826" y="6756"/>
                  <a:pt x="20575" y="6799"/>
                  <a:pt x="20284" y="6836"/>
                </a:cubicBezTo>
                <a:cubicBezTo>
                  <a:pt x="19993" y="6872"/>
                  <a:pt x="19739" y="6924"/>
                  <a:pt x="19720" y="6950"/>
                </a:cubicBezTo>
                <a:cubicBezTo>
                  <a:pt x="19700" y="6976"/>
                  <a:pt x="19642" y="6989"/>
                  <a:pt x="19590" y="6979"/>
                </a:cubicBezTo>
                <a:cubicBezTo>
                  <a:pt x="19538" y="6970"/>
                  <a:pt x="19488" y="6984"/>
                  <a:pt x="19478" y="7011"/>
                </a:cubicBezTo>
                <a:cubicBezTo>
                  <a:pt x="19468" y="7038"/>
                  <a:pt x="19408" y="7062"/>
                  <a:pt x="19344" y="7062"/>
                </a:cubicBezTo>
                <a:cubicBezTo>
                  <a:pt x="19281" y="7062"/>
                  <a:pt x="19191" y="7085"/>
                  <a:pt x="19146" y="7113"/>
                </a:cubicBezTo>
                <a:cubicBezTo>
                  <a:pt x="19101" y="7142"/>
                  <a:pt x="19011" y="7181"/>
                  <a:pt x="18947" y="7199"/>
                </a:cubicBezTo>
                <a:cubicBezTo>
                  <a:pt x="18883" y="7218"/>
                  <a:pt x="18770" y="7257"/>
                  <a:pt x="18695" y="7286"/>
                </a:cubicBezTo>
                <a:cubicBezTo>
                  <a:pt x="18621" y="7316"/>
                  <a:pt x="18550" y="7329"/>
                  <a:pt x="18538" y="7316"/>
                </a:cubicBezTo>
                <a:cubicBezTo>
                  <a:pt x="18526" y="7304"/>
                  <a:pt x="18434" y="7347"/>
                  <a:pt x="18334" y="7410"/>
                </a:cubicBezTo>
                <a:cubicBezTo>
                  <a:pt x="18235" y="7473"/>
                  <a:pt x="18129" y="7518"/>
                  <a:pt x="18098" y="7512"/>
                </a:cubicBezTo>
                <a:cubicBezTo>
                  <a:pt x="18067" y="7506"/>
                  <a:pt x="18014" y="7522"/>
                  <a:pt x="17981" y="7546"/>
                </a:cubicBezTo>
                <a:cubicBezTo>
                  <a:pt x="17947" y="7571"/>
                  <a:pt x="17909" y="7575"/>
                  <a:pt x="17898" y="7555"/>
                </a:cubicBezTo>
                <a:cubicBezTo>
                  <a:pt x="17886" y="7535"/>
                  <a:pt x="17852" y="7557"/>
                  <a:pt x="17822" y="7602"/>
                </a:cubicBezTo>
                <a:cubicBezTo>
                  <a:pt x="17793" y="7647"/>
                  <a:pt x="17675" y="7721"/>
                  <a:pt x="17562" y="7767"/>
                </a:cubicBezTo>
                <a:cubicBezTo>
                  <a:pt x="17449" y="7814"/>
                  <a:pt x="17243" y="7908"/>
                  <a:pt x="17105" y="7977"/>
                </a:cubicBezTo>
                <a:cubicBezTo>
                  <a:pt x="16967" y="8045"/>
                  <a:pt x="16844" y="8086"/>
                  <a:pt x="16833" y="8066"/>
                </a:cubicBezTo>
                <a:cubicBezTo>
                  <a:pt x="16799" y="8010"/>
                  <a:pt x="16793" y="7886"/>
                  <a:pt x="16773" y="6921"/>
                </a:cubicBezTo>
                <a:cubicBezTo>
                  <a:pt x="16763" y="6419"/>
                  <a:pt x="16747" y="5998"/>
                  <a:pt x="16739" y="5985"/>
                </a:cubicBezTo>
                <a:cubicBezTo>
                  <a:pt x="16731" y="5971"/>
                  <a:pt x="16697" y="5979"/>
                  <a:pt x="16664" y="6004"/>
                </a:cubicBezTo>
                <a:cubicBezTo>
                  <a:pt x="16630" y="6028"/>
                  <a:pt x="16587" y="6042"/>
                  <a:pt x="16568" y="6034"/>
                </a:cubicBezTo>
                <a:cubicBezTo>
                  <a:pt x="16549" y="6026"/>
                  <a:pt x="16511" y="6011"/>
                  <a:pt x="16482" y="6001"/>
                </a:cubicBezTo>
                <a:cubicBezTo>
                  <a:pt x="16454" y="5991"/>
                  <a:pt x="16423" y="5978"/>
                  <a:pt x="16414" y="5973"/>
                </a:cubicBezTo>
                <a:cubicBezTo>
                  <a:pt x="16405" y="5969"/>
                  <a:pt x="16287" y="5969"/>
                  <a:pt x="16152" y="5973"/>
                </a:cubicBezTo>
                <a:cubicBezTo>
                  <a:pt x="15954" y="5980"/>
                  <a:pt x="15899" y="5962"/>
                  <a:pt x="15873" y="5884"/>
                </a:cubicBezTo>
                <a:cubicBezTo>
                  <a:pt x="15851" y="5818"/>
                  <a:pt x="15834" y="5808"/>
                  <a:pt x="15818" y="5852"/>
                </a:cubicBezTo>
                <a:cubicBezTo>
                  <a:pt x="15772" y="5976"/>
                  <a:pt x="15608" y="5922"/>
                  <a:pt x="15509" y="5750"/>
                </a:cubicBezTo>
                <a:cubicBezTo>
                  <a:pt x="15439" y="5627"/>
                  <a:pt x="15411" y="5515"/>
                  <a:pt x="15404" y="5326"/>
                </a:cubicBezTo>
                <a:cubicBezTo>
                  <a:pt x="15393" y="5026"/>
                  <a:pt x="15369" y="4943"/>
                  <a:pt x="15293" y="4943"/>
                </a:cubicBezTo>
                <a:cubicBezTo>
                  <a:pt x="15262" y="4943"/>
                  <a:pt x="15210" y="4902"/>
                  <a:pt x="15177" y="4852"/>
                </a:cubicBezTo>
                <a:cubicBezTo>
                  <a:pt x="15124" y="4771"/>
                  <a:pt x="15110" y="4771"/>
                  <a:pt x="15038" y="4850"/>
                </a:cubicBezTo>
                <a:cubicBezTo>
                  <a:pt x="14963" y="4932"/>
                  <a:pt x="14862" y="4946"/>
                  <a:pt x="14822" y="4879"/>
                </a:cubicBezTo>
                <a:cubicBezTo>
                  <a:pt x="14812" y="4862"/>
                  <a:pt x="14789" y="4723"/>
                  <a:pt x="14772" y="4570"/>
                </a:cubicBezTo>
                <a:cubicBezTo>
                  <a:pt x="14745" y="4323"/>
                  <a:pt x="14749" y="4277"/>
                  <a:pt x="14813" y="4166"/>
                </a:cubicBezTo>
                <a:cubicBezTo>
                  <a:pt x="14865" y="4075"/>
                  <a:pt x="14905" y="4053"/>
                  <a:pt x="14955" y="4084"/>
                </a:cubicBezTo>
                <a:cubicBezTo>
                  <a:pt x="15095" y="4170"/>
                  <a:pt x="15201" y="4010"/>
                  <a:pt x="15316" y="3541"/>
                </a:cubicBezTo>
                <a:cubicBezTo>
                  <a:pt x="15397" y="3212"/>
                  <a:pt x="15494" y="2093"/>
                  <a:pt x="15446" y="2044"/>
                </a:cubicBezTo>
                <a:cubicBezTo>
                  <a:pt x="15428" y="2025"/>
                  <a:pt x="15430" y="1985"/>
                  <a:pt x="15451" y="1949"/>
                </a:cubicBezTo>
                <a:cubicBezTo>
                  <a:pt x="15472" y="1915"/>
                  <a:pt x="15489" y="1811"/>
                  <a:pt x="15489" y="1718"/>
                </a:cubicBezTo>
                <a:cubicBezTo>
                  <a:pt x="15489" y="1622"/>
                  <a:pt x="15529" y="1461"/>
                  <a:pt x="15583" y="1343"/>
                </a:cubicBezTo>
                <a:cubicBezTo>
                  <a:pt x="15688" y="1113"/>
                  <a:pt x="15709" y="959"/>
                  <a:pt x="15639" y="914"/>
                </a:cubicBezTo>
                <a:cubicBezTo>
                  <a:pt x="15613" y="898"/>
                  <a:pt x="15591" y="851"/>
                  <a:pt x="15590" y="811"/>
                </a:cubicBezTo>
                <a:cubicBezTo>
                  <a:pt x="15590" y="721"/>
                  <a:pt x="15197" y="228"/>
                  <a:pt x="15078" y="167"/>
                </a:cubicBezTo>
                <a:cubicBezTo>
                  <a:pt x="15031" y="143"/>
                  <a:pt x="14972" y="95"/>
                  <a:pt x="14947" y="62"/>
                </a:cubicBezTo>
                <a:cubicBezTo>
                  <a:pt x="14913" y="16"/>
                  <a:pt x="14736" y="-3"/>
                  <a:pt x="14559" y="0"/>
                </a:cubicBezTo>
                <a:close/>
                <a:moveTo>
                  <a:pt x="21038" y="3341"/>
                </a:moveTo>
                <a:cubicBezTo>
                  <a:pt x="21027" y="3341"/>
                  <a:pt x="21021" y="3349"/>
                  <a:pt x="21014" y="3355"/>
                </a:cubicBezTo>
                <a:cubicBezTo>
                  <a:pt x="21004" y="3381"/>
                  <a:pt x="21001" y="3417"/>
                  <a:pt x="20999" y="3455"/>
                </a:cubicBezTo>
                <a:cubicBezTo>
                  <a:pt x="21003" y="3503"/>
                  <a:pt x="21014" y="3561"/>
                  <a:pt x="21039" y="3634"/>
                </a:cubicBezTo>
                <a:cubicBezTo>
                  <a:pt x="21043" y="3634"/>
                  <a:pt x="21044" y="3641"/>
                  <a:pt x="21049" y="3639"/>
                </a:cubicBezTo>
                <a:cubicBezTo>
                  <a:pt x="21131" y="3616"/>
                  <a:pt x="21148" y="3719"/>
                  <a:pt x="21083" y="3798"/>
                </a:cubicBezTo>
                <a:cubicBezTo>
                  <a:pt x="21093" y="3852"/>
                  <a:pt x="21098" y="3898"/>
                  <a:pt x="21091" y="3917"/>
                </a:cubicBezTo>
                <a:cubicBezTo>
                  <a:pt x="21075" y="3959"/>
                  <a:pt x="21095" y="3974"/>
                  <a:pt x="21147" y="3961"/>
                </a:cubicBezTo>
                <a:cubicBezTo>
                  <a:pt x="21264" y="3934"/>
                  <a:pt x="21280" y="3662"/>
                  <a:pt x="21171" y="3565"/>
                </a:cubicBezTo>
                <a:cubicBezTo>
                  <a:pt x="21128" y="3526"/>
                  <a:pt x="21084" y="3492"/>
                  <a:pt x="21074" y="3489"/>
                </a:cubicBezTo>
                <a:cubicBezTo>
                  <a:pt x="21065" y="3487"/>
                  <a:pt x="21059" y="3452"/>
                  <a:pt x="21062" y="3412"/>
                </a:cubicBezTo>
                <a:cubicBezTo>
                  <a:pt x="21064" y="3373"/>
                  <a:pt x="21054" y="3341"/>
                  <a:pt x="21038" y="3341"/>
                </a:cubicBezTo>
                <a:close/>
                <a:moveTo>
                  <a:pt x="19807" y="3343"/>
                </a:moveTo>
                <a:lnTo>
                  <a:pt x="19687" y="3344"/>
                </a:lnTo>
                <a:lnTo>
                  <a:pt x="19785" y="3480"/>
                </a:lnTo>
                <a:cubicBezTo>
                  <a:pt x="19839" y="3554"/>
                  <a:pt x="19873" y="3643"/>
                  <a:pt x="19860" y="3677"/>
                </a:cubicBezTo>
                <a:cubicBezTo>
                  <a:pt x="19846" y="3716"/>
                  <a:pt x="19857" y="3728"/>
                  <a:pt x="19889" y="3708"/>
                </a:cubicBezTo>
                <a:cubicBezTo>
                  <a:pt x="19892" y="3705"/>
                  <a:pt x="19893" y="3697"/>
                  <a:pt x="19896" y="3694"/>
                </a:cubicBezTo>
                <a:cubicBezTo>
                  <a:pt x="19907" y="3644"/>
                  <a:pt x="19918" y="3593"/>
                  <a:pt x="19929" y="3565"/>
                </a:cubicBezTo>
                <a:cubicBezTo>
                  <a:pt x="19930" y="3545"/>
                  <a:pt x="19934" y="3530"/>
                  <a:pt x="19933" y="3507"/>
                </a:cubicBezTo>
                <a:cubicBezTo>
                  <a:pt x="19927" y="3356"/>
                  <a:pt x="19915" y="3341"/>
                  <a:pt x="19807" y="3343"/>
                </a:cubicBezTo>
                <a:close/>
                <a:moveTo>
                  <a:pt x="17985" y="3344"/>
                </a:moveTo>
                <a:cubicBezTo>
                  <a:pt x="17969" y="3349"/>
                  <a:pt x="17956" y="3422"/>
                  <a:pt x="17956" y="3514"/>
                </a:cubicBezTo>
                <a:cubicBezTo>
                  <a:pt x="17956" y="3545"/>
                  <a:pt x="17952" y="3566"/>
                  <a:pt x="17949" y="3590"/>
                </a:cubicBezTo>
                <a:cubicBezTo>
                  <a:pt x="17950" y="3630"/>
                  <a:pt x="17951" y="3666"/>
                  <a:pt x="17948" y="3715"/>
                </a:cubicBezTo>
                <a:lnTo>
                  <a:pt x="17934" y="3934"/>
                </a:lnTo>
                <a:cubicBezTo>
                  <a:pt x="17955" y="3948"/>
                  <a:pt x="17980" y="3956"/>
                  <a:pt x="18012" y="3960"/>
                </a:cubicBezTo>
                <a:lnTo>
                  <a:pt x="18100" y="3961"/>
                </a:lnTo>
                <a:lnTo>
                  <a:pt x="18100" y="3961"/>
                </a:lnTo>
                <a:cubicBezTo>
                  <a:pt x="18152" y="3954"/>
                  <a:pt x="18199" y="3936"/>
                  <a:pt x="18239" y="3908"/>
                </a:cubicBezTo>
                <a:cubicBezTo>
                  <a:pt x="18237" y="3904"/>
                  <a:pt x="18238" y="3901"/>
                  <a:pt x="18236" y="3896"/>
                </a:cubicBezTo>
                <a:cubicBezTo>
                  <a:pt x="18217" y="3858"/>
                  <a:pt x="18197" y="3750"/>
                  <a:pt x="18191" y="3656"/>
                </a:cubicBezTo>
                <a:cubicBezTo>
                  <a:pt x="18189" y="3633"/>
                  <a:pt x="18184" y="3629"/>
                  <a:pt x="18182" y="3612"/>
                </a:cubicBezTo>
                <a:cubicBezTo>
                  <a:pt x="18175" y="3606"/>
                  <a:pt x="18167" y="3603"/>
                  <a:pt x="18160" y="3596"/>
                </a:cubicBezTo>
                <a:cubicBezTo>
                  <a:pt x="18133" y="3567"/>
                  <a:pt x="18087" y="3544"/>
                  <a:pt x="18059" y="3543"/>
                </a:cubicBezTo>
                <a:cubicBezTo>
                  <a:pt x="18031" y="3543"/>
                  <a:pt x="18009" y="3496"/>
                  <a:pt x="18012" y="3441"/>
                </a:cubicBezTo>
                <a:cubicBezTo>
                  <a:pt x="18012" y="3430"/>
                  <a:pt x="18010" y="3422"/>
                  <a:pt x="18010" y="3412"/>
                </a:cubicBezTo>
                <a:cubicBezTo>
                  <a:pt x="18006" y="3402"/>
                  <a:pt x="17999" y="3395"/>
                  <a:pt x="17997" y="3382"/>
                </a:cubicBezTo>
                <a:cubicBezTo>
                  <a:pt x="17995" y="3367"/>
                  <a:pt x="17989" y="3356"/>
                  <a:pt x="17985" y="3344"/>
                </a:cubicBezTo>
                <a:close/>
                <a:moveTo>
                  <a:pt x="20701" y="3344"/>
                </a:moveTo>
                <a:cubicBezTo>
                  <a:pt x="20679" y="3329"/>
                  <a:pt x="20667" y="3349"/>
                  <a:pt x="20684" y="3421"/>
                </a:cubicBezTo>
                <a:cubicBezTo>
                  <a:pt x="20691" y="3452"/>
                  <a:pt x="20686" y="3485"/>
                  <a:pt x="20677" y="3511"/>
                </a:cubicBezTo>
                <a:cubicBezTo>
                  <a:pt x="20684" y="3550"/>
                  <a:pt x="20687" y="3598"/>
                  <a:pt x="20686" y="3652"/>
                </a:cubicBezTo>
                <a:cubicBezTo>
                  <a:pt x="20697" y="3656"/>
                  <a:pt x="20709" y="3667"/>
                  <a:pt x="20716" y="3687"/>
                </a:cubicBezTo>
                <a:cubicBezTo>
                  <a:pt x="20728" y="3720"/>
                  <a:pt x="20742" y="3722"/>
                  <a:pt x="20759" y="3708"/>
                </a:cubicBezTo>
                <a:cubicBezTo>
                  <a:pt x="20751" y="3672"/>
                  <a:pt x="20745" y="3626"/>
                  <a:pt x="20744" y="3570"/>
                </a:cubicBezTo>
                <a:cubicBezTo>
                  <a:pt x="20740" y="3460"/>
                  <a:pt x="20737" y="3439"/>
                  <a:pt x="20734" y="3389"/>
                </a:cubicBezTo>
                <a:cubicBezTo>
                  <a:pt x="20722" y="3368"/>
                  <a:pt x="20710" y="3351"/>
                  <a:pt x="20701" y="3344"/>
                </a:cubicBezTo>
                <a:close/>
                <a:moveTo>
                  <a:pt x="16216" y="3398"/>
                </a:moveTo>
                <a:cubicBezTo>
                  <a:pt x="16201" y="3398"/>
                  <a:pt x="16187" y="3451"/>
                  <a:pt x="16184" y="3514"/>
                </a:cubicBezTo>
                <a:cubicBezTo>
                  <a:pt x="16181" y="3578"/>
                  <a:pt x="16193" y="3615"/>
                  <a:pt x="16210" y="3596"/>
                </a:cubicBezTo>
                <a:cubicBezTo>
                  <a:pt x="16249" y="3556"/>
                  <a:pt x="16254" y="3398"/>
                  <a:pt x="16216" y="3398"/>
                </a:cubicBezTo>
                <a:close/>
                <a:moveTo>
                  <a:pt x="16457" y="3398"/>
                </a:moveTo>
                <a:cubicBezTo>
                  <a:pt x="16452" y="3398"/>
                  <a:pt x="16417" y="3450"/>
                  <a:pt x="16380" y="3513"/>
                </a:cubicBezTo>
                <a:cubicBezTo>
                  <a:pt x="16312" y="3626"/>
                  <a:pt x="16283" y="3830"/>
                  <a:pt x="16342" y="3772"/>
                </a:cubicBezTo>
                <a:cubicBezTo>
                  <a:pt x="16411" y="3695"/>
                  <a:pt x="16452" y="3722"/>
                  <a:pt x="16438" y="3848"/>
                </a:cubicBezTo>
                <a:cubicBezTo>
                  <a:pt x="16457" y="3839"/>
                  <a:pt x="16469" y="3767"/>
                  <a:pt x="16468" y="3627"/>
                </a:cubicBezTo>
                <a:cubicBezTo>
                  <a:pt x="16467" y="3501"/>
                  <a:pt x="16461" y="3398"/>
                  <a:pt x="16457" y="3398"/>
                </a:cubicBezTo>
                <a:close/>
                <a:moveTo>
                  <a:pt x="18517" y="3501"/>
                </a:moveTo>
                <a:cubicBezTo>
                  <a:pt x="18485" y="3511"/>
                  <a:pt x="18451" y="3530"/>
                  <a:pt x="18422" y="3557"/>
                </a:cubicBezTo>
                <a:cubicBezTo>
                  <a:pt x="18393" y="3584"/>
                  <a:pt x="18368" y="3617"/>
                  <a:pt x="18352" y="3657"/>
                </a:cubicBezTo>
                <a:cubicBezTo>
                  <a:pt x="18317" y="3746"/>
                  <a:pt x="18322" y="3788"/>
                  <a:pt x="18350" y="3840"/>
                </a:cubicBezTo>
                <a:cubicBezTo>
                  <a:pt x="18380" y="3839"/>
                  <a:pt x="18398" y="3866"/>
                  <a:pt x="18394" y="3915"/>
                </a:cubicBezTo>
                <a:cubicBezTo>
                  <a:pt x="18423" y="3952"/>
                  <a:pt x="18445" y="3977"/>
                  <a:pt x="18465" y="3994"/>
                </a:cubicBezTo>
                <a:cubicBezTo>
                  <a:pt x="18495" y="3984"/>
                  <a:pt x="18525" y="3970"/>
                  <a:pt x="18552" y="3970"/>
                </a:cubicBezTo>
                <a:cubicBezTo>
                  <a:pt x="18614" y="3970"/>
                  <a:pt x="18628" y="3938"/>
                  <a:pt x="18631" y="3781"/>
                </a:cubicBezTo>
                <a:cubicBezTo>
                  <a:pt x="18634" y="3621"/>
                  <a:pt x="18592" y="3524"/>
                  <a:pt x="18538" y="3501"/>
                </a:cubicBezTo>
                <a:cubicBezTo>
                  <a:pt x="18531" y="3502"/>
                  <a:pt x="18525" y="3498"/>
                  <a:pt x="18517" y="3501"/>
                </a:cubicBezTo>
                <a:close/>
                <a:moveTo>
                  <a:pt x="17134" y="3513"/>
                </a:moveTo>
                <a:cubicBezTo>
                  <a:pt x="17115" y="3513"/>
                  <a:pt x="17100" y="3538"/>
                  <a:pt x="17100" y="3570"/>
                </a:cubicBezTo>
                <a:cubicBezTo>
                  <a:pt x="17100" y="3601"/>
                  <a:pt x="17115" y="3627"/>
                  <a:pt x="17134" y="3627"/>
                </a:cubicBezTo>
                <a:cubicBezTo>
                  <a:pt x="17153" y="3627"/>
                  <a:pt x="17168" y="3601"/>
                  <a:pt x="17168" y="3570"/>
                </a:cubicBezTo>
                <a:cubicBezTo>
                  <a:pt x="17168" y="3538"/>
                  <a:pt x="17153" y="3513"/>
                  <a:pt x="17134" y="3513"/>
                </a:cubicBezTo>
                <a:close/>
                <a:moveTo>
                  <a:pt x="17569" y="3535"/>
                </a:moveTo>
                <a:cubicBezTo>
                  <a:pt x="17550" y="3539"/>
                  <a:pt x="17535" y="3550"/>
                  <a:pt x="17528" y="3570"/>
                </a:cubicBezTo>
                <a:cubicBezTo>
                  <a:pt x="17518" y="3597"/>
                  <a:pt x="17525" y="3636"/>
                  <a:pt x="17544" y="3656"/>
                </a:cubicBezTo>
                <a:cubicBezTo>
                  <a:pt x="17563" y="3676"/>
                  <a:pt x="17579" y="3754"/>
                  <a:pt x="17579" y="3831"/>
                </a:cubicBezTo>
                <a:cubicBezTo>
                  <a:pt x="17579" y="3969"/>
                  <a:pt x="17650" y="4004"/>
                  <a:pt x="17751" y="3935"/>
                </a:cubicBezTo>
                <a:cubicBezTo>
                  <a:pt x="17741" y="3928"/>
                  <a:pt x="17738" y="3922"/>
                  <a:pt x="17716" y="3913"/>
                </a:cubicBezTo>
                <a:cubicBezTo>
                  <a:pt x="17662" y="3892"/>
                  <a:pt x="17631" y="3840"/>
                  <a:pt x="17631" y="3771"/>
                </a:cubicBezTo>
                <a:cubicBezTo>
                  <a:pt x="17631" y="3702"/>
                  <a:pt x="17663" y="3646"/>
                  <a:pt x="17716" y="3623"/>
                </a:cubicBezTo>
                <a:lnTo>
                  <a:pt x="17743" y="3613"/>
                </a:lnTo>
                <a:cubicBezTo>
                  <a:pt x="17687" y="3557"/>
                  <a:pt x="17617" y="3524"/>
                  <a:pt x="17569" y="3535"/>
                </a:cubicBezTo>
                <a:close/>
                <a:moveTo>
                  <a:pt x="19089" y="3570"/>
                </a:moveTo>
                <a:cubicBezTo>
                  <a:pt x="19058" y="3570"/>
                  <a:pt x="19014" y="3601"/>
                  <a:pt x="18991" y="3639"/>
                </a:cubicBezTo>
                <a:cubicBezTo>
                  <a:pt x="18957" y="3695"/>
                  <a:pt x="18932" y="3695"/>
                  <a:pt x="18876" y="3636"/>
                </a:cubicBezTo>
                <a:cubicBezTo>
                  <a:pt x="18822" y="3579"/>
                  <a:pt x="18795" y="3576"/>
                  <a:pt x="18766" y="3625"/>
                </a:cubicBezTo>
                <a:cubicBezTo>
                  <a:pt x="18737" y="3674"/>
                  <a:pt x="18742" y="3707"/>
                  <a:pt x="18787" y="3749"/>
                </a:cubicBezTo>
                <a:cubicBezTo>
                  <a:pt x="18820" y="3780"/>
                  <a:pt x="18847" y="3844"/>
                  <a:pt x="18847" y="3893"/>
                </a:cubicBezTo>
                <a:cubicBezTo>
                  <a:pt x="18847" y="3959"/>
                  <a:pt x="18865" y="3948"/>
                  <a:pt x="18915" y="3849"/>
                </a:cubicBezTo>
                <a:lnTo>
                  <a:pt x="18983" y="3713"/>
                </a:lnTo>
                <a:lnTo>
                  <a:pt x="19004" y="3841"/>
                </a:lnTo>
                <a:cubicBezTo>
                  <a:pt x="19035" y="4022"/>
                  <a:pt x="19064" y="4003"/>
                  <a:pt x="19107" y="3771"/>
                </a:cubicBezTo>
                <a:cubicBezTo>
                  <a:pt x="19140" y="3597"/>
                  <a:pt x="19138" y="3570"/>
                  <a:pt x="19089" y="3570"/>
                </a:cubicBezTo>
                <a:close/>
                <a:moveTo>
                  <a:pt x="16821" y="3725"/>
                </a:moveTo>
                <a:cubicBezTo>
                  <a:pt x="16806" y="3722"/>
                  <a:pt x="16782" y="3722"/>
                  <a:pt x="16755" y="3729"/>
                </a:cubicBezTo>
                <a:cubicBezTo>
                  <a:pt x="16645" y="3756"/>
                  <a:pt x="16602" y="3822"/>
                  <a:pt x="16637" y="3915"/>
                </a:cubicBezTo>
                <a:cubicBezTo>
                  <a:pt x="16652" y="3957"/>
                  <a:pt x="16771" y="3955"/>
                  <a:pt x="16894" y="3921"/>
                </a:cubicBezTo>
                <a:cubicBezTo>
                  <a:pt x="16897" y="3909"/>
                  <a:pt x="16899" y="3892"/>
                  <a:pt x="16900" y="3875"/>
                </a:cubicBezTo>
                <a:cubicBezTo>
                  <a:pt x="16892" y="3865"/>
                  <a:pt x="16897" y="3862"/>
                  <a:pt x="16884" y="3850"/>
                </a:cubicBezTo>
                <a:cubicBezTo>
                  <a:pt x="16851" y="3818"/>
                  <a:pt x="16831" y="3773"/>
                  <a:pt x="16840" y="3749"/>
                </a:cubicBezTo>
                <a:cubicBezTo>
                  <a:pt x="16845" y="3737"/>
                  <a:pt x="16837" y="3729"/>
                  <a:pt x="16821" y="3725"/>
                </a:cubicBezTo>
                <a:close/>
                <a:moveTo>
                  <a:pt x="20271" y="3857"/>
                </a:moveTo>
                <a:cubicBezTo>
                  <a:pt x="20263" y="3857"/>
                  <a:pt x="20247" y="3882"/>
                  <a:pt x="20235" y="3913"/>
                </a:cubicBezTo>
                <a:cubicBezTo>
                  <a:pt x="20231" y="3924"/>
                  <a:pt x="20231" y="3934"/>
                  <a:pt x="20232" y="3942"/>
                </a:cubicBezTo>
                <a:cubicBezTo>
                  <a:pt x="20239" y="3955"/>
                  <a:pt x="20249" y="3960"/>
                  <a:pt x="20259" y="3964"/>
                </a:cubicBezTo>
                <a:cubicBezTo>
                  <a:pt x="20274" y="3956"/>
                  <a:pt x="20286" y="3939"/>
                  <a:pt x="20286" y="3913"/>
                </a:cubicBezTo>
                <a:cubicBezTo>
                  <a:pt x="20286" y="3882"/>
                  <a:pt x="20280" y="3857"/>
                  <a:pt x="20271" y="3857"/>
                </a:cubicBezTo>
                <a:close/>
                <a:moveTo>
                  <a:pt x="17143" y="3878"/>
                </a:moveTo>
                <a:cubicBezTo>
                  <a:pt x="17137" y="3883"/>
                  <a:pt x="17134" y="3893"/>
                  <a:pt x="17134" y="3910"/>
                </a:cubicBezTo>
                <a:cubicBezTo>
                  <a:pt x="17134" y="3926"/>
                  <a:pt x="17137" y="3940"/>
                  <a:pt x="17143" y="3951"/>
                </a:cubicBezTo>
                <a:cubicBezTo>
                  <a:pt x="17148" y="3955"/>
                  <a:pt x="17151" y="3958"/>
                  <a:pt x="17156" y="3961"/>
                </a:cubicBezTo>
                <a:cubicBezTo>
                  <a:pt x="17160" y="3964"/>
                  <a:pt x="17164" y="3970"/>
                  <a:pt x="17168" y="3970"/>
                </a:cubicBezTo>
                <a:cubicBezTo>
                  <a:pt x="17187" y="3970"/>
                  <a:pt x="17203" y="3959"/>
                  <a:pt x="17203" y="3945"/>
                </a:cubicBezTo>
                <a:cubicBezTo>
                  <a:pt x="17203" y="3931"/>
                  <a:pt x="17187" y="3904"/>
                  <a:pt x="17168" y="3884"/>
                </a:cubicBezTo>
                <a:cubicBezTo>
                  <a:pt x="17159" y="3875"/>
                  <a:pt x="17149" y="3873"/>
                  <a:pt x="17143" y="3878"/>
                </a:cubicBezTo>
                <a:close/>
                <a:moveTo>
                  <a:pt x="20705" y="3880"/>
                </a:moveTo>
                <a:cubicBezTo>
                  <a:pt x="20696" y="3885"/>
                  <a:pt x="20686" y="3896"/>
                  <a:pt x="20680" y="3912"/>
                </a:cubicBezTo>
                <a:cubicBezTo>
                  <a:pt x="20669" y="3944"/>
                  <a:pt x="20683" y="3969"/>
                  <a:pt x="20711" y="3970"/>
                </a:cubicBezTo>
                <a:cubicBezTo>
                  <a:pt x="20712" y="3970"/>
                  <a:pt x="20712" y="3970"/>
                  <a:pt x="20713" y="3970"/>
                </a:cubicBezTo>
                <a:cubicBezTo>
                  <a:pt x="20714" y="3970"/>
                  <a:pt x="20715" y="3969"/>
                  <a:pt x="20716" y="3969"/>
                </a:cubicBezTo>
                <a:cubicBezTo>
                  <a:pt x="20771" y="3967"/>
                  <a:pt x="20780" y="3934"/>
                  <a:pt x="20734" y="3887"/>
                </a:cubicBezTo>
                <a:cubicBezTo>
                  <a:pt x="20725" y="3878"/>
                  <a:pt x="20715" y="3876"/>
                  <a:pt x="20705" y="3880"/>
                </a:cubicBezTo>
                <a:close/>
                <a:moveTo>
                  <a:pt x="6608" y="3981"/>
                </a:moveTo>
                <a:cubicBezTo>
                  <a:pt x="6584" y="3993"/>
                  <a:pt x="6482" y="4260"/>
                  <a:pt x="6443" y="4428"/>
                </a:cubicBezTo>
                <a:cubicBezTo>
                  <a:pt x="6418" y="4539"/>
                  <a:pt x="6384" y="4652"/>
                  <a:pt x="6369" y="4682"/>
                </a:cubicBezTo>
                <a:cubicBezTo>
                  <a:pt x="6353" y="4712"/>
                  <a:pt x="6339" y="4816"/>
                  <a:pt x="6340" y="4912"/>
                </a:cubicBezTo>
                <a:lnTo>
                  <a:pt x="6340" y="5028"/>
                </a:lnTo>
                <a:cubicBezTo>
                  <a:pt x="6340" y="5029"/>
                  <a:pt x="6339" y="5031"/>
                  <a:pt x="6340" y="5033"/>
                </a:cubicBezTo>
                <a:cubicBezTo>
                  <a:pt x="6345" y="5043"/>
                  <a:pt x="6347" y="5039"/>
                  <a:pt x="6351" y="5047"/>
                </a:cubicBezTo>
                <a:lnTo>
                  <a:pt x="6392" y="4918"/>
                </a:lnTo>
                <a:cubicBezTo>
                  <a:pt x="6420" y="4826"/>
                  <a:pt x="6449" y="4710"/>
                  <a:pt x="6454" y="4661"/>
                </a:cubicBezTo>
                <a:cubicBezTo>
                  <a:pt x="6459" y="4611"/>
                  <a:pt x="6482" y="4513"/>
                  <a:pt x="6506" y="4442"/>
                </a:cubicBezTo>
                <a:cubicBezTo>
                  <a:pt x="6529" y="4371"/>
                  <a:pt x="6537" y="4313"/>
                  <a:pt x="6525" y="4313"/>
                </a:cubicBezTo>
                <a:cubicBezTo>
                  <a:pt x="6512" y="4313"/>
                  <a:pt x="6527" y="4250"/>
                  <a:pt x="6558" y="4172"/>
                </a:cubicBezTo>
                <a:cubicBezTo>
                  <a:pt x="6588" y="4094"/>
                  <a:pt x="6614" y="4015"/>
                  <a:pt x="6614" y="3994"/>
                </a:cubicBezTo>
                <a:cubicBezTo>
                  <a:pt x="6614" y="3984"/>
                  <a:pt x="6612" y="3980"/>
                  <a:pt x="6608" y="3981"/>
                </a:cubicBezTo>
                <a:close/>
                <a:moveTo>
                  <a:pt x="15251" y="4485"/>
                </a:moveTo>
                <a:cubicBezTo>
                  <a:pt x="15231" y="4485"/>
                  <a:pt x="15215" y="4512"/>
                  <a:pt x="15215" y="4543"/>
                </a:cubicBezTo>
                <a:cubicBezTo>
                  <a:pt x="15215" y="4575"/>
                  <a:pt x="15221" y="4600"/>
                  <a:pt x="15229" y="4600"/>
                </a:cubicBezTo>
                <a:cubicBezTo>
                  <a:pt x="15238" y="4600"/>
                  <a:pt x="15255" y="4575"/>
                  <a:pt x="15266" y="4543"/>
                </a:cubicBezTo>
                <a:cubicBezTo>
                  <a:pt x="15278" y="4512"/>
                  <a:pt x="15271" y="4485"/>
                  <a:pt x="15251" y="4485"/>
                </a:cubicBezTo>
                <a:close/>
                <a:moveTo>
                  <a:pt x="5595" y="4648"/>
                </a:moveTo>
                <a:cubicBezTo>
                  <a:pt x="5588" y="4654"/>
                  <a:pt x="5581" y="4666"/>
                  <a:pt x="5573" y="4686"/>
                </a:cubicBezTo>
                <a:cubicBezTo>
                  <a:pt x="5517" y="4814"/>
                  <a:pt x="5502" y="5559"/>
                  <a:pt x="5554" y="5663"/>
                </a:cubicBezTo>
                <a:cubicBezTo>
                  <a:pt x="5603" y="5761"/>
                  <a:pt x="5606" y="5762"/>
                  <a:pt x="5693" y="5684"/>
                </a:cubicBezTo>
                <a:cubicBezTo>
                  <a:pt x="5763" y="5622"/>
                  <a:pt x="5803" y="5494"/>
                  <a:pt x="5797" y="5389"/>
                </a:cubicBezTo>
                <a:cubicBezTo>
                  <a:pt x="5797" y="5384"/>
                  <a:pt x="5795" y="5375"/>
                  <a:pt x="5794" y="5369"/>
                </a:cubicBezTo>
                <a:cubicBezTo>
                  <a:pt x="5791" y="5339"/>
                  <a:pt x="5785" y="5310"/>
                  <a:pt x="5773" y="5287"/>
                </a:cubicBezTo>
                <a:cubicBezTo>
                  <a:pt x="5748" y="5239"/>
                  <a:pt x="5728" y="5176"/>
                  <a:pt x="5727" y="5144"/>
                </a:cubicBezTo>
                <a:cubicBezTo>
                  <a:pt x="5726" y="5113"/>
                  <a:pt x="5700" y="4975"/>
                  <a:pt x="5669" y="4840"/>
                </a:cubicBezTo>
                <a:cubicBezTo>
                  <a:pt x="5633" y="4681"/>
                  <a:pt x="5616" y="4631"/>
                  <a:pt x="5595" y="4648"/>
                </a:cubicBezTo>
                <a:close/>
                <a:moveTo>
                  <a:pt x="7495" y="4908"/>
                </a:moveTo>
                <a:cubicBezTo>
                  <a:pt x="7492" y="4901"/>
                  <a:pt x="7475" y="4907"/>
                  <a:pt x="7444" y="4927"/>
                </a:cubicBezTo>
                <a:cubicBezTo>
                  <a:pt x="7320" y="5004"/>
                  <a:pt x="7196" y="5221"/>
                  <a:pt x="7218" y="5320"/>
                </a:cubicBezTo>
                <a:cubicBezTo>
                  <a:pt x="7239" y="5411"/>
                  <a:pt x="7293" y="5337"/>
                  <a:pt x="7466" y="4981"/>
                </a:cubicBezTo>
                <a:cubicBezTo>
                  <a:pt x="7487" y="4938"/>
                  <a:pt x="7498" y="4915"/>
                  <a:pt x="7495" y="4908"/>
                </a:cubicBezTo>
                <a:close/>
                <a:moveTo>
                  <a:pt x="9207" y="5489"/>
                </a:moveTo>
                <a:cubicBezTo>
                  <a:pt x="9197" y="5505"/>
                  <a:pt x="9194" y="5566"/>
                  <a:pt x="9197" y="5635"/>
                </a:cubicBezTo>
                <a:cubicBezTo>
                  <a:pt x="9207" y="5658"/>
                  <a:pt x="9211" y="5682"/>
                  <a:pt x="9202" y="5710"/>
                </a:cubicBezTo>
                <a:cubicBezTo>
                  <a:pt x="9210" y="5798"/>
                  <a:pt x="9224" y="5887"/>
                  <a:pt x="9244" y="5927"/>
                </a:cubicBezTo>
                <a:cubicBezTo>
                  <a:pt x="9298" y="6036"/>
                  <a:pt x="9247" y="6344"/>
                  <a:pt x="9144" y="6526"/>
                </a:cubicBezTo>
                <a:cubicBezTo>
                  <a:pt x="9103" y="6600"/>
                  <a:pt x="9084" y="6660"/>
                  <a:pt x="9103" y="6660"/>
                </a:cubicBezTo>
                <a:cubicBezTo>
                  <a:pt x="9181" y="6660"/>
                  <a:pt x="9302" y="6327"/>
                  <a:pt x="9341" y="6002"/>
                </a:cubicBezTo>
                <a:cubicBezTo>
                  <a:pt x="9355" y="5885"/>
                  <a:pt x="9275" y="5546"/>
                  <a:pt x="9220" y="5489"/>
                </a:cubicBezTo>
                <a:cubicBezTo>
                  <a:pt x="9215" y="5483"/>
                  <a:pt x="9211" y="5483"/>
                  <a:pt x="9207" y="5489"/>
                </a:cubicBezTo>
                <a:close/>
                <a:moveTo>
                  <a:pt x="2820" y="6148"/>
                </a:moveTo>
                <a:cubicBezTo>
                  <a:pt x="2793" y="6151"/>
                  <a:pt x="2776" y="6184"/>
                  <a:pt x="2784" y="6246"/>
                </a:cubicBezTo>
                <a:cubicBezTo>
                  <a:pt x="2791" y="6301"/>
                  <a:pt x="2814" y="6340"/>
                  <a:pt x="2835" y="6333"/>
                </a:cubicBezTo>
                <a:cubicBezTo>
                  <a:pt x="2915" y="6306"/>
                  <a:pt x="3023" y="6653"/>
                  <a:pt x="3009" y="6891"/>
                </a:cubicBezTo>
                <a:cubicBezTo>
                  <a:pt x="3002" y="7016"/>
                  <a:pt x="3009" y="7118"/>
                  <a:pt x="3023" y="7118"/>
                </a:cubicBezTo>
                <a:cubicBezTo>
                  <a:pt x="3064" y="7118"/>
                  <a:pt x="3055" y="6501"/>
                  <a:pt x="3013" y="6458"/>
                </a:cubicBezTo>
                <a:cubicBezTo>
                  <a:pt x="2993" y="6437"/>
                  <a:pt x="2984" y="6383"/>
                  <a:pt x="2995" y="6337"/>
                </a:cubicBezTo>
                <a:cubicBezTo>
                  <a:pt x="3005" y="6291"/>
                  <a:pt x="3001" y="6268"/>
                  <a:pt x="2984" y="6285"/>
                </a:cubicBezTo>
                <a:cubicBezTo>
                  <a:pt x="2968" y="6302"/>
                  <a:pt x="2936" y="6278"/>
                  <a:pt x="2913" y="6231"/>
                </a:cubicBezTo>
                <a:cubicBezTo>
                  <a:pt x="2883" y="6172"/>
                  <a:pt x="2846" y="6144"/>
                  <a:pt x="2820" y="6148"/>
                </a:cubicBezTo>
                <a:close/>
                <a:moveTo>
                  <a:pt x="4558" y="6208"/>
                </a:moveTo>
                <a:cubicBezTo>
                  <a:pt x="4549" y="6208"/>
                  <a:pt x="4539" y="6214"/>
                  <a:pt x="4527" y="6227"/>
                </a:cubicBezTo>
                <a:cubicBezTo>
                  <a:pt x="4485" y="6271"/>
                  <a:pt x="4498" y="6494"/>
                  <a:pt x="4559" y="6767"/>
                </a:cubicBezTo>
                <a:cubicBezTo>
                  <a:pt x="4620" y="7042"/>
                  <a:pt x="4663" y="6878"/>
                  <a:pt x="4623" y="6521"/>
                </a:cubicBezTo>
                <a:cubicBezTo>
                  <a:pt x="4596" y="6285"/>
                  <a:pt x="4584" y="6209"/>
                  <a:pt x="4558" y="6208"/>
                </a:cubicBezTo>
                <a:close/>
                <a:moveTo>
                  <a:pt x="3239" y="6286"/>
                </a:moveTo>
                <a:cubicBezTo>
                  <a:pt x="3211" y="6291"/>
                  <a:pt x="3221" y="6352"/>
                  <a:pt x="3272" y="6463"/>
                </a:cubicBezTo>
                <a:cubicBezTo>
                  <a:pt x="3300" y="6525"/>
                  <a:pt x="3322" y="6701"/>
                  <a:pt x="3323" y="6861"/>
                </a:cubicBezTo>
                <a:lnTo>
                  <a:pt x="3324" y="7147"/>
                </a:lnTo>
                <a:lnTo>
                  <a:pt x="3375" y="6982"/>
                </a:lnTo>
                <a:cubicBezTo>
                  <a:pt x="3467" y="6688"/>
                  <a:pt x="3426" y="6392"/>
                  <a:pt x="3281" y="6302"/>
                </a:cubicBezTo>
                <a:cubicBezTo>
                  <a:pt x="3263" y="6290"/>
                  <a:pt x="3249" y="6285"/>
                  <a:pt x="3239" y="6286"/>
                </a:cubicBezTo>
                <a:close/>
              </a:path>
            </a:pathLst>
          </a:custGeom>
          <a:ln w="12700">
            <a:miter lim="400000"/>
          </a:ln>
        </p:spPr>
      </p:pic>
      <p:sp>
        <p:nvSpPr>
          <p:cNvPr id="429"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grpSp>
        <p:nvGrpSpPr>
          <p:cNvPr id="432" name="Matthew 7:15"/>
          <p:cNvGrpSpPr/>
          <p:nvPr/>
        </p:nvGrpSpPr>
        <p:grpSpPr>
          <a:xfrm>
            <a:off x="9588079" y="3450091"/>
            <a:ext cx="3345873" cy="939801"/>
            <a:chOff x="0" y="0"/>
            <a:chExt cx="3345872" cy="939800"/>
          </a:xfrm>
        </p:grpSpPr>
        <p:sp>
          <p:nvSpPr>
            <p:cNvPr id="431" name="Matthew 7:15"/>
            <p:cNvSpPr txBox="1"/>
            <p:nvPr/>
          </p:nvSpPr>
          <p:spPr>
            <a:xfrm>
              <a:off x="76200" y="50800"/>
              <a:ext cx="3193473" cy="736600"/>
            </a:xfrm>
            <a:prstGeom prst="rect">
              <a:avLst/>
            </a:prstGeom>
            <a:solidFill>
              <a:srgbClr val="D6D3CB"/>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600">
                  <a:solidFill>
                    <a:srgbClr val="000000"/>
                  </a:solidFill>
                </a:defRPr>
              </a:lvl1pPr>
            </a:lstStyle>
            <a:p>
              <a:pPr/>
              <a:r>
                <a:t>Matthew 7:15</a:t>
              </a:r>
            </a:p>
          </p:txBody>
        </p:sp>
        <p:pic>
          <p:nvPicPr>
            <p:cNvPr id="430" name="Matthew 7:15" descr="Matthew 7:15"/>
            <p:cNvPicPr>
              <a:picLocks noChangeAspect="0"/>
            </p:cNvPicPr>
            <p:nvPr/>
          </p:nvPicPr>
          <p:blipFill>
            <a:blip r:embed="rId3">
              <a:extLst/>
            </a:blip>
            <a:stretch>
              <a:fillRect/>
            </a:stretch>
          </p:blipFill>
          <p:spPr>
            <a:xfrm>
              <a:off x="-1" y="-1"/>
              <a:ext cx="3345874" cy="939801"/>
            </a:xfrm>
            <a:prstGeom prst="rect">
              <a:avLst/>
            </a:prstGeom>
            <a:effectLst/>
          </p:spPr>
        </p:pic>
      </p:grpSp>
      <p:grpSp>
        <p:nvGrpSpPr>
          <p:cNvPr id="435" name="One church is as GOOD as another …"/>
          <p:cNvGrpSpPr/>
          <p:nvPr/>
        </p:nvGrpSpPr>
        <p:grpSpPr>
          <a:xfrm>
            <a:off x="725414" y="2611275"/>
            <a:ext cx="6200628" cy="2165747"/>
            <a:chOff x="0" y="0"/>
            <a:chExt cx="6200626" cy="2165746"/>
          </a:xfrm>
        </p:grpSpPr>
        <p:sp>
          <p:nvSpPr>
            <p:cNvPr id="434" name="One church is as GOOD as another …"/>
            <p:cNvSpPr/>
            <p:nvPr/>
          </p:nvSpPr>
          <p:spPr>
            <a:xfrm>
              <a:off x="25400" y="25400"/>
              <a:ext cx="5090547" cy="2114896"/>
            </a:xfrm>
            <a:prstGeom prst="wedgeEllipseCallout">
              <a:avLst>
                <a:gd name="adj1" fmla="val 71195"/>
                <a:gd name="adj2" fmla="val 13008"/>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200">
                  <a:solidFill>
                    <a:srgbClr val="202020"/>
                  </a:solidFill>
                </a:defRPr>
              </a:lvl1pPr>
            </a:lstStyle>
            <a:p>
              <a:pPr/>
              <a:r>
                <a:t>One church is as GOOD as another …</a:t>
              </a:r>
            </a:p>
          </p:txBody>
        </p:sp>
        <p:pic>
          <p:nvPicPr>
            <p:cNvPr id="433" name="One church is as GOOD as another …" descr="One church is as GOOD as another …"/>
            <p:cNvPicPr>
              <a:picLocks noChangeAspect="0"/>
            </p:cNvPicPr>
            <p:nvPr/>
          </p:nvPicPr>
          <p:blipFill>
            <a:blip r:embed="rId4">
              <a:extLst/>
            </a:blip>
            <a:stretch>
              <a:fillRect/>
            </a:stretch>
          </p:blipFill>
          <p:spPr>
            <a:xfrm>
              <a:off x="-1" y="0"/>
              <a:ext cx="6200628" cy="2165747"/>
            </a:xfrm>
            <a:prstGeom prst="rect">
              <a:avLst/>
            </a:prstGeom>
            <a:effectLst/>
          </p:spPr>
        </p:pic>
      </p:grpSp>
      <p:sp>
        <p:nvSpPr>
          <p:cNvPr id="436" name="The impact of FALSE DOCTRINE:"/>
          <p:cNvSpPr txBox="1"/>
          <p:nvPr/>
        </p:nvSpPr>
        <p:spPr>
          <a:xfrm>
            <a:off x="4181295" y="2177187"/>
            <a:ext cx="8474535"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1052" indent="-401052" algn="l">
              <a:spcBef>
                <a:spcPts val="1200"/>
              </a:spcBef>
              <a:buSzPct val="75000"/>
              <a:buBlip>
                <a:blip r:embed="rId5"/>
              </a:buBlip>
              <a:defRPr b="1" sz="4000">
                <a:solidFill>
                  <a:srgbClr val="000000"/>
                </a:solidFill>
                <a:latin typeface="Century Gothic"/>
                <a:ea typeface="Century Gothic"/>
                <a:cs typeface="Century Gothic"/>
                <a:sym typeface="Century Gothic"/>
              </a:defRPr>
            </a:lvl1pPr>
          </a:lstStyle>
          <a:p>
            <a:pPr/>
            <a:r>
              <a:t>The impact of FALSE DOCTRINE:  </a:t>
            </a:r>
          </a:p>
        </p:txBody>
      </p:sp>
      <p:sp>
        <p:nvSpPr>
          <p:cNvPr id="437" name="BUT: Mat. 16:18; Acts 2:47; Eph 1:22,23; 4:4-6; 5:23-25; etc."/>
          <p:cNvSpPr txBox="1"/>
          <p:nvPr/>
        </p:nvSpPr>
        <p:spPr>
          <a:xfrm>
            <a:off x="44371" y="8499416"/>
            <a:ext cx="12916059" cy="647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300">
                <a:solidFill>
                  <a:srgbClr val="FFFFFF"/>
                </a:solidFill>
              </a:defRPr>
            </a:lvl1pPr>
          </a:lstStyle>
          <a:p>
            <a:pPr/>
            <a:r>
              <a:t>BUT: Mat. 16:18; Acts 2:47; Eph 1:22,23; 4:4-6; 5:23-25; etc.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35"/>
                                        </p:tgtEl>
                                        <p:attrNameLst>
                                          <p:attrName>style.visibility</p:attrName>
                                        </p:attrNameLst>
                                      </p:cBhvr>
                                      <p:to>
                                        <p:strVal val="visible"/>
                                      </p:to>
                                    </p:set>
                                    <p:animEffect filter="dissolve" transition="in">
                                      <p:cBhvr>
                                        <p:cTn id="7" dur="2000"/>
                                        <p:tgtEl>
                                          <p:spTgt spid="43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37"/>
                                        </p:tgtEl>
                                        <p:attrNameLst>
                                          <p:attrName>style.visibility</p:attrName>
                                        </p:attrNameLst>
                                      </p:cBhvr>
                                      <p:to>
                                        <p:strVal val="visible"/>
                                      </p:to>
                                    </p:set>
                                    <p:animEffect filter="wipe(left)" transition="in">
                                      <p:cBhvr>
                                        <p:cTn id="12" dur="15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7" grpId="2"/>
      <p:bldP build="whole" bldLvl="1" animBg="1" rev="0" advAuto="0" spid="435"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9"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sp>
        <p:nvSpPr>
          <p:cNvPr id="440" name="The truth is not believed ……"/>
          <p:cNvSpPr txBox="1"/>
          <p:nvPr/>
        </p:nvSpPr>
        <p:spPr>
          <a:xfrm>
            <a:off x="5928309" y="3029279"/>
            <a:ext cx="8086131" cy="642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200"/>
              </a:spcBef>
              <a:buSzPct val="75000"/>
              <a:buBlip>
                <a:blip r:embed="rId2"/>
              </a:buBlip>
              <a:defRPr sz="3200">
                <a:solidFill>
                  <a:srgbClr val="000000"/>
                </a:solidFill>
                <a:latin typeface="Century Gothic"/>
                <a:ea typeface="Century Gothic"/>
                <a:cs typeface="Century Gothic"/>
                <a:sym typeface="Century Gothic"/>
              </a:defRPr>
            </a:pPr>
            <a:r>
              <a:t>The truth is not believed …</a:t>
            </a:r>
          </a:p>
          <a:p>
            <a:pPr marL="401052" indent="-401052" algn="l">
              <a:spcBef>
                <a:spcPts val="1200"/>
              </a:spcBef>
              <a:buSzPct val="75000"/>
              <a:buBlip>
                <a:blip r:embed="rId2"/>
              </a:buBlip>
              <a:defRPr sz="3200">
                <a:solidFill>
                  <a:srgbClr val="000000"/>
                </a:solidFill>
                <a:latin typeface="Century Gothic"/>
                <a:ea typeface="Century Gothic"/>
                <a:cs typeface="Century Gothic"/>
                <a:sym typeface="Century Gothic"/>
              </a:defRPr>
            </a:pPr>
            <a:r>
              <a:t>The truth is not obeyed …</a:t>
            </a:r>
          </a:p>
          <a:p>
            <a:pPr marL="401052" indent="-401052" algn="l">
              <a:spcBef>
                <a:spcPts val="1200"/>
              </a:spcBef>
              <a:buSzPct val="75000"/>
              <a:buBlip>
                <a:blip r:embed="rId2"/>
              </a:buBlip>
              <a:defRPr sz="3200">
                <a:solidFill>
                  <a:srgbClr val="000000"/>
                </a:solidFill>
                <a:latin typeface="Century Gothic"/>
                <a:ea typeface="Century Gothic"/>
                <a:cs typeface="Century Gothic"/>
                <a:sym typeface="Century Gothic"/>
              </a:defRPr>
            </a:pPr>
            <a:r>
              <a:t>The truth is ignored …</a:t>
            </a:r>
          </a:p>
          <a:p>
            <a:pPr marL="401052" indent="-401052" algn="l">
              <a:spcBef>
                <a:spcPts val="1200"/>
              </a:spcBef>
              <a:buSzPct val="75000"/>
              <a:buBlip>
                <a:blip r:embed="rId2"/>
              </a:buBlip>
              <a:defRPr sz="3200">
                <a:solidFill>
                  <a:srgbClr val="000000"/>
                </a:solidFill>
                <a:latin typeface="Century Gothic"/>
                <a:ea typeface="Century Gothic"/>
                <a:cs typeface="Century Gothic"/>
                <a:sym typeface="Century Gothic"/>
              </a:defRPr>
            </a:pPr>
            <a:r>
              <a:t>The truth is rejected …</a:t>
            </a:r>
          </a:p>
          <a:p>
            <a:pPr marL="401052" indent="-401052" algn="l">
              <a:spcBef>
                <a:spcPts val="1200"/>
              </a:spcBef>
              <a:buSzPct val="75000"/>
              <a:buBlip>
                <a:blip r:embed="rId2"/>
              </a:buBlip>
              <a:defRPr sz="3200">
                <a:solidFill>
                  <a:srgbClr val="000000"/>
                </a:solidFill>
                <a:latin typeface="Century Gothic"/>
                <a:ea typeface="Century Gothic"/>
                <a:cs typeface="Century Gothic"/>
                <a:sym typeface="Century Gothic"/>
              </a:defRPr>
            </a:pPr>
            <a:r>
              <a:t>The truth is suppressed …</a:t>
            </a:r>
          </a:p>
          <a:p>
            <a:pPr marL="401052" indent="-401052" algn="l">
              <a:spcBef>
                <a:spcPts val="1200"/>
              </a:spcBef>
              <a:buSzPct val="75000"/>
              <a:buBlip>
                <a:blip r:embed="rId2"/>
              </a:buBlip>
              <a:defRPr sz="3200">
                <a:solidFill>
                  <a:srgbClr val="000000"/>
                </a:solidFill>
                <a:latin typeface="Century Gothic"/>
                <a:ea typeface="Century Gothic"/>
                <a:cs typeface="Century Gothic"/>
                <a:sym typeface="Century Gothic"/>
              </a:defRPr>
            </a:pPr>
            <a:r>
              <a:t>The truth is misrepresented …</a:t>
            </a:r>
          </a:p>
          <a:p>
            <a:pPr marL="401052" indent="-401052" algn="l">
              <a:spcBef>
                <a:spcPts val="1200"/>
              </a:spcBef>
              <a:buSzPct val="75000"/>
              <a:buBlip>
                <a:blip r:embed="rId2"/>
              </a:buBlip>
              <a:defRPr sz="3200">
                <a:solidFill>
                  <a:srgbClr val="000000"/>
                </a:solidFill>
                <a:latin typeface="Century Gothic"/>
                <a:ea typeface="Century Gothic"/>
                <a:cs typeface="Century Gothic"/>
                <a:sym typeface="Century Gothic"/>
              </a:defRPr>
            </a:pPr>
            <a:r>
              <a:t>The truth is fought against …</a:t>
            </a:r>
          </a:p>
          <a:p>
            <a:pPr marL="401052" indent="-401052" algn="l">
              <a:spcBef>
                <a:spcPts val="1200"/>
              </a:spcBef>
              <a:buSzPct val="75000"/>
              <a:buBlip>
                <a:blip r:embed="rId2"/>
              </a:buBlip>
              <a:defRPr sz="3200">
                <a:solidFill>
                  <a:srgbClr val="000000"/>
                </a:solidFill>
                <a:latin typeface="Century Gothic"/>
                <a:ea typeface="Century Gothic"/>
                <a:cs typeface="Century Gothic"/>
                <a:sym typeface="Century Gothic"/>
              </a:defRPr>
            </a:pPr>
            <a:r>
              <a:t>The truth is maligned …</a:t>
            </a:r>
          </a:p>
          <a:p>
            <a:pPr marL="401052" indent="-401052" algn="l">
              <a:spcBef>
                <a:spcPts val="1200"/>
              </a:spcBef>
              <a:buSzPct val="75000"/>
              <a:buBlip>
                <a:blip r:embed="rId2"/>
              </a:buBlip>
              <a:defRPr sz="3200">
                <a:solidFill>
                  <a:srgbClr val="000000"/>
                </a:solidFill>
                <a:latin typeface="Century Gothic"/>
                <a:ea typeface="Century Gothic"/>
                <a:cs typeface="Century Gothic"/>
                <a:sym typeface="Century Gothic"/>
              </a:defRPr>
            </a:pPr>
            <a:r>
              <a:t>The truth is ridiculed / mocked …</a:t>
            </a:r>
          </a:p>
          <a:p>
            <a:pPr marL="401052" indent="-401052" algn="l">
              <a:spcBef>
                <a:spcPts val="1200"/>
              </a:spcBef>
              <a:buSzPct val="75000"/>
              <a:buBlip>
                <a:blip r:embed="rId2"/>
              </a:buBlip>
              <a:defRPr sz="3200">
                <a:solidFill>
                  <a:srgbClr val="000000"/>
                </a:solidFill>
                <a:latin typeface="Century Gothic"/>
                <a:ea typeface="Century Gothic"/>
                <a:cs typeface="Century Gothic"/>
                <a:sym typeface="Century Gothic"/>
              </a:defRPr>
            </a:pPr>
            <a:r>
              <a:t>The truth is hated …</a:t>
            </a:r>
          </a:p>
        </p:txBody>
      </p:sp>
      <p:sp>
        <p:nvSpPr>
          <p:cNvPr id="441" name="The impact of FALSE DOCTRINE:"/>
          <p:cNvSpPr txBox="1"/>
          <p:nvPr/>
        </p:nvSpPr>
        <p:spPr>
          <a:xfrm>
            <a:off x="4181295" y="2177187"/>
            <a:ext cx="8474535"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1052" indent="-401052" algn="l">
              <a:spcBef>
                <a:spcPts val="1200"/>
              </a:spcBef>
              <a:buSzPct val="75000"/>
              <a:buBlip>
                <a:blip r:embed="rId3"/>
              </a:buBlip>
              <a:defRPr b="1" sz="4000">
                <a:solidFill>
                  <a:srgbClr val="000000"/>
                </a:solidFill>
                <a:latin typeface="Century Gothic"/>
                <a:ea typeface="Century Gothic"/>
                <a:cs typeface="Century Gothic"/>
                <a:sym typeface="Century Gothic"/>
              </a:defRPr>
            </a:lvl1pPr>
          </a:lstStyle>
          <a:p>
            <a:pPr/>
            <a:r>
              <a:t>The impact of FALSE DOCTRINE:  </a:t>
            </a:r>
          </a:p>
        </p:txBody>
      </p:sp>
      <p:grpSp>
        <p:nvGrpSpPr>
          <p:cNvPr id="444" name="Image"/>
          <p:cNvGrpSpPr/>
          <p:nvPr/>
        </p:nvGrpSpPr>
        <p:grpSpPr>
          <a:xfrm>
            <a:off x="210800" y="3086429"/>
            <a:ext cx="5534950" cy="6515235"/>
            <a:chOff x="0" y="0"/>
            <a:chExt cx="5534948" cy="6515234"/>
          </a:xfrm>
        </p:grpSpPr>
        <p:pic>
          <p:nvPicPr>
            <p:cNvPr id="443" name="Image" descr="Image"/>
            <p:cNvPicPr>
              <a:picLocks noChangeAspect="1"/>
            </p:cNvPicPr>
            <p:nvPr/>
          </p:nvPicPr>
          <p:blipFill>
            <a:blip r:embed="rId4">
              <a:extLst/>
            </a:blip>
            <a:srcRect l="20104" t="0" r="27172" b="0"/>
            <a:stretch>
              <a:fillRect/>
            </a:stretch>
          </p:blipFill>
          <p:spPr>
            <a:xfrm>
              <a:off x="139700" y="88900"/>
              <a:ext cx="5255549" cy="6134234"/>
            </a:xfrm>
            <a:prstGeom prst="rect">
              <a:avLst/>
            </a:prstGeom>
            <a:ln>
              <a:noFill/>
            </a:ln>
            <a:effectLst/>
          </p:spPr>
        </p:pic>
        <p:pic>
          <p:nvPicPr>
            <p:cNvPr id="442" name="Image" descr="Image"/>
            <p:cNvPicPr>
              <a:picLocks noChangeAspect="0"/>
            </p:cNvPicPr>
            <p:nvPr/>
          </p:nvPicPr>
          <p:blipFill>
            <a:blip r:embed="rId5">
              <a:extLst/>
            </a:blip>
            <a:stretch>
              <a:fillRect/>
            </a:stretch>
          </p:blipFill>
          <p:spPr>
            <a:xfrm>
              <a:off x="-1" y="-1"/>
              <a:ext cx="5534950" cy="6515236"/>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6" name="droppedImage.pdf" descr="droppedImage.pdf"/>
          <p:cNvPicPr>
            <a:picLocks noChangeAspect="1"/>
          </p:cNvPicPr>
          <p:nvPr/>
        </p:nvPicPr>
        <p:blipFill>
          <a:blip r:embed="rId2">
            <a:extLst/>
          </a:blip>
          <a:stretch>
            <a:fillRect/>
          </a:stretch>
        </p:blipFill>
        <p:spPr>
          <a:xfrm>
            <a:off x="-315403" y="1892300"/>
            <a:ext cx="10549468" cy="7912100"/>
          </a:xfrm>
          <a:prstGeom prst="rect">
            <a:avLst/>
          </a:prstGeom>
          <a:ln w="12700">
            <a:miter lim="400000"/>
          </a:ln>
        </p:spPr>
      </p:pic>
      <p:sp>
        <p:nvSpPr>
          <p:cNvPr id="447"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sp>
        <p:nvSpPr>
          <p:cNvPr id="448" name="The Battle For Your Mind"/>
          <p:cNvSpPr/>
          <p:nvPr/>
        </p:nvSpPr>
        <p:spPr>
          <a:xfrm>
            <a:off x="3494801" y="2092006"/>
            <a:ext cx="9338360" cy="1041401"/>
          </a:xfrm>
          <a:prstGeom prst="rect">
            <a:avLst/>
          </a:prstGeom>
          <a:ln w="12700">
            <a:miter lim="400000"/>
          </a:ln>
          <a:effectLst>
            <a:outerShdw sx="100000" sy="100000" kx="0" ky="0" algn="b" rotWithShape="0" blurRad="228600" dist="114300" dir="2700000">
              <a:srgbClr val="000000">
                <a:alpha val="2160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6100">
                <a:solidFill>
                  <a:schemeClr val="accent5">
                    <a:satOff val="8112"/>
                    <a:lumOff val="-14630"/>
                  </a:schemeClr>
                </a:solidFill>
                <a:effectLst>
                  <a:outerShdw sx="100000" sy="100000" kx="0" ky="0" algn="b" rotWithShape="0" blurRad="228600" dist="114300" dir="2700000">
                    <a:srgbClr val="000000">
                      <a:alpha val="32000"/>
                    </a:srgbClr>
                  </a:outerShdw>
                </a:effectLst>
                <a:latin typeface="BernhardMod BT"/>
                <a:ea typeface="BernhardMod BT"/>
                <a:cs typeface="BernhardMod BT"/>
                <a:sym typeface="BernhardMod BT"/>
              </a:defRPr>
            </a:lvl1pPr>
          </a:lstStyle>
          <a:p>
            <a:pPr/>
            <a:r>
              <a:t>The Battle For Your Mind</a:t>
            </a:r>
          </a:p>
        </p:txBody>
      </p:sp>
      <p:sp>
        <p:nvSpPr>
          <p:cNvPr id="449" name="Satan’s goal is to pollute our minds? - 2 Cor. 4:4; Eph. 4:17-20…"/>
          <p:cNvSpPr txBox="1"/>
          <p:nvPr/>
        </p:nvSpPr>
        <p:spPr>
          <a:xfrm>
            <a:off x="5362796" y="3218401"/>
            <a:ext cx="7436696" cy="603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900"/>
              </a:spcBef>
              <a:buSzPct val="75000"/>
              <a:buBlip>
                <a:blip r:embed="rId3"/>
              </a:buBlip>
              <a:defRPr sz="3400">
                <a:solidFill>
                  <a:srgbClr val="000000"/>
                </a:solidFill>
                <a:latin typeface="Century Gothic"/>
                <a:ea typeface="Century Gothic"/>
                <a:cs typeface="Century Gothic"/>
                <a:sym typeface="Century Gothic"/>
              </a:defRPr>
            </a:pPr>
            <a:r>
              <a:t>Satan’s goal is to pollute our minds? - 2 Cor. 4:4; Eph. 4:17-20 </a:t>
            </a:r>
          </a:p>
          <a:p>
            <a:pPr marL="401052" indent="-401052" algn="l">
              <a:spcBef>
                <a:spcPts val="1900"/>
              </a:spcBef>
              <a:buSzPct val="75000"/>
              <a:buBlip>
                <a:blip r:embed="rId3"/>
              </a:buBlip>
              <a:defRPr sz="3400">
                <a:solidFill>
                  <a:srgbClr val="000000"/>
                </a:solidFill>
                <a:latin typeface="Century Gothic"/>
                <a:ea typeface="Century Gothic"/>
                <a:cs typeface="Century Gothic"/>
                <a:sym typeface="Century Gothic"/>
              </a:defRPr>
            </a:pPr>
            <a:r>
              <a:t>The world is evil - Jn 7:7; 1 Jn 5:19 </a:t>
            </a:r>
          </a:p>
          <a:p>
            <a:pPr marL="401052" indent="-401052" algn="l">
              <a:spcBef>
                <a:spcPts val="1900"/>
              </a:spcBef>
              <a:buSzPct val="75000"/>
              <a:buBlip>
                <a:blip r:embed="rId3"/>
              </a:buBlip>
              <a:defRPr sz="3400">
                <a:solidFill>
                  <a:srgbClr val="000000"/>
                </a:solidFill>
                <a:latin typeface="Century Gothic"/>
                <a:ea typeface="Century Gothic"/>
                <a:cs typeface="Century Gothic"/>
                <a:sym typeface="Century Gothic"/>
              </a:defRPr>
            </a:pPr>
            <a:r>
              <a:t>We are to be holy – untainted by the world’s influence – 2 Cor. 6:14-7:1; James 1:27; 4:4</a:t>
            </a:r>
          </a:p>
          <a:p>
            <a:pPr marL="401052" indent="-401052" algn="l">
              <a:spcBef>
                <a:spcPts val="1900"/>
              </a:spcBef>
              <a:buSzPct val="75000"/>
              <a:buBlip>
                <a:blip r:embed="rId3"/>
              </a:buBlip>
              <a:defRPr sz="3400">
                <a:solidFill>
                  <a:srgbClr val="000000"/>
                </a:solidFill>
                <a:latin typeface="Century Gothic"/>
                <a:ea typeface="Century Gothic"/>
                <a:cs typeface="Century Gothic"/>
                <a:sym typeface="Century Gothic"/>
              </a:defRPr>
            </a:pPr>
            <a:r>
              <a:t>We MUST feed our minds with the things of God, IF we are to remain holy and serve God – Phili 4:7-9; 1 Pet. 1:13-16; 2:1-12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9">
                                            <p:bg/>
                                          </p:spTgt>
                                        </p:tgtEl>
                                        <p:attrNameLst>
                                          <p:attrName>style.visibility</p:attrName>
                                        </p:attrNameLst>
                                      </p:cBhvr>
                                      <p:to>
                                        <p:strVal val="visible"/>
                                      </p:to>
                                    </p:set>
                                    <p:animEffect filter="wipe(left)" transition="in">
                                      <p:cBhvr>
                                        <p:cTn id="7" dur="1500"/>
                                        <p:tgtEl>
                                          <p:spTgt spid="44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49">
                                            <p:txEl>
                                              <p:pRg st="0" end="0"/>
                                            </p:txEl>
                                          </p:spTgt>
                                        </p:tgtEl>
                                        <p:attrNameLst>
                                          <p:attrName>style.visibility</p:attrName>
                                        </p:attrNameLst>
                                      </p:cBhvr>
                                      <p:to>
                                        <p:strVal val="visible"/>
                                      </p:to>
                                    </p:set>
                                    <p:animEffect filter="wipe(left)" transition="in">
                                      <p:cBhvr>
                                        <p:cTn id="10" dur="1500"/>
                                        <p:tgtEl>
                                          <p:spTgt spid="44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49">
                                            <p:txEl>
                                              <p:pRg st="1" end="1"/>
                                            </p:txEl>
                                          </p:spTgt>
                                        </p:tgtEl>
                                        <p:attrNameLst>
                                          <p:attrName>style.visibility</p:attrName>
                                        </p:attrNameLst>
                                      </p:cBhvr>
                                      <p:to>
                                        <p:strVal val="visible"/>
                                      </p:to>
                                    </p:set>
                                    <p:animEffect filter="wipe(left)" transition="in">
                                      <p:cBhvr>
                                        <p:cTn id="15" dur="1500"/>
                                        <p:tgtEl>
                                          <p:spTgt spid="44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49">
                                            <p:txEl>
                                              <p:pRg st="2" end="2"/>
                                            </p:txEl>
                                          </p:spTgt>
                                        </p:tgtEl>
                                        <p:attrNameLst>
                                          <p:attrName>style.visibility</p:attrName>
                                        </p:attrNameLst>
                                      </p:cBhvr>
                                      <p:to>
                                        <p:strVal val="visible"/>
                                      </p:to>
                                    </p:set>
                                    <p:animEffect filter="wipe(left)" transition="in">
                                      <p:cBhvr>
                                        <p:cTn id="20" dur="1500"/>
                                        <p:tgtEl>
                                          <p:spTgt spid="44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49">
                                            <p:txEl>
                                              <p:pRg st="3" end="3"/>
                                            </p:txEl>
                                          </p:spTgt>
                                        </p:tgtEl>
                                        <p:attrNameLst>
                                          <p:attrName>style.visibility</p:attrName>
                                        </p:attrNameLst>
                                      </p:cBhvr>
                                      <p:to>
                                        <p:strVal val="visible"/>
                                      </p:to>
                                    </p:set>
                                    <p:animEffect filter="wipe(left)" transition="in">
                                      <p:cBhvr>
                                        <p:cTn id="25" dur="1500"/>
                                        <p:tgtEl>
                                          <p:spTgt spid="44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9"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1" name="droppedImage.pdf" descr="droppedImage.pdf"/>
          <p:cNvPicPr>
            <a:picLocks noChangeAspect="1"/>
          </p:cNvPicPr>
          <p:nvPr/>
        </p:nvPicPr>
        <p:blipFill>
          <a:blip r:embed="rId2">
            <a:extLst/>
          </a:blip>
          <a:stretch>
            <a:fillRect/>
          </a:stretch>
        </p:blipFill>
        <p:spPr>
          <a:xfrm>
            <a:off x="-315403" y="1892300"/>
            <a:ext cx="10549468" cy="7912100"/>
          </a:xfrm>
          <a:prstGeom prst="rect">
            <a:avLst/>
          </a:prstGeom>
          <a:ln w="12700">
            <a:miter lim="400000"/>
          </a:ln>
        </p:spPr>
      </p:pic>
      <p:sp>
        <p:nvSpPr>
          <p:cNvPr id="452"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sp>
        <p:nvSpPr>
          <p:cNvPr id="453" name="The Battle For Your Mind"/>
          <p:cNvSpPr/>
          <p:nvPr/>
        </p:nvSpPr>
        <p:spPr>
          <a:xfrm>
            <a:off x="3494801" y="2092006"/>
            <a:ext cx="9338360" cy="1041401"/>
          </a:xfrm>
          <a:prstGeom prst="rect">
            <a:avLst/>
          </a:prstGeom>
          <a:ln w="12700">
            <a:miter lim="400000"/>
          </a:ln>
          <a:effectLst>
            <a:outerShdw sx="100000" sy="100000" kx="0" ky="0" algn="b" rotWithShape="0" blurRad="228600" dist="114300" dir="2700000">
              <a:srgbClr val="000000">
                <a:alpha val="2160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6100">
                <a:solidFill>
                  <a:schemeClr val="accent5">
                    <a:satOff val="8112"/>
                    <a:lumOff val="-14630"/>
                  </a:schemeClr>
                </a:solidFill>
                <a:effectLst>
                  <a:outerShdw sx="100000" sy="100000" kx="0" ky="0" algn="b" rotWithShape="0" blurRad="228600" dist="114300" dir="2700000">
                    <a:srgbClr val="000000">
                      <a:alpha val="32000"/>
                    </a:srgbClr>
                  </a:outerShdw>
                </a:effectLst>
                <a:latin typeface="BernhardMod BT"/>
                <a:ea typeface="BernhardMod BT"/>
                <a:cs typeface="BernhardMod BT"/>
                <a:sym typeface="BernhardMod BT"/>
              </a:defRPr>
            </a:lvl1pPr>
          </a:lstStyle>
          <a:p>
            <a:pPr/>
            <a:r>
              <a:t>The Battle For Your Mind</a:t>
            </a:r>
          </a:p>
        </p:txBody>
      </p:sp>
      <p:sp>
        <p:nvSpPr>
          <p:cNvPr id="454" name="The lamp of the body is the eye – Mat. 6:22-23…"/>
          <p:cNvSpPr txBox="1"/>
          <p:nvPr/>
        </p:nvSpPr>
        <p:spPr>
          <a:xfrm>
            <a:off x="5362796" y="3288373"/>
            <a:ext cx="7228637" cy="629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500"/>
              </a:spcBef>
              <a:buSzPct val="75000"/>
              <a:buBlip>
                <a:blip r:embed="rId3"/>
              </a:buBlip>
              <a:defRPr sz="3200">
                <a:solidFill>
                  <a:srgbClr val="000000"/>
                </a:solidFill>
                <a:latin typeface="Century Gothic"/>
                <a:ea typeface="Century Gothic"/>
                <a:cs typeface="Century Gothic"/>
                <a:sym typeface="Century Gothic"/>
              </a:defRPr>
            </a:pPr>
            <a:r>
              <a:t>The lamp of the body is the eye – Mat. 6:22-23</a:t>
            </a:r>
          </a:p>
          <a:p>
            <a:pPr marL="401052" indent="-401052" algn="l">
              <a:spcBef>
                <a:spcPts val="500"/>
              </a:spcBef>
              <a:buSzPct val="75000"/>
              <a:buBlip>
                <a:blip r:embed="rId3"/>
              </a:buBlip>
              <a:defRPr sz="3200">
                <a:solidFill>
                  <a:srgbClr val="000000"/>
                </a:solidFill>
                <a:latin typeface="Century Gothic"/>
                <a:ea typeface="Century Gothic"/>
                <a:cs typeface="Century Gothic"/>
                <a:sym typeface="Century Gothic"/>
              </a:defRPr>
            </a:pPr>
            <a:r>
              <a:t>“Can a man take fire to his bosom, And his clothes not be burned?" - Proverbs 6:27</a:t>
            </a:r>
          </a:p>
          <a:p>
            <a:pPr marL="401052" indent="-401052" algn="l">
              <a:spcBef>
                <a:spcPts val="500"/>
              </a:spcBef>
              <a:buSzPct val="75000"/>
              <a:buBlip>
                <a:blip r:embed="rId3"/>
              </a:buBlip>
              <a:defRPr sz="3200">
                <a:solidFill>
                  <a:srgbClr val="000000"/>
                </a:solidFill>
                <a:latin typeface="Century Gothic"/>
                <a:ea typeface="Century Gothic"/>
                <a:cs typeface="Century Gothic"/>
                <a:sym typeface="Century Gothic"/>
              </a:defRPr>
            </a:pPr>
            <a:r>
              <a:t>If your right eye causes you to sin, . . . - Mat. 5:29-30</a:t>
            </a:r>
          </a:p>
          <a:p>
            <a:pPr marL="401052" indent="-401052" algn="l">
              <a:spcBef>
                <a:spcPts val="500"/>
              </a:spcBef>
              <a:buSzPct val="75000"/>
              <a:buBlip>
                <a:blip r:embed="rId3"/>
              </a:buBlip>
              <a:defRPr sz="3200">
                <a:solidFill>
                  <a:srgbClr val="000000"/>
                </a:solidFill>
                <a:latin typeface="Century Gothic"/>
                <a:ea typeface="Century Gothic"/>
                <a:cs typeface="Century Gothic"/>
                <a:sym typeface="Century Gothic"/>
              </a:defRPr>
            </a:pPr>
            <a:r>
              <a:t>. . . Make no provision for the flesh, to fulfill its lusts. – Rom. 13:14</a:t>
            </a:r>
          </a:p>
          <a:p>
            <a:pPr marL="401052" indent="-401052" algn="l">
              <a:spcBef>
                <a:spcPts val="500"/>
              </a:spcBef>
              <a:buSzPct val="75000"/>
              <a:buBlip>
                <a:blip r:embed="rId3"/>
              </a:buBlip>
              <a:defRPr sz="3200">
                <a:solidFill>
                  <a:srgbClr val="000000"/>
                </a:solidFill>
                <a:latin typeface="Century Gothic"/>
                <a:ea typeface="Century Gothic"/>
                <a:cs typeface="Century Gothic"/>
                <a:sym typeface="Century Gothic"/>
              </a:defRPr>
            </a:pPr>
            <a:r>
              <a:t>Keep your heart with all diligence, for out of it spring the issues of life. Proverbs 4:23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4">
                                            <p:txEl>
                                              <p:pRg st="1" end="1"/>
                                            </p:txEl>
                                          </p:spTgt>
                                        </p:tgtEl>
                                        <p:attrNameLst>
                                          <p:attrName>style.visibility</p:attrName>
                                        </p:attrNameLst>
                                      </p:cBhvr>
                                      <p:to>
                                        <p:strVal val="visible"/>
                                      </p:to>
                                    </p:set>
                                    <p:animEffect filter="wipe(left)" transition="in">
                                      <p:cBhvr>
                                        <p:cTn id="7" dur="1500"/>
                                        <p:tgtEl>
                                          <p:spTgt spid="45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54">
                                            <p:txEl>
                                              <p:pRg st="2" end="2"/>
                                            </p:txEl>
                                          </p:spTgt>
                                        </p:tgtEl>
                                        <p:attrNameLst>
                                          <p:attrName>style.visibility</p:attrName>
                                        </p:attrNameLst>
                                      </p:cBhvr>
                                      <p:to>
                                        <p:strVal val="visible"/>
                                      </p:to>
                                    </p:set>
                                    <p:animEffect filter="wipe(left)" transition="in">
                                      <p:cBhvr>
                                        <p:cTn id="12" dur="1500"/>
                                        <p:tgtEl>
                                          <p:spTgt spid="45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54">
                                            <p:txEl>
                                              <p:pRg st="3" end="3"/>
                                            </p:txEl>
                                          </p:spTgt>
                                        </p:tgtEl>
                                        <p:attrNameLst>
                                          <p:attrName>style.visibility</p:attrName>
                                        </p:attrNameLst>
                                      </p:cBhvr>
                                      <p:to>
                                        <p:strVal val="visible"/>
                                      </p:to>
                                    </p:set>
                                    <p:animEffect filter="wipe(left)" transition="in">
                                      <p:cBhvr>
                                        <p:cTn id="17" dur="1500"/>
                                        <p:tgtEl>
                                          <p:spTgt spid="45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54">
                                            <p:txEl>
                                              <p:pRg st="4" end="4"/>
                                            </p:txEl>
                                          </p:spTgt>
                                        </p:tgtEl>
                                        <p:attrNameLst>
                                          <p:attrName>style.visibility</p:attrName>
                                        </p:attrNameLst>
                                      </p:cBhvr>
                                      <p:to>
                                        <p:strVal val="visible"/>
                                      </p:to>
                                    </p:set>
                                    <p:animEffect filter="wipe(left)" transition="in">
                                      <p:cBhvr>
                                        <p:cTn id="22" dur="1500"/>
                                        <p:tgtEl>
                                          <p:spTgt spid="45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4"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6" name="droppedImage.pdf" descr="droppedImage.pdf"/>
          <p:cNvPicPr>
            <a:picLocks noChangeAspect="1"/>
          </p:cNvPicPr>
          <p:nvPr/>
        </p:nvPicPr>
        <p:blipFill>
          <a:blip r:embed="rId2">
            <a:extLst/>
          </a:blip>
          <a:stretch>
            <a:fillRect/>
          </a:stretch>
        </p:blipFill>
        <p:spPr>
          <a:xfrm>
            <a:off x="-315403" y="1892300"/>
            <a:ext cx="10549468" cy="7912100"/>
          </a:xfrm>
          <a:prstGeom prst="rect">
            <a:avLst/>
          </a:prstGeom>
          <a:ln w="12700">
            <a:miter lim="400000"/>
          </a:ln>
        </p:spPr>
      </p:pic>
      <p:sp>
        <p:nvSpPr>
          <p:cNvPr id="457"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sp>
        <p:nvSpPr>
          <p:cNvPr id="458" name="The Battle For Your Mind"/>
          <p:cNvSpPr/>
          <p:nvPr/>
        </p:nvSpPr>
        <p:spPr>
          <a:xfrm>
            <a:off x="3494801" y="2092006"/>
            <a:ext cx="9338360" cy="1041401"/>
          </a:xfrm>
          <a:prstGeom prst="rect">
            <a:avLst/>
          </a:prstGeom>
          <a:ln w="12700">
            <a:miter lim="400000"/>
          </a:ln>
          <a:effectLst>
            <a:outerShdw sx="100000" sy="100000" kx="0" ky="0" algn="b" rotWithShape="0" blurRad="228600" dist="114300" dir="2700000">
              <a:srgbClr val="000000">
                <a:alpha val="2160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6100">
                <a:solidFill>
                  <a:schemeClr val="accent5">
                    <a:satOff val="8112"/>
                    <a:lumOff val="-14630"/>
                  </a:schemeClr>
                </a:solidFill>
                <a:effectLst>
                  <a:outerShdw sx="100000" sy="100000" kx="0" ky="0" algn="b" rotWithShape="0" blurRad="228600" dist="114300" dir="2700000">
                    <a:srgbClr val="000000">
                      <a:alpha val="32000"/>
                    </a:srgbClr>
                  </a:outerShdw>
                </a:effectLst>
                <a:latin typeface="BernhardMod BT"/>
                <a:ea typeface="BernhardMod BT"/>
                <a:cs typeface="BernhardMod BT"/>
                <a:sym typeface="BernhardMod BT"/>
              </a:defRPr>
            </a:lvl1pPr>
          </a:lstStyle>
          <a:p>
            <a:pPr/>
            <a:r>
              <a:t>The Battle For Your Mind</a:t>
            </a:r>
          </a:p>
        </p:txBody>
      </p:sp>
      <p:sp>
        <p:nvSpPr>
          <p:cNvPr id="459" name="Receive the truth – (John 8:32; 14:6; James 1:21)…"/>
          <p:cNvSpPr txBox="1"/>
          <p:nvPr/>
        </p:nvSpPr>
        <p:spPr>
          <a:xfrm>
            <a:off x="5578673" y="3428319"/>
            <a:ext cx="7234814" cy="577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900"/>
              </a:spcBef>
              <a:buSzPct val="75000"/>
              <a:buBlip>
                <a:blip r:embed="rId3"/>
              </a:buBlip>
              <a:defRPr sz="3200">
                <a:solidFill>
                  <a:srgbClr val="000000"/>
                </a:solidFill>
                <a:latin typeface="Century Gothic"/>
                <a:ea typeface="Century Gothic"/>
                <a:cs typeface="Century Gothic"/>
                <a:sym typeface="Century Gothic"/>
              </a:defRPr>
            </a:pPr>
            <a:r>
              <a:t>Receive the truth – (John 8:32; 14:6; James 1:21)</a:t>
            </a:r>
          </a:p>
          <a:p>
            <a:pPr marL="401052" indent="-401052" algn="l">
              <a:spcBef>
                <a:spcPts val="1900"/>
              </a:spcBef>
              <a:buSzPct val="75000"/>
              <a:buBlip>
                <a:blip r:embed="rId3"/>
              </a:buBlip>
              <a:defRPr sz="3200">
                <a:solidFill>
                  <a:srgbClr val="000000"/>
                </a:solidFill>
                <a:latin typeface="Century Gothic"/>
                <a:ea typeface="Century Gothic"/>
                <a:cs typeface="Century Gothic"/>
                <a:sym typeface="Century Gothic"/>
              </a:defRPr>
            </a:pPr>
            <a:r>
              <a:t>Obey the truth – (1 Pet 1:22,23)</a:t>
            </a:r>
          </a:p>
          <a:p>
            <a:pPr marL="401052" indent="-401052" algn="l">
              <a:spcBef>
                <a:spcPts val="1900"/>
              </a:spcBef>
              <a:buSzPct val="75000"/>
              <a:buBlip>
                <a:blip r:embed="rId3"/>
              </a:buBlip>
              <a:defRPr sz="3200">
                <a:solidFill>
                  <a:srgbClr val="000000"/>
                </a:solidFill>
                <a:latin typeface="Century Gothic"/>
                <a:ea typeface="Century Gothic"/>
                <a:cs typeface="Century Gothic"/>
                <a:sym typeface="Century Gothic"/>
              </a:defRPr>
            </a:pPr>
            <a:r>
              <a:t>Become spiritually minded – “Setting our minds on things above  . . .“– (Col 3:1,2; Mat 6:33; Gal 5:22,23; 2 Pet 1:5-10)</a:t>
            </a:r>
          </a:p>
          <a:p>
            <a:pPr marL="401052" indent="-401052" algn="l">
              <a:spcBef>
                <a:spcPts val="1900"/>
              </a:spcBef>
              <a:buSzPct val="75000"/>
              <a:buBlip>
                <a:blip r:embed="rId3"/>
              </a:buBlip>
              <a:defRPr sz="3200">
                <a:solidFill>
                  <a:srgbClr val="000000"/>
                </a:solidFill>
                <a:latin typeface="Century Gothic"/>
                <a:ea typeface="Century Gothic"/>
                <a:cs typeface="Century Gothic"/>
                <a:sym typeface="Century Gothic"/>
              </a:defRPr>
            </a:pPr>
            <a:r>
              <a:t>Guarding our hearts and minds by thinking on the things of God – (Prov 4:23; Phili 4:6-9)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9">
                                            <p:txEl>
                                              <p:pRg st="1" end="1"/>
                                            </p:txEl>
                                          </p:spTgt>
                                        </p:tgtEl>
                                        <p:attrNameLst>
                                          <p:attrName>style.visibility</p:attrName>
                                        </p:attrNameLst>
                                      </p:cBhvr>
                                      <p:to>
                                        <p:strVal val="visible"/>
                                      </p:to>
                                    </p:set>
                                    <p:animEffect filter="wipe(left)" transition="in">
                                      <p:cBhvr>
                                        <p:cTn id="7" dur="1500"/>
                                        <p:tgtEl>
                                          <p:spTgt spid="4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59">
                                            <p:txEl>
                                              <p:pRg st="2" end="2"/>
                                            </p:txEl>
                                          </p:spTgt>
                                        </p:tgtEl>
                                        <p:attrNameLst>
                                          <p:attrName>style.visibility</p:attrName>
                                        </p:attrNameLst>
                                      </p:cBhvr>
                                      <p:to>
                                        <p:strVal val="visible"/>
                                      </p:to>
                                    </p:set>
                                    <p:animEffect filter="wipe(left)" transition="in">
                                      <p:cBhvr>
                                        <p:cTn id="12" dur="1500"/>
                                        <p:tgtEl>
                                          <p:spTgt spid="4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59">
                                            <p:txEl>
                                              <p:pRg st="3" end="3"/>
                                            </p:txEl>
                                          </p:spTgt>
                                        </p:tgtEl>
                                        <p:attrNameLst>
                                          <p:attrName>style.visibility</p:attrName>
                                        </p:attrNameLst>
                                      </p:cBhvr>
                                      <p:to>
                                        <p:strVal val="visible"/>
                                      </p:to>
                                    </p:set>
                                    <p:animEffect filter="wipe(left)" transition="in">
                                      <p:cBhvr>
                                        <p:cTn id="17" dur="1500"/>
                                        <p:tgtEl>
                                          <p:spTgt spid="45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9"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61" name="W. 65th St. church of Christ - 7/14/2005"/>
          <p:cNvSpPr txBox="1"/>
          <p:nvPr/>
        </p:nvSpPr>
        <p:spPr>
          <a:xfrm>
            <a:off x="7044266" y="9211733"/>
            <a:ext cx="5960535" cy="409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1300480">
              <a:defRPr sz="1800">
                <a:solidFill>
                  <a:srgbClr val="000000"/>
                </a:solidFill>
                <a:latin typeface="Black Chancery"/>
                <a:ea typeface="Black Chancery"/>
                <a:cs typeface="Black Chancery"/>
                <a:sym typeface="Black Chancery"/>
              </a:defRPr>
            </a:lvl1pPr>
          </a:lstStyle>
          <a:p>
            <a:pPr/>
            <a:r>
              <a:t>W. 65th St. church of Christ - 7/14/2005</a:t>
            </a:r>
          </a:p>
        </p:txBody>
      </p:sp>
      <p:sp>
        <p:nvSpPr>
          <p:cNvPr id="462" name="Slide Number"/>
          <p:cNvSpPr txBox="1"/>
          <p:nvPr>
            <p:ph type="sldNum" sz="quarter" idx="2"/>
          </p:nvPr>
        </p:nvSpPr>
        <p:spPr>
          <a:xfrm>
            <a:off x="12633452" y="-1"/>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3" name="Don McClain"/>
          <p:cNvSpPr txBox="1"/>
          <p:nvPr/>
        </p:nvSpPr>
        <p:spPr>
          <a:xfrm>
            <a:off x="-1" y="9211733"/>
            <a:ext cx="4660055" cy="409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1800">
                <a:solidFill>
                  <a:srgbClr val="000000"/>
                </a:solidFill>
                <a:latin typeface="Black Chancery"/>
                <a:ea typeface="Black Chancery"/>
                <a:cs typeface="Black Chancery"/>
                <a:sym typeface="Black Chancery"/>
              </a:defRPr>
            </a:lvl1pPr>
          </a:lstStyle>
          <a:p>
            <a:pPr/>
            <a:r>
              <a:t>Don McClain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1" name="Image" descr="Image"/>
          <p:cNvPicPr>
            <a:picLocks noChangeAspect="1"/>
          </p:cNvPicPr>
          <p:nvPr/>
        </p:nvPicPr>
        <p:blipFill>
          <a:blip r:embed="rId2">
            <a:extLst/>
          </a:blip>
          <a:stretch>
            <a:fillRect/>
          </a:stretch>
        </p:blipFill>
        <p:spPr>
          <a:xfrm>
            <a:off x="4902200" y="272002"/>
            <a:ext cx="3200400" cy="2125267"/>
          </a:xfrm>
          <a:prstGeom prst="rect">
            <a:avLst/>
          </a:prstGeom>
          <a:ln w="12700">
            <a:miter lim="400000"/>
          </a:ln>
        </p:spPr>
      </p:pic>
      <p:pic>
        <p:nvPicPr>
          <p:cNvPr id="252" name="Image" descr="Image"/>
          <p:cNvPicPr>
            <a:picLocks noChangeAspect="1"/>
          </p:cNvPicPr>
          <p:nvPr/>
        </p:nvPicPr>
        <p:blipFill>
          <a:blip r:embed="rId3">
            <a:extLst/>
          </a:blip>
          <a:stretch>
            <a:fillRect/>
          </a:stretch>
        </p:blipFill>
        <p:spPr>
          <a:xfrm>
            <a:off x="9550266" y="267835"/>
            <a:ext cx="3200401" cy="2133601"/>
          </a:xfrm>
          <a:prstGeom prst="rect">
            <a:avLst/>
          </a:prstGeom>
          <a:ln w="12700">
            <a:miter lim="400000"/>
          </a:ln>
        </p:spPr>
      </p:pic>
      <p:pic>
        <p:nvPicPr>
          <p:cNvPr id="253" name="Image" descr="Image"/>
          <p:cNvPicPr>
            <a:picLocks noChangeAspect="1"/>
          </p:cNvPicPr>
          <p:nvPr/>
        </p:nvPicPr>
        <p:blipFill>
          <a:blip r:embed="rId4">
            <a:extLst/>
          </a:blip>
          <a:stretch>
            <a:fillRect/>
          </a:stretch>
        </p:blipFill>
        <p:spPr>
          <a:xfrm>
            <a:off x="254132" y="2589349"/>
            <a:ext cx="3200401" cy="2237781"/>
          </a:xfrm>
          <a:prstGeom prst="rect">
            <a:avLst/>
          </a:prstGeom>
          <a:ln w="12700">
            <a:miter lim="400000"/>
          </a:ln>
        </p:spPr>
      </p:pic>
      <p:pic>
        <p:nvPicPr>
          <p:cNvPr id="254" name="Image" descr="Image"/>
          <p:cNvPicPr>
            <a:picLocks noChangeAspect="1"/>
          </p:cNvPicPr>
          <p:nvPr/>
        </p:nvPicPr>
        <p:blipFill>
          <a:blip r:embed="rId5">
            <a:extLst/>
          </a:blip>
          <a:stretch>
            <a:fillRect/>
          </a:stretch>
        </p:blipFill>
        <p:spPr>
          <a:xfrm>
            <a:off x="4902200" y="2622687"/>
            <a:ext cx="3200400" cy="2171106"/>
          </a:xfrm>
          <a:prstGeom prst="rect">
            <a:avLst/>
          </a:prstGeom>
          <a:ln w="12700">
            <a:miter lim="400000"/>
          </a:ln>
        </p:spPr>
      </p:pic>
      <p:pic>
        <p:nvPicPr>
          <p:cNvPr id="255" name="Image" descr="Image"/>
          <p:cNvPicPr>
            <a:picLocks noChangeAspect="1"/>
          </p:cNvPicPr>
          <p:nvPr/>
        </p:nvPicPr>
        <p:blipFill>
          <a:blip r:embed="rId6">
            <a:extLst/>
          </a:blip>
          <a:stretch>
            <a:fillRect/>
          </a:stretch>
        </p:blipFill>
        <p:spPr>
          <a:xfrm>
            <a:off x="9550266" y="2643523"/>
            <a:ext cx="3200401" cy="2129434"/>
          </a:xfrm>
          <a:prstGeom prst="rect">
            <a:avLst/>
          </a:prstGeom>
          <a:ln w="12700">
            <a:miter lim="400000"/>
          </a:ln>
        </p:spPr>
      </p:pic>
      <p:pic>
        <p:nvPicPr>
          <p:cNvPr id="256" name="Image" descr="Image"/>
          <p:cNvPicPr>
            <a:picLocks noChangeAspect="1"/>
          </p:cNvPicPr>
          <p:nvPr/>
        </p:nvPicPr>
        <p:blipFill>
          <a:blip r:embed="rId7">
            <a:extLst/>
          </a:blip>
          <a:stretch>
            <a:fillRect/>
          </a:stretch>
        </p:blipFill>
        <p:spPr>
          <a:xfrm>
            <a:off x="254132" y="4881693"/>
            <a:ext cx="3200401" cy="2400301"/>
          </a:xfrm>
          <a:prstGeom prst="rect">
            <a:avLst/>
          </a:prstGeom>
          <a:ln w="12700">
            <a:miter lim="400000"/>
          </a:ln>
        </p:spPr>
      </p:pic>
      <p:pic>
        <p:nvPicPr>
          <p:cNvPr id="257" name="Image" descr="Image"/>
          <p:cNvPicPr>
            <a:picLocks noChangeAspect="1"/>
          </p:cNvPicPr>
          <p:nvPr/>
        </p:nvPicPr>
        <p:blipFill>
          <a:blip r:embed="rId8">
            <a:extLst/>
          </a:blip>
          <a:stretch>
            <a:fillRect/>
          </a:stretch>
        </p:blipFill>
        <p:spPr>
          <a:xfrm>
            <a:off x="4902200" y="5006709"/>
            <a:ext cx="3200400" cy="2150269"/>
          </a:xfrm>
          <a:prstGeom prst="rect">
            <a:avLst/>
          </a:prstGeom>
          <a:ln w="12700">
            <a:miter lim="400000"/>
          </a:ln>
        </p:spPr>
      </p:pic>
      <p:pic>
        <p:nvPicPr>
          <p:cNvPr id="258" name="Image" descr="Image"/>
          <p:cNvPicPr>
            <a:picLocks noChangeAspect="1"/>
          </p:cNvPicPr>
          <p:nvPr/>
        </p:nvPicPr>
        <p:blipFill>
          <a:blip r:embed="rId9">
            <a:extLst/>
          </a:blip>
          <a:stretch>
            <a:fillRect/>
          </a:stretch>
        </p:blipFill>
        <p:spPr>
          <a:xfrm>
            <a:off x="9550266" y="5015043"/>
            <a:ext cx="3200401" cy="2133601"/>
          </a:xfrm>
          <a:prstGeom prst="rect">
            <a:avLst/>
          </a:prstGeom>
          <a:ln w="12700">
            <a:miter lim="400000"/>
          </a:ln>
        </p:spPr>
      </p:pic>
      <p:pic>
        <p:nvPicPr>
          <p:cNvPr id="259" name="Image" descr="Image"/>
          <p:cNvPicPr>
            <a:picLocks noChangeAspect="1"/>
          </p:cNvPicPr>
          <p:nvPr/>
        </p:nvPicPr>
        <p:blipFill>
          <a:blip r:embed="rId10">
            <a:extLst/>
          </a:blip>
          <a:stretch>
            <a:fillRect/>
          </a:stretch>
        </p:blipFill>
        <p:spPr>
          <a:xfrm>
            <a:off x="254132" y="7388647"/>
            <a:ext cx="3200401" cy="2133601"/>
          </a:xfrm>
          <a:prstGeom prst="rect">
            <a:avLst/>
          </a:prstGeom>
          <a:ln w="12700">
            <a:miter lim="400000"/>
          </a:ln>
        </p:spPr>
      </p:pic>
      <p:pic>
        <p:nvPicPr>
          <p:cNvPr id="260" name="Image" descr="Image"/>
          <p:cNvPicPr>
            <a:picLocks noChangeAspect="1"/>
          </p:cNvPicPr>
          <p:nvPr/>
        </p:nvPicPr>
        <p:blipFill>
          <a:blip r:embed="rId11">
            <a:extLst/>
          </a:blip>
          <a:stretch>
            <a:fillRect/>
          </a:stretch>
        </p:blipFill>
        <p:spPr>
          <a:xfrm>
            <a:off x="4902200" y="7386563"/>
            <a:ext cx="3200400" cy="2137769"/>
          </a:xfrm>
          <a:prstGeom prst="rect">
            <a:avLst/>
          </a:prstGeom>
          <a:ln w="12700">
            <a:miter lim="400000"/>
          </a:ln>
        </p:spPr>
      </p:pic>
      <p:pic>
        <p:nvPicPr>
          <p:cNvPr id="261" name="Image" descr="Image"/>
          <p:cNvPicPr>
            <a:picLocks noChangeAspect="1"/>
          </p:cNvPicPr>
          <p:nvPr/>
        </p:nvPicPr>
        <p:blipFill>
          <a:blip r:embed="rId12">
            <a:extLst/>
          </a:blip>
          <a:stretch>
            <a:fillRect/>
          </a:stretch>
        </p:blipFill>
        <p:spPr>
          <a:xfrm>
            <a:off x="9550266" y="7388647"/>
            <a:ext cx="3200401" cy="2133601"/>
          </a:xfrm>
          <a:prstGeom prst="rect">
            <a:avLst/>
          </a:prstGeom>
          <a:ln w="12700">
            <a:miter lim="400000"/>
          </a:ln>
        </p:spPr>
      </p:pic>
      <p:sp>
        <p:nvSpPr>
          <p:cNvPr id="262" name="Ricin"/>
          <p:cNvSpPr txBox="1"/>
          <p:nvPr/>
        </p:nvSpPr>
        <p:spPr>
          <a:xfrm>
            <a:off x="6072658" y="1353419"/>
            <a:ext cx="85948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400">
                <a:solidFill>
                  <a:srgbClr val="282828"/>
                </a:solidFill>
                <a:latin typeface="Helvetica"/>
                <a:ea typeface="Helvetica"/>
                <a:cs typeface="Helvetica"/>
                <a:sym typeface="Helvetica"/>
              </a:defRPr>
            </a:lvl1pPr>
          </a:lstStyle>
          <a:p>
            <a:pPr/>
            <a:r>
              <a:t>Ricin</a:t>
            </a:r>
          </a:p>
        </p:txBody>
      </p:sp>
      <p:sp>
        <p:nvSpPr>
          <p:cNvPr id="263" name="Botulinum Toxin (Botox)"/>
          <p:cNvSpPr txBox="1"/>
          <p:nvPr/>
        </p:nvSpPr>
        <p:spPr>
          <a:xfrm>
            <a:off x="8442000" y="915535"/>
            <a:ext cx="2163515"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1" sz="2400">
                <a:solidFill>
                  <a:srgbClr val="282828"/>
                </a:solidFill>
                <a:latin typeface="Helvetica"/>
                <a:ea typeface="Helvetica"/>
                <a:cs typeface="Helvetica"/>
                <a:sym typeface="Helvetica"/>
              </a:defRPr>
            </a:lvl1pPr>
          </a:lstStyle>
          <a:p>
            <a:pPr/>
            <a:r>
              <a:t>Botulinum Toxin (Botox)</a:t>
            </a:r>
          </a:p>
        </p:txBody>
      </p:sp>
      <p:sp>
        <p:nvSpPr>
          <p:cNvPr id="264" name="Tetradotoxin"/>
          <p:cNvSpPr txBox="1"/>
          <p:nvPr/>
        </p:nvSpPr>
        <p:spPr>
          <a:xfrm>
            <a:off x="2426513" y="3473289"/>
            <a:ext cx="1937595"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400">
                <a:solidFill>
                  <a:srgbClr val="282828"/>
                </a:solidFill>
                <a:latin typeface="Helvetica"/>
                <a:ea typeface="Helvetica"/>
                <a:cs typeface="Helvetica"/>
                <a:sym typeface="Helvetica"/>
              </a:defRPr>
            </a:lvl1pPr>
          </a:lstStyle>
          <a:p>
            <a:pPr/>
            <a:r>
              <a:t>Tetradotoxin</a:t>
            </a:r>
          </a:p>
        </p:txBody>
      </p:sp>
      <p:sp>
        <p:nvSpPr>
          <p:cNvPr id="265" name="Batrachotoxin"/>
          <p:cNvSpPr txBox="1"/>
          <p:nvPr/>
        </p:nvSpPr>
        <p:spPr>
          <a:xfrm>
            <a:off x="5420642" y="2976997"/>
            <a:ext cx="216351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400">
                <a:solidFill>
                  <a:srgbClr val="282828"/>
                </a:solidFill>
                <a:latin typeface="Helvetica"/>
                <a:ea typeface="Helvetica"/>
                <a:cs typeface="Helvetica"/>
                <a:sym typeface="Helvetica"/>
              </a:defRPr>
            </a:lvl1pPr>
          </a:lstStyle>
          <a:p>
            <a:pPr/>
            <a:r>
              <a:t>Batrachotoxin</a:t>
            </a:r>
          </a:p>
        </p:txBody>
      </p:sp>
      <p:sp>
        <p:nvSpPr>
          <p:cNvPr id="266" name="Amatoxin"/>
          <p:cNvSpPr txBox="1"/>
          <p:nvPr/>
        </p:nvSpPr>
        <p:spPr>
          <a:xfrm>
            <a:off x="8772249" y="3473289"/>
            <a:ext cx="1503017"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400">
                <a:solidFill>
                  <a:srgbClr val="282828"/>
                </a:solidFill>
                <a:latin typeface="Helvetica"/>
                <a:ea typeface="Helvetica"/>
                <a:cs typeface="Helvetica"/>
                <a:sym typeface="Helvetica"/>
              </a:defRPr>
            </a:lvl1pPr>
          </a:lstStyle>
          <a:p>
            <a:pPr/>
            <a:r>
              <a:t>Amatoxin</a:t>
            </a:r>
          </a:p>
        </p:txBody>
      </p:sp>
      <p:sp>
        <p:nvSpPr>
          <p:cNvPr id="267" name="Cyanide"/>
          <p:cNvSpPr txBox="1"/>
          <p:nvPr/>
        </p:nvSpPr>
        <p:spPr>
          <a:xfrm>
            <a:off x="2745303" y="5691009"/>
            <a:ext cx="1300015"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400">
                <a:solidFill>
                  <a:srgbClr val="282828"/>
                </a:solidFill>
                <a:latin typeface="Helvetica"/>
                <a:ea typeface="Helvetica"/>
                <a:cs typeface="Helvetica"/>
                <a:sym typeface="Helvetica"/>
              </a:defRPr>
            </a:lvl1pPr>
          </a:lstStyle>
          <a:p>
            <a:pPr/>
            <a:r>
              <a:t>Cyanide</a:t>
            </a:r>
          </a:p>
        </p:txBody>
      </p:sp>
      <p:sp>
        <p:nvSpPr>
          <p:cNvPr id="268" name="Nerve Gas / VX / Sarin"/>
          <p:cNvSpPr txBox="1"/>
          <p:nvPr/>
        </p:nvSpPr>
        <p:spPr>
          <a:xfrm>
            <a:off x="5691212" y="5662743"/>
            <a:ext cx="1937594"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1" sz="2400">
                <a:solidFill>
                  <a:srgbClr val="282828"/>
                </a:solidFill>
                <a:latin typeface="Helvetica"/>
                <a:ea typeface="Helvetica"/>
                <a:cs typeface="Helvetica"/>
                <a:sym typeface="Helvetica"/>
              </a:defRPr>
            </a:lvl1pPr>
          </a:lstStyle>
          <a:p>
            <a:pPr/>
            <a:r>
              <a:t>Nerve Gas / VX / Sarin</a:t>
            </a:r>
          </a:p>
        </p:txBody>
      </p:sp>
      <p:sp>
        <p:nvSpPr>
          <p:cNvPr id="269" name="Brodifacoum"/>
          <p:cNvSpPr txBox="1"/>
          <p:nvPr/>
        </p:nvSpPr>
        <p:spPr>
          <a:xfrm>
            <a:off x="8526757" y="5691009"/>
            <a:ext cx="1994001"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400">
                <a:solidFill>
                  <a:srgbClr val="282828"/>
                </a:solidFill>
                <a:latin typeface="Helvetica"/>
                <a:ea typeface="Helvetica"/>
                <a:cs typeface="Helvetica"/>
                <a:sym typeface="Helvetica"/>
              </a:defRPr>
            </a:lvl1pPr>
          </a:lstStyle>
          <a:p>
            <a:pPr/>
            <a:r>
              <a:t>Brodifacoum</a:t>
            </a:r>
          </a:p>
        </p:txBody>
      </p:sp>
      <p:sp>
        <p:nvSpPr>
          <p:cNvPr id="270" name="Strychnine"/>
          <p:cNvSpPr txBox="1"/>
          <p:nvPr/>
        </p:nvSpPr>
        <p:spPr>
          <a:xfrm>
            <a:off x="2550562" y="8220497"/>
            <a:ext cx="168949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400">
                <a:solidFill>
                  <a:srgbClr val="282828"/>
                </a:solidFill>
                <a:latin typeface="Helvetica"/>
                <a:ea typeface="Helvetica"/>
                <a:cs typeface="Helvetica"/>
                <a:sym typeface="Helvetica"/>
              </a:defRPr>
            </a:lvl1pPr>
          </a:lstStyle>
          <a:p>
            <a:pPr/>
            <a:r>
              <a:t>Strychnine</a:t>
            </a:r>
          </a:p>
        </p:txBody>
      </p:sp>
      <p:sp>
        <p:nvSpPr>
          <p:cNvPr id="271" name="Polonium"/>
          <p:cNvSpPr txBox="1"/>
          <p:nvPr/>
        </p:nvSpPr>
        <p:spPr>
          <a:xfrm>
            <a:off x="5751041" y="8716789"/>
            <a:ext cx="150271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400">
                <a:solidFill>
                  <a:srgbClr val="282828"/>
                </a:solidFill>
                <a:latin typeface="Helvetica"/>
                <a:ea typeface="Helvetica"/>
                <a:cs typeface="Helvetica"/>
                <a:sym typeface="Helvetica"/>
              </a:defRPr>
            </a:lvl1pPr>
          </a:lstStyle>
          <a:p>
            <a:pPr/>
            <a:r>
              <a:t>Polonium</a:t>
            </a:r>
          </a:p>
        </p:txBody>
      </p:sp>
      <p:sp>
        <p:nvSpPr>
          <p:cNvPr id="272" name="Cytotoxins, Neurotoxins, Hemotoxins"/>
          <p:cNvSpPr txBox="1"/>
          <p:nvPr/>
        </p:nvSpPr>
        <p:spPr>
          <a:xfrm>
            <a:off x="8392821" y="7852197"/>
            <a:ext cx="1994001"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1" sz="2400">
                <a:solidFill>
                  <a:srgbClr val="282828"/>
                </a:solidFill>
                <a:latin typeface="Helvetica"/>
                <a:ea typeface="Helvetica"/>
                <a:cs typeface="Helvetica"/>
                <a:sym typeface="Helvetica"/>
              </a:defRPr>
            </a:lvl1pPr>
          </a:lstStyle>
          <a:p>
            <a:pPr/>
            <a:r>
              <a:t>Cytotoxins, Neurotoxins, Hemotoxins</a:t>
            </a:r>
          </a:p>
        </p:txBody>
      </p:sp>
      <p:pic>
        <p:nvPicPr>
          <p:cNvPr id="273" name="Image" descr="Image"/>
          <p:cNvPicPr>
            <a:picLocks noChangeAspect="0"/>
          </p:cNvPicPr>
          <p:nvPr/>
        </p:nvPicPr>
        <p:blipFill>
          <a:blip r:embed="rId13">
            <a:extLst/>
          </a:blip>
          <a:stretch>
            <a:fillRect/>
          </a:stretch>
        </p:blipFill>
        <p:spPr>
          <a:xfrm>
            <a:off x="254132" y="269359"/>
            <a:ext cx="3200401" cy="2130553"/>
          </a:xfrm>
          <a:prstGeom prst="rect">
            <a:avLst/>
          </a:prstGeom>
          <a:ln w="12700">
            <a:miter lim="400000"/>
          </a:ln>
        </p:spPr>
      </p:pic>
      <p:sp>
        <p:nvSpPr>
          <p:cNvPr id="274" name="Mercury"/>
          <p:cNvSpPr txBox="1"/>
          <p:nvPr/>
        </p:nvSpPr>
        <p:spPr>
          <a:xfrm>
            <a:off x="2745229" y="1099685"/>
            <a:ext cx="130016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400">
                <a:solidFill>
                  <a:srgbClr val="282828"/>
                </a:solidFill>
                <a:latin typeface="Helvetica"/>
                <a:ea typeface="Helvetica"/>
                <a:cs typeface="Helvetica"/>
                <a:sym typeface="Helvetica"/>
              </a:defRPr>
            </a:lvl1pPr>
          </a:lstStyle>
          <a:p>
            <a:pPr/>
            <a:r>
              <a:t>Mercury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5" name="Image" descr="Image"/>
          <p:cNvPicPr>
            <a:picLocks noChangeAspect="1"/>
          </p:cNvPicPr>
          <p:nvPr>
            <p:ph type="pic" idx="13"/>
          </p:nvPr>
        </p:nvPicPr>
        <p:blipFill>
          <a:blip r:embed="rId2">
            <a:extLst/>
          </a:blip>
          <a:srcRect l="5690" t="0" r="27642" b="0"/>
          <a:stretch>
            <a:fillRect/>
          </a:stretch>
        </p:blipFill>
        <p:spPr>
          <a:xfrm>
            <a:off x="0" y="0"/>
            <a:ext cx="13004800" cy="9753600"/>
          </a:xfrm>
          <a:prstGeom prst="rect">
            <a:avLst/>
          </a:prstGeom>
        </p:spPr>
      </p:pic>
      <p:sp>
        <p:nvSpPr>
          <p:cNvPr id="466" name="The"/>
          <p:cNvSpPr txBox="1"/>
          <p:nvPr/>
        </p:nvSpPr>
        <p:spPr>
          <a:xfrm>
            <a:off x="1532263" y="489883"/>
            <a:ext cx="2011050" cy="1141444"/>
          </a:xfrm>
          <a:prstGeom prst="rect">
            <a:avLst/>
          </a:prstGeom>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lvl1pPr>
          </a:lstStyle>
          <a:p>
            <a:pPr>
              <a:defRPr>
                <a:latin typeface="Thames Nude Roman"/>
                <a:ea typeface="Thames Nude Roman"/>
                <a:cs typeface="Thames Nude Roman"/>
                <a:sym typeface="Thames Nude Roman"/>
              </a:defRPr>
            </a:pPr>
            <a:r>
              <a:rPr>
                <a:latin typeface="Vivaldi"/>
                <a:ea typeface="Vivaldi"/>
                <a:cs typeface="Vivaldi"/>
                <a:sym typeface="Vivaldi"/>
              </a:rPr>
              <a:t>The</a:t>
            </a:r>
          </a:p>
        </p:txBody>
      </p:sp>
      <p:sp>
        <p:nvSpPr>
          <p:cNvPr id="467" name="The IMPACT of What We"/>
          <p:cNvSpPr txBox="1"/>
          <p:nvPr/>
        </p:nvSpPr>
        <p:spPr>
          <a:xfrm>
            <a:off x="4424788" y="4729576"/>
            <a:ext cx="5444822" cy="743609"/>
          </a:xfrm>
          <a:prstGeom prst="rect">
            <a:avLst/>
          </a:prstGeom>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a:t>
            </a:r>
          </a:p>
        </p:txBody>
      </p:sp>
      <p:sp>
        <p:nvSpPr>
          <p:cNvPr id="468" name="SEE &amp; HEAR"/>
          <p:cNvSpPr txBox="1"/>
          <p:nvPr/>
        </p:nvSpPr>
        <p:spPr>
          <a:xfrm>
            <a:off x="6759547" y="5122758"/>
            <a:ext cx="5757368" cy="1412678"/>
          </a:xfrm>
          <a:prstGeom prst="rect">
            <a:avLst/>
          </a:prstGeom>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pic>
        <p:nvPicPr>
          <p:cNvPr id="469" name="Image" descr="Image"/>
          <p:cNvPicPr>
            <a:picLocks noChangeAspect="1"/>
          </p:cNvPicPr>
          <p:nvPr/>
        </p:nvPicPr>
        <p:blipFill>
          <a:blip r:embed="rId3">
            <a:extLst/>
          </a:blip>
          <a:stretch>
            <a:fillRect/>
          </a:stretch>
        </p:blipFill>
        <p:spPr>
          <a:xfrm>
            <a:off x="3262572" y="-490005"/>
            <a:ext cx="9639507" cy="4584644"/>
          </a:xfrm>
          <a:prstGeom prst="rect">
            <a:avLst/>
          </a:prstGeom>
          <a:ln w="12700">
            <a:miter lim="400000"/>
          </a:ln>
          <a:effectLst>
            <a:outerShdw sx="100000" sy="100000" kx="0" ky="0" algn="b" rotWithShape="0" blurRad="63500" dist="63500" dir="5400000">
              <a:srgbClr val="000000"/>
            </a:outerShdw>
          </a:effectLst>
        </p:spPr>
      </p:pic>
      <p:pic>
        <p:nvPicPr>
          <p:cNvPr id="470" name="Image" descr="Image"/>
          <p:cNvPicPr>
            <a:picLocks noChangeAspect="0"/>
          </p:cNvPicPr>
          <p:nvPr/>
        </p:nvPicPr>
        <p:blipFill>
          <a:blip r:embed="rId4">
            <a:extLst/>
          </a:blip>
          <a:stretch>
            <a:fillRect/>
          </a:stretch>
        </p:blipFill>
        <p:spPr>
          <a:xfrm>
            <a:off x="6023176" y="2978998"/>
            <a:ext cx="6769875" cy="1810066"/>
          </a:xfrm>
          <a:prstGeom prst="rect">
            <a:avLst/>
          </a:prstGeom>
          <a:ln w="12700">
            <a:miter lim="400000"/>
          </a:ln>
          <a:effectLst>
            <a:outerShdw sx="100000" sy="100000" kx="0" ky="0" algn="b" rotWithShape="0" blurRad="63500" dist="63500" dir="5400000">
              <a:srgbClr val="000000"/>
            </a:outerShdw>
          </a:effectLst>
        </p:spPr>
      </p:pic>
      <p:pic>
        <p:nvPicPr>
          <p:cNvPr id="471" name="Image" descr="Image"/>
          <p:cNvPicPr>
            <a:picLocks noChangeAspect="1"/>
          </p:cNvPicPr>
          <p:nvPr/>
        </p:nvPicPr>
        <p:blipFill>
          <a:blip r:embed="rId5">
            <a:extLst/>
          </a:blip>
          <a:stretch>
            <a:fillRect/>
          </a:stretch>
        </p:blipFill>
        <p:spPr>
          <a:xfrm>
            <a:off x="3531009" y="3388928"/>
            <a:ext cx="2526581" cy="1318642"/>
          </a:xfrm>
          <a:prstGeom prst="rect">
            <a:avLst/>
          </a:prstGeom>
          <a:ln w="12700">
            <a:miter lim="400000"/>
          </a:ln>
          <a:effectLst>
            <a:outerShdw sx="100000" sy="100000" kx="0" ky="0" algn="b" rotWithShape="0" blurRad="38100" dist="34641" dir="3383381">
              <a:srgbClr val="FFFFFF"/>
            </a:outerShdw>
          </a:effectLst>
        </p:spPr>
      </p:pic>
      <p:sp>
        <p:nvSpPr>
          <p:cNvPr id="472" name="Charts by Don McClain…"/>
          <p:cNvSpPr txBox="1"/>
          <p:nvPr/>
        </p:nvSpPr>
        <p:spPr>
          <a:xfrm>
            <a:off x="488999" y="6676103"/>
            <a:ext cx="12026802" cy="27510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May 6, 2018</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6"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7"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lt" backwards="0">
                                    <p:tmAbs val="0"/>
                                  </p:iterate>
                                  <p:childTnLst>
                                    <p:set>
                                      <p:cBhvr>
                                        <p:cTn id="6" fill="hold"/>
                                        <p:tgtEl>
                                          <p:spTgt spid="467"/>
                                        </p:tgtEl>
                                        <p:attrNameLst>
                                          <p:attrName>style.visibility</p:attrName>
                                        </p:attrNameLst>
                                      </p:cBhvr>
                                      <p:to>
                                        <p:strVal val="visible"/>
                                      </p:to>
                                    </p:set>
                                    <p:anim calcmode="lin" valueType="num">
                                      <p:cBhvr>
                                        <p:cTn id="7" dur="1000" fill="hold"/>
                                        <p:tgtEl>
                                          <p:spTgt spid="467"/>
                                        </p:tgtEl>
                                        <p:attrNameLst>
                                          <p:attrName>ppt_x</p:attrName>
                                        </p:attrNameLst>
                                      </p:cBhvr>
                                      <p:tavLst>
                                        <p:tav tm="0">
                                          <p:val>
                                            <p:strVal val="0-#ppt_w/2"/>
                                          </p:val>
                                        </p:tav>
                                        <p:tav tm="100000">
                                          <p:val>
                                            <p:strVal val="#ppt_x"/>
                                          </p:val>
                                        </p:tav>
                                      </p:tavLst>
                                    </p:anim>
                                    <p:anim calcmode="lin" valueType="num">
                                      <p:cBhvr>
                                        <p:cTn id="8" dur="1000" fill="hold"/>
                                        <p:tgtEl>
                                          <p:spTgt spid="46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Subtype="2" presetID="2" grpId="2" fill="hold">
                                  <p:stCondLst>
                                    <p:cond delay="0"/>
                                  </p:stCondLst>
                                  <p:iterate type="lt" backwards="0">
                                    <p:tmAbs val="0"/>
                                  </p:iterate>
                                  <p:childTnLst>
                                    <p:set>
                                      <p:cBhvr>
                                        <p:cTn id="11" fill="hold"/>
                                        <p:tgtEl>
                                          <p:spTgt spid="468"/>
                                        </p:tgtEl>
                                        <p:attrNameLst>
                                          <p:attrName>style.visibility</p:attrName>
                                        </p:attrNameLst>
                                      </p:cBhvr>
                                      <p:to>
                                        <p:strVal val="visible"/>
                                      </p:to>
                                    </p:set>
                                    <p:anim calcmode="lin" valueType="num">
                                      <p:cBhvr>
                                        <p:cTn id="12" dur="1000" fill="hold"/>
                                        <p:tgtEl>
                                          <p:spTgt spid="468"/>
                                        </p:tgtEl>
                                        <p:attrNameLst>
                                          <p:attrName>ppt_x</p:attrName>
                                        </p:attrNameLst>
                                      </p:cBhvr>
                                      <p:tavLst>
                                        <p:tav tm="0">
                                          <p:val>
                                            <p:strVal val="1+#ppt_w/2"/>
                                          </p:val>
                                        </p:tav>
                                        <p:tav tm="100000">
                                          <p:val>
                                            <p:strVal val="#ppt_x"/>
                                          </p:val>
                                        </p:tav>
                                      </p:tavLst>
                                    </p:anim>
                                    <p:anim calcmode="lin" valueType="num">
                                      <p:cBhvr>
                                        <p:cTn id="13" dur="1000" fill="hold"/>
                                        <p:tgtEl>
                                          <p:spTgt spid="4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8" grpId="2"/>
      <p:bldP build="whole" bldLvl="1" animBg="1" rev="0" advAuto="0" spid="467"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4" name="2 Corinthians 4:1–6 (NKJV)…"/>
          <p:cNvSpPr txBox="1"/>
          <p:nvPr/>
        </p:nvSpPr>
        <p:spPr>
          <a:xfrm>
            <a:off x="209511" y="241821"/>
            <a:ext cx="12585778" cy="9347201"/>
          </a:xfrm>
          <a:prstGeom prst="rect">
            <a:avLst/>
          </a:prstGeom>
          <a:ln w="12700">
            <a:miter lim="400000"/>
          </a:ln>
          <a:effectLst>
            <a:outerShdw sx="100000" sy="100000" kx="0" ky="0" algn="b" rotWithShape="0" blurRad="127000" dist="56315" dir="2520000">
              <a:srgbClr val="000000">
                <a:alpha val="257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6600">
                <a:solidFill>
                  <a:srgbClr val="000000"/>
                </a:solidFill>
                <a:latin typeface="Century Gothic"/>
                <a:ea typeface="Century Gothic"/>
                <a:cs typeface="Century Gothic"/>
                <a:sym typeface="Century Gothic"/>
              </a:defRPr>
            </a:pPr>
            <a:r>
              <a:t>2 Corinthians 4:1–6 (NKJV)</a:t>
            </a:r>
          </a:p>
          <a:p>
            <a:pPr defTabSz="457200">
              <a:spcBef>
                <a:spcPts val="700"/>
              </a:spcBef>
              <a:defRPr sz="5300">
                <a:solidFill>
                  <a:srgbClr val="000000"/>
                </a:solidFill>
                <a:latin typeface="Hoefler Text"/>
                <a:ea typeface="Hoefler Text"/>
                <a:cs typeface="Hoefler Text"/>
                <a:sym typeface="Hoefler Text"/>
              </a:defRPr>
            </a:pPr>
            <a:r>
              <a:rPr baseline="31999"/>
              <a:t>1</a:t>
            </a:r>
            <a:r>
              <a:t> Therefore, since we have this ministry, as we have received mercy, we do not lose heart. </a:t>
            </a:r>
            <a:r>
              <a:rPr baseline="31999"/>
              <a:t>2</a:t>
            </a:r>
            <a:r>
              <a:t> But we have renounced the hidden things of shame, not walking in craftiness nor handling the word of God deceitfully, but by manifestation of the truth commending ourselves to every man’s conscience in the sight of God. </a:t>
            </a:r>
            <a:r>
              <a:rPr baseline="31999"/>
              <a:t>3</a:t>
            </a:r>
            <a:r>
              <a:t> But even if our gospel is veiled, it is veiled to those who are perishing,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6" name="2 Corinthians 4:1–6 (NKJV)…"/>
          <p:cNvSpPr txBox="1"/>
          <p:nvPr/>
        </p:nvSpPr>
        <p:spPr>
          <a:xfrm>
            <a:off x="209511" y="241821"/>
            <a:ext cx="12585778" cy="8839201"/>
          </a:xfrm>
          <a:prstGeom prst="rect">
            <a:avLst/>
          </a:prstGeom>
          <a:ln w="12700">
            <a:miter lim="400000"/>
          </a:ln>
          <a:effectLst>
            <a:outerShdw sx="100000" sy="100000" kx="0" ky="0" algn="b" rotWithShape="0" blurRad="127000" dist="56315" dir="2520000">
              <a:srgbClr val="000000">
                <a:alpha val="257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6600">
                <a:solidFill>
                  <a:srgbClr val="000000"/>
                </a:solidFill>
                <a:latin typeface="Century Gothic"/>
                <a:ea typeface="Century Gothic"/>
                <a:cs typeface="Century Gothic"/>
                <a:sym typeface="Century Gothic"/>
              </a:defRPr>
            </a:pPr>
            <a:r>
              <a:t>2 Corinthians 4:1–6 (NKJV)</a:t>
            </a:r>
          </a:p>
          <a:p>
            <a:pPr defTabSz="457200">
              <a:spcBef>
                <a:spcPts val="700"/>
              </a:spcBef>
              <a:defRPr sz="5000">
                <a:solidFill>
                  <a:srgbClr val="000000"/>
                </a:solidFill>
                <a:latin typeface="Hoefler Text"/>
                <a:ea typeface="Hoefler Text"/>
                <a:cs typeface="Hoefler Text"/>
                <a:sym typeface="Hoefler Text"/>
              </a:defRPr>
            </a:pPr>
            <a:r>
              <a:rPr baseline="31999"/>
              <a:t>4</a:t>
            </a:r>
            <a:r>
              <a:t> whose minds the god of this age has blinded, who do not believe, lest the light of the gospel of the glory of Christ, who is the image of God, should shine on them. </a:t>
            </a:r>
            <a:r>
              <a:rPr baseline="31999"/>
              <a:t>5</a:t>
            </a:r>
            <a:r>
              <a:t> For we do not preach ourselves, but Christ Jesus the Lord, and ourselves your bondservants for Jesus’ sake. </a:t>
            </a:r>
            <a:r>
              <a:rPr baseline="31999"/>
              <a:t>6</a:t>
            </a:r>
            <a:r>
              <a:t> For it is the God who commanded light to shine out of darkness, who has shone in our hearts to </a:t>
            </a:r>
            <a:r>
              <a:rPr i="1"/>
              <a:t>give</a:t>
            </a:r>
            <a:r>
              <a:t> the light of the knowledge of the glory of God in the face of Jesus Christ.</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478" name="Table"/>
          <p:cNvGraphicFramePr/>
          <p:nvPr/>
        </p:nvGraphicFramePr>
        <p:xfrm>
          <a:off x="532735" y="5052926"/>
          <a:ext cx="7620001" cy="208295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401397"/>
                <a:gridCol w="1829897"/>
                <a:gridCol w="1427678"/>
                <a:gridCol w="2285979"/>
                <a:gridCol w="3994375"/>
              </a:tblGrid>
              <a:tr h="1017161">
                <a:tc>
                  <a:txBody>
                    <a:bodyPr/>
                    <a:lstStyle/>
                    <a:p>
                      <a:pPr defTabSz="457200">
                        <a:defRPr sz="1800">
                          <a:solidFill>
                            <a:srgbClr val="000000"/>
                          </a:solidFill>
                        </a:defRPr>
                      </a:pPr>
                      <a:r>
                        <a:rPr b="1" sz="2900">
                          <a:effectLst>
                            <a:outerShdw sx="100000" sy="100000" kx="0" ky="0" algn="b" rotWithShape="0" blurRad="25400" dist="50800" dir="5280000">
                              <a:srgbClr val="FFFFFF"/>
                            </a:outerShdw>
                          </a:effectLst>
                          <a:latin typeface="Helvetica"/>
                          <a:ea typeface="Helvetica"/>
                          <a:cs typeface="Helvetica"/>
                          <a:sym typeface="Helvetica"/>
                        </a:rPr>
                        <a:t>Poison</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EAECF0"/>
                    </a:solidFill>
                  </a:tcPr>
                </a:tc>
                <a:tc>
                  <a:txBody>
                    <a:bodyPr/>
                    <a:lstStyle/>
                    <a:p>
                      <a:pPr defTabSz="457200">
                        <a:defRPr sz="1800">
                          <a:solidFill>
                            <a:srgbClr val="000000"/>
                          </a:solidFill>
                        </a:defRPr>
                      </a:pPr>
                      <a:r>
                        <a:rPr b="1" sz="2900">
                          <a:effectLst>
                            <a:outerShdw sx="100000" sy="100000" kx="0" ky="0" algn="b" rotWithShape="0" blurRad="25400" dist="50800" dir="5280000">
                              <a:srgbClr val="FFFFFF"/>
                            </a:outerShdw>
                          </a:effectLst>
                          <a:latin typeface="Helvetica"/>
                          <a:ea typeface="Helvetica"/>
                          <a:cs typeface="Helvetica"/>
                          <a:sym typeface="Helvetica"/>
                        </a:rPr>
                        <a:t>Sanskrit</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EAECF0"/>
                    </a:solidFill>
                  </a:tcPr>
                </a:tc>
                <a:tc>
                  <a:txBody>
                    <a:bodyPr/>
                    <a:lstStyle/>
                    <a:p>
                      <a:pPr defTabSz="457200">
                        <a:defRPr sz="1800">
                          <a:solidFill>
                            <a:srgbClr val="000000"/>
                          </a:solidFill>
                        </a:defRPr>
                      </a:pPr>
                      <a:r>
                        <a:rPr b="1" sz="2900">
                          <a:effectLst>
                            <a:outerShdw sx="100000" sy="100000" kx="0" ky="0" algn="b" rotWithShape="0" blurRad="25400" dist="50800" dir="5280000">
                              <a:srgbClr val="FFFFFF"/>
                            </a:outerShdw>
                          </a:effectLst>
                          <a:latin typeface="Helvetica"/>
                          <a:ea typeface="Helvetica"/>
                          <a:cs typeface="Helvetica"/>
                          <a:sym typeface="Helvetica"/>
                        </a:rPr>
                        <a:t>Pali</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EAECF0"/>
                    </a:solidFill>
                  </a:tcPr>
                </a:tc>
                <a:tc>
                  <a:txBody>
                    <a:bodyPr/>
                    <a:lstStyle/>
                    <a:p>
                      <a:pPr defTabSz="457200">
                        <a:defRPr b="1" sz="2900">
                          <a:solidFill>
                            <a:srgbClr val="000000"/>
                          </a:solidFill>
                          <a:effectLst>
                            <a:outerShdw sx="100000" sy="100000" kx="0" ky="0" algn="b" rotWithShape="0" blurRad="25400" dist="50800" dir="5280000">
                              <a:srgbClr val="FFFFFF"/>
                            </a:outerShdw>
                          </a:effectLst>
                          <a:latin typeface="Helvetica"/>
                          <a:ea typeface="Helvetica"/>
                          <a:cs typeface="Helvetica"/>
                          <a:sym typeface="Helvetica"/>
                        </a:defRPr>
                      </a:pPr>
                      <a:r>
                        <a:t>Tibetan</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EAECF0"/>
                    </a:solidFill>
                  </a:tcPr>
                </a:tc>
                <a:tc>
                  <a:txBody>
                    <a:bodyPr/>
                    <a:lstStyle/>
                    <a:p>
                      <a:pPr defTabSz="457200">
                        <a:defRPr sz="1800">
                          <a:solidFill>
                            <a:srgbClr val="000000"/>
                          </a:solidFill>
                        </a:defRPr>
                      </a:pPr>
                      <a:r>
                        <a:rPr b="1" sz="2900">
                          <a:effectLst>
                            <a:outerShdw sx="100000" sy="100000" kx="0" ky="0" algn="b" rotWithShape="0" blurRad="25400" dist="50800" dir="5280000">
                              <a:srgbClr val="FFFFFF"/>
                            </a:outerShdw>
                          </a:effectLst>
                          <a:latin typeface="Helvetica"/>
                          <a:ea typeface="Helvetica"/>
                          <a:cs typeface="Helvetica"/>
                          <a:sym typeface="Helvetica"/>
                        </a:rPr>
                        <a:t>Alternate English translations</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EAECF0"/>
                    </a:solidFill>
                  </a:tcPr>
                </a:tc>
              </a:tr>
              <a:tr h="898535">
                <a:tc>
                  <a:txBody>
                    <a:bodyPr/>
                    <a:lstStyle/>
                    <a:p>
                      <a:pPr defTabSz="457200">
                        <a:defRPr sz="3200">
                          <a:solidFill>
                            <a:srgbClr val="222222"/>
                          </a:solidFill>
                          <a:effectLst>
                            <a:outerShdw sx="100000" sy="100000" kx="0" ky="0" algn="b" rotWithShape="0" blurRad="25400" dist="12700" dir="5280000">
                              <a:srgbClr val="FFFFFF"/>
                            </a:outerShdw>
                          </a:effectLst>
                          <a:latin typeface="Helvetica"/>
                          <a:ea typeface="Helvetica"/>
                          <a:cs typeface="Helvetica"/>
                          <a:sym typeface="Helvetica"/>
                        </a:defRPr>
                      </a:pPr>
                      <a:r>
                        <a:t>Delusion</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FFFFFF"/>
                    </a:solidFill>
                  </a:tcPr>
                </a:tc>
                <a:tc>
                  <a:txBody>
                    <a:bodyPr/>
                    <a:lstStyle/>
                    <a:p>
                      <a:pPr defTabSz="457200">
                        <a:defRPr sz="3200">
                          <a:solidFill>
                            <a:srgbClr val="0645AD"/>
                          </a:solidFill>
                          <a:effectLst>
                            <a:outerShdw sx="100000" sy="100000" kx="0" ky="0" algn="b" rotWithShape="0" blurRad="25400" dist="12700" dir="5280000">
                              <a:srgbClr val="FFFFFF"/>
                            </a:outerShdw>
                          </a:effectLst>
                          <a:latin typeface="Helvetica"/>
                          <a:ea typeface="Helvetica"/>
                          <a:cs typeface="Helvetica"/>
                          <a:sym typeface="Helvetica"/>
                        </a:defRPr>
                      </a:pPr>
                      <a:r>
                        <a:rPr>
                          <a:hlinkClick r:id="rId2" invalidUrl="" action="" tgtFrame="" tooltip="" history="1" highlightClick="0" endSnd="0"/>
                        </a:rPr>
                        <a:t>moha</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FFFFFF"/>
                    </a:solidFill>
                  </a:tcPr>
                </a:tc>
                <a:tc>
                  <a:txBody>
                    <a:bodyPr/>
                    <a:lstStyle/>
                    <a:p>
                      <a:pPr defTabSz="457200">
                        <a:defRPr sz="3200">
                          <a:solidFill>
                            <a:srgbClr val="222222"/>
                          </a:solidFill>
                          <a:effectLst>
                            <a:outerShdw sx="100000" sy="100000" kx="0" ky="0" algn="b" rotWithShape="0" blurRad="25400" dist="12700" dir="5280000">
                              <a:srgbClr val="FFFFFF"/>
                            </a:outerShdw>
                          </a:effectLst>
                          <a:latin typeface="Helvetica"/>
                          <a:ea typeface="Helvetica"/>
                          <a:cs typeface="Helvetica"/>
                          <a:sym typeface="Helvetica"/>
                        </a:defRPr>
                      </a:pPr>
                      <a:r>
                        <a:t>moha</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FFFFFF"/>
                    </a:solidFill>
                  </a:tcPr>
                </a:tc>
                <a:tc>
                  <a:txBody>
                    <a:bodyPr/>
                    <a:lstStyle/>
                    <a:p>
                      <a:pPr defTabSz="457200">
                        <a:defRPr sz="3200">
                          <a:solidFill>
                            <a:srgbClr val="222222"/>
                          </a:solidFill>
                          <a:effectLst>
                            <a:outerShdw sx="100000" sy="100000" kx="0" ky="0" algn="b" rotWithShape="0" blurRad="25400" dist="12700" dir="5280000">
                              <a:srgbClr val="FFFFFF"/>
                            </a:outerShdw>
                          </a:effectLst>
                          <a:latin typeface="Helvetica"/>
                          <a:ea typeface="Helvetica"/>
                          <a:cs typeface="Helvetica"/>
                          <a:sym typeface="Helvetica"/>
                        </a:defRPr>
                      </a:pPr>
                      <a:r>
                        <a:t>gti mug</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FFFFFF"/>
                    </a:solidFill>
                  </a:tcPr>
                </a:tc>
                <a:tc>
                  <a:txBody>
                    <a:bodyPr/>
                    <a:lstStyle/>
                    <a:p>
                      <a:pPr defTabSz="457200">
                        <a:defRPr sz="3200">
                          <a:solidFill>
                            <a:srgbClr val="222222"/>
                          </a:solidFill>
                          <a:effectLst>
                            <a:outerShdw sx="100000" sy="100000" kx="0" ky="0" algn="b" rotWithShape="0" blurRad="25400" dist="12700" dir="5280000">
                              <a:srgbClr val="FFFFFF"/>
                            </a:outerShdw>
                          </a:effectLst>
                          <a:latin typeface="Helvetica"/>
                          <a:ea typeface="Helvetica"/>
                          <a:cs typeface="Helvetica"/>
                          <a:sym typeface="Helvetica"/>
                        </a:defRPr>
                      </a:pPr>
                      <a:r>
                        <a:t>confusion, ignorance</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FFFFFF"/>
                    </a:solidFill>
                  </a:tcPr>
                </a:tc>
              </a:tr>
              <a:tr h="1231015">
                <a:tc>
                  <a:txBody>
                    <a:bodyPr/>
                    <a:lstStyle/>
                    <a:p>
                      <a:pPr defTabSz="457200">
                        <a:defRPr sz="3200">
                          <a:solidFill>
                            <a:srgbClr val="222222"/>
                          </a:solidFill>
                          <a:effectLst>
                            <a:outerShdw sx="100000" sy="100000" kx="0" ky="0" algn="b" rotWithShape="0" blurRad="25400" dist="12700" dir="5280000">
                              <a:srgbClr val="FFFFFF"/>
                            </a:outerShdw>
                          </a:effectLst>
                          <a:latin typeface="Helvetica"/>
                          <a:ea typeface="Helvetica"/>
                          <a:cs typeface="Helvetica"/>
                          <a:sym typeface="Helvetica"/>
                        </a:defRPr>
                      </a:pPr>
                      <a:r>
                        <a:t>Attachment</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FFFFFF"/>
                    </a:solidFill>
                  </a:tcPr>
                </a:tc>
                <a:tc>
                  <a:txBody>
                    <a:bodyPr/>
                    <a:lstStyle/>
                    <a:p>
                      <a:pPr defTabSz="457200">
                        <a:defRPr sz="3200">
                          <a:solidFill>
                            <a:srgbClr val="0645AD"/>
                          </a:solidFill>
                          <a:effectLst>
                            <a:outerShdw sx="100000" sy="100000" kx="0" ky="0" algn="b" rotWithShape="0" blurRad="25400" dist="12700" dir="5280000">
                              <a:srgbClr val="FFFFFF"/>
                            </a:outerShdw>
                          </a:effectLst>
                          <a:latin typeface="Helvetica"/>
                          <a:ea typeface="Helvetica"/>
                          <a:cs typeface="Helvetica"/>
                          <a:sym typeface="Helvetica"/>
                        </a:defRPr>
                      </a:pPr>
                      <a:r>
                        <a:rPr>
                          <a:hlinkClick r:id="rId3" invalidUrl="" action="" tgtFrame="" tooltip="" history="1" highlightClick="0" endSnd="0"/>
                        </a:rPr>
                        <a:t>rāga</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FFFFFF"/>
                    </a:solidFill>
                  </a:tcPr>
                </a:tc>
                <a:tc>
                  <a:txBody>
                    <a:bodyPr/>
                    <a:lstStyle/>
                    <a:p>
                      <a:pPr defTabSz="457200">
                        <a:defRPr sz="3200">
                          <a:solidFill>
                            <a:srgbClr val="222222"/>
                          </a:solidFill>
                          <a:effectLst>
                            <a:outerShdw sx="100000" sy="100000" kx="0" ky="0" algn="b" rotWithShape="0" blurRad="25400" dist="12700" dir="5280000">
                              <a:srgbClr val="FFFFFF"/>
                            </a:outerShdw>
                          </a:effectLst>
                          <a:latin typeface="Helvetica"/>
                          <a:ea typeface="Helvetica"/>
                          <a:cs typeface="Helvetica"/>
                          <a:sym typeface="Helvetica"/>
                        </a:defRPr>
                      </a:pPr>
                      <a:r>
                        <a:t>lobha</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FFFFFF"/>
                    </a:solidFill>
                  </a:tcPr>
                </a:tc>
                <a:tc>
                  <a:txBody>
                    <a:bodyPr/>
                    <a:lstStyle/>
                    <a:p>
                      <a:pPr defTabSz="457200">
                        <a:defRPr sz="3200">
                          <a:solidFill>
                            <a:srgbClr val="222222"/>
                          </a:solidFill>
                          <a:effectLst>
                            <a:outerShdw sx="100000" sy="100000" kx="0" ky="0" algn="b" rotWithShape="0" blurRad="25400" dist="12700" dir="5280000">
                              <a:srgbClr val="FFFFFF"/>
                            </a:outerShdw>
                          </a:effectLst>
                          <a:latin typeface="Helvetica"/>
                          <a:ea typeface="Helvetica"/>
                          <a:cs typeface="Helvetica"/>
                          <a:sym typeface="Helvetica"/>
                        </a:defRPr>
                      </a:pPr>
                      <a:r>
                        <a:t>'dod chags</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FFFFFF"/>
                    </a:solidFill>
                  </a:tcPr>
                </a:tc>
                <a:tc>
                  <a:txBody>
                    <a:bodyPr/>
                    <a:lstStyle/>
                    <a:p>
                      <a:pPr defTabSz="457200">
                        <a:defRPr sz="3200">
                          <a:solidFill>
                            <a:srgbClr val="222222"/>
                          </a:solidFill>
                          <a:effectLst>
                            <a:outerShdw sx="100000" sy="100000" kx="0" ky="0" algn="b" rotWithShape="0" blurRad="25400" dist="12700" dir="5280000">
                              <a:srgbClr val="FFFFFF"/>
                            </a:outerShdw>
                          </a:effectLst>
                          <a:latin typeface="Helvetica"/>
                          <a:ea typeface="Helvetica"/>
                          <a:cs typeface="Helvetica"/>
                          <a:sym typeface="Helvetica"/>
                        </a:defRPr>
                      </a:pPr>
                      <a:r>
                        <a:t>desire, sensuality, greed</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FFFFFF"/>
                    </a:solidFill>
                  </a:tcPr>
                </a:tc>
              </a:tr>
              <a:tr h="1155740">
                <a:tc>
                  <a:txBody>
                    <a:bodyPr/>
                    <a:lstStyle/>
                    <a:p>
                      <a:pPr defTabSz="457200">
                        <a:defRPr sz="3200">
                          <a:solidFill>
                            <a:srgbClr val="222222"/>
                          </a:solidFill>
                          <a:effectLst>
                            <a:outerShdw sx="100000" sy="100000" kx="0" ky="0" algn="b" rotWithShape="0" blurRad="25400" dist="12700" dir="5280000">
                              <a:srgbClr val="FFFFFF"/>
                            </a:outerShdw>
                          </a:effectLst>
                          <a:latin typeface="Helvetica"/>
                          <a:ea typeface="Helvetica"/>
                          <a:cs typeface="Helvetica"/>
                          <a:sym typeface="Helvetica"/>
                        </a:defRPr>
                      </a:pPr>
                      <a:r>
                        <a:t>Aversion</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FFFFFF"/>
                    </a:solidFill>
                  </a:tcPr>
                </a:tc>
                <a:tc>
                  <a:txBody>
                    <a:bodyPr/>
                    <a:lstStyle/>
                    <a:p>
                      <a:pPr defTabSz="457200">
                        <a:defRPr sz="3200">
                          <a:solidFill>
                            <a:srgbClr val="0645AD"/>
                          </a:solidFill>
                          <a:effectLst>
                            <a:outerShdw sx="100000" sy="100000" kx="0" ky="0" algn="b" rotWithShape="0" blurRad="25400" dist="12700" dir="5280000">
                              <a:srgbClr val="FFFFFF"/>
                            </a:outerShdw>
                          </a:effectLst>
                          <a:latin typeface="Helvetica"/>
                          <a:ea typeface="Helvetica"/>
                          <a:cs typeface="Helvetica"/>
                          <a:sym typeface="Helvetica"/>
                        </a:defRPr>
                      </a:pPr>
                      <a:r>
                        <a:rPr>
                          <a:hlinkClick r:id="rId4" invalidUrl="" action="" tgtFrame="" tooltip="" history="1" highlightClick="0" endSnd="0"/>
                        </a:rPr>
                        <a:t>dveṣa</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FFFFFF"/>
                    </a:solidFill>
                  </a:tcPr>
                </a:tc>
                <a:tc>
                  <a:txBody>
                    <a:bodyPr/>
                    <a:lstStyle/>
                    <a:p>
                      <a:pPr defTabSz="457200">
                        <a:defRPr sz="3200">
                          <a:solidFill>
                            <a:srgbClr val="222222"/>
                          </a:solidFill>
                          <a:effectLst>
                            <a:outerShdw sx="100000" sy="100000" kx="0" ky="0" algn="b" rotWithShape="0" blurRad="25400" dist="12700" dir="5280000">
                              <a:srgbClr val="FFFFFF"/>
                            </a:outerShdw>
                          </a:effectLst>
                          <a:latin typeface="Helvetica"/>
                          <a:ea typeface="Helvetica"/>
                          <a:cs typeface="Helvetica"/>
                          <a:sym typeface="Helvetica"/>
                        </a:defRPr>
                      </a:pPr>
                      <a:r>
                        <a:t>dosa</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FFFFFF"/>
                    </a:solidFill>
                  </a:tcPr>
                </a:tc>
                <a:tc>
                  <a:txBody>
                    <a:bodyPr/>
                    <a:lstStyle/>
                    <a:p>
                      <a:pPr defTabSz="457200">
                        <a:defRPr sz="3200">
                          <a:solidFill>
                            <a:srgbClr val="222222"/>
                          </a:solidFill>
                          <a:effectLst>
                            <a:outerShdw sx="100000" sy="100000" kx="0" ky="0" algn="b" rotWithShape="0" blurRad="25400" dist="12700" dir="5280000">
                              <a:srgbClr val="FFFFFF"/>
                            </a:outerShdw>
                          </a:effectLst>
                          <a:latin typeface="Helvetica"/>
                          <a:ea typeface="Helvetica"/>
                          <a:cs typeface="Helvetica"/>
                          <a:sym typeface="Helvetica"/>
                        </a:defRPr>
                      </a:pPr>
                      <a:r>
                        <a:t>zhe sdang</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FFFFFF"/>
                    </a:solidFill>
                  </a:tcPr>
                </a:tc>
                <a:tc>
                  <a:txBody>
                    <a:bodyPr/>
                    <a:lstStyle/>
                    <a:p>
                      <a:pPr defTabSz="457200">
                        <a:defRPr sz="3200">
                          <a:solidFill>
                            <a:srgbClr val="222222"/>
                          </a:solidFill>
                          <a:effectLst>
                            <a:outerShdw sx="100000" sy="100000" kx="0" ky="0" algn="b" rotWithShape="0" blurRad="25400" dist="12700" dir="5280000">
                              <a:srgbClr val="FFFFFF"/>
                            </a:outerShdw>
                          </a:effectLst>
                          <a:latin typeface="Helvetica"/>
                          <a:ea typeface="Helvetica"/>
                          <a:cs typeface="Helvetica"/>
                          <a:sym typeface="Helvetica"/>
                        </a:defRPr>
                      </a:pPr>
                      <a:r>
                        <a:t>hatred</a:t>
                      </a:r>
                    </a:p>
                  </a:txBody>
                  <a:tcPr marL="71120" marR="71120" marT="35560" marB="35560" anchor="ctr" anchorCtr="0" horzOverflow="overflow">
                    <a:lnL w="12700">
                      <a:solidFill>
                        <a:srgbClr val="A2A9B1"/>
                      </a:solidFill>
                      <a:miter lim="400000"/>
                    </a:lnL>
                    <a:lnR w="12700">
                      <a:solidFill>
                        <a:srgbClr val="A2A9B1"/>
                      </a:solidFill>
                      <a:miter lim="400000"/>
                    </a:lnR>
                    <a:lnT w="12700">
                      <a:solidFill>
                        <a:srgbClr val="A2A9B1"/>
                      </a:solidFill>
                      <a:miter lim="400000"/>
                    </a:lnT>
                    <a:lnB w="12700">
                      <a:solidFill>
                        <a:srgbClr val="A2A9B1"/>
                      </a:solidFill>
                      <a:miter lim="400000"/>
                    </a:lnB>
                    <a:solidFill>
                      <a:srgbClr val="FFFFFF"/>
                    </a:solidFill>
                  </a:tcPr>
                </a:tc>
              </a:tr>
            </a:tbl>
          </a:graphicData>
        </a:graphic>
      </p:graphicFrame>
      <p:sp>
        <p:nvSpPr>
          <p:cNvPr id="479" name="In Buddhist teachings, the three poisons (of ignorance, attachment, and aversion) are the primary causes that keep sentient beings trapped in samsara. These three poisons are said to be the root of all of the other mental states that cloud the mind and manifest in unwholesome actions. Kleshas include states of mind such as anxiety, fear, anger, jealousy, desire, depression, etc."/>
          <p:cNvSpPr txBox="1"/>
          <p:nvPr/>
        </p:nvSpPr>
        <p:spPr>
          <a:xfrm>
            <a:off x="347427" y="2355034"/>
            <a:ext cx="12309946" cy="213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700">
                <a:solidFill>
                  <a:srgbClr val="222222"/>
                </a:solidFill>
                <a:latin typeface="Helvetica"/>
                <a:ea typeface="Helvetica"/>
                <a:cs typeface="Helvetica"/>
                <a:sym typeface="Helvetica"/>
              </a:defRPr>
            </a:pPr>
            <a:r>
              <a:t>In </a:t>
            </a:r>
            <a:r>
              <a:rPr>
                <a:solidFill>
                  <a:srgbClr val="0645AD"/>
                </a:solidFill>
                <a:hlinkClick r:id="rId5" invalidUrl="" action="" tgtFrame="" tooltip="" history="1" highlightClick="0" endSnd="0"/>
              </a:rPr>
              <a:t>Buddhist</a:t>
            </a:r>
            <a:r>
              <a:t> teachings, the </a:t>
            </a:r>
            <a:r>
              <a:rPr b="1"/>
              <a:t>three poisons</a:t>
            </a:r>
            <a:r>
              <a:t> (of ignorance, attachment, and aversion) are the primary causes that keep sentient beings trapped in </a:t>
            </a:r>
            <a:r>
              <a:rPr>
                <a:solidFill>
                  <a:srgbClr val="0645AD"/>
                </a:solidFill>
                <a:hlinkClick r:id="rId6" invalidUrl="" action="" tgtFrame="" tooltip="" history="1" highlightClick="0" endSnd="0"/>
              </a:rPr>
              <a:t>samsara</a:t>
            </a:r>
            <a:r>
              <a:t>. These three poisons are said to be the root of all of the other mental states that cloud the mind and manifest in unwholesome actions. </a:t>
            </a:r>
            <a:r>
              <a:rPr i="1"/>
              <a:t>Kleshas</a:t>
            </a:r>
            <a:r>
              <a:t> include states of mind such as anxiety, fear, anger, jealousy, desire, depression, etc.</a:t>
            </a:r>
          </a:p>
        </p:txBody>
      </p:sp>
      <p:sp>
        <p:nvSpPr>
          <p:cNvPr id="480"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2" name="Image" descr="Image"/>
          <p:cNvPicPr>
            <a:picLocks noChangeAspect="1"/>
          </p:cNvPicPr>
          <p:nvPr/>
        </p:nvPicPr>
        <p:blipFill>
          <a:blip r:embed="rId2">
            <a:extLst/>
          </a:blip>
          <a:stretch>
            <a:fillRect/>
          </a:stretch>
        </p:blipFill>
        <p:spPr>
          <a:xfrm>
            <a:off x="204949" y="2514045"/>
            <a:ext cx="5435633" cy="707216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6" name="Image" descr="Image"/>
          <p:cNvPicPr>
            <a:picLocks noChangeAspect="1"/>
          </p:cNvPicPr>
          <p:nvPr>
            <p:ph type="pic" idx="13"/>
          </p:nvPr>
        </p:nvPicPr>
        <p:blipFill>
          <a:blip r:embed="rId2">
            <a:extLst/>
          </a:blip>
          <a:srcRect l="5555" t="0" r="5555" b="0"/>
          <a:stretch>
            <a:fillRect/>
          </a:stretch>
        </p:blipFill>
        <p:spPr>
          <a:prstGeom prst="rect">
            <a:avLst/>
          </a:prstGeom>
        </p:spPr>
      </p:pic>
      <p:sp>
        <p:nvSpPr>
          <p:cNvPr id="277" name="How many of us would KNOWINGLY eat something we KNEW was poisonous?"/>
          <p:cNvSpPr txBox="1"/>
          <p:nvPr/>
        </p:nvSpPr>
        <p:spPr>
          <a:xfrm>
            <a:off x="5614994" y="6096358"/>
            <a:ext cx="7045479" cy="34036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4900">
                <a:solidFill>
                  <a:srgbClr val="FFFFFF"/>
                </a:solidFill>
                <a:effectLst>
                  <a:outerShdw sx="100000" sy="100000" kx="0" ky="0" algn="b" rotWithShape="0" blurRad="63500" dist="63500" dir="2686763">
                    <a:srgbClr val="000000"/>
                  </a:outerShdw>
                </a:effectLst>
              </a:defRPr>
            </a:lvl1pPr>
          </a:lstStyle>
          <a:p>
            <a:pPr/>
            <a:r>
              <a:t>How many of us would KNOWINGLY eat something we KNEW was poisonous?</a:t>
            </a:r>
          </a:p>
        </p:txBody>
      </p:sp>
      <p:sp>
        <p:nvSpPr>
          <p:cNvPr id="278" name="The Poisoning of Our Minds…"/>
          <p:cNvSpPr txBox="1"/>
          <p:nvPr/>
        </p:nvSpPr>
        <p:spPr>
          <a:xfrm>
            <a:off x="148031" y="119552"/>
            <a:ext cx="12708737" cy="1677542"/>
          </a:xfrm>
          <a:prstGeom prst="rect">
            <a:avLst/>
          </a:prstGeom>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0" name="Image" descr="Image"/>
          <p:cNvPicPr>
            <a:picLocks noChangeAspect="1"/>
          </p:cNvPicPr>
          <p:nvPr>
            <p:ph type="pic" idx="13"/>
          </p:nvPr>
        </p:nvPicPr>
        <p:blipFill>
          <a:blip r:embed="rId2">
            <a:extLst/>
          </a:blip>
          <a:srcRect l="10000" t="0" r="10000" b="0"/>
          <a:stretch>
            <a:fillRect/>
          </a:stretch>
        </p:blipFill>
        <p:spPr>
          <a:xfrm flipH="1">
            <a:off x="0" y="0"/>
            <a:ext cx="13004800" cy="9753600"/>
          </a:xfrm>
          <a:prstGeom prst="rect">
            <a:avLst/>
          </a:prstGeom>
        </p:spPr>
      </p:pic>
      <p:sp>
        <p:nvSpPr>
          <p:cNvPr id="281" name="How many of us would KNOWINGLY pick up a Black Mamba?"/>
          <p:cNvSpPr txBox="1"/>
          <p:nvPr/>
        </p:nvSpPr>
        <p:spPr>
          <a:xfrm>
            <a:off x="5027222" y="6544184"/>
            <a:ext cx="7439897" cy="25781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4900">
                <a:solidFill>
                  <a:srgbClr val="FFFFFF"/>
                </a:solidFill>
                <a:effectLst>
                  <a:outerShdw sx="100000" sy="100000" kx="0" ky="0" algn="b" rotWithShape="0" blurRad="63500" dist="63500" dir="2686763">
                    <a:srgbClr val="000000"/>
                  </a:outerShdw>
                </a:effectLst>
              </a:defRPr>
            </a:lvl1pPr>
          </a:lstStyle>
          <a:p>
            <a:pPr/>
            <a:r>
              <a:t>How many of us would KNOWINGLY pick up a Black Mamba?</a:t>
            </a:r>
          </a:p>
        </p:txBody>
      </p:sp>
      <p:sp>
        <p:nvSpPr>
          <p:cNvPr id="282" name="The Poisoning of Our Minds…"/>
          <p:cNvSpPr txBox="1"/>
          <p:nvPr/>
        </p:nvSpPr>
        <p:spPr>
          <a:xfrm>
            <a:off x="148031" y="119552"/>
            <a:ext cx="12708737" cy="1677542"/>
          </a:xfrm>
          <a:prstGeom prst="rect">
            <a:avLst/>
          </a:prstGeom>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4" name="inthemind.tiff" descr="inthemind.tiff"/>
          <p:cNvPicPr>
            <a:picLocks noChangeAspect="1"/>
          </p:cNvPicPr>
          <p:nvPr/>
        </p:nvPicPr>
        <p:blipFill>
          <a:blip r:embed="rId2">
            <a:extLst/>
          </a:blip>
          <a:stretch>
            <a:fillRect/>
          </a:stretch>
        </p:blipFill>
        <p:spPr>
          <a:xfrm>
            <a:off x="225045" y="2015350"/>
            <a:ext cx="5649324" cy="7546807"/>
          </a:xfrm>
          <a:prstGeom prst="rect">
            <a:avLst/>
          </a:prstGeom>
          <a:ln w="12700">
            <a:miter lim="400000"/>
          </a:ln>
          <a:effectLst>
            <a:outerShdw sx="100000" sy="100000" kx="0" ky="0" algn="b" rotWithShape="0" blurRad="152400" dist="114300" dir="2520000">
              <a:srgbClr val="000000"/>
            </a:outerShdw>
          </a:effectLst>
        </p:spPr>
      </p:pic>
      <p:sp>
        <p:nvSpPr>
          <p:cNvPr id="285"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sp>
        <p:nvSpPr>
          <p:cNvPr id="286" name="How many of us would KNOWINGLY accept words, (thoughts, philosophies, doctrines, etc …) or images, (pictures, videos, imaginations, etc. …) if we knew they would destroy us spiritually?"/>
          <p:cNvSpPr txBox="1"/>
          <p:nvPr/>
        </p:nvSpPr>
        <p:spPr>
          <a:xfrm>
            <a:off x="5950863" y="2023203"/>
            <a:ext cx="6860763" cy="7569201"/>
          </a:xfrm>
          <a:prstGeom prst="rect">
            <a:avLst/>
          </a:prstGeom>
          <a:solidFill>
            <a:schemeClr val="accent1">
              <a:hueOff val="54750"/>
              <a:satOff val="-1697"/>
              <a:lumOff val="-18038"/>
            </a:schemeClr>
          </a:solidFill>
          <a:ln w="38100">
            <a:solidFill>
              <a:srgbClr val="000000"/>
            </a:solidFill>
            <a:miter lim="400000"/>
          </a:ln>
          <a:effectLst>
            <a:outerShdw sx="100000" sy="100000" kx="0" ky="0" algn="b" rotWithShape="0" blurRad="177800" dist="62825" dir="2922722">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sz="4900">
                <a:solidFill>
                  <a:srgbClr val="FFFFFF"/>
                </a:solidFill>
                <a:effectLst>
                  <a:outerShdw sx="100000" sy="100000" kx="0" ky="0" algn="b" rotWithShape="0" blurRad="63500" dist="63500" dir="2686763">
                    <a:srgbClr val="000000"/>
                  </a:outerShdw>
                </a:effectLst>
              </a:defRPr>
            </a:pPr>
            <a:r>
              <a:t>How many of us would KNOWINGLY </a:t>
            </a:r>
            <a:r>
              <a:rPr>
                <a:solidFill>
                  <a:schemeClr val="accent3">
                    <a:satOff val="9363"/>
                    <a:lumOff val="10544"/>
                  </a:schemeClr>
                </a:solidFill>
              </a:rPr>
              <a:t>accept</a:t>
            </a:r>
            <a:r>
              <a:t> words, </a:t>
            </a:r>
            <a:r>
              <a:rPr>
                <a:solidFill>
                  <a:srgbClr val="A8A49D"/>
                </a:solidFill>
              </a:rPr>
              <a:t>(</a:t>
            </a:r>
            <a:r>
              <a:rPr i="1">
                <a:solidFill>
                  <a:srgbClr val="A8A49D"/>
                </a:solidFill>
              </a:rPr>
              <a:t>thoughts, philosophies, doctrines, etc …</a:t>
            </a:r>
            <a:r>
              <a:rPr>
                <a:solidFill>
                  <a:srgbClr val="A8A49D"/>
                </a:solidFill>
              </a:rPr>
              <a:t>) </a:t>
            </a:r>
            <a:r>
              <a:t>or images, </a:t>
            </a:r>
            <a:r>
              <a:rPr>
                <a:solidFill>
                  <a:srgbClr val="A8A49D"/>
                </a:solidFill>
              </a:rPr>
              <a:t>(</a:t>
            </a:r>
            <a:r>
              <a:rPr i="1">
                <a:solidFill>
                  <a:srgbClr val="A8A49D"/>
                </a:solidFill>
              </a:rPr>
              <a:t>pictures, videos, imaginations, etc. …</a:t>
            </a:r>
            <a:r>
              <a:rPr>
                <a:solidFill>
                  <a:srgbClr val="A8A49D"/>
                </a:solidFill>
              </a:rPr>
              <a:t>)</a:t>
            </a:r>
            <a:r>
              <a:t> if we knew they would destroy us spiritually?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sp>
        <p:nvSpPr>
          <p:cNvPr id="289" name="James 1:13–15 (NKJV)…"/>
          <p:cNvSpPr txBox="1"/>
          <p:nvPr/>
        </p:nvSpPr>
        <p:spPr>
          <a:xfrm>
            <a:off x="6139983" y="5336248"/>
            <a:ext cx="6720969" cy="424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000000"/>
                </a:solidFill>
                <a:latin typeface="Century Gothic"/>
                <a:ea typeface="Century Gothic"/>
                <a:cs typeface="Century Gothic"/>
                <a:sym typeface="Century Gothic"/>
              </a:defRPr>
            </a:pPr>
            <a:r>
              <a:t>James 1:13–15 (NKJV)</a:t>
            </a:r>
          </a:p>
          <a:p>
            <a:pPr defTabSz="457200">
              <a:defRPr sz="3400">
                <a:solidFill>
                  <a:srgbClr val="000000"/>
                </a:solidFill>
                <a:latin typeface="Century Gothic"/>
                <a:ea typeface="Century Gothic"/>
                <a:cs typeface="Century Gothic"/>
                <a:sym typeface="Century Gothic"/>
              </a:defRPr>
            </a:pPr>
            <a:r>
              <a:rPr baseline="31999"/>
              <a:t>14</a:t>
            </a:r>
            <a:r>
              <a:t> But each one is tempted when he is drawn away by his own desires and enticed. </a:t>
            </a:r>
            <a:r>
              <a:rPr baseline="31999"/>
              <a:t>15</a:t>
            </a:r>
            <a:r>
              <a:t> Then, when desire has conceived, it gives birth to sin; and sin, when it is full-grown, brings forth death.</a:t>
            </a:r>
          </a:p>
        </p:txBody>
      </p:sp>
      <p:sp>
        <p:nvSpPr>
          <p:cNvPr id="290" name="Temptation: Appealing Poisons"/>
          <p:cNvSpPr txBox="1"/>
          <p:nvPr/>
        </p:nvSpPr>
        <p:spPr>
          <a:xfrm>
            <a:off x="6139983" y="2061099"/>
            <a:ext cx="6720969" cy="698501"/>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500">
                <a:solidFill>
                  <a:srgbClr val="FFFFFF"/>
                </a:solidFill>
                <a:effectLst>
                  <a:outerShdw sx="100000" sy="100000" kx="0" ky="0" algn="b" rotWithShape="0" blurRad="50800" dist="63500" dir="2365748">
                    <a:srgbClr val="000000"/>
                  </a:outerShdw>
                </a:effectLst>
              </a:defRPr>
            </a:pPr>
            <a:r>
              <a:rPr b="1"/>
              <a:t>Temptation</a:t>
            </a:r>
            <a:r>
              <a:t>: Appealing Poisons</a:t>
            </a:r>
          </a:p>
        </p:txBody>
      </p:sp>
      <p:graphicFrame>
        <p:nvGraphicFramePr>
          <p:cNvPr id="291" name="Table"/>
          <p:cNvGraphicFramePr/>
          <p:nvPr/>
        </p:nvGraphicFramePr>
        <p:xfrm>
          <a:off x="6139983" y="2753948"/>
          <a:ext cx="6733669" cy="2283122"/>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337360"/>
                <a:gridCol w="3383607"/>
              </a:tblGrid>
              <a:tr h="567605">
                <a:tc>
                  <a:txBody>
                    <a:bodyPr/>
                    <a:lstStyle/>
                    <a:p>
                      <a:pPr algn="l">
                        <a:defRPr sz="1800">
                          <a:solidFill>
                            <a:srgbClr val="000000"/>
                          </a:solidFill>
                        </a:defRPr>
                      </a:pPr>
                      <a:r>
                        <a:rPr sz="3200"/>
                        <a:t>The Source …
</a:t>
                      </a:r>
                    </a:p>
                  </a:txBody>
                  <a:tcPr marL="50800" marR="50800" marT="50800" marB="50800" anchor="ctr" anchorCtr="0" horzOverflow="overflow">
                    <a:solidFill>
                      <a:srgbClr val="D6D3CB"/>
                    </a:solidFill>
                  </a:tcPr>
                </a:tc>
                <a:tc>
                  <a:txBody>
                    <a:bodyPr/>
                    <a:lstStyle/>
                    <a:p>
                      <a:pPr algn="l">
                        <a:defRPr sz="1800">
                          <a:solidFill>
                            <a:srgbClr val="000000"/>
                          </a:solidFill>
                        </a:defRPr>
                      </a:pPr>
                      <a:r>
                        <a:rPr sz="3200"/>
                        <a:t>Satan
</a:t>
                      </a:r>
                    </a:p>
                  </a:txBody>
                  <a:tcPr marL="50800" marR="50800" marT="50800" marB="50800" anchor="ctr" anchorCtr="0" horzOverflow="overflow">
                    <a:solidFill>
                      <a:srgbClr val="D6D3CB"/>
                    </a:solidFill>
                  </a:tcPr>
                </a:tc>
              </a:tr>
              <a:tr h="567605">
                <a:tc>
                  <a:txBody>
                    <a:bodyPr/>
                    <a:lstStyle/>
                    <a:p>
                      <a:pPr algn="l">
                        <a:defRPr sz="1800">
                          <a:solidFill>
                            <a:srgbClr val="000000"/>
                          </a:solidFill>
                        </a:defRPr>
                      </a:pPr>
                      <a:r>
                        <a:rPr sz="3200"/>
                        <a:t>The Means …
</a:t>
                      </a:r>
                    </a:p>
                  </a:txBody>
                  <a:tcPr marL="50800" marR="50800" marT="50800" marB="50800" anchor="ctr" anchorCtr="0" horzOverflow="overflow">
                    <a:solidFill>
                      <a:srgbClr val="FFFFFF"/>
                    </a:solidFill>
                  </a:tcPr>
                </a:tc>
                <a:tc>
                  <a:txBody>
                    <a:bodyPr/>
                    <a:lstStyle/>
                    <a:p>
                      <a:pPr algn="l">
                        <a:defRPr sz="1800">
                          <a:solidFill>
                            <a:srgbClr val="000000"/>
                          </a:solidFill>
                        </a:defRPr>
                      </a:pPr>
                      <a:r>
                        <a:rPr sz="3200"/>
                        <a:t>The flesh
</a:t>
                      </a:r>
                    </a:p>
                  </a:txBody>
                  <a:tcPr marL="50800" marR="50800" marT="50800" marB="50800" anchor="ctr" anchorCtr="0" horzOverflow="overflow">
                    <a:solidFill>
                      <a:srgbClr val="FFFFFF"/>
                    </a:solidFill>
                  </a:tcPr>
                </a:tc>
              </a:tr>
              <a:tr h="567605">
                <a:tc>
                  <a:txBody>
                    <a:bodyPr/>
                    <a:lstStyle/>
                    <a:p>
                      <a:pPr algn="l">
                        <a:defRPr sz="1800">
                          <a:solidFill>
                            <a:srgbClr val="000000"/>
                          </a:solidFill>
                        </a:defRPr>
                      </a:pPr>
                      <a:r>
                        <a:rPr sz="3200"/>
                        <a:t>The Result …
</a:t>
                      </a:r>
                    </a:p>
                  </a:txBody>
                  <a:tcPr marL="50800" marR="50800" marT="50800" marB="50800" anchor="ctr" anchorCtr="0" horzOverflow="overflow">
                    <a:solidFill>
                      <a:srgbClr val="D6D3CB"/>
                    </a:solidFill>
                  </a:tcPr>
                </a:tc>
                <a:tc>
                  <a:txBody>
                    <a:bodyPr/>
                    <a:lstStyle/>
                    <a:p>
                      <a:pPr algn="l">
                        <a:defRPr sz="1800">
                          <a:solidFill>
                            <a:srgbClr val="000000"/>
                          </a:solidFill>
                        </a:defRPr>
                      </a:pPr>
                      <a:r>
                        <a:rPr sz="3200"/>
                        <a:t>Spiritual death
</a:t>
                      </a:r>
                    </a:p>
                  </a:txBody>
                  <a:tcPr marL="50800" marR="50800" marT="50800" marB="50800" anchor="ctr" anchorCtr="0" horzOverflow="overflow">
                    <a:solidFill>
                      <a:srgbClr val="D6D3CB"/>
                    </a:solidFill>
                  </a:tcPr>
                </a:tc>
              </a:tr>
              <a:tr h="567605">
                <a:tc>
                  <a:txBody>
                    <a:bodyPr/>
                    <a:lstStyle/>
                    <a:p>
                      <a:pPr algn="l">
                        <a:defRPr sz="1800">
                          <a:solidFill>
                            <a:srgbClr val="000000"/>
                          </a:solidFill>
                        </a:defRPr>
                      </a:pPr>
                      <a:r>
                        <a:rPr sz="3200"/>
                        <a:t>The Antidote …</a:t>
                      </a:r>
                    </a:p>
                  </a:txBody>
                  <a:tcPr marL="50800" marR="50800" marT="50800" marB="50800" anchor="ctr" anchorCtr="0" horzOverflow="overflow">
                    <a:solidFill>
                      <a:srgbClr val="FFFFFF"/>
                    </a:solidFill>
                  </a:tcPr>
                </a:tc>
                <a:tc>
                  <a:txBody>
                    <a:bodyPr/>
                    <a:lstStyle/>
                    <a:p>
                      <a:pPr algn="l">
                        <a:defRPr sz="1800">
                          <a:solidFill>
                            <a:srgbClr val="000000"/>
                          </a:solidFill>
                        </a:defRPr>
                      </a:pPr>
                      <a:r>
                        <a:rPr sz="3200"/>
                        <a:t>Jesus</a:t>
                      </a:r>
                    </a:p>
                  </a:txBody>
                  <a:tcPr marL="50800" marR="50800" marT="50800" marB="50800" anchor="ctr" anchorCtr="0" horzOverflow="overflow">
                    <a:solidFill>
                      <a:srgbClr val="FFFFFF"/>
                    </a:solidFill>
                  </a:tcPr>
                </a:tc>
              </a:tr>
            </a:tbl>
          </a:graphicData>
        </a:graphic>
      </p:graphicFrame>
      <p:pic>
        <p:nvPicPr>
          <p:cNvPr id="292" name="inthemind.tiff" descr="inthemind.tiff"/>
          <p:cNvPicPr>
            <a:picLocks noChangeAspect="1"/>
          </p:cNvPicPr>
          <p:nvPr/>
        </p:nvPicPr>
        <p:blipFill>
          <a:blip r:embed="rId3">
            <a:extLst/>
          </a:blip>
          <a:stretch>
            <a:fillRect/>
          </a:stretch>
        </p:blipFill>
        <p:spPr>
          <a:xfrm>
            <a:off x="225045" y="2015350"/>
            <a:ext cx="5649324" cy="7546807"/>
          </a:xfrm>
          <a:prstGeom prst="rect">
            <a:avLst/>
          </a:prstGeom>
          <a:ln w="12700">
            <a:miter lim="400000"/>
          </a:ln>
          <a:effectLst>
            <a:outerShdw sx="100000" sy="100000" kx="0" ky="0" algn="b" rotWithShape="0" blurRad="152400" dist="114300" dir="252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sp>
        <p:nvSpPr>
          <p:cNvPr id="295" name="We are what we think - Prov. 23:7…"/>
          <p:cNvSpPr txBox="1"/>
          <p:nvPr/>
        </p:nvSpPr>
        <p:spPr>
          <a:xfrm>
            <a:off x="6178262" y="2220053"/>
            <a:ext cx="6616683" cy="713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200"/>
              </a:spcBef>
              <a:buSzPct val="75000"/>
              <a:buBlip>
                <a:blip r:embed="rId2"/>
              </a:buBlip>
              <a:defRPr>
                <a:solidFill>
                  <a:srgbClr val="000000"/>
                </a:solidFill>
                <a:latin typeface="Century Gothic"/>
                <a:ea typeface="Century Gothic"/>
                <a:cs typeface="Century Gothic"/>
                <a:sym typeface="Century Gothic"/>
              </a:defRPr>
            </a:pPr>
            <a:r>
              <a:t>We are what we think - Prov. 23:7</a:t>
            </a:r>
          </a:p>
          <a:p>
            <a:pPr marL="401052" indent="-401052" algn="l">
              <a:spcBef>
                <a:spcPts val="1200"/>
              </a:spcBef>
              <a:buSzPct val="75000"/>
              <a:buBlip>
                <a:blip r:embed="rId2"/>
              </a:buBlip>
              <a:defRPr>
                <a:solidFill>
                  <a:srgbClr val="000000"/>
                </a:solidFill>
                <a:latin typeface="Century Gothic"/>
                <a:ea typeface="Century Gothic"/>
                <a:cs typeface="Century Gothic"/>
                <a:sym typeface="Century Gothic"/>
              </a:defRPr>
            </a:pPr>
            <a:r>
              <a:t>We are responsible for what we think — Prov. 4:1-27; Rom 12:1,2</a:t>
            </a:r>
          </a:p>
          <a:p>
            <a:pPr marL="401052" indent="-401052" algn="l">
              <a:spcBef>
                <a:spcPts val="1200"/>
              </a:spcBef>
              <a:buSzPct val="75000"/>
              <a:buBlip>
                <a:blip r:embed="rId2"/>
              </a:buBlip>
              <a:defRPr>
                <a:solidFill>
                  <a:srgbClr val="000000"/>
                </a:solidFill>
                <a:latin typeface="Century Gothic"/>
                <a:ea typeface="Century Gothic"/>
                <a:cs typeface="Century Gothic"/>
                <a:sym typeface="Century Gothic"/>
              </a:defRPr>
            </a:pPr>
            <a:r>
              <a:t>Words &amp; actions come from the heart / mind  - but we determine what enters into our hearts / minds — Gen. 6:5; Mat 15:18,19; Rom 16:17; Eph 6:6 / Prov. 4:1, 4, 5, 6-8, 10, 13, 14-19, 20-23; Heb 2:1; 1 Thes 2:13; 2 Cor. 10:5</a:t>
            </a:r>
          </a:p>
          <a:p>
            <a:pPr marL="401052" indent="-401052" algn="l">
              <a:spcBef>
                <a:spcPts val="1200"/>
              </a:spcBef>
              <a:buSzPct val="75000"/>
              <a:buBlip>
                <a:blip r:embed="rId2"/>
              </a:buBlip>
              <a:defRPr>
                <a:solidFill>
                  <a:srgbClr val="000000"/>
                </a:solidFill>
                <a:latin typeface="Century Gothic"/>
                <a:ea typeface="Century Gothic"/>
                <a:cs typeface="Century Gothic"/>
                <a:sym typeface="Century Gothic"/>
              </a:defRPr>
            </a:pPr>
            <a:r>
              <a:t>Both God &amp; Satan desires the control of our thought life - Prov. 4; Col. 3:1,2; Mat 5:22,23; John 13:2; Acts 5:3; 2 Cor 11:3</a:t>
            </a:r>
          </a:p>
        </p:txBody>
      </p:sp>
      <p:pic>
        <p:nvPicPr>
          <p:cNvPr id="296" name="inthemind.tiff" descr="inthemind.tiff"/>
          <p:cNvPicPr>
            <a:picLocks noChangeAspect="1"/>
          </p:cNvPicPr>
          <p:nvPr/>
        </p:nvPicPr>
        <p:blipFill>
          <a:blip r:embed="rId3">
            <a:extLst/>
          </a:blip>
          <a:stretch>
            <a:fillRect/>
          </a:stretch>
        </p:blipFill>
        <p:spPr>
          <a:xfrm>
            <a:off x="225045" y="2015350"/>
            <a:ext cx="5649324" cy="7546807"/>
          </a:xfrm>
          <a:prstGeom prst="rect">
            <a:avLst/>
          </a:prstGeom>
          <a:ln w="12700">
            <a:miter lim="400000"/>
          </a:ln>
          <a:effectLst>
            <a:outerShdw sx="100000" sy="100000" kx="0" ky="0" algn="b" rotWithShape="0" blurRad="152400" dist="114300" dir="252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5">
                                            <p:txEl>
                                              <p:pRg st="1" end="1"/>
                                            </p:txEl>
                                          </p:spTgt>
                                        </p:tgtEl>
                                        <p:attrNameLst>
                                          <p:attrName>style.visibility</p:attrName>
                                        </p:attrNameLst>
                                      </p:cBhvr>
                                      <p:to>
                                        <p:strVal val="visible"/>
                                      </p:to>
                                    </p:set>
                                    <p:animEffect filter="wipe(left)" transition="in">
                                      <p:cBhvr>
                                        <p:cTn id="7" dur="1500"/>
                                        <p:tgtEl>
                                          <p:spTgt spid="2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5">
                                            <p:txEl>
                                              <p:pRg st="2" end="2"/>
                                            </p:txEl>
                                          </p:spTgt>
                                        </p:tgtEl>
                                        <p:attrNameLst>
                                          <p:attrName>style.visibility</p:attrName>
                                        </p:attrNameLst>
                                      </p:cBhvr>
                                      <p:to>
                                        <p:strVal val="visible"/>
                                      </p:to>
                                    </p:set>
                                    <p:animEffect filter="wipe(left)" transition="in">
                                      <p:cBhvr>
                                        <p:cTn id="12" dur="1500"/>
                                        <p:tgtEl>
                                          <p:spTgt spid="2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5">
                                            <p:txEl>
                                              <p:pRg st="3" end="3"/>
                                            </p:txEl>
                                          </p:spTgt>
                                        </p:tgtEl>
                                        <p:attrNameLst>
                                          <p:attrName>style.visibility</p:attrName>
                                        </p:attrNameLst>
                                      </p:cBhvr>
                                      <p:to>
                                        <p:strVal val="visible"/>
                                      </p:to>
                                    </p:set>
                                    <p:animEffect filter="wipe(left)" transition="in">
                                      <p:cBhvr>
                                        <p:cTn id="17" dur="1500"/>
                                        <p:tgtEl>
                                          <p:spTgt spid="29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5"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The Poisoning of Our Minds…"/>
          <p:cNvSpPr txBox="1"/>
          <p:nvPr/>
        </p:nvSpPr>
        <p:spPr>
          <a:xfrm>
            <a:off x="148031" y="119552"/>
            <a:ext cx="12708737" cy="1677542"/>
          </a:xfrm>
          <a:prstGeom prst="rect">
            <a:avLst/>
          </a:prstGeom>
          <a:solidFill>
            <a:srgbClr val="615F5C"/>
          </a:solidFill>
          <a:ln w="12700">
            <a:miter lim="400000"/>
          </a:ln>
          <a:effectLst>
            <a:outerShdw sx="100000" sy="100000" kx="0" ky="0" algn="b" rotWithShape="0" blurRad="63500" dist="635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D6D3CB"/>
                </a:solidFill>
                <a:effectLst>
                  <a:outerShdw sx="100000" sy="100000" kx="0" ky="0" algn="b" rotWithShape="0" blurRad="63500" dist="63500" dir="2554533">
                    <a:srgbClr val="000000"/>
                  </a:outerShdw>
                </a:effectLst>
                <a:latin typeface="Thames Nude Roman"/>
                <a:ea typeface="Thames Nude Roman"/>
                <a:cs typeface="Thames Nude Roman"/>
                <a:sym typeface="Thames Nude Roman"/>
              </a:defRPr>
            </a:pPr>
            <a:r>
              <a:rPr>
                <a:latin typeface="Vivaldi"/>
                <a:ea typeface="Vivaldi"/>
                <a:cs typeface="Vivaldi"/>
                <a:sym typeface="Vivaldi"/>
              </a:rPr>
              <a:t>The</a:t>
            </a:r>
            <a:r>
              <a:t> Poisoning </a:t>
            </a:r>
            <a:r>
              <a:rPr>
                <a:latin typeface="Vivaldi"/>
                <a:ea typeface="Vivaldi"/>
                <a:cs typeface="Vivaldi"/>
                <a:sym typeface="Vivaldi"/>
              </a:rPr>
              <a:t>of Our</a:t>
            </a:r>
            <a:r>
              <a:t> Minds</a:t>
            </a:r>
          </a:p>
          <a:p>
            <a:pPr>
              <a:defRPr sz="3900">
                <a:solidFill>
                  <a:srgbClr val="D6D3CB"/>
                </a:solidFill>
                <a:effectLst>
                  <a:outerShdw sx="100000" sy="100000" kx="0" ky="0" algn="b" rotWithShape="0" blurRad="63500" dist="63500" dir="2554533">
                    <a:srgbClr val="000000"/>
                  </a:outerShdw>
                </a:effectLst>
                <a:latin typeface="Vivaldi"/>
                <a:ea typeface="Vivaldi"/>
                <a:cs typeface="Vivaldi"/>
                <a:sym typeface="Vivaldi"/>
              </a:defRPr>
            </a:pPr>
            <a:r>
              <a:t>The </a:t>
            </a:r>
            <a:r>
              <a:rPr b="1">
                <a:solidFill>
                  <a:schemeClr val="accent3">
                    <a:satOff val="9363"/>
                    <a:lumOff val="10544"/>
                  </a:schemeClr>
                </a:solidFill>
                <a:latin typeface="Century Gothic"/>
                <a:ea typeface="Century Gothic"/>
                <a:cs typeface="Century Gothic"/>
                <a:sym typeface="Century Gothic"/>
              </a:rPr>
              <a:t>IMPACT</a:t>
            </a:r>
            <a:r>
              <a:t> of What We </a:t>
            </a:r>
            <a:r>
              <a:rPr b="1">
                <a:solidFill>
                  <a:schemeClr val="accent3">
                    <a:satOff val="9363"/>
                    <a:lumOff val="10544"/>
                  </a:schemeClr>
                </a:solidFill>
                <a:latin typeface="Century Gothic"/>
                <a:ea typeface="Century Gothic"/>
                <a:cs typeface="Century Gothic"/>
                <a:sym typeface="Century Gothic"/>
              </a:rPr>
              <a:t>SEE </a:t>
            </a:r>
            <a:r>
              <a:rPr>
                <a:solidFill>
                  <a:srgbClr val="FFFFFF"/>
                </a:solidFill>
              </a:rPr>
              <a:t>&amp;</a:t>
            </a:r>
            <a:r>
              <a:rPr b="1">
                <a:solidFill>
                  <a:schemeClr val="accent3">
                    <a:satOff val="9363"/>
                    <a:lumOff val="10544"/>
                  </a:schemeClr>
                </a:solidFill>
                <a:latin typeface="Century Gothic"/>
                <a:ea typeface="Century Gothic"/>
                <a:cs typeface="Century Gothic"/>
                <a:sym typeface="Century Gothic"/>
              </a:rPr>
              <a:t> HEAR</a:t>
            </a:r>
          </a:p>
        </p:txBody>
      </p:sp>
      <p:sp>
        <p:nvSpPr>
          <p:cNvPr id="299" name="We determine Who &amp; what we allow to occupy &amp; control our mind -…"/>
          <p:cNvSpPr txBox="1"/>
          <p:nvPr/>
        </p:nvSpPr>
        <p:spPr>
          <a:xfrm>
            <a:off x="6178262" y="2220053"/>
            <a:ext cx="6616683" cy="692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200"/>
              </a:spcBef>
              <a:buSzPct val="75000"/>
              <a:buBlip>
                <a:blip r:embed="rId2"/>
              </a:buBlip>
              <a:defRPr sz="3800">
                <a:solidFill>
                  <a:srgbClr val="000000"/>
                </a:solidFill>
                <a:latin typeface="Century Gothic"/>
                <a:ea typeface="Century Gothic"/>
                <a:cs typeface="Century Gothic"/>
                <a:sym typeface="Century Gothic"/>
              </a:defRPr>
            </a:pPr>
            <a:r>
              <a:t>We determine </a:t>
            </a:r>
            <a:r>
              <a:rPr b="1"/>
              <a:t>Who</a:t>
            </a:r>
            <a:r>
              <a:t> &amp; </a:t>
            </a:r>
            <a:r>
              <a:rPr b="1"/>
              <a:t>what</a:t>
            </a:r>
            <a:r>
              <a:t> we allow to occupy &amp; control our mind - </a:t>
            </a:r>
          </a:p>
          <a:p>
            <a:pPr lvl="1" marL="909052" indent="-401052" algn="l">
              <a:spcBef>
                <a:spcPts val="1200"/>
              </a:spcBef>
              <a:buSzPct val="75000"/>
              <a:buBlip>
                <a:blip r:embed="rId3"/>
              </a:buBlip>
              <a:defRPr sz="3200">
                <a:solidFill>
                  <a:srgbClr val="000000"/>
                </a:solidFill>
                <a:latin typeface="Century Gothic"/>
                <a:ea typeface="Century Gothic"/>
                <a:cs typeface="Century Gothic"/>
                <a:sym typeface="Century Gothic"/>
              </a:defRPr>
            </a:pPr>
            <a:r>
              <a:rPr b="1"/>
              <a:t>Rom 8:5</a:t>
            </a:r>
            <a:r>
              <a:t> “set their minds . . .” </a:t>
            </a:r>
          </a:p>
          <a:p>
            <a:pPr lvl="1" marL="909052" indent="-401052" algn="l">
              <a:spcBef>
                <a:spcPts val="1200"/>
              </a:spcBef>
              <a:buSzPct val="75000"/>
              <a:buBlip>
                <a:blip r:embed="rId3"/>
              </a:buBlip>
              <a:defRPr sz="3200">
                <a:solidFill>
                  <a:srgbClr val="000000"/>
                </a:solidFill>
                <a:latin typeface="Century Gothic"/>
                <a:ea typeface="Century Gothic"/>
                <a:cs typeface="Century Gothic"/>
                <a:sym typeface="Century Gothic"/>
              </a:defRPr>
            </a:pPr>
            <a:r>
              <a:rPr b="1"/>
              <a:t>Col. 3:2</a:t>
            </a:r>
            <a:r>
              <a:t> - “set your mind on things above”</a:t>
            </a:r>
          </a:p>
          <a:p>
            <a:pPr lvl="1" marL="909052" indent="-401052" algn="l">
              <a:spcBef>
                <a:spcPts val="1200"/>
              </a:spcBef>
              <a:buSzPct val="75000"/>
              <a:buBlip>
                <a:blip r:embed="rId3"/>
              </a:buBlip>
              <a:defRPr sz="3200">
                <a:solidFill>
                  <a:srgbClr val="000000"/>
                </a:solidFill>
                <a:latin typeface="Century Gothic"/>
                <a:ea typeface="Century Gothic"/>
                <a:cs typeface="Century Gothic"/>
                <a:sym typeface="Century Gothic"/>
              </a:defRPr>
            </a:pPr>
            <a:r>
              <a:rPr b="1"/>
              <a:t>Phili 3:19</a:t>
            </a:r>
            <a:r>
              <a:t> - the end of “those who set their mind on earthly things”</a:t>
            </a:r>
          </a:p>
          <a:p>
            <a:pPr lvl="1" marL="909052" indent="-401052" algn="l">
              <a:spcBef>
                <a:spcPts val="1200"/>
              </a:spcBef>
              <a:buSzPct val="75000"/>
              <a:buBlip>
                <a:blip r:embed="rId3"/>
              </a:buBlip>
              <a:defRPr sz="3200">
                <a:solidFill>
                  <a:srgbClr val="000000"/>
                </a:solidFill>
                <a:latin typeface="Century Gothic"/>
                <a:ea typeface="Century Gothic"/>
                <a:cs typeface="Century Gothic"/>
                <a:sym typeface="Century Gothic"/>
              </a:defRPr>
            </a:pPr>
            <a:r>
              <a:rPr b="1"/>
              <a:t>2 Cor. 10:5</a:t>
            </a:r>
            <a:r>
              <a:t> - bringing every thought into captivity to the obedience of Christ</a:t>
            </a:r>
          </a:p>
        </p:txBody>
      </p:sp>
      <p:pic>
        <p:nvPicPr>
          <p:cNvPr id="300" name="inthemind.tiff" descr="inthemind.tiff"/>
          <p:cNvPicPr>
            <a:picLocks noChangeAspect="1"/>
          </p:cNvPicPr>
          <p:nvPr/>
        </p:nvPicPr>
        <p:blipFill>
          <a:blip r:embed="rId4">
            <a:extLst/>
          </a:blip>
          <a:stretch>
            <a:fillRect/>
          </a:stretch>
        </p:blipFill>
        <p:spPr>
          <a:xfrm>
            <a:off x="225045" y="2015350"/>
            <a:ext cx="5649324" cy="7546807"/>
          </a:xfrm>
          <a:prstGeom prst="rect">
            <a:avLst/>
          </a:prstGeom>
          <a:ln w="12700">
            <a:miter lim="400000"/>
          </a:ln>
          <a:effectLst>
            <a:outerShdw sx="100000" sy="100000" kx="0" ky="0" algn="b" rotWithShape="0" blurRad="152400" dist="114300" dir="252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9">
                                            <p:txEl>
                                              <p:pRg st="1" end="1"/>
                                            </p:txEl>
                                          </p:spTgt>
                                        </p:tgtEl>
                                        <p:attrNameLst>
                                          <p:attrName>style.visibility</p:attrName>
                                        </p:attrNameLst>
                                      </p:cBhvr>
                                      <p:to>
                                        <p:strVal val="visible"/>
                                      </p:to>
                                    </p:set>
                                    <p:animEffect filter="fade" transition="in">
                                      <p:cBhvr>
                                        <p:cTn id="7" dur="1500"/>
                                        <p:tgtEl>
                                          <p:spTgt spid="2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9">
                                            <p:txEl>
                                              <p:pRg st="2" end="2"/>
                                            </p:txEl>
                                          </p:spTgt>
                                        </p:tgtEl>
                                        <p:attrNameLst>
                                          <p:attrName>style.visibility</p:attrName>
                                        </p:attrNameLst>
                                      </p:cBhvr>
                                      <p:to>
                                        <p:strVal val="visible"/>
                                      </p:to>
                                    </p:set>
                                    <p:animEffect filter="fade" transition="in">
                                      <p:cBhvr>
                                        <p:cTn id="12" dur="1500"/>
                                        <p:tgtEl>
                                          <p:spTgt spid="2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99">
                                            <p:txEl>
                                              <p:pRg st="3" end="3"/>
                                            </p:txEl>
                                          </p:spTgt>
                                        </p:tgtEl>
                                        <p:attrNameLst>
                                          <p:attrName>style.visibility</p:attrName>
                                        </p:attrNameLst>
                                      </p:cBhvr>
                                      <p:to>
                                        <p:strVal val="visible"/>
                                      </p:to>
                                    </p:set>
                                    <p:animEffect filter="fade" transition="in">
                                      <p:cBhvr>
                                        <p:cTn id="17" dur="1500"/>
                                        <p:tgtEl>
                                          <p:spTgt spid="29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99">
                                            <p:txEl>
                                              <p:pRg st="4" end="4"/>
                                            </p:txEl>
                                          </p:spTgt>
                                        </p:tgtEl>
                                        <p:attrNameLst>
                                          <p:attrName>style.visibility</p:attrName>
                                        </p:attrNameLst>
                                      </p:cBhvr>
                                      <p:to>
                                        <p:strVal val="visible"/>
                                      </p:to>
                                    </p:set>
                                    <p:animEffect filter="fade" transition="in">
                                      <p:cBhvr>
                                        <p:cTn id="22" dur="1500"/>
                                        <p:tgtEl>
                                          <p:spTgt spid="29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9"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Editorial">
  <a:themeElements>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