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p:nvPr>
            <p:ph type="sldImg"/>
          </p:nvPr>
        </p:nvSpPr>
        <p:spPr>
          <a:xfrm>
            <a:off x="1143000" y="685800"/>
            <a:ext cx="4572000" cy="3429000"/>
          </a:xfrm>
          <a:prstGeom prst="rect">
            <a:avLst/>
          </a:prstGeom>
        </p:spPr>
        <p:txBody>
          <a:bodyPr/>
          <a:lstStyle/>
          <a:p>
            <a:pPr/>
          </a:p>
        </p:txBody>
      </p:sp>
      <p:sp>
        <p:nvSpPr>
          <p:cNvPr id="264" name="Shape 2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hape 410"/>
          <p:cNvSpPr/>
          <p:nvPr>
            <p:ph type="sldImg"/>
          </p:nvPr>
        </p:nvSpPr>
        <p:spPr>
          <a:prstGeom prst="rect">
            <a:avLst/>
          </a:prstGeom>
        </p:spPr>
        <p:txBody>
          <a:bodyPr/>
          <a:lstStyle/>
          <a:p>
            <a:pPr/>
          </a:p>
        </p:txBody>
      </p:sp>
      <p:sp>
        <p:nvSpPr>
          <p:cNvPr id="411" name="Shape 411"/>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Shape 426"/>
          <p:cNvSpPr/>
          <p:nvPr>
            <p:ph type="sldImg"/>
          </p:nvPr>
        </p:nvSpPr>
        <p:spPr>
          <a:prstGeom prst="rect">
            <a:avLst/>
          </a:prstGeom>
        </p:spPr>
        <p:txBody>
          <a:bodyPr/>
          <a:lstStyle/>
          <a:p>
            <a:pPr/>
          </a:p>
        </p:txBody>
      </p:sp>
      <p:sp>
        <p:nvSpPr>
          <p:cNvPr id="427" name="Shape 427"/>
          <p:cNvSpPr/>
          <p:nvPr>
            <p:ph type="body" sz="quarter" idx="1"/>
          </p:nvPr>
        </p:nvSpPr>
        <p:spPr>
          <a:prstGeom prst="rect">
            <a:avLst/>
          </a:prstGeom>
        </p:spPr>
        <p:txBody>
          <a:bodyPr/>
          <a:lstStyle/>
          <a:p>
            <a:pPr/>
            <a:r>
              <a:t>WHY THEN WERE YOU BAPTIZED?</a:t>
            </a:r>
          </a:p>
          <a:p>
            <a:pPr/>
            <a:r>
              <a:t>By Cougan Collins</a:t>
            </a:r>
          </a:p>
          <a:p>
            <a:pPr/>
            <a:r>
              <a:t>lgchurchofchrist@cableone.net</a:t>
            </a:r>
          </a:p>
          <a:p>
            <a:pPr/>
            <a:r>
              <a:t> </a:t>
            </a:r>
          </a:p>
          <a:p>
            <a:pPr/>
            <a:r>
              <a:t>Some men organized an inter-denominational Bible study group. In time, they came to the subject of baptism. The leader of the class suggested they share their baptismal experience. Ernest was visiting and this is what he heard:</a:t>
            </a:r>
          </a:p>
          <a:p>
            <a:pPr/>
            <a:r>
              <a:t>* Gerald said, "I don't really remember my baptism. I was baptized as a baby."</a:t>
            </a:r>
          </a:p>
          <a:p>
            <a:pPr/>
            <a:r>
              <a:t>* Harry reported, "Well, my parents had me baptized, and I can't remember any details."</a:t>
            </a:r>
          </a:p>
          <a:p>
            <a:pPr/>
            <a:r>
              <a:t>* Marvin said, "The preacher insisted I be baptized. I was about 9 or 10."</a:t>
            </a:r>
          </a:p>
          <a:p>
            <a:pPr/>
            <a:r>
              <a:t>* Sam related, "At 12, I was sent to catechism classes and then baptized. I didn't have much to say about the process."</a:t>
            </a:r>
          </a:p>
          <a:p>
            <a:pPr/>
            <a:r>
              <a:t>* Randy said, "All my friends were being baptized, and I did not want to be left out."</a:t>
            </a:r>
          </a:p>
          <a:p>
            <a:pPr/>
            <a:r>
              <a:t>* Fred confessed, "To tell the truth, I was baptized to win the heart of a pretty girl. Her parents would not allow her to date anyone who was not a baptized Christian."</a:t>
            </a:r>
          </a:p>
          <a:p>
            <a:pPr/>
            <a:r>
              <a:t>* Jeremy said, "I was baptized to join the XYZ church. They required it for membership."</a:t>
            </a:r>
          </a:p>
          <a:p>
            <a:pPr/>
            <a:r>
              <a:t>* Sandy told them, "I was baptized to show the world that I had been saved by Jesus. I was saved earlier when I was very sick. I had confessed Jesus and prayed and was saved."</a:t>
            </a:r>
          </a:p>
          <a:p>
            <a:pPr/>
            <a:r>
              <a:t>* Bill seemed a bit embarrassed. He said, "Well, I was baptized in the Holy Spirit" during a prayer service. They told me I was saved, and I have not gotten around to being baptized in water.</a:t>
            </a:r>
          </a:p>
          <a:p>
            <a:pPr/>
            <a:r>
              <a:t>* Art surprised the group by saying, I am saved, but I have not been baptized in water, it is only a symbolic thing. The Lord saves those who believe in Him and Christ.</a:t>
            </a:r>
          </a:p>
          <a:p>
            <a:pPr/>
            <a:r>
              <a:t> </a:t>
            </a:r>
          </a:p>
          <a:p>
            <a:pPr/>
            <a:r>
              <a:t>Finally, the leader asked Ernest if he would like to share his baptismal experience.</a:t>
            </a:r>
          </a:p>
          <a:p>
            <a:pPr/>
            <a:r>
              <a:t>* Ernest opened his Bible and read Jesus' commission, "Go ye into all the world, and preach the gospel to the whole creation. He that believeth and is baptized shall be saved..." (Mk. 16:15-16).</a:t>
            </a:r>
          </a:p>
          <a:p>
            <a:pPr/>
            <a:r>
              <a:t>* He then turned to Acts chapter two and read Peter's instruction: "Repent ye, and be baptized every one of you in the name of Jesus Christ unto the remission of your sins; and ye shall receive the gift of the Holy Spirit (Acts 2:38).</a:t>
            </a:r>
          </a:p>
          <a:p>
            <a:pPr/>
            <a:r>
              <a:t>* He read the words of Ananias, to penitent Saul of Tarsus, "Arise and be baptized and wash away thy sins, calling on the name of the Lord" (Acts 22:16).</a:t>
            </a:r>
          </a:p>
          <a:p>
            <a:pPr/>
            <a:r>
              <a:t>* He related the conversion of the man from Ethiopia. "They both went down into the water, both Philip and the eunuch; and his baptized him" (Acts 8:38).</a:t>
            </a:r>
          </a:p>
          <a:p>
            <a:pPr/>
            <a:r>
              <a:t>* He turned to I Corinthians and read, "For in one Spirit were we all baptized into one body..." (I Cor. 12:13). He also cited Ephesians 1:22-23, God "gave him (Jesus) to be heard over all things to the church which is his body..."</a:t>
            </a:r>
          </a:p>
          <a:p>
            <a:pPr/>
            <a:r>
              <a:t>* He then opened his Bible to Romans chapter six and read that "We who died to sin...we were buried therefore with him through baptism into death: that like as Christ was raised from the dead...so we also might walk in newness of life" (Rom. 6:2-4).</a:t>
            </a:r>
          </a:p>
          <a:p>
            <a:pPr/>
            <a:r>
              <a:t>* Last he read Galatians 3:26-27, "For ye are all sons of God, through faith in Christ Jesus. For as many of you as were baptized into Christ did put on Christ."</a:t>
            </a:r>
          </a:p>
          <a:p>
            <a:pPr/>
            <a:r>
              <a:t> </a:t>
            </a:r>
          </a:p>
          <a:p>
            <a:pPr/>
            <a:r>
              <a:t>Ernest then summed up the teachings he had read.</a:t>
            </a:r>
          </a:p>
          <a:p>
            <a:pPr/>
            <a:r>
              <a:t>1. No baptism is valid unless it is preceded by instruction in the gospel, which includes belief, faith, repentance and confessing Jesus as Lord, which eliminates infant baptism.</a:t>
            </a:r>
          </a:p>
          <a:p>
            <a:pPr/>
            <a:r>
              <a:t>2. Baptism is the point at which Jesus’ blood washes away our sins (Acts 22:16).</a:t>
            </a:r>
          </a:p>
          <a:p>
            <a:pPr/>
            <a:r>
              <a:t>3. In baptism, we participate symbolically in the death, burial, and resurrection of Christ. We die to sin when we are buried in baptism and raised from the baptismal waters symbolizing our resurrection to our new life in Christ (Rom. 6:1-4), which shows that baptism is an immersion.</a:t>
            </a:r>
          </a:p>
          <a:p>
            <a:pPr/>
            <a:r>
              <a:t>* In our baptism, we are united with Christ (Gal. 3:26-27) and inducted into his body, which is his church (I Cor. 12:13; Eph. 1:22-23).</a:t>
            </a:r>
          </a:p>
          <a:p>
            <a:pPr/>
            <a:r>
              <a:t>* When we are baptized we receive the wonderful gift of God's Holy Spirit which is the seal and earnest of our salvation (Acts 2:38; Eph. 1:13).</a:t>
            </a:r>
          </a:p>
          <a:p>
            <a:pPr/>
            <a:r>
              <a:t>* Thus baptism is a dividing line standing between the saved and the lost (I Pet. 3:21).</a:t>
            </a:r>
          </a:p>
          <a:p>
            <a:pPr/>
            <a:r>
              <a:t> </a:t>
            </a:r>
          </a:p>
          <a:p>
            <a:pPr/>
            <a:r>
              <a:t>Needless to say, Ernest's short lesson caused quite a stir. The discussion was warm and stretched beyond the allotted time for the class. But as many as gladly received his word were baptized...and the Lord added to the church...those who were being saved (Acts 2:41, 47). Why then were you baptized?</a:t>
            </a:r>
          </a:p>
          <a:p>
            <a:pPr/>
            <a:r>
              <a:t> </a:t>
            </a:r>
          </a:p>
          <a:p>
            <a:pPr/>
            <a:r>
              <a:t>Adapted John Waddey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 Id="rId4" Type="http://schemas.openxmlformats.org/officeDocument/2006/relationships/image" Target="../media/image7.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8.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975359" y="2840284"/>
            <a:ext cx="11054082" cy="2036516"/>
          </a:xfrm>
          <a:prstGeom prst="rect">
            <a:avLst/>
          </a:prstGeom>
        </p:spPr>
        <p:txBody>
          <a:bodyPr lIns="65023" tIns="65023" rIns="65023" bIns="65023" anchor="b"/>
          <a:lstStyle>
            <a:lvl1pPr defTabSz="1300480">
              <a:defRPr b="0" sz="6200">
                <a:effectLst>
                  <a:outerShdw sx="100000" sy="100000" kx="0" ky="0" algn="b" rotWithShape="0" blurRad="38100" dist="38100" dir="2700000">
                    <a:srgbClr val="000000"/>
                  </a:outerShdw>
                </a:effectLst>
                <a:latin typeface="Book Antiqua"/>
                <a:ea typeface="Book Antiqua"/>
                <a:cs typeface="Book Antiqua"/>
                <a:sym typeface="Book Antiqua"/>
              </a:defRPr>
            </a:lvl1pPr>
          </a:lstStyle>
          <a:p>
            <a:pPr/>
            <a:r>
              <a:t>Title Text</a:t>
            </a:r>
          </a:p>
        </p:txBody>
      </p:sp>
      <p:sp>
        <p:nvSpPr>
          <p:cNvPr id="118"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1pPr>
            <a:lvl2pPr marL="906235" indent="-449035" algn="ctr" defTabSz="1300480">
              <a:spcBef>
                <a:spcPts val="1000"/>
              </a:spcBef>
              <a:buSzPct val="100000"/>
              <a:buChar char="–"/>
              <a:defRPr sz="44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2pPr>
            <a:lvl3pPr marL="1333500" indent="-419100" algn="ctr" defTabSz="1300480">
              <a:spcBef>
                <a:spcPts val="1000"/>
              </a:spcBef>
              <a:buSzPct val="120000"/>
              <a:defRPr sz="44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3pPr>
            <a:lvl4pPr marL="1874520" indent="-502920" algn="ctr" defTabSz="1300480">
              <a:spcBef>
                <a:spcPts val="1000"/>
              </a:spcBef>
              <a:buSzPct val="100000"/>
              <a:buChar char="–"/>
              <a:defRPr sz="44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4pPr>
            <a:lvl5pPr marL="2331720" indent="-502920" algn="ctr" defTabSz="1300480">
              <a:spcBef>
                <a:spcPts val="1000"/>
              </a:spcBef>
              <a:buSzPct val="80000"/>
              <a:buChar char="❖"/>
              <a:defRPr sz="44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5pPr>
          </a:lstStyle>
          <a:p>
            <a:pPr/>
            <a:r>
              <a:t>Body Level One</a:t>
            </a:r>
          </a:p>
          <a:p>
            <a:pPr lvl="1"/>
            <a:r>
              <a:t>Body Level Two</a:t>
            </a:r>
          </a:p>
          <a:p>
            <a:pPr lvl="2"/>
            <a:r>
              <a:t>Body Level Three</a:t>
            </a:r>
          </a:p>
          <a:p>
            <a:pPr lvl="3"/>
            <a:r>
              <a:t>Body Level Four</a:t>
            </a:r>
          </a:p>
          <a:p>
            <a:pPr lvl="4"/>
            <a:r>
              <a:t>Body Level Five</a:t>
            </a:r>
          </a:p>
        </p:txBody>
      </p:sp>
      <p:grpSp>
        <p:nvGrpSpPr>
          <p:cNvPr id="121" name="Freeform 4"/>
          <p:cNvGrpSpPr/>
          <p:nvPr/>
        </p:nvGrpSpPr>
        <p:grpSpPr>
          <a:xfrm>
            <a:off x="406399" y="3987235"/>
            <a:ext cx="1" cy="4316873"/>
            <a:chOff x="0" y="0"/>
            <a:chExt cx="0" cy="4316871"/>
          </a:xfrm>
        </p:grpSpPr>
        <p:sp>
          <p:nvSpPr>
            <p:cNvPr id="119" name="Line"/>
            <p:cNvSpPr/>
            <p:nvPr/>
          </p:nvSpPr>
          <p:spPr>
            <a:xfrm flipH="1">
              <a:off x="-1" y="0"/>
              <a:ext cx="2" cy="4316872"/>
            </a:xfrm>
            <a:prstGeom prst="line">
              <a:avLst/>
            </a:prstGeom>
            <a:no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Berlin Sans FB Demi"/>
                  <a:ea typeface="Berlin Sans FB Demi"/>
                  <a:cs typeface="Berlin Sans FB Demi"/>
                  <a:sym typeface="Berlin Sans FB Demi"/>
                </a:defRPr>
              </a:pPr>
            </a:p>
          </p:txBody>
        </p:sp>
        <p:sp>
          <p:nvSpPr>
            <p:cNvPr id="120" name="Line"/>
            <p:cNvSpPr/>
            <p:nvPr/>
          </p:nvSpPr>
          <p:spPr>
            <a:xfrm flipV="1">
              <a:off x="-1" y="0"/>
              <a:ext cx="2" cy="4316872"/>
            </a:xfrm>
            <a:prstGeom prst="line">
              <a:avLst/>
            </a:prstGeom>
            <a:no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Berlin Sans FB Demi"/>
                  <a:ea typeface="Berlin Sans FB Demi"/>
                  <a:cs typeface="Berlin Sans FB Demi"/>
                  <a:sym typeface="Berlin Sans FB Demi"/>
                </a:defRPr>
              </a:pPr>
            </a:p>
          </p:txBody>
        </p:sp>
      </p:grpSp>
      <p:sp>
        <p:nvSpPr>
          <p:cNvPr id="122" name="Slide Number"/>
          <p:cNvSpPr txBox="1"/>
          <p:nvPr>
            <p:ph type="sldNum" sz="quarter" idx="2"/>
          </p:nvPr>
        </p:nvSpPr>
        <p:spPr>
          <a:xfrm>
            <a:off x="11957539" y="9170161"/>
            <a:ext cx="397021" cy="389271"/>
          </a:xfrm>
          <a:prstGeom prst="rect">
            <a:avLst/>
          </a:prstGeom>
        </p:spPr>
        <p:txBody>
          <a:bodyPr lIns="65023" tIns="65023" rIns="65023" bIns="65023" anchor="b"/>
          <a:lstStyle>
            <a:lvl1pPr algn="r" defTabSz="1300480">
              <a:defRPr>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Slide Number"/>
          <p:cNvSpPr txBox="1"/>
          <p:nvPr>
            <p:ph type="sldNum" sz="quarter" idx="2"/>
          </p:nvPr>
        </p:nvSpPr>
        <p:spPr>
          <a:xfrm>
            <a:off x="11957539" y="9170161"/>
            <a:ext cx="397021" cy="389271"/>
          </a:xfrm>
          <a:prstGeom prst="rect">
            <a:avLst/>
          </a:prstGeom>
        </p:spPr>
        <p:txBody>
          <a:bodyPr lIns="65023" tIns="65023" rIns="65023" bIns="65023" anchor="b"/>
          <a:lstStyle>
            <a:lvl1pPr algn="r" defTabSz="1300480">
              <a:defRPr>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Title Text"/>
          <p:cNvSpPr txBox="1"/>
          <p:nvPr>
            <p:ph type="title"/>
          </p:nvPr>
        </p:nvSpPr>
        <p:spPr>
          <a:xfrm>
            <a:off x="650239" y="415430"/>
            <a:ext cx="11704322" cy="1968784"/>
          </a:xfrm>
          <a:prstGeom prst="rect">
            <a:avLst/>
          </a:prstGeom>
        </p:spPr>
        <p:txBody>
          <a:bodyPr lIns="65023" tIns="65023" rIns="65023" bIns="65023"/>
          <a:lstStyle>
            <a:lvl1pPr algn="l" defTabSz="1300480">
              <a:defRPr b="0" sz="6200">
                <a:effectLst>
                  <a:outerShdw sx="100000" sy="100000" kx="0" ky="0" algn="b" rotWithShape="0" blurRad="38100" dist="38100" dir="2700000">
                    <a:srgbClr val="000000"/>
                  </a:outerShdw>
                </a:effectLst>
                <a:latin typeface="Book Antiqua"/>
                <a:ea typeface="Book Antiqua"/>
                <a:cs typeface="Book Antiqua"/>
                <a:sym typeface="Book Antiqua"/>
              </a:defRPr>
            </a:lvl1pPr>
          </a:lstStyle>
          <a:p>
            <a:pPr/>
            <a:r>
              <a:t>Title Text</a:t>
            </a:r>
          </a:p>
        </p:txBody>
      </p:sp>
      <p:sp>
        <p:nvSpPr>
          <p:cNvPr id="137" name="Slide Number"/>
          <p:cNvSpPr txBox="1"/>
          <p:nvPr>
            <p:ph type="sldNum" sz="quarter" idx="2"/>
          </p:nvPr>
        </p:nvSpPr>
        <p:spPr>
          <a:xfrm>
            <a:off x="11957539" y="9170161"/>
            <a:ext cx="397021" cy="389271"/>
          </a:xfrm>
          <a:prstGeom prst="rect">
            <a:avLst/>
          </a:prstGeom>
        </p:spPr>
        <p:txBody>
          <a:bodyPr lIns="65023" tIns="65023" rIns="65023" bIns="65023" anchor="b"/>
          <a:lstStyle>
            <a:lvl1pPr algn="r" defTabSz="1300480">
              <a:defRPr>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Title Text"/>
          <p:cNvSpPr txBox="1"/>
          <p:nvPr>
            <p:ph type="title"/>
          </p:nvPr>
        </p:nvSpPr>
        <p:spPr>
          <a:xfrm>
            <a:off x="650239" y="415430"/>
            <a:ext cx="11704322" cy="1968784"/>
          </a:xfrm>
          <a:prstGeom prst="rect">
            <a:avLst/>
          </a:prstGeom>
        </p:spPr>
        <p:txBody>
          <a:bodyPr lIns="65023" tIns="65023" rIns="65023" bIns="65023"/>
          <a:lstStyle>
            <a:lvl1pPr algn="l" defTabSz="1300480">
              <a:defRPr b="0" sz="6200">
                <a:effectLst>
                  <a:outerShdw sx="100000" sy="100000" kx="0" ky="0" algn="b" rotWithShape="0" blurRad="38100" dist="38100" dir="2700000">
                    <a:srgbClr val="000000"/>
                  </a:outerShdw>
                </a:effectLst>
                <a:latin typeface="Book Antiqua"/>
                <a:ea typeface="Book Antiqua"/>
                <a:cs typeface="Book Antiqua"/>
                <a:sym typeface="Book Antiqua"/>
              </a:defRPr>
            </a:lvl1pPr>
          </a:lstStyle>
          <a:p>
            <a:pPr/>
            <a:r>
              <a:t>Title Text</a:t>
            </a:r>
          </a:p>
        </p:txBody>
      </p:sp>
      <p:sp>
        <p:nvSpPr>
          <p:cNvPr id="145" name="Body Level One…"/>
          <p:cNvSpPr txBox="1"/>
          <p:nvPr>
            <p:ph type="body" idx="1"/>
          </p:nvPr>
        </p:nvSpPr>
        <p:spPr>
          <a:xfrm>
            <a:off x="650239" y="2709333"/>
            <a:ext cx="11704322" cy="5852161"/>
          </a:xfrm>
          <a:prstGeom prst="rect">
            <a:avLst/>
          </a:prstGeom>
        </p:spPr>
        <p:txBody>
          <a:bodyPr lIns="65023" tIns="65023" rIns="65023" bIns="65023" anchor="t"/>
          <a:lstStyle>
            <a:lvl1pPr marL="471487" indent="-471487" defTabSz="1300480">
              <a:spcBef>
                <a:spcPts val="1000"/>
              </a:spcBef>
              <a:buClr>
                <a:srgbClr val="33CCCC"/>
              </a:buClr>
              <a:buSzPct val="120000"/>
              <a:defRPr sz="44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1pPr>
            <a:lvl2pPr marL="906235" indent="-449035" defTabSz="1300480">
              <a:spcBef>
                <a:spcPts val="1000"/>
              </a:spcBef>
              <a:buClr>
                <a:srgbClr val="33CCCC"/>
              </a:buClr>
              <a:buSzPct val="100000"/>
              <a:buChar char="–"/>
              <a:defRPr sz="44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2pPr>
            <a:lvl3pPr marL="1333500" indent="-419100" defTabSz="1300480">
              <a:spcBef>
                <a:spcPts val="1000"/>
              </a:spcBef>
              <a:buClr>
                <a:srgbClr val="33CCCC"/>
              </a:buClr>
              <a:buSzPct val="120000"/>
              <a:defRPr sz="44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3pPr>
            <a:lvl4pPr marL="1874520" indent="-502920" defTabSz="1300480">
              <a:spcBef>
                <a:spcPts val="1000"/>
              </a:spcBef>
              <a:buClr>
                <a:srgbClr val="33CCCC"/>
              </a:buClr>
              <a:buSzPct val="100000"/>
              <a:buChar char="–"/>
              <a:defRPr sz="44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4pPr>
            <a:lvl5pPr marL="2331720" indent="-502920" defTabSz="1300480">
              <a:spcBef>
                <a:spcPts val="1000"/>
              </a:spcBef>
              <a:buClr>
                <a:srgbClr val="33CCCC"/>
              </a:buClr>
              <a:buSzPct val="80000"/>
              <a:buChar char="❖"/>
              <a:defRPr sz="44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11957539" y="9170161"/>
            <a:ext cx="397021" cy="389271"/>
          </a:xfrm>
          <a:prstGeom prst="rect">
            <a:avLst/>
          </a:prstGeom>
        </p:spPr>
        <p:txBody>
          <a:bodyPr lIns="65023" tIns="65023" rIns="65023" bIns="65023" anchor="b"/>
          <a:lstStyle>
            <a:lvl1pPr algn="r" defTabSz="1300480">
              <a:defRPr>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53" name="image.png" descr="image.png"/>
          <p:cNvPicPr>
            <a:picLocks noChangeAspect="1"/>
          </p:cNvPicPr>
          <p:nvPr/>
        </p:nvPicPr>
        <p:blipFill>
          <a:blip r:embed="rId2">
            <a:extLst/>
          </a:blip>
          <a:stretch>
            <a:fillRect/>
          </a:stretch>
        </p:blipFill>
        <p:spPr>
          <a:xfrm>
            <a:off x="-1" y="-1"/>
            <a:ext cx="13004801" cy="9726508"/>
          </a:xfrm>
          <a:prstGeom prst="rect">
            <a:avLst/>
          </a:prstGeom>
          <a:ln w="12700">
            <a:miter lim="400000"/>
          </a:ln>
        </p:spPr>
      </p:pic>
      <p:sp>
        <p:nvSpPr>
          <p:cNvPr id="154"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
        <p:nvSpPr>
          <p:cNvPr id="155" name="Title Text"/>
          <p:cNvSpPr txBox="1"/>
          <p:nvPr>
            <p:ph type="title"/>
          </p:nvPr>
        </p:nvSpPr>
        <p:spPr>
          <a:xfrm>
            <a:off x="975359" y="3029937"/>
            <a:ext cx="11054082" cy="2090703"/>
          </a:xfrm>
          <a:prstGeom prst="rect">
            <a:avLst/>
          </a:prstGeom>
        </p:spPr>
        <p:txBody>
          <a:bodyPr lIns="65023" tIns="65023" rIns="65023" bIns="65023"/>
          <a:lstStyle>
            <a:lvl1pPr defTabSz="1300480">
              <a:defRPr b="0" sz="6200">
                <a:solidFill>
                  <a:srgbClr val="000000"/>
                </a:solidFill>
                <a:latin typeface="Arial"/>
                <a:ea typeface="Arial"/>
                <a:cs typeface="Arial"/>
                <a:sym typeface="Arial"/>
              </a:defRPr>
            </a:lvl1pPr>
          </a:lstStyle>
          <a:p>
            <a:pPr>
              <a:defRPr>
                <a:effectLst/>
              </a:defRPr>
            </a:pPr>
            <a:r>
              <a:t>Title Text</a:t>
            </a:r>
          </a:p>
        </p:txBody>
      </p:sp>
      <p:sp>
        <p:nvSpPr>
          <p:cNvPr id="156"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63" name="image.png" descr="image.png"/>
          <p:cNvPicPr>
            <a:picLocks noChangeAspect="1"/>
          </p:cNvPicPr>
          <p:nvPr/>
        </p:nvPicPr>
        <p:blipFill>
          <a:blip r:embed="rId2">
            <a:extLst/>
          </a:blip>
          <a:stretch>
            <a:fillRect/>
          </a:stretch>
        </p:blipFill>
        <p:spPr>
          <a:xfrm>
            <a:off x="-1" y="-1"/>
            <a:ext cx="13004801" cy="9726508"/>
          </a:xfrm>
          <a:prstGeom prst="rect">
            <a:avLst/>
          </a:prstGeom>
          <a:ln w="12700">
            <a:miter lim="400000"/>
          </a:ln>
        </p:spPr>
      </p:pic>
      <p:sp>
        <p:nvSpPr>
          <p:cNvPr id="164"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1" name="Picture 2" descr="Picture 2"/>
          <p:cNvPicPr>
            <a:picLocks noChangeAspect="1"/>
          </p:cNvPicPr>
          <p:nvPr/>
        </p:nvPicPr>
        <p:blipFill>
          <a:blip r:embed="rId3">
            <a:extLst/>
          </a:blip>
          <a:stretch>
            <a:fillRect/>
          </a:stretch>
        </p:blipFill>
        <p:spPr>
          <a:xfrm>
            <a:off x="-1" y="-1"/>
            <a:ext cx="13004801" cy="9753601"/>
          </a:xfrm>
          <a:prstGeom prst="rect">
            <a:avLst/>
          </a:prstGeom>
          <a:ln w="12700">
            <a:miter lim="400000"/>
          </a:ln>
        </p:spPr>
      </p:pic>
      <p:sp>
        <p:nvSpPr>
          <p:cNvPr id="172" name="Slide Number"/>
          <p:cNvSpPr txBox="1"/>
          <p:nvPr>
            <p:ph type="sldNum" sz="quarter" idx="2"/>
          </p:nvPr>
        </p:nvSpPr>
        <p:spPr>
          <a:xfrm>
            <a:off x="12209513" y="268629"/>
            <a:ext cx="380406" cy="438102"/>
          </a:xfrm>
          <a:prstGeom prst="rect">
            <a:avLst/>
          </a:prstGeom>
        </p:spPr>
        <p:txBody>
          <a:bodyPr lIns="0" tIns="0" rIns="0" bIns="0"/>
          <a:lstStyle>
            <a:lvl1pPr defTabSz="1300480">
              <a:defRPr sz="3400">
                <a:solidFill>
                  <a:srgbClr val="E7DEC9"/>
                </a:solidFill>
                <a:latin typeface="Constantia"/>
                <a:ea typeface="Constantia"/>
                <a:cs typeface="Constantia"/>
                <a:sym typeface="Constantia"/>
              </a:defRPr>
            </a:lvl1pPr>
          </a:lstStyle>
          <a:p>
            <a:pPr>
              <a:defRPr>
                <a:effectLst/>
              </a:defRPr>
            </a:pPr>
            <a:fld id="{86CB4B4D-7CA3-9044-876B-883B54F8677D}" type="slidenum"/>
          </a:p>
        </p:txBody>
      </p:sp>
      <p:sp>
        <p:nvSpPr>
          <p:cNvPr id="173" name="Title Text"/>
          <p:cNvSpPr txBox="1"/>
          <p:nvPr>
            <p:ph type="title"/>
          </p:nvPr>
        </p:nvSpPr>
        <p:spPr>
          <a:xfrm>
            <a:off x="650239" y="216746"/>
            <a:ext cx="11704322" cy="1733974"/>
          </a:xfrm>
          <a:prstGeom prst="rect">
            <a:avLst/>
          </a:prstGeom>
        </p:spPr>
        <p:txBody>
          <a:bodyPr lIns="65023" tIns="65023" rIns="65023" bIns="65023" anchor="b"/>
          <a:lstStyle>
            <a:lvl1pPr algn="l" defTabSz="1300480">
              <a:defRPr b="0" spc="-138" sz="5800">
                <a:ln w="4419">
                  <a:solidFill>
                    <a:srgbClr val="452219">
                      <a:alpha val="25000"/>
                    </a:srgbClr>
                  </a:solidFill>
                </a:ln>
                <a:solidFill>
                  <a:srgbClr val="F9F9F9"/>
                </a:solidFill>
                <a:latin typeface="Constantia"/>
                <a:ea typeface="Constantia"/>
                <a:cs typeface="Constantia"/>
                <a:sym typeface="Constantia"/>
              </a:defRPr>
            </a:lvl1pPr>
          </a:lstStyle>
          <a:p>
            <a:pPr>
              <a:defRPr>
                <a:effectLst/>
              </a:defRPr>
            </a:pPr>
            <a:r>
              <a:t>Title Text</a:t>
            </a: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0" name="Picture 2" descr="Picture 2"/>
          <p:cNvPicPr>
            <a:picLocks noChangeAspect="1"/>
          </p:cNvPicPr>
          <p:nvPr/>
        </p:nvPicPr>
        <p:blipFill>
          <a:blip r:embed="rId3">
            <a:extLst/>
          </a:blip>
          <a:stretch>
            <a:fillRect/>
          </a:stretch>
        </p:blipFill>
        <p:spPr>
          <a:xfrm>
            <a:off x="-1" y="-1"/>
            <a:ext cx="13004801" cy="9753601"/>
          </a:xfrm>
          <a:prstGeom prst="rect">
            <a:avLst/>
          </a:prstGeom>
          <a:ln w="12700">
            <a:miter lim="400000"/>
          </a:ln>
        </p:spPr>
      </p:pic>
      <p:sp>
        <p:nvSpPr>
          <p:cNvPr id="181" name="Body Level One…"/>
          <p:cNvSpPr txBox="1"/>
          <p:nvPr>
            <p:ph type="body" idx="1"/>
          </p:nvPr>
        </p:nvSpPr>
        <p:spPr>
          <a:xfrm>
            <a:off x="650239" y="2167466"/>
            <a:ext cx="11704322" cy="6502401"/>
          </a:xfrm>
          <a:prstGeom prst="rect">
            <a:avLst/>
          </a:prstGeom>
        </p:spPr>
        <p:txBody>
          <a:bodyPr lIns="65023" tIns="65023" rIns="65023" bIns="65023" anchor="t"/>
          <a:lstStyle>
            <a:lvl1pPr marL="379827" indent="-379827" defTabSz="1300480">
              <a:spcBef>
                <a:spcPts val="800"/>
              </a:spcBef>
              <a:buClr>
                <a:srgbClr val="FEB80A"/>
              </a:buClr>
              <a:buSzPct val="85000"/>
              <a:buChar char="●"/>
              <a:defRPr sz="3600">
                <a:solidFill>
                  <a:srgbClr val="FFFFFF"/>
                </a:solidFill>
                <a:latin typeface="Constantia"/>
                <a:ea typeface="Constantia"/>
                <a:cs typeface="Constantia"/>
                <a:sym typeface="Constantia"/>
              </a:defRPr>
            </a:lvl1pPr>
            <a:lvl2pPr marL="777240" indent="-411480" defTabSz="1300480">
              <a:spcBef>
                <a:spcPts val="800"/>
              </a:spcBef>
              <a:buClr>
                <a:srgbClr val="FEB80A"/>
              </a:buClr>
              <a:buSzPct val="85000"/>
              <a:buChar char="●"/>
              <a:defRPr sz="3600">
                <a:solidFill>
                  <a:srgbClr val="FFFFFF"/>
                </a:solidFill>
                <a:latin typeface="Constantia"/>
                <a:ea typeface="Constantia"/>
                <a:cs typeface="Constantia"/>
                <a:sym typeface="Constantia"/>
              </a:defRPr>
            </a:lvl2pPr>
            <a:lvl3pPr marL="1169125" indent="-391885" defTabSz="1300480">
              <a:spcBef>
                <a:spcPts val="800"/>
              </a:spcBef>
              <a:buClr>
                <a:srgbClr val="FEB80A"/>
              </a:buClr>
              <a:buSzPct val="85000"/>
              <a:buChar char="●"/>
              <a:defRPr sz="3600">
                <a:solidFill>
                  <a:srgbClr val="FFFFFF"/>
                </a:solidFill>
                <a:latin typeface="Constantia"/>
                <a:ea typeface="Constantia"/>
                <a:cs typeface="Constantia"/>
                <a:sym typeface="Constantia"/>
              </a:defRPr>
            </a:lvl3pPr>
            <a:lvl4pPr marL="1484696" indent="-433136" defTabSz="1300480">
              <a:spcBef>
                <a:spcPts val="800"/>
              </a:spcBef>
              <a:buClr>
                <a:srgbClr val="FEB80A"/>
              </a:buClr>
              <a:buSzPct val="85000"/>
              <a:buChar char="●"/>
              <a:defRPr sz="3600">
                <a:solidFill>
                  <a:srgbClr val="FFFFFF"/>
                </a:solidFill>
                <a:latin typeface="Constantia"/>
                <a:ea typeface="Constantia"/>
                <a:cs typeface="Constantia"/>
                <a:sym typeface="Constantia"/>
              </a:defRPr>
            </a:lvl4pPr>
            <a:lvl5pPr marL="1840229" indent="-514349" defTabSz="1300480">
              <a:spcBef>
                <a:spcPts val="800"/>
              </a:spcBef>
              <a:buClr>
                <a:srgbClr val="FEB80A"/>
              </a:buClr>
              <a:buSzPct val="85000"/>
              <a:buChar char="●"/>
              <a:defRPr sz="3600">
                <a:solidFill>
                  <a:srgbClr val="FFFFFF"/>
                </a:solidFill>
                <a:latin typeface="Constantia"/>
                <a:ea typeface="Constantia"/>
                <a:cs typeface="Constantia"/>
                <a:sym typeface="Constant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2" name="Slide Number"/>
          <p:cNvSpPr txBox="1"/>
          <p:nvPr>
            <p:ph type="sldNum" sz="quarter" idx="2"/>
          </p:nvPr>
        </p:nvSpPr>
        <p:spPr>
          <a:xfrm>
            <a:off x="12209513" y="268629"/>
            <a:ext cx="380406" cy="438102"/>
          </a:xfrm>
          <a:prstGeom prst="rect">
            <a:avLst/>
          </a:prstGeom>
        </p:spPr>
        <p:txBody>
          <a:bodyPr lIns="0" tIns="0" rIns="0" bIns="0"/>
          <a:lstStyle>
            <a:lvl1pPr defTabSz="1300480">
              <a:defRPr sz="3400">
                <a:solidFill>
                  <a:srgbClr val="E7DEC9"/>
                </a:solidFill>
                <a:latin typeface="Constantia"/>
                <a:ea typeface="Constantia"/>
                <a:cs typeface="Constantia"/>
                <a:sym typeface="Constantia"/>
              </a:defRPr>
            </a:lvl1pPr>
          </a:lstStyle>
          <a:p>
            <a:pPr>
              <a:defRPr>
                <a:effectLst/>
              </a:defRPr>
            </a:pPr>
            <a:fld id="{86CB4B4D-7CA3-9044-876B-883B54F8677D}" type="slidenum"/>
          </a:p>
        </p:txBody>
      </p:sp>
      <p:sp>
        <p:nvSpPr>
          <p:cNvPr id="183" name="Title Text"/>
          <p:cNvSpPr txBox="1"/>
          <p:nvPr>
            <p:ph type="title"/>
          </p:nvPr>
        </p:nvSpPr>
        <p:spPr>
          <a:xfrm>
            <a:off x="650239" y="216746"/>
            <a:ext cx="11704322" cy="1733974"/>
          </a:xfrm>
          <a:prstGeom prst="rect">
            <a:avLst/>
          </a:prstGeom>
        </p:spPr>
        <p:txBody>
          <a:bodyPr lIns="65023" tIns="65023" rIns="65023" bIns="65023" anchor="b"/>
          <a:lstStyle>
            <a:lvl1pPr algn="l" defTabSz="1300480">
              <a:defRPr b="0" spc="-138" sz="5800">
                <a:ln w="4419">
                  <a:solidFill>
                    <a:srgbClr val="452219">
                      <a:alpha val="25000"/>
                    </a:srgbClr>
                  </a:solidFill>
                </a:ln>
                <a:solidFill>
                  <a:srgbClr val="F9F9F9"/>
                </a:solidFill>
                <a:latin typeface="Constantia"/>
                <a:ea typeface="Constantia"/>
                <a:cs typeface="Constantia"/>
                <a:sym typeface="Constantia"/>
              </a:defRPr>
            </a:lvl1pPr>
          </a:lstStyle>
          <a:p>
            <a:pPr>
              <a:defRPr>
                <a:effectLst/>
              </a:defRPr>
            </a:pPr>
            <a:r>
              <a:t>Title Text</a:t>
            </a:r>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0" name="Picture 2" descr="Picture 2"/>
          <p:cNvPicPr>
            <a:picLocks noChangeAspect="1"/>
          </p:cNvPicPr>
          <p:nvPr/>
        </p:nvPicPr>
        <p:blipFill>
          <a:blip r:embed="rId3">
            <a:extLst/>
          </a:blip>
          <a:stretch>
            <a:fillRect/>
          </a:stretch>
        </p:blipFill>
        <p:spPr>
          <a:xfrm>
            <a:off x="-1" y="-1"/>
            <a:ext cx="13004801" cy="9753601"/>
          </a:xfrm>
          <a:prstGeom prst="rect">
            <a:avLst/>
          </a:prstGeom>
          <a:ln w="12700">
            <a:miter lim="400000"/>
          </a:ln>
        </p:spPr>
      </p:pic>
      <p:sp>
        <p:nvSpPr>
          <p:cNvPr id="191" name="Slide Number"/>
          <p:cNvSpPr txBox="1"/>
          <p:nvPr>
            <p:ph type="sldNum" sz="quarter" idx="2"/>
          </p:nvPr>
        </p:nvSpPr>
        <p:spPr>
          <a:xfrm>
            <a:off x="12209513" y="268629"/>
            <a:ext cx="380406" cy="438102"/>
          </a:xfrm>
          <a:prstGeom prst="rect">
            <a:avLst/>
          </a:prstGeom>
        </p:spPr>
        <p:txBody>
          <a:bodyPr lIns="0" tIns="0" rIns="0" bIns="0"/>
          <a:lstStyle>
            <a:lvl1pPr defTabSz="1300480">
              <a:defRPr sz="3400">
                <a:solidFill>
                  <a:srgbClr val="E7DEC9"/>
                </a:solidFill>
                <a:latin typeface="Constantia"/>
                <a:ea typeface="Constantia"/>
                <a:cs typeface="Constantia"/>
                <a:sym typeface="Constantia"/>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8"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99"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200"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7"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4"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22"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23"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4"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32"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23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41"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2"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9"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0"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57"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4.tif"/><Relationship Id="rId4"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4.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4.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4.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tif"/><Relationship Id="rId4" Type="http://schemas.openxmlformats.org/officeDocument/2006/relationships/image" Target="../media/image12.png"/><Relationship Id="rId5"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tif"/><Relationship Id="rId4" Type="http://schemas.openxmlformats.org/officeDocument/2006/relationships/image" Target="../media/image12.png"/><Relationship Id="rId5"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tif"/><Relationship Id="rId4"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4.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tif"/><Relationship Id="rId4" Type="http://schemas.openxmlformats.org/officeDocument/2006/relationships/image" Target="../media/image15.png"/><Relationship Id="rId5" Type="http://schemas.openxmlformats.org/officeDocument/2006/relationships/image" Target="../media/image1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9.png"/><Relationship Id="rId4" Type="http://schemas.openxmlformats.org/officeDocument/2006/relationships/image" Target="../media/image2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2.png"/><Relationship Id="rId4" Type="http://schemas.openxmlformats.org/officeDocument/2006/relationships/image" Target="../media/image1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0.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hyperlink" Target="http://" TargetMode="External"/><Relationship Id="rId5" Type="http://schemas.openxmlformats.org/officeDocument/2006/relationships/hyperlink" Target="http://w65stchurchofchrist.org/coc/sermons/" TargetMode="Externa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4.tif"/><Relationship Id="rId4"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4.tif"/><Relationship Id="rId4"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Image" descr="Image"/>
          <p:cNvPicPr>
            <a:picLocks noChangeAspect="1"/>
          </p:cNvPicPr>
          <p:nvPr>
            <p:ph type="pic" idx="13"/>
          </p:nvPr>
        </p:nvPicPr>
        <p:blipFill>
          <a:blip r:embed="rId2">
            <a:extLst/>
          </a:blip>
          <a:srcRect l="3466" t="0" r="20978" b="0"/>
          <a:stretch>
            <a:fillRect/>
          </a:stretch>
        </p:blipFill>
        <p:spPr>
          <a:xfrm>
            <a:off x="0" y="0"/>
            <a:ext cx="13004800" cy="9753600"/>
          </a:xfrm>
          <a:prstGeom prst="rect">
            <a:avLst/>
          </a:prstGeom>
        </p:spPr>
      </p:pic>
      <p:sp>
        <p:nvSpPr>
          <p:cNvPr id="267" name="Asking Important Questions…"/>
          <p:cNvSpPr txBox="1"/>
          <p:nvPr/>
        </p:nvSpPr>
        <p:spPr>
          <a:xfrm>
            <a:off x="362559" y="6963307"/>
            <a:ext cx="12279682" cy="22098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8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8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pic>
        <p:nvPicPr>
          <p:cNvPr id="268" name="Image" descr="Image"/>
          <p:cNvPicPr>
            <a:picLocks noChangeAspect="1"/>
          </p:cNvPicPr>
          <p:nvPr/>
        </p:nvPicPr>
        <p:blipFill>
          <a:blip r:embed="rId3">
            <a:extLst/>
          </a:blip>
          <a:srcRect l="2604" t="5308" r="2107" b="5614"/>
          <a:stretch>
            <a:fillRect/>
          </a:stretch>
        </p:blipFill>
        <p:spPr>
          <a:xfrm rot="20400000">
            <a:off x="197079" y="58828"/>
            <a:ext cx="7076262" cy="5358211"/>
          </a:xfrm>
          <a:custGeom>
            <a:avLst/>
            <a:gdLst/>
            <a:ahLst/>
            <a:cxnLst>
              <a:cxn ang="0">
                <a:pos x="wd2" y="hd2"/>
              </a:cxn>
              <a:cxn ang="5400000">
                <a:pos x="wd2" y="hd2"/>
              </a:cxn>
              <a:cxn ang="10800000">
                <a:pos x="wd2" y="hd2"/>
              </a:cxn>
              <a:cxn ang="16200000">
                <a:pos x="wd2" y="hd2"/>
              </a:cxn>
            </a:cxnLst>
            <a:rect l="0" t="0" r="r" b="b"/>
            <a:pathLst>
              <a:path w="21568" h="21592" fill="norm" stroke="1" extrusionOk="0">
                <a:moveTo>
                  <a:pt x="7167" y="1"/>
                </a:moveTo>
                <a:cubicBezTo>
                  <a:pt x="7022" y="11"/>
                  <a:pt x="6927" y="62"/>
                  <a:pt x="6790" y="147"/>
                </a:cubicBezTo>
                <a:cubicBezTo>
                  <a:pt x="6650" y="233"/>
                  <a:pt x="6599" y="378"/>
                  <a:pt x="6342" y="1455"/>
                </a:cubicBezTo>
                <a:cubicBezTo>
                  <a:pt x="6183" y="2121"/>
                  <a:pt x="6010" y="2851"/>
                  <a:pt x="5954" y="3080"/>
                </a:cubicBezTo>
                <a:cubicBezTo>
                  <a:pt x="5898" y="3308"/>
                  <a:pt x="5833" y="3614"/>
                  <a:pt x="5810" y="3758"/>
                </a:cubicBezTo>
                <a:cubicBezTo>
                  <a:pt x="5787" y="3902"/>
                  <a:pt x="5745" y="4059"/>
                  <a:pt x="5717" y="4105"/>
                </a:cubicBezTo>
                <a:cubicBezTo>
                  <a:pt x="5662" y="4196"/>
                  <a:pt x="5656" y="4195"/>
                  <a:pt x="4558" y="3878"/>
                </a:cubicBezTo>
                <a:cubicBezTo>
                  <a:pt x="4183" y="3770"/>
                  <a:pt x="3671" y="3630"/>
                  <a:pt x="3421" y="3569"/>
                </a:cubicBezTo>
                <a:cubicBezTo>
                  <a:pt x="3171" y="3509"/>
                  <a:pt x="2786" y="3408"/>
                  <a:pt x="2567" y="3344"/>
                </a:cubicBezTo>
                <a:cubicBezTo>
                  <a:pt x="1877" y="3143"/>
                  <a:pt x="1601" y="3305"/>
                  <a:pt x="1325" y="4076"/>
                </a:cubicBezTo>
                <a:cubicBezTo>
                  <a:pt x="1217" y="4376"/>
                  <a:pt x="959" y="5090"/>
                  <a:pt x="753" y="5660"/>
                </a:cubicBezTo>
                <a:cubicBezTo>
                  <a:pt x="546" y="6229"/>
                  <a:pt x="378" y="6732"/>
                  <a:pt x="378" y="6781"/>
                </a:cubicBezTo>
                <a:cubicBezTo>
                  <a:pt x="378" y="6829"/>
                  <a:pt x="305" y="7040"/>
                  <a:pt x="215" y="7251"/>
                </a:cubicBezTo>
                <a:cubicBezTo>
                  <a:pt x="126" y="7461"/>
                  <a:pt x="34" y="7742"/>
                  <a:pt x="12" y="7873"/>
                </a:cubicBezTo>
                <a:cubicBezTo>
                  <a:pt x="-30" y="8128"/>
                  <a:pt x="45" y="8592"/>
                  <a:pt x="161" y="8813"/>
                </a:cubicBezTo>
                <a:cubicBezTo>
                  <a:pt x="162" y="8815"/>
                  <a:pt x="163" y="8818"/>
                  <a:pt x="165" y="8820"/>
                </a:cubicBezTo>
                <a:cubicBezTo>
                  <a:pt x="183" y="8845"/>
                  <a:pt x="206" y="8858"/>
                  <a:pt x="226" y="8879"/>
                </a:cubicBezTo>
                <a:cubicBezTo>
                  <a:pt x="369" y="9004"/>
                  <a:pt x="785" y="9158"/>
                  <a:pt x="1571" y="9365"/>
                </a:cubicBezTo>
                <a:cubicBezTo>
                  <a:pt x="2236" y="9540"/>
                  <a:pt x="2955" y="9767"/>
                  <a:pt x="3339" y="9914"/>
                </a:cubicBezTo>
                <a:cubicBezTo>
                  <a:pt x="3372" y="9921"/>
                  <a:pt x="3439" y="9941"/>
                  <a:pt x="3463" y="9944"/>
                </a:cubicBezTo>
                <a:cubicBezTo>
                  <a:pt x="3550" y="9957"/>
                  <a:pt x="3621" y="10002"/>
                  <a:pt x="3621" y="10043"/>
                </a:cubicBezTo>
                <a:cubicBezTo>
                  <a:pt x="3621" y="10043"/>
                  <a:pt x="3616" y="10043"/>
                  <a:pt x="3616" y="10043"/>
                </a:cubicBezTo>
                <a:cubicBezTo>
                  <a:pt x="3616" y="10044"/>
                  <a:pt x="3623" y="10047"/>
                  <a:pt x="3623" y="10048"/>
                </a:cubicBezTo>
                <a:cubicBezTo>
                  <a:pt x="3622" y="10120"/>
                  <a:pt x="3335" y="10158"/>
                  <a:pt x="1659" y="10309"/>
                </a:cubicBezTo>
                <a:cubicBezTo>
                  <a:pt x="933" y="10374"/>
                  <a:pt x="644" y="10430"/>
                  <a:pt x="490" y="10534"/>
                </a:cubicBezTo>
                <a:cubicBezTo>
                  <a:pt x="105" y="10794"/>
                  <a:pt x="119" y="10660"/>
                  <a:pt x="142" y="13536"/>
                </a:cubicBezTo>
                <a:cubicBezTo>
                  <a:pt x="169" y="17024"/>
                  <a:pt x="83" y="16825"/>
                  <a:pt x="1564" y="16799"/>
                </a:cubicBezTo>
                <a:cubicBezTo>
                  <a:pt x="2477" y="16782"/>
                  <a:pt x="3696" y="16686"/>
                  <a:pt x="5687" y="16474"/>
                </a:cubicBezTo>
                <a:cubicBezTo>
                  <a:pt x="6267" y="16412"/>
                  <a:pt x="6433" y="16417"/>
                  <a:pt x="6503" y="16493"/>
                </a:cubicBezTo>
                <a:cubicBezTo>
                  <a:pt x="6574" y="16571"/>
                  <a:pt x="7315" y="18521"/>
                  <a:pt x="7315" y="18630"/>
                </a:cubicBezTo>
                <a:cubicBezTo>
                  <a:pt x="7315" y="18646"/>
                  <a:pt x="7523" y="19225"/>
                  <a:pt x="7775" y="19914"/>
                </a:cubicBezTo>
                <a:cubicBezTo>
                  <a:pt x="8242" y="21193"/>
                  <a:pt x="8351" y="21393"/>
                  <a:pt x="8652" y="21515"/>
                </a:cubicBezTo>
                <a:cubicBezTo>
                  <a:pt x="8746" y="21553"/>
                  <a:pt x="8865" y="21588"/>
                  <a:pt x="8915" y="21592"/>
                </a:cubicBezTo>
                <a:cubicBezTo>
                  <a:pt x="8999" y="21598"/>
                  <a:pt x="11150" y="20531"/>
                  <a:pt x="11552" y="20284"/>
                </a:cubicBezTo>
                <a:cubicBezTo>
                  <a:pt x="11646" y="20226"/>
                  <a:pt x="11864" y="20110"/>
                  <a:pt x="12036" y="20026"/>
                </a:cubicBezTo>
                <a:cubicBezTo>
                  <a:pt x="12606" y="19749"/>
                  <a:pt x="13484" y="19292"/>
                  <a:pt x="13772" y="19119"/>
                </a:cubicBezTo>
                <a:cubicBezTo>
                  <a:pt x="13929" y="19026"/>
                  <a:pt x="14106" y="18919"/>
                  <a:pt x="14169" y="18884"/>
                </a:cubicBezTo>
                <a:cubicBezTo>
                  <a:pt x="14232" y="18849"/>
                  <a:pt x="14403" y="18750"/>
                  <a:pt x="14550" y="18665"/>
                </a:cubicBezTo>
                <a:cubicBezTo>
                  <a:pt x="14697" y="18580"/>
                  <a:pt x="14847" y="18510"/>
                  <a:pt x="14883" y="18510"/>
                </a:cubicBezTo>
                <a:cubicBezTo>
                  <a:pt x="14919" y="18510"/>
                  <a:pt x="15015" y="18465"/>
                  <a:pt x="15098" y="18408"/>
                </a:cubicBezTo>
                <a:cubicBezTo>
                  <a:pt x="15181" y="18350"/>
                  <a:pt x="15319" y="18265"/>
                  <a:pt x="15404" y="18220"/>
                </a:cubicBezTo>
                <a:cubicBezTo>
                  <a:pt x="15575" y="18131"/>
                  <a:pt x="15784" y="17656"/>
                  <a:pt x="15788" y="17355"/>
                </a:cubicBezTo>
                <a:cubicBezTo>
                  <a:pt x="15787" y="17344"/>
                  <a:pt x="15783" y="17324"/>
                  <a:pt x="15783" y="17312"/>
                </a:cubicBezTo>
                <a:cubicBezTo>
                  <a:pt x="15772" y="17186"/>
                  <a:pt x="15680" y="16864"/>
                  <a:pt x="15561" y="16551"/>
                </a:cubicBezTo>
                <a:cubicBezTo>
                  <a:pt x="15286" y="15825"/>
                  <a:pt x="15316" y="15782"/>
                  <a:pt x="15922" y="16017"/>
                </a:cubicBezTo>
                <a:cubicBezTo>
                  <a:pt x="16147" y="16104"/>
                  <a:pt x="16484" y="16225"/>
                  <a:pt x="16672" y="16287"/>
                </a:cubicBezTo>
                <a:cubicBezTo>
                  <a:pt x="17286" y="16489"/>
                  <a:pt x="17692" y="16631"/>
                  <a:pt x="17981" y="16746"/>
                </a:cubicBezTo>
                <a:cubicBezTo>
                  <a:pt x="18950" y="17130"/>
                  <a:pt x="19434" y="17321"/>
                  <a:pt x="19715" y="17394"/>
                </a:cubicBezTo>
                <a:cubicBezTo>
                  <a:pt x="19997" y="17466"/>
                  <a:pt x="20076" y="17419"/>
                  <a:pt x="20235" y="17325"/>
                </a:cubicBezTo>
                <a:cubicBezTo>
                  <a:pt x="20372" y="17244"/>
                  <a:pt x="20524" y="17114"/>
                  <a:pt x="20577" y="17035"/>
                </a:cubicBezTo>
                <a:cubicBezTo>
                  <a:pt x="20668" y="16898"/>
                  <a:pt x="20774" y="16361"/>
                  <a:pt x="21260" y="13579"/>
                </a:cubicBezTo>
                <a:cubicBezTo>
                  <a:pt x="21433" y="12591"/>
                  <a:pt x="21514" y="12108"/>
                  <a:pt x="21550" y="11796"/>
                </a:cubicBezTo>
                <a:cubicBezTo>
                  <a:pt x="21556" y="11721"/>
                  <a:pt x="21568" y="11638"/>
                  <a:pt x="21569" y="11572"/>
                </a:cubicBezTo>
                <a:cubicBezTo>
                  <a:pt x="21570" y="11464"/>
                  <a:pt x="21561" y="11371"/>
                  <a:pt x="21547" y="11284"/>
                </a:cubicBezTo>
                <a:cubicBezTo>
                  <a:pt x="21537" y="11249"/>
                  <a:pt x="21531" y="11213"/>
                  <a:pt x="21517" y="11174"/>
                </a:cubicBezTo>
                <a:cubicBezTo>
                  <a:pt x="21474" y="11055"/>
                  <a:pt x="21395" y="10929"/>
                  <a:pt x="21324" y="10848"/>
                </a:cubicBezTo>
                <a:cubicBezTo>
                  <a:pt x="21307" y="10830"/>
                  <a:pt x="21297" y="10807"/>
                  <a:pt x="21277" y="10790"/>
                </a:cubicBezTo>
                <a:cubicBezTo>
                  <a:pt x="21192" y="10721"/>
                  <a:pt x="20499" y="10441"/>
                  <a:pt x="19723" y="10160"/>
                </a:cubicBezTo>
                <a:cubicBezTo>
                  <a:pt x="18256" y="9630"/>
                  <a:pt x="18157" y="9584"/>
                  <a:pt x="18204" y="9482"/>
                </a:cubicBezTo>
                <a:cubicBezTo>
                  <a:pt x="18236" y="9415"/>
                  <a:pt x="18303" y="9394"/>
                  <a:pt x="19315" y="9143"/>
                </a:cubicBezTo>
                <a:cubicBezTo>
                  <a:pt x="20394" y="8875"/>
                  <a:pt x="20496" y="8830"/>
                  <a:pt x="20601" y="8562"/>
                </a:cubicBezTo>
                <a:cubicBezTo>
                  <a:pt x="20661" y="8409"/>
                  <a:pt x="20682" y="8213"/>
                  <a:pt x="20665" y="7983"/>
                </a:cubicBezTo>
                <a:cubicBezTo>
                  <a:pt x="20637" y="7611"/>
                  <a:pt x="19465" y="3313"/>
                  <a:pt x="19299" y="2979"/>
                </a:cubicBezTo>
                <a:cubicBezTo>
                  <a:pt x="19136" y="2650"/>
                  <a:pt x="18931" y="2515"/>
                  <a:pt x="18605" y="2528"/>
                </a:cubicBezTo>
                <a:cubicBezTo>
                  <a:pt x="18443" y="2534"/>
                  <a:pt x="17269" y="2751"/>
                  <a:pt x="15997" y="3009"/>
                </a:cubicBezTo>
                <a:cubicBezTo>
                  <a:pt x="14577" y="3298"/>
                  <a:pt x="13663" y="3455"/>
                  <a:pt x="13631" y="3412"/>
                </a:cubicBezTo>
                <a:cubicBezTo>
                  <a:pt x="13598" y="3370"/>
                  <a:pt x="13612" y="3145"/>
                  <a:pt x="13666" y="2830"/>
                </a:cubicBezTo>
                <a:cubicBezTo>
                  <a:pt x="13767" y="2243"/>
                  <a:pt x="13717" y="1969"/>
                  <a:pt x="13475" y="1759"/>
                </a:cubicBezTo>
                <a:cubicBezTo>
                  <a:pt x="13308" y="1615"/>
                  <a:pt x="12584" y="1375"/>
                  <a:pt x="11222" y="1014"/>
                </a:cubicBezTo>
                <a:cubicBezTo>
                  <a:pt x="10685" y="871"/>
                  <a:pt x="9569" y="567"/>
                  <a:pt x="8744" y="342"/>
                </a:cubicBezTo>
                <a:cubicBezTo>
                  <a:pt x="7983" y="134"/>
                  <a:pt x="7586" y="31"/>
                  <a:pt x="7333" y="6"/>
                </a:cubicBezTo>
                <a:cubicBezTo>
                  <a:pt x="7270" y="0"/>
                  <a:pt x="7216" y="-2"/>
                  <a:pt x="7167" y="1"/>
                </a:cubicBezTo>
                <a:close/>
              </a:path>
            </a:pathLst>
          </a:custGeom>
          <a:ln w="12700">
            <a:miter lim="400000"/>
          </a:ln>
          <a:effectLst>
            <a:outerShdw sx="100000" sy="100000" kx="0" ky="0" algn="b" rotWithShape="0" blurRad="101600" dist="93830" dir="2292212">
              <a:srgbClr val="000000"/>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6" name="Image" descr="Image"/>
          <p:cNvPicPr>
            <a:picLocks noChangeAspect="0"/>
          </p:cNvPicPr>
          <p:nvPr/>
        </p:nvPicPr>
        <p:blipFill>
          <a:blip r:embed="rId2">
            <a:extLst/>
          </a:blip>
          <a:stretch>
            <a:fillRect/>
          </a:stretch>
        </p:blipFill>
        <p:spPr>
          <a:xfrm>
            <a:off x="353681" y="3711330"/>
            <a:ext cx="5762538" cy="5630930"/>
          </a:xfrm>
          <a:prstGeom prst="rect">
            <a:avLst/>
          </a:prstGeom>
        </p:spPr>
      </p:pic>
      <p:pic>
        <p:nvPicPr>
          <p:cNvPr id="317"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18"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19" name="HOW? Sprinkled? Pouring? Immersion?"/>
          <p:cNvSpPr/>
          <p:nvPr/>
        </p:nvSpPr>
        <p:spPr>
          <a:xfrm>
            <a:off x="362559" y="2186849"/>
            <a:ext cx="12279682" cy="1270001"/>
          </a:xfrm>
          <a:prstGeom prst="roundRect">
            <a:avLst>
              <a:gd name="adj" fmla="val 50000"/>
            </a:avLst>
          </a:prstGeom>
          <a:gradFill>
            <a:gsLst>
              <a:gs pos="0">
                <a:schemeClr val="accent4"/>
              </a:gs>
              <a:gs pos="100000">
                <a:srgbClr val="945200"/>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55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b="1"/>
              <a:t>HOW? </a:t>
            </a:r>
            <a:r>
              <a:t>Sprinkled? Pouring? Immersion?</a:t>
            </a:r>
          </a:p>
        </p:txBody>
      </p:sp>
      <p:sp>
        <p:nvSpPr>
          <p:cNvPr id="320" name="Baptism = Immersion:…"/>
          <p:cNvSpPr txBox="1"/>
          <p:nvPr/>
        </p:nvSpPr>
        <p:spPr>
          <a:xfrm>
            <a:off x="6236194" y="3808725"/>
            <a:ext cx="6577883" cy="5436140"/>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76000"/>
              <a:buBlip>
                <a:blip r:embed="rId4"/>
              </a:buBlip>
              <a:defRPr sz="3500">
                <a:latin typeface="Century Gothic"/>
                <a:ea typeface="Century Gothic"/>
                <a:cs typeface="Century Gothic"/>
                <a:sym typeface="Century Gothic"/>
              </a:defRPr>
            </a:pPr>
            <a:r>
              <a:rPr b="1"/>
              <a:t>Baptism = Immersion:</a:t>
            </a:r>
            <a:endParaRPr b="1"/>
          </a:p>
          <a:p>
            <a:pPr marL="685800" indent="-685800" algn="l">
              <a:spcBef>
                <a:spcPts val="1600"/>
              </a:spcBef>
              <a:buSzPct val="76000"/>
              <a:buBlip>
                <a:blip r:embed="rId4"/>
              </a:buBlip>
              <a:defRPr sz="3500">
                <a:latin typeface="Century Gothic"/>
                <a:ea typeface="Century Gothic"/>
                <a:cs typeface="Century Gothic"/>
                <a:sym typeface="Century Gothic"/>
              </a:defRPr>
            </a:pPr>
            <a:r>
              <a:t>βάπτισμα, baptisma - &lt;G908&gt; "baptism," consisting of the processes of immersion, submersion and emergence (from baptō, "to dip"),— Vine's</a:t>
            </a:r>
          </a:p>
          <a:p>
            <a:pPr marL="685800" indent="-685800" algn="l">
              <a:spcBef>
                <a:spcPts val="1600"/>
              </a:spcBef>
              <a:buSzPct val="76000"/>
              <a:buBlip>
                <a:blip r:embed="rId4"/>
              </a:buBlip>
              <a:defRPr sz="3500">
                <a:latin typeface="Century Gothic"/>
                <a:ea typeface="Century Gothic"/>
                <a:cs typeface="Century Gothic"/>
                <a:sym typeface="Century Gothic"/>
              </a:defRPr>
            </a:pPr>
            <a:r>
              <a:t>A burial in water (Acts 8:38; Col 2:12; Rom 6:4)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Image" descr="Image"/>
          <p:cNvPicPr>
            <a:picLocks noChangeAspect="0"/>
          </p:cNvPicPr>
          <p:nvPr/>
        </p:nvPicPr>
        <p:blipFill>
          <a:blip r:embed="rId2">
            <a:extLst/>
          </a:blip>
          <a:stretch>
            <a:fillRect/>
          </a:stretch>
        </p:blipFill>
        <p:spPr>
          <a:xfrm>
            <a:off x="353681" y="3711330"/>
            <a:ext cx="5762538" cy="5630930"/>
          </a:xfrm>
          <a:prstGeom prst="rect">
            <a:avLst/>
          </a:prstGeom>
        </p:spPr>
      </p:pic>
      <p:pic>
        <p:nvPicPr>
          <p:cNvPr id="323"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24"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25" name="HOW? Sprinkled? Pouring? Immersion?"/>
          <p:cNvSpPr/>
          <p:nvPr/>
        </p:nvSpPr>
        <p:spPr>
          <a:xfrm>
            <a:off x="362559" y="2186849"/>
            <a:ext cx="12279682" cy="1270001"/>
          </a:xfrm>
          <a:prstGeom prst="roundRect">
            <a:avLst>
              <a:gd name="adj" fmla="val 50000"/>
            </a:avLst>
          </a:prstGeom>
          <a:gradFill>
            <a:gsLst>
              <a:gs pos="0">
                <a:schemeClr val="accent4"/>
              </a:gs>
              <a:gs pos="100000">
                <a:srgbClr val="945200"/>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55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b="1"/>
              <a:t>HOW? </a:t>
            </a:r>
            <a:r>
              <a:t>Sprinkled? Pouring? Immersion?</a:t>
            </a:r>
          </a:p>
        </p:txBody>
      </p:sp>
      <p:sp>
        <p:nvSpPr>
          <p:cNvPr id="326" name="Acts 8:38–39 (NKJV)…"/>
          <p:cNvSpPr txBox="1"/>
          <p:nvPr/>
        </p:nvSpPr>
        <p:spPr>
          <a:xfrm>
            <a:off x="6398699" y="3707394"/>
            <a:ext cx="6317536" cy="5283201"/>
          </a:xfrm>
          <a:prstGeom prst="rect">
            <a:avLst/>
          </a:prstGeom>
          <a:ln w="12700">
            <a:miter lim="400000"/>
          </a:ln>
          <a:effectLst>
            <a:outerShdw sx="100000" sy="100000" kx="0" ky="0" algn="b" rotWithShape="0" blurRad="139700" dist="117642"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4000">
                <a:solidFill>
                  <a:srgbClr val="FFFFFF"/>
                </a:solidFill>
                <a:effectLst>
                  <a:outerShdw sx="100000" sy="100000" kx="0" ky="0" algn="b" rotWithShape="0" blurRad="63500" dist="63500" dir="3120000">
                    <a:srgbClr val="000000"/>
                  </a:outerShdw>
                </a:effectLst>
                <a:latin typeface="Century Gothic"/>
                <a:ea typeface="Century Gothic"/>
                <a:cs typeface="Century Gothic"/>
                <a:sym typeface="Century Gothic"/>
              </a:defRPr>
            </a:pPr>
            <a:r>
              <a:t>Acts 8:38–39 (NKJV)</a:t>
            </a:r>
          </a:p>
          <a:p>
            <a:pPr defTabSz="457200">
              <a:spcBef>
                <a:spcPts val="900"/>
              </a:spcBef>
              <a:defRPr sz="4200">
                <a:solidFill>
                  <a:srgbClr val="FFFFFF"/>
                </a:solidFill>
                <a:effectLst>
                  <a:outerShdw sx="100000" sy="100000" kx="0" ky="0" algn="b" rotWithShape="0" blurRad="63500" dist="63500" dir="3120000">
                    <a:srgbClr val="000000"/>
                  </a:outerShdw>
                </a:effectLst>
                <a:latin typeface="Hoefler Text"/>
                <a:ea typeface="Hoefler Text"/>
                <a:cs typeface="Hoefler Text"/>
                <a:sym typeface="Hoefler Text"/>
              </a:defRPr>
            </a:pPr>
            <a:r>
              <a:rPr baseline="31999"/>
              <a:t>38</a:t>
            </a:r>
            <a:r>
              <a:t> So he commanded the chariot to stand still. And both Philip and the eunuch went down into the water, and he baptized him. </a:t>
            </a:r>
            <a:r>
              <a:rPr baseline="31999"/>
              <a:t>39</a:t>
            </a:r>
            <a:r>
              <a:t> Now when they came up out of the water, …</a:t>
            </a:r>
          </a:p>
        </p:txBody>
      </p:sp>
      <p:sp>
        <p:nvSpPr>
          <p:cNvPr id="327" name="Acts 8:38–39 (NKJV)…"/>
          <p:cNvSpPr txBox="1"/>
          <p:nvPr/>
        </p:nvSpPr>
        <p:spPr>
          <a:xfrm>
            <a:off x="6398699" y="3707394"/>
            <a:ext cx="6317536" cy="5283201"/>
          </a:xfrm>
          <a:prstGeom prst="rect">
            <a:avLst/>
          </a:prstGeom>
          <a:ln w="12700">
            <a:miter lim="400000"/>
          </a:ln>
          <a:effectLst>
            <a:outerShdw sx="100000" sy="100000" kx="0" ky="0" algn="b" rotWithShape="0" blurRad="139700" dist="117642"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4000">
                <a:solidFill>
                  <a:srgbClr val="FFFFFF"/>
                </a:solidFill>
                <a:effectLst>
                  <a:outerShdw sx="100000" sy="100000" kx="0" ky="0" algn="b" rotWithShape="0" blurRad="63500" dist="63500" dir="3120000">
                    <a:srgbClr val="000000"/>
                  </a:outerShdw>
                </a:effectLst>
                <a:latin typeface="Century Gothic"/>
                <a:ea typeface="Century Gothic"/>
                <a:cs typeface="Century Gothic"/>
                <a:sym typeface="Century Gothic"/>
              </a:defRPr>
            </a:pPr>
            <a:r>
              <a:t>Acts 8:38–39 (NKJV)</a:t>
            </a:r>
          </a:p>
          <a:p>
            <a:pPr defTabSz="457200">
              <a:spcBef>
                <a:spcPts val="900"/>
              </a:spcBef>
              <a:defRPr sz="4200">
                <a:solidFill>
                  <a:srgbClr val="FFFFFF"/>
                </a:solidFill>
                <a:effectLst>
                  <a:outerShdw sx="100000" sy="100000" kx="0" ky="0" algn="b" rotWithShape="0" blurRad="63500" dist="63500" dir="3120000">
                    <a:srgbClr val="000000"/>
                  </a:outerShdw>
                </a:effectLst>
                <a:latin typeface="Hoefler Text"/>
                <a:ea typeface="Hoefler Text"/>
                <a:cs typeface="Hoefler Text"/>
                <a:sym typeface="Hoefler Text"/>
              </a:defRPr>
            </a:pPr>
            <a:r>
              <a:rPr baseline="31999"/>
              <a:t>38</a:t>
            </a:r>
            <a:r>
              <a:t> So he commanded the chariot to stand still. And </a:t>
            </a:r>
            <a:r>
              <a:rPr u="sng">
                <a:solidFill>
                  <a:schemeClr val="accent2">
                    <a:satOff val="37323"/>
                    <a:lumOff val="21795"/>
                  </a:schemeClr>
                </a:solidFill>
              </a:rPr>
              <a:t>both</a:t>
            </a:r>
            <a:r>
              <a:t> Philip and the eunuch </a:t>
            </a:r>
            <a:r>
              <a:rPr>
                <a:solidFill>
                  <a:schemeClr val="accent2">
                    <a:satOff val="37323"/>
                    <a:lumOff val="21795"/>
                  </a:schemeClr>
                </a:solidFill>
              </a:rPr>
              <a:t>went </a:t>
            </a:r>
            <a:r>
              <a:rPr u="sng">
                <a:solidFill>
                  <a:schemeClr val="accent2">
                    <a:satOff val="37323"/>
                    <a:lumOff val="21795"/>
                  </a:schemeClr>
                </a:solidFill>
              </a:rPr>
              <a:t>down</a:t>
            </a:r>
            <a:r>
              <a:rPr>
                <a:solidFill>
                  <a:schemeClr val="accent2">
                    <a:satOff val="37323"/>
                    <a:lumOff val="21795"/>
                  </a:schemeClr>
                </a:solidFill>
              </a:rPr>
              <a:t> </a:t>
            </a:r>
            <a:r>
              <a:rPr u="sng">
                <a:solidFill>
                  <a:schemeClr val="accent2">
                    <a:satOff val="37323"/>
                    <a:lumOff val="21795"/>
                  </a:schemeClr>
                </a:solidFill>
              </a:rPr>
              <a:t>into</a:t>
            </a:r>
            <a:r>
              <a:rPr>
                <a:solidFill>
                  <a:schemeClr val="accent2">
                    <a:satOff val="37323"/>
                    <a:lumOff val="21795"/>
                  </a:schemeClr>
                </a:solidFill>
              </a:rPr>
              <a:t> the water</a:t>
            </a:r>
            <a:r>
              <a:t>, and </a:t>
            </a:r>
            <a:r>
              <a:rPr>
                <a:solidFill>
                  <a:schemeClr val="accent2">
                    <a:satOff val="37323"/>
                    <a:lumOff val="21795"/>
                  </a:schemeClr>
                </a:solidFill>
              </a:rPr>
              <a:t>he baptized him</a:t>
            </a:r>
            <a:r>
              <a:t>. </a:t>
            </a:r>
            <a:r>
              <a:rPr baseline="31999"/>
              <a:t>39</a:t>
            </a:r>
            <a:r>
              <a:t> Now when </a:t>
            </a:r>
            <a:r>
              <a:rPr>
                <a:solidFill>
                  <a:schemeClr val="accent2">
                    <a:satOff val="37323"/>
                    <a:lumOff val="21795"/>
                  </a:schemeClr>
                </a:solidFill>
              </a:rPr>
              <a:t>they came up out of the water</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7"/>
                                        </p:tgtEl>
                                        <p:attrNameLst>
                                          <p:attrName>style.visibility</p:attrName>
                                        </p:attrNameLst>
                                      </p:cBhvr>
                                      <p:to>
                                        <p:strVal val="visible"/>
                                      </p:to>
                                    </p:set>
                                    <p:animEffect filter="wipe(left)" transition="in">
                                      <p:cBhvr>
                                        <p:cTn id="7" dur="15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Image" descr="Image"/>
          <p:cNvPicPr>
            <a:picLocks noChangeAspect="0"/>
          </p:cNvPicPr>
          <p:nvPr/>
        </p:nvPicPr>
        <p:blipFill>
          <a:blip r:embed="rId2">
            <a:extLst/>
          </a:blip>
          <a:stretch>
            <a:fillRect/>
          </a:stretch>
        </p:blipFill>
        <p:spPr>
          <a:xfrm>
            <a:off x="353681" y="3711330"/>
            <a:ext cx="5762538" cy="5630930"/>
          </a:xfrm>
          <a:prstGeom prst="rect">
            <a:avLst/>
          </a:prstGeom>
        </p:spPr>
      </p:pic>
      <p:pic>
        <p:nvPicPr>
          <p:cNvPr id="330"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31"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32" name="HOW? Sprinkled? Pouring? Immersion?"/>
          <p:cNvSpPr/>
          <p:nvPr/>
        </p:nvSpPr>
        <p:spPr>
          <a:xfrm>
            <a:off x="362559" y="2186849"/>
            <a:ext cx="12279682" cy="1270001"/>
          </a:xfrm>
          <a:prstGeom prst="roundRect">
            <a:avLst>
              <a:gd name="adj" fmla="val 50000"/>
            </a:avLst>
          </a:prstGeom>
          <a:gradFill>
            <a:gsLst>
              <a:gs pos="0">
                <a:schemeClr val="accent4"/>
              </a:gs>
              <a:gs pos="100000">
                <a:srgbClr val="945200"/>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55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b="1"/>
              <a:t>HOW? </a:t>
            </a:r>
            <a:r>
              <a:t>Sprinkled? Pouring? Immersion?</a:t>
            </a:r>
          </a:p>
        </p:txBody>
      </p:sp>
      <p:sp>
        <p:nvSpPr>
          <p:cNvPr id="333" name="Romans 6:4 (NKJV)…"/>
          <p:cNvSpPr txBox="1"/>
          <p:nvPr/>
        </p:nvSpPr>
        <p:spPr>
          <a:xfrm>
            <a:off x="6211374" y="3929644"/>
            <a:ext cx="6623659" cy="5194301"/>
          </a:xfrm>
          <a:prstGeom prst="rect">
            <a:avLst/>
          </a:prstGeom>
          <a:ln w="12700">
            <a:miter lim="400000"/>
          </a:ln>
          <a:effectLst>
            <a:outerShdw sx="100000" sy="100000" kx="0" ky="0" algn="b" rotWithShape="0" blurRad="139700" dist="117642"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4000">
                <a:solidFill>
                  <a:srgbClr val="FFFFFF"/>
                </a:solidFill>
                <a:effectLst>
                  <a:outerShdw sx="100000" sy="100000" kx="0" ky="0" algn="b" rotWithShape="0" blurRad="63500" dist="63500" dir="3120000">
                    <a:srgbClr val="000000"/>
                  </a:outerShdw>
                </a:effectLst>
                <a:latin typeface="Century Gothic"/>
                <a:ea typeface="Century Gothic"/>
                <a:cs typeface="Century Gothic"/>
                <a:sym typeface="Century Gothic"/>
              </a:defRPr>
            </a:pPr>
            <a:r>
              <a:t>Romans 6:4 (NKJV)</a:t>
            </a:r>
          </a:p>
          <a:p>
            <a:pPr defTabSz="457200">
              <a:spcBef>
                <a:spcPts val="900"/>
              </a:spcBef>
              <a:defRPr sz="4100">
                <a:solidFill>
                  <a:srgbClr val="FFFFFF"/>
                </a:solidFill>
                <a:effectLst>
                  <a:outerShdw sx="100000" sy="100000" kx="0" ky="0" algn="b" rotWithShape="0" blurRad="63500" dist="63500" dir="3120000">
                    <a:srgbClr val="000000"/>
                  </a:outerShdw>
                </a:effectLst>
                <a:latin typeface="Hoefler Text"/>
                <a:ea typeface="Hoefler Text"/>
                <a:cs typeface="Hoefler Text"/>
                <a:sym typeface="Hoefler Text"/>
              </a:defRPr>
            </a:pPr>
            <a:r>
              <a:rPr baseline="31999"/>
              <a:t>4</a:t>
            </a:r>
            <a:r>
              <a:t> Therefore we were </a:t>
            </a:r>
            <a:r>
              <a:rPr>
                <a:solidFill>
                  <a:schemeClr val="accent4">
                    <a:hueOff val="481991"/>
                    <a:satOff val="11971"/>
                    <a:lumOff val="19007"/>
                  </a:schemeClr>
                </a:solidFill>
              </a:rPr>
              <a:t>buried</a:t>
            </a:r>
            <a:r>
              <a:t> with Him through baptism into death, that just as Christ was </a:t>
            </a:r>
            <a:r>
              <a:rPr>
                <a:solidFill>
                  <a:schemeClr val="accent4">
                    <a:hueOff val="481991"/>
                    <a:satOff val="11971"/>
                    <a:lumOff val="19007"/>
                  </a:schemeClr>
                </a:solidFill>
              </a:rPr>
              <a:t>raised</a:t>
            </a:r>
            <a:r>
              <a:t> from the dead by the glory of the Father, even so we also should walk in newness of life.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5" name="Image" descr="Image"/>
          <p:cNvPicPr>
            <a:picLocks noChangeAspect="0"/>
          </p:cNvPicPr>
          <p:nvPr/>
        </p:nvPicPr>
        <p:blipFill>
          <a:blip r:embed="rId2">
            <a:extLst/>
          </a:blip>
          <a:stretch>
            <a:fillRect/>
          </a:stretch>
        </p:blipFill>
        <p:spPr>
          <a:xfrm>
            <a:off x="353681" y="3711330"/>
            <a:ext cx="5762538" cy="5630930"/>
          </a:xfrm>
          <a:prstGeom prst="rect">
            <a:avLst/>
          </a:prstGeom>
        </p:spPr>
      </p:pic>
      <p:pic>
        <p:nvPicPr>
          <p:cNvPr id="336"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37"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38" name="HOW? Sprinkled? Pouring? Immersion?"/>
          <p:cNvSpPr/>
          <p:nvPr/>
        </p:nvSpPr>
        <p:spPr>
          <a:xfrm>
            <a:off x="362559" y="2186849"/>
            <a:ext cx="12279682" cy="1270001"/>
          </a:xfrm>
          <a:prstGeom prst="roundRect">
            <a:avLst>
              <a:gd name="adj" fmla="val 50000"/>
            </a:avLst>
          </a:prstGeom>
          <a:gradFill>
            <a:gsLst>
              <a:gs pos="0">
                <a:schemeClr val="accent4"/>
              </a:gs>
              <a:gs pos="100000">
                <a:srgbClr val="945200"/>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55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b="1"/>
              <a:t>HOW? </a:t>
            </a:r>
            <a:r>
              <a:t>Sprinkled? Pouring? Immersion?</a:t>
            </a:r>
          </a:p>
        </p:txBody>
      </p:sp>
      <p:sp>
        <p:nvSpPr>
          <p:cNvPr id="339" name="Colossians 2:12 (NKJV)…"/>
          <p:cNvSpPr txBox="1"/>
          <p:nvPr/>
        </p:nvSpPr>
        <p:spPr>
          <a:xfrm>
            <a:off x="6211374" y="4240794"/>
            <a:ext cx="6623659" cy="4572001"/>
          </a:xfrm>
          <a:prstGeom prst="rect">
            <a:avLst/>
          </a:prstGeom>
          <a:ln w="12700">
            <a:miter lim="400000"/>
          </a:ln>
          <a:effectLst>
            <a:outerShdw sx="100000" sy="100000" kx="0" ky="0" algn="b" rotWithShape="0" blurRad="139700" dist="117642"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4000">
                <a:solidFill>
                  <a:srgbClr val="FFFFFF"/>
                </a:solidFill>
                <a:effectLst>
                  <a:outerShdw sx="100000" sy="100000" kx="0" ky="0" algn="b" rotWithShape="0" blurRad="63500" dist="63500" dir="3120000">
                    <a:srgbClr val="000000"/>
                  </a:outerShdw>
                </a:effectLst>
                <a:latin typeface="Century Gothic"/>
                <a:ea typeface="Century Gothic"/>
                <a:cs typeface="Century Gothic"/>
                <a:sym typeface="Century Gothic"/>
              </a:defRPr>
            </a:pPr>
            <a:r>
              <a:t>Colossians 2:12 (NKJV)</a:t>
            </a:r>
          </a:p>
          <a:p>
            <a:pPr defTabSz="457200">
              <a:spcBef>
                <a:spcPts val="900"/>
              </a:spcBef>
              <a:defRPr sz="4100">
                <a:solidFill>
                  <a:srgbClr val="FFFFFF"/>
                </a:solidFill>
                <a:effectLst>
                  <a:outerShdw sx="100000" sy="100000" kx="0" ky="0" algn="b" rotWithShape="0" blurRad="63500" dist="63500" dir="3120000">
                    <a:srgbClr val="000000"/>
                  </a:outerShdw>
                </a:effectLst>
                <a:latin typeface="Hoefler Text"/>
                <a:ea typeface="Hoefler Text"/>
                <a:cs typeface="Hoefler Text"/>
                <a:sym typeface="Hoefler Text"/>
              </a:defRPr>
            </a:pPr>
            <a:r>
              <a:rPr baseline="31999"/>
              <a:t>12</a:t>
            </a:r>
            <a:r>
              <a:t> </a:t>
            </a:r>
            <a:r>
              <a:rPr>
                <a:solidFill>
                  <a:schemeClr val="accent4">
                    <a:hueOff val="481991"/>
                    <a:satOff val="11971"/>
                    <a:lumOff val="19007"/>
                  </a:schemeClr>
                </a:solidFill>
              </a:rPr>
              <a:t>buried</a:t>
            </a:r>
            <a:r>
              <a:t> with Him in baptism, in which you also were </a:t>
            </a:r>
            <a:r>
              <a:rPr>
                <a:solidFill>
                  <a:schemeClr val="accent4">
                    <a:hueOff val="481991"/>
                    <a:satOff val="11971"/>
                    <a:lumOff val="19007"/>
                  </a:schemeClr>
                </a:solidFill>
              </a:rPr>
              <a:t>raised</a:t>
            </a:r>
            <a:r>
              <a:t> with </a:t>
            </a:r>
            <a:r>
              <a:rPr i="1"/>
              <a:t>Him</a:t>
            </a:r>
            <a:r>
              <a:t> through faith in the working of God, who raised Him from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1"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42"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43"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sp>
        <p:nvSpPr>
          <p:cNvPr id="344" name="Don’t remember - parents had it done when a baby / child?…"/>
          <p:cNvSpPr txBox="1"/>
          <p:nvPr/>
        </p:nvSpPr>
        <p:spPr>
          <a:xfrm>
            <a:off x="3819820" y="3808725"/>
            <a:ext cx="8994257" cy="56261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76000"/>
              <a:buBlip>
                <a:blip r:embed="rId4"/>
              </a:buBlip>
              <a:defRPr sz="3500">
                <a:latin typeface="Century Gothic"/>
                <a:ea typeface="Century Gothic"/>
                <a:cs typeface="Century Gothic"/>
                <a:sym typeface="Century Gothic"/>
              </a:defRPr>
            </a:pPr>
            <a:r>
              <a:t>Don’t remember - parents had it done when a baby / child?</a:t>
            </a:r>
          </a:p>
          <a:p>
            <a:pPr marL="685800" indent="-685800" algn="l">
              <a:spcBef>
                <a:spcPts val="1600"/>
              </a:spcBef>
              <a:buSzPct val="76000"/>
              <a:buBlip>
                <a:blip r:embed="rId4"/>
              </a:buBlip>
              <a:defRPr sz="3500">
                <a:latin typeface="Century Gothic"/>
                <a:ea typeface="Century Gothic"/>
                <a:cs typeface="Century Gothic"/>
                <a:sym typeface="Century Gothic"/>
              </a:defRPr>
            </a:pPr>
            <a:r>
              <a:t>To please parents or friends? / join the crowd? / Preacher pressured me? …</a:t>
            </a:r>
          </a:p>
          <a:p>
            <a:pPr marL="685800" indent="-685800" algn="l">
              <a:spcBef>
                <a:spcPts val="1600"/>
              </a:spcBef>
              <a:buSzPct val="76000"/>
              <a:buBlip>
                <a:blip r:embed="rId4"/>
              </a:buBlip>
              <a:defRPr sz="3500">
                <a:latin typeface="Century Gothic"/>
                <a:ea typeface="Century Gothic"/>
                <a:cs typeface="Century Gothic"/>
                <a:sym typeface="Century Gothic"/>
              </a:defRPr>
            </a:pPr>
            <a:r>
              <a:t>As “an outward ‘</a:t>
            </a:r>
            <a:r>
              <a:rPr b="1"/>
              <a:t>SIGN</a:t>
            </a:r>
            <a:r>
              <a:t>’ of an inward grace” - i.e.,  because you believed you were already saved - ?????</a:t>
            </a:r>
          </a:p>
          <a:p>
            <a:pPr marL="685800" indent="-685800" algn="l">
              <a:spcBef>
                <a:spcPts val="1600"/>
              </a:spcBef>
              <a:buSzPct val="76000"/>
              <a:buBlip>
                <a:blip r:embed="rId4"/>
              </a:buBlip>
              <a:defRPr sz="3500">
                <a:latin typeface="Century Gothic"/>
                <a:ea typeface="Century Gothic"/>
                <a:cs typeface="Century Gothic"/>
                <a:sym typeface="Century Gothic"/>
              </a:defRPr>
            </a:pPr>
            <a:r>
              <a:t>To become a member of a particular denomination?</a:t>
            </a:r>
          </a:p>
        </p:txBody>
      </p:sp>
      <p:pic>
        <p:nvPicPr>
          <p:cNvPr id="345" name="Image" descr="Image"/>
          <p:cNvPicPr>
            <a:picLocks noChangeAspect="1"/>
          </p:cNvPicPr>
          <p:nvPr/>
        </p:nvPicPr>
        <p:blipFill>
          <a:blip r:embed="rId5">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4">
                                            <p:bg/>
                                          </p:spTgt>
                                        </p:tgtEl>
                                        <p:attrNameLst>
                                          <p:attrName>style.visibility</p:attrName>
                                        </p:attrNameLst>
                                      </p:cBhvr>
                                      <p:to>
                                        <p:strVal val="visible"/>
                                      </p:to>
                                    </p:set>
                                    <p:animEffect filter="fade" transition="in">
                                      <p:cBhvr>
                                        <p:cTn id="7" dur="1500"/>
                                        <p:tgtEl>
                                          <p:spTgt spid="34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44">
                                            <p:txEl>
                                              <p:pRg st="0" end="0"/>
                                            </p:txEl>
                                          </p:spTgt>
                                        </p:tgtEl>
                                        <p:attrNameLst>
                                          <p:attrName>style.visibility</p:attrName>
                                        </p:attrNameLst>
                                      </p:cBhvr>
                                      <p:to>
                                        <p:strVal val="visible"/>
                                      </p:to>
                                    </p:set>
                                    <p:animEffect filter="fade" transition="in">
                                      <p:cBhvr>
                                        <p:cTn id="10" dur="1500"/>
                                        <p:tgtEl>
                                          <p:spTgt spid="3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44">
                                            <p:txEl>
                                              <p:pRg st="1" end="1"/>
                                            </p:txEl>
                                          </p:spTgt>
                                        </p:tgtEl>
                                        <p:attrNameLst>
                                          <p:attrName>style.visibility</p:attrName>
                                        </p:attrNameLst>
                                      </p:cBhvr>
                                      <p:to>
                                        <p:strVal val="visible"/>
                                      </p:to>
                                    </p:set>
                                    <p:animEffect filter="fade" transition="in">
                                      <p:cBhvr>
                                        <p:cTn id="15" dur="1500"/>
                                        <p:tgtEl>
                                          <p:spTgt spid="34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44">
                                            <p:txEl>
                                              <p:pRg st="2" end="2"/>
                                            </p:txEl>
                                          </p:spTgt>
                                        </p:tgtEl>
                                        <p:attrNameLst>
                                          <p:attrName>style.visibility</p:attrName>
                                        </p:attrNameLst>
                                      </p:cBhvr>
                                      <p:to>
                                        <p:strVal val="visible"/>
                                      </p:to>
                                    </p:set>
                                    <p:animEffect filter="fade" transition="in">
                                      <p:cBhvr>
                                        <p:cTn id="20" dur="1500"/>
                                        <p:tgtEl>
                                          <p:spTgt spid="34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44">
                                            <p:txEl>
                                              <p:pRg st="3" end="3"/>
                                            </p:txEl>
                                          </p:spTgt>
                                        </p:tgtEl>
                                        <p:attrNameLst>
                                          <p:attrName>style.visibility</p:attrName>
                                        </p:attrNameLst>
                                      </p:cBhvr>
                                      <p:to>
                                        <p:strVal val="visible"/>
                                      </p:to>
                                    </p:set>
                                    <p:animEffect filter="fade" transition="in">
                                      <p:cBhvr>
                                        <p:cTn id="25" dur="1500"/>
                                        <p:tgtEl>
                                          <p:spTgt spid="34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4"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9"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50"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51"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sp>
        <p:nvSpPr>
          <p:cNvPr id="352" name="The Bible NEVER calls NT baptism a “sign” or “picture” … (1 Pet 3:20,21)…"/>
          <p:cNvSpPr txBox="1"/>
          <p:nvPr/>
        </p:nvSpPr>
        <p:spPr>
          <a:xfrm>
            <a:off x="3819820" y="3808725"/>
            <a:ext cx="8994257" cy="54229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76000"/>
              <a:buBlip>
                <a:blip r:embed="rId4"/>
              </a:buBlip>
              <a:defRPr sz="3500">
                <a:latin typeface="Century Gothic"/>
                <a:ea typeface="Century Gothic"/>
                <a:cs typeface="Century Gothic"/>
                <a:sym typeface="Century Gothic"/>
              </a:defRPr>
            </a:pPr>
            <a:r>
              <a:t>The Bible NEVER calls NT baptism a “sign” or “picture” … (1 Pet 3:20,21)</a:t>
            </a:r>
          </a:p>
          <a:p>
            <a:pPr marL="685800" indent="-685800" algn="l">
              <a:spcBef>
                <a:spcPts val="1600"/>
              </a:spcBef>
              <a:buSzPct val="76000"/>
              <a:buBlip>
                <a:blip r:embed="rId4"/>
              </a:buBlip>
              <a:defRPr sz="3500">
                <a:latin typeface="Century Gothic"/>
                <a:ea typeface="Century Gothic"/>
                <a:cs typeface="Century Gothic"/>
                <a:sym typeface="Century Gothic"/>
              </a:defRPr>
            </a:pPr>
            <a:r>
              <a:t>After the gospel is first preached in Acts 2, the Bible never implies that a person is saved BEFORE they are baptized into Christ - (Mark 16:16; Acts 2:38-41; 8:12,13, 35-39; 16:34; 22:16)</a:t>
            </a:r>
          </a:p>
          <a:p>
            <a:pPr marL="685800" indent="-685800" algn="l">
              <a:spcBef>
                <a:spcPts val="1600"/>
              </a:spcBef>
              <a:buSzPct val="76000"/>
              <a:buBlip>
                <a:blip r:embed="rId4"/>
              </a:buBlip>
              <a:defRPr sz="3500">
                <a:latin typeface="Century Gothic"/>
                <a:ea typeface="Century Gothic"/>
                <a:cs typeface="Century Gothic"/>
                <a:sym typeface="Century Gothic"/>
              </a:defRPr>
            </a:pPr>
            <a:r>
              <a:t>Baptism was NOT an initiation right into a local church or denomination!</a:t>
            </a:r>
          </a:p>
        </p:txBody>
      </p:sp>
      <p:pic>
        <p:nvPicPr>
          <p:cNvPr id="353" name="Image" descr="Image"/>
          <p:cNvPicPr>
            <a:picLocks noChangeAspect="1"/>
          </p:cNvPicPr>
          <p:nvPr/>
        </p:nvPicPr>
        <p:blipFill>
          <a:blip r:embed="rId5">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txEl>
                                              <p:pRg st="1" end="1"/>
                                            </p:txEl>
                                          </p:spTgt>
                                        </p:tgtEl>
                                        <p:attrNameLst>
                                          <p:attrName>style.visibility</p:attrName>
                                        </p:attrNameLst>
                                      </p:cBhvr>
                                      <p:to>
                                        <p:strVal val="visible"/>
                                      </p:to>
                                    </p:set>
                                    <p:animEffect filter="wipe(left)" transition="in">
                                      <p:cBhvr>
                                        <p:cTn id="7" dur="1500"/>
                                        <p:tgtEl>
                                          <p:spTgt spid="3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2">
                                            <p:txEl>
                                              <p:pRg st="2" end="2"/>
                                            </p:txEl>
                                          </p:spTgt>
                                        </p:tgtEl>
                                        <p:attrNameLst>
                                          <p:attrName>style.visibility</p:attrName>
                                        </p:attrNameLst>
                                      </p:cBhvr>
                                      <p:to>
                                        <p:strVal val="visible"/>
                                      </p:to>
                                    </p:set>
                                    <p:animEffect filter="wipe(left)" transition="in">
                                      <p:cBhvr>
                                        <p:cTn id="12" dur="1500"/>
                                        <p:tgtEl>
                                          <p:spTgt spid="35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7"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58"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59"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sp>
        <p:nvSpPr>
          <p:cNvPr id="360" name="“…in the Apostolic age when there was one Lord, one faith, one baptism, and no differing denominations existed, the baptism of a convert by the very act constituted him a member of the church,... In that sense, baptism was the door into the church. Now it is different.”"/>
          <p:cNvSpPr txBox="1"/>
          <p:nvPr/>
        </p:nvSpPr>
        <p:spPr>
          <a:xfrm>
            <a:off x="3624799" y="3766199"/>
            <a:ext cx="9040269" cy="477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Century Gothic"/>
                <a:ea typeface="Century Gothic"/>
                <a:cs typeface="Century Gothic"/>
                <a:sym typeface="Century Gothic"/>
              </a:defRPr>
            </a:lvl1pPr>
          </a:lstStyle>
          <a:p>
            <a:pPr/>
            <a:r>
              <a:t>“…in the Apostolic age when there was one Lord, one faith, one baptism, and no differing denominations existed, the baptism of a convert by the very act constituted him a member of the church,... In that sense, baptism was the door into the church. Now it is different.”</a:t>
            </a:r>
          </a:p>
        </p:txBody>
      </p:sp>
      <p:sp>
        <p:nvSpPr>
          <p:cNvPr id="361" name="Hiscox Standard Baptist Manuel p. 22"/>
          <p:cNvSpPr txBox="1"/>
          <p:nvPr/>
        </p:nvSpPr>
        <p:spPr>
          <a:xfrm>
            <a:off x="4597620" y="8850749"/>
            <a:ext cx="709462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solidFill>
                  <a:schemeClr val="accent3">
                    <a:hueOff val="-161208"/>
                    <a:satOff val="21110"/>
                    <a:lumOff val="21634"/>
                  </a:schemeClr>
                </a:solidFill>
                <a:latin typeface="Hoefler Text"/>
                <a:ea typeface="Hoefler Text"/>
                <a:cs typeface="Hoefler Text"/>
                <a:sym typeface="Hoefler Text"/>
              </a:defRPr>
            </a:lvl1pPr>
          </a:lstStyle>
          <a:p>
            <a:pPr/>
            <a:r>
              <a:t>Hiscox Standard Baptist Manuel p. 22</a:t>
            </a:r>
          </a:p>
        </p:txBody>
      </p:sp>
      <p:pic>
        <p:nvPicPr>
          <p:cNvPr id="362" name="Image" descr="Image"/>
          <p:cNvPicPr>
            <a:picLocks noChangeAspect="1"/>
          </p:cNvPicPr>
          <p:nvPr/>
        </p:nvPicPr>
        <p:blipFill>
          <a:blip r:embed="rId4">
            <a:extLst/>
          </a:blip>
          <a:srcRect l="0" t="0" r="0" b="40528"/>
          <a:stretch>
            <a:fillRect/>
          </a:stretch>
        </p:blipFill>
        <p:spPr>
          <a:xfrm>
            <a:off x="239315" y="3334536"/>
            <a:ext cx="3358911" cy="64285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6"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67"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68"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pic>
        <p:nvPicPr>
          <p:cNvPr id="369" name="Image" descr="Image"/>
          <p:cNvPicPr>
            <a:picLocks noChangeAspect="1"/>
          </p:cNvPicPr>
          <p:nvPr/>
        </p:nvPicPr>
        <p:blipFill>
          <a:blip r:embed="rId4">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
        <p:nvSpPr>
          <p:cNvPr id="370" name="To be saved? — Mark 16:16; 1 Pet 3:21…"/>
          <p:cNvSpPr txBox="1"/>
          <p:nvPr/>
        </p:nvSpPr>
        <p:spPr>
          <a:xfrm>
            <a:off x="3802887" y="3567396"/>
            <a:ext cx="8994257" cy="18034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76000"/>
              <a:buBlip>
                <a:blip r:embed="rId5"/>
              </a:buBlip>
              <a:defRPr sz="3400">
                <a:latin typeface="Century Gothic"/>
                <a:ea typeface="Century Gothic"/>
                <a:cs typeface="Century Gothic"/>
                <a:sym typeface="Century Gothic"/>
              </a:defRPr>
            </a:pPr>
            <a:r>
              <a:t>To be saved? — Mark 16:16; 1 Pet 3:21</a:t>
            </a:r>
          </a:p>
          <a:p>
            <a:pPr marL="685800" indent="-685800" algn="l">
              <a:spcBef>
                <a:spcPts val="1100"/>
              </a:spcBef>
              <a:buSzPct val="76000"/>
              <a:buBlip>
                <a:blip r:embed="rId5"/>
              </a:buBlip>
              <a:defRPr sz="3400">
                <a:latin typeface="Century Gothic"/>
                <a:ea typeface="Century Gothic"/>
                <a:cs typeface="Century Gothic"/>
                <a:sym typeface="Century Gothic"/>
              </a:defRPr>
            </a:pPr>
            <a:r>
              <a:t>For, (unto), the remission of sins — Acts 2:38; 22:16; cf. Mat 26:28</a:t>
            </a:r>
          </a:p>
        </p:txBody>
      </p:sp>
      <p:sp>
        <p:nvSpPr>
          <p:cNvPr id="371" name="Rectangle 1"/>
          <p:cNvSpPr txBox="1"/>
          <p:nvPr/>
        </p:nvSpPr>
        <p:spPr>
          <a:xfrm>
            <a:off x="3627688" y="5650677"/>
            <a:ext cx="8994257" cy="3662323"/>
          </a:xfrm>
          <a:prstGeom prst="rect">
            <a:avLst/>
          </a:prstGeom>
          <a:solidFill>
            <a:srgbClr val="525252"/>
          </a:solidFill>
          <a:ln w="12700">
            <a:solidFill>
              <a:srgbClr val="FFFFFF"/>
            </a:solidFill>
            <a:miter lim="400000"/>
          </a:ln>
          <a:effectLst>
            <a:outerShdw sx="100000" sy="100000" kx="0" ky="0" algn="b" rotWithShape="0" blurRad="304800" dist="180458" dir="5400000">
              <a:srgbClr val="000000">
                <a:alpha val="49603"/>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a:solidFill>
                  <a:srgbClr val="FFFFFF"/>
                </a:solidFill>
                <a:effectLst>
                  <a:outerShdw sx="100000" sy="100000" kx="0" ky="0" algn="b" rotWithShape="0" blurRad="63500" dist="63500" dir="7680000">
                    <a:srgbClr val="000000"/>
                  </a:outerShdw>
                </a:effectLst>
                <a:latin typeface="Century Gothic"/>
                <a:ea typeface="Century Gothic"/>
                <a:cs typeface="Century Gothic"/>
                <a:sym typeface="Century Gothic"/>
              </a:defRPr>
            </a:pPr>
            <a:r>
              <a:t>Acts 2:38 (NKJV) </a:t>
            </a:r>
            <a:br/>
            <a:r>
              <a:rPr baseline="30736"/>
              <a:t>38 </a:t>
            </a:r>
            <a:r>
              <a:t>Then Peter said to them, "Repent, and let every one of you be baptized in the name of Jesus Christ </a:t>
            </a:r>
            <a:r>
              <a:rPr b="1" u="sng"/>
              <a:t>for</a:t>
            </a:r>
            <a:r>
              <a:t> </a:t>
            </a:r>
            <a:r>
              <a:rPr>
                <a:solidFill>
                  <a:schemeClr val="accent2"/>
                </a:solidFill>
              </a:rPr>
              <a:t>[εἰς (</a:t>
            </a:r>
            <a:r>
              <a:rPr i="1">
                <a:solidFill>
                  <a:schemeClr val="accent2"/>
                </a:solidFill>
              </a:rPr>
              <a:t>eis</a:t>
            </a:r>
            <a:r>
              <a:rPr>
                <a:solidFill>
                  <a:schemeClr val="accent2"/>
                </a:solidFill>
              </a:rPr>
              <a:t>)]</a:t>
            </a:r>
            <a:r>
              <a:t> </a:t>
            </a:r>
            <a:r>
              <a:rPr u="sng"/>
              <a:t>the remission of sins</a:t>
            </a:r>
            <a:r>
              <a:t>; and you shall receive the gift of the Holy Spirit.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0">
                                            <p:txEl>
                                              <p:pRg st="1" end="1"/>
                                            </p:txEl>
                                          </p:spTgt>
                                        </p:tgtEl>
                                        <p:attrNameLst>
                                          <p:attrName>style.visibility</p:attrName>
                                        </p:attrNameLst>
                                      </p:cBhvr>
                                      <p:to>
                                        <p:strVal val="visible"/>
                                      </p:to>
                                    </p:set>
                                    <p:animEffect filter="fade" transition="in">
                                      <p:cBhvr>
                                        <p:cTn id="7" dur="1500"/>
                                        <p:tgtEl>
                                          <p:spTgt spid="3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371"/>
                                        </p:tgtEl>
                                        <p:attrNameLst>
                                          <p:attrName>style.visibility</p:attrName>
                                        </p:attrNameLst>
                                      </p:cBhvr>
                                      <p:to>
                                        <p:strVal val="visible"/>
                                      </p:to>
                                    </p:set>
                                    <p:animEffect filter="wipe(up)" transition="in">
                                      <p:cBhvr>
                                        <p:cTn id="12" dur="1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0" grpId="1"/>
      <p:bldP build="whole" bldLvl="1" animBg="1" rev="0" advAuto="0" spid="371"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Rectangle"/>
          <p:cNvSpPr/>
          <p:nvPr/>
        </p:nvSpPr>
        <p:spPr>
          <a:xfrm>
            <a:off x="5088466" y="5481343"/>
            <a:ext cx="7662798" cy="3959864"/>
          </a:xfrm>
          <a:prstGeom prst="rect">
            <a:avLst/>
          </a:prstGeom>
          <a:solidFill>
            <a:srgbClr val="525252"/>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76"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77"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78"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pic>
        <p:nvPicPr>
          <p:cNvPr id="379" name="Image" descr="Image"/>
          <p:cNvPicPr>
            <a:picLocks noChangeAspect="1"/>
          </p:cNvPicPr>
          <p:nvPr/>
        </p:nvPicPr>
        <p:blipFill>
          <a:blip r:embed="rId4">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
        <p:nvSpPr>
          <p:cNvPr id="380" name="To be saved? — Mark 16:16; 1 Pet 3:21…"/>
          <p:cNvSpPr txBox="1"/>
          <p:nvPr/>
        </p:nvSpPr>
        <p:spPr>
          <a:xfrm>
            <a:off x="3802887" y="3567396"/>
            <a:ext cx="8994256" cy="18034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76000"/>
              <a:buBlip>
                <a:blip r:embed="rId5"/>
              </a:buBlip>
              <a:defRPr sz="3400">
                <a:latin typeface="Century Gothic"/>
                <a:ea typeface="Century Gothic"/>
                <a:cs typeface="Century Gothic"/>
                <a:sym typeface="Century Gothic"/>
              </a:defRPr>
            </a:pPr>
            <a:r>
              <a:t>To be saved? — Mark 16:16; 1 Pet 3:21</a:t>
            </a:r>
          </a:p>
          <a:p>
            <a:pPr marL="685800" indent="-685800" algn="l">
              <a:spcBef>
                <a:spcPts val="1100"/>
              </a:spcBef>
              <a:buSzPct val="76000"/>
              <a:buBlip>
                <a:blip r:embed="rId5"/>
              </a:buBlip>
              <a:defRPr sz="3400">
                <a:latin typeface="Century Gothic"/>
                <a:ea typeface="Century Gothic"/>
                <a:cs typeface="Century Gothic"/>
                <a:sym typeface="Century Gothic"/>
              </a:defRPr>
            </a:pPr>
            <a:r>
              <a:t>For, (unto), the remission of sins — Acts 2:38; 22:16; cf. Mat 26:28</a:t>
            </a:r>
          </a:p>
        </p:txBody>
      </p:sp>
      <p:sp>
        <p:nvSpPr>
          <p:cNvPr id="381" name="Rectangle 2"/>
          <p:cNvSpPr txBox="1"/>
          <p:nvPr/>
        </p:nvSpPr>
        <p:spPr>
          <a:xfrm>
            <a:off x="308186" y="5484901"/>
            <a:ext cx="4917375" cy="3952749"/>
          </a:xfrm>
          <a:prstGeom prst="rect">
            <a:avLst/>
          </a:prstGeom>
          <a:solidFill>
            <a:srgbClr val="C9C9C9"/>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600">
                <a:solidFill>
                  <a:srgbClr val="000000"/>
                </a:solidFill>
                <a:effectLst>
                  <a:outerShdw sx="100000" sy="100000" kx="0" ky="0" algn="b" rotWithShape="0" blurRad="63500" dist="63500" dir="7680000">
                    <a:srgbClr val="000000">
                      <a:alpha val="32000"/>
                    </a:srgbClr>
                  </a:outerShdw>
                </a:effectLst>
                <a:latin typeface="Tahoma"/>
                <a:ea typeface="Tahoma"/>
                <a:cs typeface="Tahoma"/>
                <a:sym typeface="Tahoma"/>
              </a:defRPr>
            </a:pPr>
            <a:r>
              <a:t>Matthew 26:28 (NKJV) </a:t>
            </a:r>
            <a:br/>
            <a:r>
              <a:rPr b="0" baseline="30888">
                <a:latin typeface="Book Antiqua"/>
                <a:ea typeface="Book Antiqua"/>
                <a:cs typeface="Book Antiqua"/>
                <a:sym typeface="Book Antiqua"/>
              </a:rPr>
              <a:t>28 </a:t>
            </a:r>
            <a:r>
              <a:rPr b="0">
                <a:latin typeface="Book Antiqua"/>
                <a:ea typeface="Book Antiqua"/>
                <a:cs typeface="Book Antiqua"/>
                <a:sym typeface="Book Antiqua"/>
              </a:rPr>
              <a:t>For</a:t>
            </a:r>
            <a:r>
              <a:rPr b="0" baseline="30888">
                <a:solidFill>
                  <a:srgbClr val="C00000"/>
                </a:solidFill>
                <a:latin typeface="Book Antiqua"/>
                <a:ea typeface="Book Antiqua"/>
                <a:cs typeface="Book Antiqua"/>
                <a:sym typeface="Book Antiqua"/>
              </a:rPr>
              <a:t>1</a:t>
            </a:r>
            <a:r>
              <a:rPr b="0">
                <a:latin typeface="Book Antiqua"/>
                <a:ea typeface="Book Antiqua"/>
                <a:cs typeface="Book Antiqua"/>
                <a:sym typeface="Book Antiqua"/>
              </a:rPr>
              <a:t> this is My blood of the new covenant, which is shed for</a:t>
            </a:r>
            <a:r>
              <a:rPr b="0" baseline="30888">
                <a:solidFill>
                  <a:srgbClr val="C00000"/>
                </a:solidFill>
                <a:latin typeface="Book Antiqua"/>
                <a:ea typeface="Book Antiqua"/>
                <a:cs typeface="Book Antiqua"/>
                <a:sym typeface="Book Antiqua"/>
              </a:rPr>
              <a:t>2</a:t>
            </a:r>
            <a:r>
              <a:rPr b="0">
                <a:latin typeface="Book Antiqua"/>
                <a:ea typeface="Book Antiqua"/>
                <a:cs typeface="Book Antiqua"/>
                <a:sym typeface="Book Antiqua"/>
              </a:rPr>
              <a:t> many </a:t>
            </a:r>
            <a:r>
              <a:rPr b="0" u="sng">
                <a:latin typeface="Book Antiqua"/>
                <a:ea typeface="Book Antiqua"/>
                <a:cs typeface="Book Antiqua"/>
                <a:sym typeface="Book Antiqua"/>
              </a:rPr>
              <a:t>for</a:t>
            </a:r>
            <a:r>
              <a:rPr b="0" baseline="30888" u="sng">
                <a:solidFill>
                  <a:srgbClr val="C00000"/>
                </a:solidFill>
                <a:latin typeface="Book Antiqua"/>
                <a:ea typeface="Book Antiqua"/>
                <a:cs typeface="Book Antiqua"/>
                <a:sym typeface="Book Antiqua"/>
              </a:rPr>
              <a:t>3</a:t>
            </a:r>
            <a:r>
              <a:rPr b="0" u="sng">
                <a:latin typeface="Book Antiqua"/>
                <a:ea typeface="Book Antiqua"/>
                <a:cs typeface="Book Antiqua"/>
                <a:sym typeface="Book Antiqua"/>
              </a:rPr>
              <a:t> the remission of sins</a:t>
            </a:r>
            <a:r>
              <a:rPr b="0">
                <a:latin typeface="Book Antiqua"/>
                <a:ea typeface="Book Antiqua"/>
                <a:cs typeface="Book Antiqua"/>
                <a:sym typeface="Book Antiqua"/>
              </a:rPr>
              <a:t>. </a:t>
            </a:r>
          </a:p>
        </p:txBody>
      </p:sp>
      <p:sp>
        <p:nvSpPr>
          <p:cNvPr id="382" name="Rectangle 5"/>
          <p:cNvSpPr txBox="1"/>
          <p:nvPr/>
        </p:nvSpPr>
        <p:spPr>
          <a:xfrm>
            <a:off x="5399140" y="5770128"/>
            <a:ext cx="7284456" cy="353867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800"/>
              </a:spcBef>
              <a:buClr>
                <a:srgbClr val="572E88"/>
              </a:buClr>
              <a:buSzPct val="80000"/>
              <a:buFont typeface="Wingdings 2"/>
              <a:buBlip>
                <a:blip r:embed="rId6"/>
              </a:buBlip>
              <a:defRPr b="1" baseline="30823" sz="3400">
                <a:solidFill>
                  <a:srgbClr val="FFFFFF"/>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t>1</a:t>
            </a:r>
            <a:r>
              <a:rPr baseline="0">
                <a:latin typeface="Tahoma"/>
                <a:ea typeface="Tahoma"/>
                <a:cs typeface="Tahoma"/>
                <a:sym typeface="Tahoma"/>
              </a:rPr>
              <a:t>Gar </a:t>
            </a:r>
            <a:r>
              <a:rPr b="0" baseline="0">
                <a:latin typeface="Tahoma"/>
                <a:ea typeface="Tahoma"/>
                <a:cs typeface="Tahoma"/>
                <a:sym typeface="Tahoma"/>
              </a:rPr>
              <a:t>- a primary particle – translated simply ‘</a:t>
            </a:r>
            <a:r>
              <a:rPr b="0" baseline="0" u="sng">
                <a:latin typeface="Tahoma"/>
                <a:ea typeface="Tahoma"/>
                <a:cs typeface="Tahoma"/>
                <a:sym typeface="Tahoma"/>
              </a:rPr>
              <a:t>for</a:t>
            </a:r>
            <a:r>
              <a:rPr b="0" baseline="0">
                <a:latin typeface="Tahoma"/>
                <a:ea typeface="Tahoma"/>
                <a:cs typeface="Tahoma"/>
                <a:sym typeface="Tahoma"/>
              </a:rPr>
              <a:t>’ 1027 of the 1067 that it is found.</a:t>
            </a:r>
            <a:endParaRPr>
              <a:latin typeface="Tahoma"/>
              <a:ea typeface="Tahoma"/>
              <a:cs typeface="Tahoma"/>
              <a:sym typeface="Tahoma"/>
            </a:endParaRPr>
          </a:p>
          <a:p>
            <a:pPr marL="457200" indent="-457200" algn="l" defTabSz="1300480">
              <a:spcBef>
                <a:spcPts val="800"/>
              </a:spcBef>
              <a:buClr>
                <a:srgbClr val="572E88"/>
              </a:buClr>
              <a:buSzPct val="80000"/>
              <a:buFont typeface="Wingdings 2"/>
              <a:buBlip>
                <a:blip r:embed="rId6"/>
              </a:buBlip>
              <a:defRPr b="1" baseline="30823" sz="3400">
                <a:solidFill>
                  <a:srgbClr val="FFFFFF"/>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t>2</a:t>
            </a:r>
            <a:r>
              <a:rPr baseline="0">
                <a:latin typeface="Tahoma"/>
                <a:ea typeface="Tahoma"/>
                <a:cs typeface="Tahoma"/>
                <a:sym typeface="Tahoma"/>
              </a:rPr>
              <a:t>Peri </a:t>
            </a:r>
            <a:r>
              <a:rPr b="0" baseline="0">
                <a:latin typeface="Tahoma"/>
                <a:ea typeface="Tahoma"/>
                <a:cs typeface="Tahoma"/>
                <a:sym typeface="Tahoma"/>
              </a:rPr>
              <a:t>- on account of, because of,</a:t>
            </a:r>
            <a:endParaRPr>
              <a:latin typeface="Tahoma"/>
              <a:ea typeface="Tahoma"/>
              <a:cs typeface="Tahoma"/>
              <a:sym typeface="Tahoma"/>
            </a:endParaRPr>
          </a:p>
          <a:p>
            <a:pPr marL="457200" indent="-457200" algn="l" defTabSz="1300480">
              <a:spcBef>
                <a:spcPts val="800"/>
              </a:spcBef>
              <a:buClr>
                <a:srgbClr val="572E88"/>
              </a:buClr>
              <a:buSzPct val="80000"/>
              <a:buFont typeface="Wingdings 2"/>
              <a:buBlip>
                <a:blip r:embed="rId6"/>
              </a:buBlip>
              <a:defRPr b="1" baseline="30823" sz="3400">
                <a:solidFill>
                  <a:srgbClr val="FFFFFF"/>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rPr>
                <a:solidFill>
                  <a:schemeClr val="accent4">
                    <a:hueOff val="481991"/>
                    <a:satOff val="11971"/>
                    <a:lumOff val="19007"/>
                  </a:schemeClr>
                </a:solidFill>
              </a:rPr>
              <a:t>3</a:t>
            </a:r>
            <a:r>
              <a:rPr baseline="0">
                <a:solidFill>
                  <a:schemeClr val="accent4">
                    <a:hueOff val="481991"/>
                    <a:satOff val="11971"/>
                    <a:lumOff val="19007"/>
                  </a:schemeClr>
                </a:solidFill>
                <a:latin typeface="Tahoma"/>
                <a:ea typeface="Tahoma"/>
                <a:cs typeface="Tahoma"/>
                <a:sym typeface="Tahoma"/>
              </a:rPr>
              <a:t>Eis</a:t>
            </a:r>
            <a:r>
              <a:rPr baseline="0">
                <a:latin typeface="Tahoma"/>
                <a:ea typeface="Tahoma"/>
                <a:cs typeface="Tahoma"/>
                <a:sym typeface="Tahoma"/>
              </a:rPr>
              <a:t> </a:t>
            </a:r>
            <a:r>
              <a:rPr b="0" baseline="0">
                <a:latin typeface="Tahoma"/>
                <a:ea typeface="Tahoma"/>
                <a:cs typeface="Tahoma"/>
                <a:sym typeface="Tahoma"/>
              </a:rPr>
              <a:t>- primary preposition – into, unto, to, towards, for, among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6"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87"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88"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pic>
        <p:nvPicPr>
          <p:cNvPr id="389" name="Image" descr="Image"/>
          <p:cNvPicPr>
            <a:picLocks noChangeAspect="1"/>
          </p:cNvPicPr>
          <p:nvPr/>
        </p:nvPicPr>
        <p:blipFill>
          <a:blip r:embed="rId4">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
        <p:nvSpPr>
          <p:cNvPr id="390" name="To be saved? — Mark 16:16; 1 Pet 3:21…"/>
          <p:cNvSpPr txBox="1"/>
          <p:nvPr/>
        </p:nvSpPr>
        <p:spPr>
          <a:xfrm>
            <a:off x="3802887" y="3567396"/>
            <a:ext cx="8994256" cy="18034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76000"/>
              <a:buBlip>
                <a:blip r:embed="rId5"/>
              </a:buBlip>
              <a:defRPr sz="3400">
                <a:latin typeface="Century Gothic"/>
                <a:ea typeface="Century Gothic"/>
                <a:cs typeface="Century Gothic"/>
                <a:sym typeface="Century Gothic"/>
              </a:defRPr>
            </a:pPr>
            <a:r>
              <a:t>To be saved? — Mark 16:16; 1 Pet 3:21</a:t>
            </a:r>
          </a:p>
          <a:p>
            <a:pPr marL="685800" indent="-685800" algn="l">
              <a:spcBef>
                <a:spcPts val="1100"/>
              </a:spcBef>
              <a:buSzPct val="76000"/>
              <a:buBlip>
                <a:blip r:embed="rId5"/>
              </a:buBlip>
              <a:defRPr sz="3400">
                <a:latin typeface="Century Gothic"/>
                <a:ea typeface="Century Gothic"/>
                <a:cs typeface="Century Gothic"/>
                <a:sym typeface="Century Gothic"/>
              </a:defRPr>
            </a:pPr>
            <a:r>
              <a:t>For, (unto), the remission of sins — Acts 2:38; 22:16; cf. Mat 26:28</a:t>
            </a:r>
          </a:p>
        </p:txBody>
      </p:sp>
      <p:sp>
        <p:nvSpPr>
          <p:cNvPr id="391" name="Rectangle 3"/>
          <p:cNvSpPr txBox="1"/>
          <p:nvPr/>
        </p:nvSpPr>
        <p:spPr>
          <a:xfrm>
            <a:off x="1298296" y="5899573"/>
            <a:ext cx="11373354" cy="3254249"/>
          </a:xfrm>
          <a:prstGeom prst="rect">
            <a:avLst/>
          </a:prstGeom>
          <a:solidFill>
            <a:srgbClr val="C9C9C9"/>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Wm. Arndt and F.W. Gingrich,- </a:t>
            </a:r>
            <a:r>
              <a:rPr>
                <a:solidFill>
                  <a:srgbClr val="FFFFFF"/>
                </a:solidFill>
              </a:rPr>
              <a:t> </a:t>
            </a:r>
            <a:r>
              <a:t>citing Acts 2:38 – </a:t>
            </a:r>
          </a:p>
          <a:p>
            <a:pPr defTabSz="1300480">
              <a:defRPr sz="3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eis is defined as expressing “purpose,” with the sense of “in order to,” rendered the same phrase: “for forgiveness of sins, so that sins might be forgiven . . . Acts 2:38:” (Greek-English Lexicon, Chicago: University of Chicago, 1967, 228 – Ref by Vines - 714).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alphaModFix amt="78887"/>
            <a:extLst/>
          </a:blip>
          <a:srcRect l="0" t="17991" r="11" b="40193"/>
          <a:stretch>
            <a:fillRect/>
          </a:stretch>
        </p:blipFill>
        <p:spPr>
          <a:xfrm>
            <a:off x="-15936" y="605905"/>
            <a:ext cx="13036810" cy="3117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4" y="169"/>
                  <a:pt x="16206" y="377"/>
                </a:cubicBezTo>
                <a:cubicBezTo>
                  <a:pt x="16069" y="585"/>
                  <a:pt x="15939" y="756"/>
                  <a:pt x="15918" y="756"/>
                </a:cubicBezTo>
                <a:cubicBezTo>
                  <a:pt x="15897" y="756"/>
                  <a:pt x="15823" y="908"/>
                  <a:pt x="15754" y="1094"/>
                </a:cubicBezTo>
                <a:cubicBezTo>
                  <a:pt x="15668" y="1329"/>
                  <a:pt x="15624" y="1530"/>
                  <a:pt x="15612" y="1746"/>
                </a:cubicBezTo>
                <a:cubicBezTo>
                  <a:pt x="15603" y="1928"/>
                  <a:pt x="15550" y="2220"/>
                  <a:pt x="15485" y="2447"/>
                </a:cubicBezTo>
                <a:cubicBezTo>
                  <a:pt x="15392" y="2769"/>
                  <a:pt x="15363" y="2972"/>
                  <a:pt x="15315" y="3607"/>
                </a:cubicBezTo>
                <a:cubicBezTo>
                  <a:pt x="15261" y="4330"/>
                  <a:pt x="15243" y="4436"/>
                  <a:pt x="15009" y="5378"/>
                </a:cubicBezTo>
                <a:cubicBezTo>
                  <a:pt x="14607" y="6995"/>
                  <a:pt x="14640" y="6935"/>
                  <a:pt x="14132" y="7025"/>
                </a:cubicBezTo>
                <a:cubicBezTo>
                  <a:pt x="13665" y="7108"/>
                  <a:pt x="13606" y="7168"/>
                  <a:pt x="13375" y="7792"/>
                </a:cubicBezTo>
                <a:cubicBezTo>
                  <a:pt x="13216" y="8223"/>
                  <a:pt x="13143" y="8306"/>
                  <a:pt x="12845" y="8391"/>
                </a:cubicBezTo>
                <a:cubicBezTo>
                  <a:pt x="12628" y="8454"/>
                  <a:pt x="12517" y="8540"/>
                  <a:pt x="12367" y="8760"/>
                </a:cubicBezTo>
                <a:cubicBezTo>
                  <a:pt x="12172" y="9045"/>
                  <a:pt x="12152" y="9088"/>
                  <a:pt x="12175" y="9186"/>
                </a:cubicBezTo>
                <a:cubicBezTo>
                  <a:pt x="12190" y="9246"/>
                  <a:pt x="12265" y="9223"/>
                  <a:pt x="12367" y="9123"/>
                </a:cubicBezTo>
                <a:cubicBezTo>
                  <a:pt x="12459" y="9032"/>
                  <a:pt x="12579" y="8953"/>
                  <a:pt x="12633" y="8950"/>
                </a:cubicBezTo>
                <a:cubicBezTo>
                  <a:pt x="12747" y="8942"/>
                  <a:pt x="12838" y="9227"/>
                  <a:pt x="12827" y="9557"/>
                </a:cubicBezTo>
                <a:cubicBezTo>
                  <a:pt x="12817" y="9857"/>
                  <a:pt x="12660" y="10174"/>
                  <a:pt x="12561" y="10096"/>
                </a:cubicBezTo>
                <a:cubicBezTo>
                  <a:pt x="12317" y="9907"/>
                  <a:pt x="12271" y="9915"/>
                  <a:pt x="12256" y="10148"/>
                </a:cubicBezTo>
                <a:cubicBezTo>
                  <a:pt x="12244" y="10336"/>
                  <a:pt x="12222" y="10374"/>
                  <a:pt x="12123" y="10374"/>
                </a:cubicBezTo>
                <a:cubicBezTo>
                  <a:pt x="12044" y="10374"/>
                  <a:pt x="12004" y="10419"/>
                  <a:pt x="12004" y="10511"/>
                </a:cubicBezTo>
                <a:cubicBezTo>
                  <a:pt x="12004" y="10587"/>
                  <a:pt x="11986" y="10761"/>
                  <a:pt x="11964" y="10896"/>
                </a:cubicBezTo>
                <a:cubicBezTo>
                  <a:pt x="11931" y="11091"/>
                  <a:pt x="11914" y="11115"/>
                  <a:pt x="11885" y="11014"/>
                </a:cubicBezTo>
                <a:cubicBezTo>
                  <a:pt x="11865" y="10945"/>
                  <a:pt x="11849" y="10777"/>
                  <a:pt x="11849" y="10643"/>
                </a:cubicBezTo>
                <a:cubicBezTo>
                  <a:pt x="11849" y="10509"/>
                  <a:pt x="11830" y="10337"/>
                  <a:pt x="11808" y="10258"/>
                </a:cubicBezTo>
                <a:cubicBezTo>
                  <a:pt x="11785" y="10180"/>
                  <a:pt x="11732" y="9905"/>
                  <a:pt x="11689" y="9645"/>
                </a:cubicBezTo>
                <a:cubicBezTo>
                  <a:pt x="11632" y="9294"/>
                  <a:pt x="11616" y="9100"/>
                  <a:pt x="11628" y="8895"/>
                </a:cubicBezTo>
                <a:cubicBezTo>
                  <a:pt x="11643" y="8644"/>
                  <a:pt x="11638" y="8626"/>
                  <a:pt x="11582" y="8686"/>
                </a:cubicBezTo>
                <a:cubicBezTo>
                  <a:pt x="11539" y="8730"/>
                  <a:pt x="11497" y="8678"/>
                  <a:pt x="11450" y="8523"/>
                </a:cubicBezTo>
                <a:cubicBezTo>
                  <a:pt x="11412" y="8398"/>
                  <a:pt x="11377" y="8315"/>
                  <a:pt x="11372" y="8336"/>
                </a:cubicBezTo>
                <a:cubicBezTo>
                  <a:pt x="11368" y="8358"/>
                  <a:pt x="11356" y="8567"/>
                  <a:pt x="11346" y="8801"/>
                </a:cubicBezTo>
                <a:cubicBezTo>
                  <a:pt x="11330" y="9176"/>
                  <a:pt x="11332" y="9211"/>
                  <a:pt x="11367" y="9090"/>
                </a:cubicBezTo>
                <a:cubicBezTo>
                  <a:pt x="11416" y="8921"/>
                  <a:pt x="11504" y="9024"/>
                  <a:pt x="11538" y="9291"/>
                </a:cubicBezTo>
                <a:cubicBezTo>
                  <a:pt x="11566" y="9512"/>
                  <a:pt x="11510" y="9799"/>
                  <a:pt x="11462" y="9675"/>
                </a:cubicBezTo>
                <a:cubicBezTo>
                  <a:pt x="11447" y="9637"/>
                  <a:pt x="11409" y="9682"/>
                  <a:pt x="11378" y="9774"/>
                </a:cubicBezTo>
                <a:cubicBezTo>
                  <a:pt x="11320" y="9942"/>
                  <a:pt x="11320" y="9942"/>
                  <a:pt x="11401" y="9942"/>
                </a:cubicBezTo>
                <a:cubicBezTo>
                  <a:pt x="11459" y="9942"/>
                  <a:pt x="11499" y="10025"/>
                  <a:pt x="11537" y="10225"/>
                </a:cubicBezTo>
                <a:cubicBezTo>
                  <a:pt x="11639" y="10768"/>
                  <a:pt x="11609" y="11020"/>
                  <a:pt x="11357" y="11740"/>
                </a:cubicBezTo>
                <a:cubicBezTo>
                  <a:pt x="11121" y="12416"/>
                  <a:pt x="11110" y="12428"/>
                  <a:pt x="10759" y="12337"/>
                </a:cubicBezTo>
                <a:cubicBezTo>
                  <a:pt x="10483" y="12266"/>
                  <a:pt x="10425" y="12280"/>
                  <a:pt x="10335" y="12441"/>
                </a:cubicBezTo>
                <a:cubicBezTo>
                  <a:pt x="10188" y="12708"/>
                  <a:pt x="9960" y="12508"/>
                  <a:pt x="9707" y="11892"/>
                </a:cubicBezTo>
                <a:cubicBezTo>
                  <a:pt x="9604" y="11638"/>
                  <a:pt x="9469" y="11369"/>
                  <a:pt x="9410" y="11292"/>
                </a:cubicBezTo>
                <a:cubicBezTo>
                  <a:pt x="9350" y="11215"/>
                  <a:pt x="9266" y="11076"/>
                  <a:pt x="9223" y="10981"/>
                </a:cubicBezTo>
                <a:cubicBezTo>
                  <a:pt x="9180" y="10887"/>
                  <a:pt x="9128" y="10809"/>
                  <a:pt x="9106" y="10808"/>
                </a:cubicBezTo>
                <a:cubicBezTo>
                  <a:pt x="9085" y="10808"/>
                  <a:pt x="9000" y="10656"/>
                  <a:pt x="8917" y="10473"/>
                </a:cubicBezTo>
                <a:cubicBezTo>
                  <a:pt x="8794" y="10202"/>
                  <a:pt x="8710" y="10114"/>
                  <a:pt x="8464" y="9997"/>
                </a:cubicBezTo>
                <a:cubicBezTo>
                  <a:pt x="8298" y="9919"/>
                  <a:pt x="8117" y="9775"/>
                  <a:pt x="8062" y="9675"/>
                </a:cubicBezTo>
                <a:cubicBezTo>
                  <a:pt x="7951" y="9477"/>
                  <a:pt x="7791" y="9488"/>
                  <a:pt x="7403" y="9722"/>
                </a:cubicBezTo>
                <a:cubicBezTo>
                  <a:pt x="7246" y="9817"/>
                  <a:pt x="7156" y="9821"/>
                  <a:pt x="7078" y="9739"/>
                </a:cubicBezTo>
                <a:cubicBezTo>
                  <a:pt x="6923" y="9575"/>
                  <a:pt x="6214" y="9569"/>
                  <a:pt x="6086" y="9730"/>
                </a:cubicBezTo>
                <a:cubicBezTo>
                  <a:pt x="6005" y="9832"/>
                  <a:pt x="5935" y="9836"/>
                  <a:pt x="5783" y="9741"/>
                </a:cubicBezTo>
                <a:cubicBezTo>
                  <a:pt x="5520" y="9578"/>
                  <a:pt x="5395" y="9587"/>
                  <a:pt x="5215" y="9783"/>
                </a:cubicBezTo>
                <a:cubicBezTo>
                  <a:pt x="5121" y="9885"/>
                  <a:pt x="5054" y="9908"/>
                  <a:pt x="5036" y="9846"/>
                </a:cubicBezTo>
                <a:cubicBezTo>
                  <a:pt x="5020" y="9791"/>
                  <a:pt x="4966" y="9758"/>
                  <a:pt x="4916" y="9772"/>
                </a:cubicBezTo>
                <a:cubicBezTo>
                  <a:pt x="4866" y="9786"/>
                  <a:pt x="4803" y="9753"/>
                  <a:pt x="4776" y="9697"/>
                </a:cubicBezTo>
                <a:cubicBezTo>
                  <a:pt x="4744" y="9630"/>
                  <a:pt x="4734" y="9634"/>
                  <a:pt x="4745" y="9708"/>
                </a:cubicBezTo>
                <a:cubicBezTo>
                  <a:pt x="4775" y="9909"/>
                  <a:pt x="4712" y="9954"/>
                  <a:pt x="4648" y="9780"/>
                </a:cubicBezTo>
                <a:cubicBezTo>
                  <a:pt x="4570" y="9567"/>
                  <a:pt x="4418" y="9377"/>
                  <a:pt x="4438" y="9519"/>
                </a:cubicBezTo>
                <a:cubicBezTo>
                  <a:pt x="4474" y="9762"/>
                  <a:pt x="4368" y="9708"/>
                  <a:pt x="4190" y="9395"/>
                </a:cubicBezTo>
                <a:cubicBezTo>
                  <a:pt x="3940" y="8955"/>
                  <a:pt x="3607" y="8538"/>
                  <a:pt x="3507" y="8537"/>
                </a:cubicBezTo>
                <a:cubicBezTo>
                  <a:pt x="3464" y="8537"/>
                  <a:pt x="3388" y="8491"/>
                  <a:pt x="3338" y="8435"/>
                </a:cubicBezTo>
                <a:cubicBezTo>
                  <a:pt x="3288" y="8380"/>
                  <a:pt x="3008" y="8309"/>
                  <a:pt x="2716" y="8276"/>
                </a:cubicBezTo>
                <a:cubicBezTo>
                  <a:pt x="2267" y="8226"/>
                  <a:pt x="2143" y="8248"/>
                  <a:pt x="1902" y="8422"/>
                </a:cubicBezTo>
                <a:cubicBezTo>
                  <a:pt x="1745" y="8535"/>
                  <a:pt x="1586" y="8676"/>
                  <a:pt x="1548" y="8738"/>
                </a:cubicBezTo>
                <a:cubicBezTo>
                  <a:pt x="1510" y="8799"/>
                  <a:pt x="1380" y="8851"/>
                  <a:pt x="1259" y="8851"/>
                </a:cubicBezTo>
                <a:cubicBezTo>
                  <a:pt x="966" y="8851"/>
                  <a:pt x="644" y="9022"/>
                  <a:pt x="291" y="9368"/>
                </a:cubicBezTo>
                <a:lnTo>
                  <a:pt x="0" y="9653"/>
                </a:lnTo>
                <a:lnTo>
                  <a:pt x="0" y="12285"/>
                </a:lnTo>
                <a:lnTo>
                  <a:pt x="343" y="12367"/>
                </a:lnTo>
                <a:cubicBezTo>
                  <a:pt x="842" y="12486"/>
                  <a:pt x="1661" y="12479"/>
                  <a:pt x="1915" y="12351"/>
                </a:cubicBezTo>
                <a:cubicBezTo>
                  <a:pt x="2114" y="12250"/>
                  <a:pt x="2139" y="12257"/>
                  <a:pt x="2184" y="12436"/>
                </a:cubicBezTo>
                <a:cubicBezTo>
                  <a:pt x="2234" y="12631"/>
                  <a:pt x="2233" y="12637"/>
                  <a:pt x="2169" y="12738"/>
                </a:cubicBezTo>
                <a:cubicBezTo>
                  <a:pt x="2133" y="12795"/>
                  <a:pt x="1812" y="12859"/>
                  <a:pt x="1455" y="12879"/>
                </a:cubicBezTo>
                <a:cubicBezTo>
                  <a:pt x="1098" y="12899"/>
                  <a:pt x="811" y="12932"/>
                  <a:pt x="816" y="12953"/>
                </a:cubicBezTo>
                <a:cubicBezTo>
                  <a:pt x="821" y="12974"/>
                  <a:pt x="921" y="13036"/>
                  <a:pt x="1038" y="13090"/>
                </a:cubicBezTo>
                <a:cubicBezTo>
                  <a:pt x="1247" y="13188"/>
                  <a:pt x="1324" y="13311"/>
                  <a:pt x="1312" y="13530"/>
                </a:cubicBezTo>
                <a:cubicBezTo>
                  <a:pt x="1309" y="13590"/>
                  <a:pt x="1365" y="13724"/>
                  <a:pt x="1436" y="13830"/>
                </a:cubicBezTo>
                <a:cubicBezTo>
                  <a:pt x="1507" y="13936"/>
                  <a:pt x="1693" y="14220"/>
                  <a:pt x="1850" y="14460"/>
                </a:cubicBezTo>
                <a:cubicBezTo>
                  <a:pt x="2006" y="14699"/>
                  <a:pt x="2234" y="15047"/>
                  <a:pt x="2355" y="15232"/>
                </a:cubicBezTo>
                <a:cubicBezTo>
                  <a:pt x="2476" y="15417"/>
                  <a:pt x="2662" y="15642"/>
                  <a:pt x="2768" y="15733"/>
                </a:cubicBezTo>
                <a:cubicBezTo>
                  <a:pt x="2875" y="15823"/>
                  <a:pt x="3015" y="15961"/>
                  <a:pt x="3079" y="16041"/>
                </a:cubicBezTo>
                <a:cubicBezTo>
                  <a:pt x="3143" y="16121"/>
                  <a:pt x="3300" y="16244"/>
                  <a:pt x="3428" y="16313"/>
                </a:cubicBezTo>
                <a:cubicBezTo>
                  <a:pt x="3556" y="16381"/>
                  <a:pt x="3725" y="16519"/>
                  <a:pt x="3803" y="16621"/>
                </a:cubicBezTo>
                <a:cubicBezTo>
                  <a:pt x="3894" y="16737"/>
                  <a:pt x="4016" y="16797"/>
                  <a:pt x="4137" y="16783"/>
                </a:cubicBezTo>
                <a:cubicBezTo>
                  <a:pt x="4293" y="16765"/>
                  <a:pt x="4340" y="16801"/>
                  <a:pt x="4392" y="16973"/>
                </a:cubicBezTo>
                <a:cubicBezTo>
                  <a:pt x="4428" y="17089"/>
                  <a:pt x="4476" y="17184"/>
                  <a:pt x="4499" y="17184"/>
                </a:cubicBezTo>
                <a:cubicBezTo>
                  <a:pt x="4522" y="17185"/>
                  <a:pt x="4616" y="17287"/>
                  <a:pt x="4709" y="17410"/>
                </a:cubicBezTo>
                <a:cubicBezTo>
                  <a:pt x="4943" y="17721"/>
                  <a:pt x="5609" y="17767"/>
                  <a:pt x="5735" y="17481"/>
                </a:cubicBezTo>
                <a:cubicBezTo>
                  <a:pt x="5849" y="17220"/>
                  <a:pt x="6059" y="17389"/>
                  <a:pt x="6236" y="17885"/>
                </a:cubicBezTo>
                <a:cubicBezTo>
                  <a:pt x="6368" y="18257"/>
                  <a:pt x="6513" y="18447"/>
                  <a:pt x="6582" y="18336"/>
                </a:cubicBezTo>
                <a:cubicBezTo>
                  <a:pt x="6639" y="18246"/>
                  <a:pt x="6689" y="18547"/>
                  <a:pt x="6650" y="18743"/>
                </a:cubicBezTo>
                <a:cubicBezTo>
                  <a:pt x="6624" y="18871"/>
                  <a:pt x="6637" y="18936"/>
                  <a:pt x="6718" y="19106"/>
                </a:cubicBezTo>
                <a:cubicBezTo>
                  <a:pt x="6773" y="19220"/>
                  <a:pt x="6865" y="19344"/>
                  <a:pt x="6923" y="19381"/>
                </a:cubicBezTo>
                <a:cubicBezTo>
                  <a:pt x="6982" y="19418"/>
                  <a:pt x="7095" y="19569"/>
                  <a:pt x="7175" y="19717"/>
                </a:cubicBezTo>
                <a:cubicBezTo>
                  <a:pt x="7270" y="19893"/>
                  <a:pt x="7325" y="19946"/>
                  <a:pt x="7336" y="19871"/>
                </a:cubicBezTo>
                <a:cubicBezTo>
                  <a:pt x="7347" y="19800"/>
                  <a:pt x="7389" y="19787"/>
                  <a:pt x="7447" y="19835"/>
                </a:cubicBezTo>
                <a:cubicBezTo>
                  <a:pt x="7499" y="19877"/>
                  <a:pt x="7575" y="19929"/>
                  <a:pt x="7615" y="19950"/>
                </a:cubicBezTo>
                <a:cubicBezTo>
                  <a:pt x="7706" y="19999"/>
                  <a:pt x="7741" y="20084"/>
                  <a:pt x="7722" y="20214"/>
                </a:cubicBezTo>
                <a:cubicBezTo>
                  <a:pt x="7706" y="20323"/>
                  <a:pt x="7736" y="20335"/>
                  <a:pt x="8150" y="20365"/>
                </a:cubicBezTo>
                <a:cubicBezTo>
                  <a:pt x="8544" y="20394"/>
                  <a:pt x="9221" y="20545"/>
                  <a:pt x="9236" y="20607"/>
                </a:cubicBezTo>
                <a:cubicBezTo>
                  <a:pt x="9243" y="20637"/>
                  <a:pt x="9290" y="20630"/>
                  <a:pt x="9340" y="20594"/>
                </a:cubicBezTo>
                <a:cubicBezTo>
                  <a:pt x="9390" y="20557"/>
                  <a:pt x="9512" y="20496"/>
                  <a:pt x="9611" y="20459"/>
                </a:cubicBezTo>
                <a:cubicBezTo>
                  <a:pt x="9711" y="20422"/>
                  <a:pt x="9819" y="20319"/>
                  <a:pt x="9851" y="20231"/>
                </a:cubicBezTo>
                <a:cubicBezTo>
                  <a:pt x="9911" y="20070"/>
                  <a:pt x="9997" y="19975"/>
                  <a:pt x="10278" y="19755"/>
                </a:cubicBezTo>
                <a:cubicBezTo>
                  <a:pt x="10425" y="19640"/>
                  <a:pt x="10429" y="19644"/>
                  <a:pt x="10529" y="19978"/>
                </a:cubicBezTo>
                <a:cubicBezTo>
                  <a:pt x="10584" y="20165"/>
                  <a:pt x="10634" y="20316"/>
                  <a:pt x="10638" y="20316"/>
                </a:cubicBezTo>
                <a:cubicBezTo>
                  <a:pt x="10642" y="20316"/>
                  <a:pt x="10646" y="20140"/>
                  <a:pt x="10646" y="19923"/>
                </a:cubicBezTo>
                <a:cubicBezTo>
                  <a:pt x="10646" y="19544"/>
                  <a:pt x="10652" y="19519"/>
                  <a:pt x="10789" y="19301"/>
                </a:cubicBezTo>
                <a:cubicBezTo>
                  <a:pt x="10868" y="19177"/>
                  <a:pt x="10972" y="18969"/>
                  <a:pt x="11022" y="18840"/>
                </a:cubicBezTo>
                <a:cubicBezTo>
                  <a:pt x="11071" y="18710"/>
                  <a:pt x="11202" y="18457"/>
                  <a:pt x="11311" y="18281"/>
                </a:cubicBezTo>
                <a:lnTo>
                  <a:pt x="11510" y="17962"/>
                </a:lnTo>
                <a:lnTo>
                  <a:pt x="11580" y="18383"/>
                </a:lnTo>
                <a:cubicBezTo>
                  <a:pt x="11637" y="18727"/>
                  <a:pt x="11646" y="18877"/>
                  <a:pt x="11633" y="19219"/>
                </a:cubicBezTo>
                <a:cubicBezTo>
                  <a:pt x="11624" y="19448"/>
                  <a:pt x="11624" y="19667"/>
                  <a:pt x="11633" y="19706"/>
                </a:cubicBezTo>
                <a:cubicBezTo>
                  <a:pt x="11666" y="19842"/>
                  <a:pt x="11724" y="19338"/>
                  <a:pt x="11709" y="19043"/>
                </a:cubicBezTo>
                <a:cubicBezTo>
                  <a:pt x="11701" y="18881"/>
                  <a:pt x="11692" y="18572"/>
                  <a:pt x="11689" y="18353"/>
                </a:cubicBezTo>
                <a:cubicBezTo>
                  <a:pt x="11686" y="18134"/>
                  <a:pt x="11675" y="17974"/>
                  <a:pt x="11664" y="18001"/>
                </a:cubicBezTo>
                <a:cubicBezTo>
                  <a:pt x="11620" y="18115"/>
                  <a:pt x="11613" y="17785"/>
                  <a:pt x="11656" y="17652"/>
                </a:cubicBezTo>
                <a:cubicBezTo>
                  <a:pt x="11728" y="17433"/>
                  <a:pt x="11868" y="17468"/>
                  <a:pt x="11899" y="17709"/>
                </a:cubicBezTo>
                <a:cubicBezTo>
                  <a:pt x="11931" y="17958"/>
                  <a:pt x="11912" y="18047"/>
                  <a:pt x="11825" y="18053"/>
                </a:cubicBezTo>
                <a:cubicBezTo>
                  <a:pt x="11762" y="18058"/>
                  <a:pt x="11764" y="18074"/>
                  <a:pt x="11875" y="18482"/>
                </a:cubicBezTo>
                <a:cubicBezTo>
                  <a:pt x="11945" y="18736"/>
                  <a:pt x="12018" y="18911"/>
                  <a:pt x="12056" y="18911"/>
                </a:cubicBezTo>
                <a:cubicBezTo>
                  <a:pt x="12126" y="18911"/>
                  <a:pt x="12263" y="19519"/>
                  <a:pt x="12263" y="19829"/>
                </a:cubicBezTo>
                <a:cubicBezTo>
                  <a:pt x="12263" y="20121"/>
                  <a:pt x="12425" y="20335"/>
                  <a:pt x="12553" y="20212"/>
                </a:cubicBezTo>
                <a:cubicBezTo>
                  <a:pt x="12614" y="20153"/>
                  <a:pt x="12698" y="20103"/>
                  <a:pt x="12739" y="20102"/>
                </a:cubicBezTo>
                <a:cubicBezTo>
                  <a:pt x="12781" y="20100"/>
                  <a:pt x="12869" y="19995"/>
                  <a:pt x="12933" y="19865"/>
                </a:cubicBezTo>
                <a:cubicBezTo>
                  <a:pt x="13000" y="19729"/>
                  <a:pt x="13115" y="19613"/>
                  <a:pt x="13206" y="19590"/>
                </a:cubicBezTo>
                <a:cubicBezTo>
                  <a:pt x="13385" y="19545"/>
                  <a:pt x="13436" y="19491"/>
                  <a:pt x="13417" y="19365"/>
                </a:cubicBezTo>
                <a:cubicBezTo>
                  <a:pt x="13398" y="19232"/>
                  <a:pt x="13511" y="18861"/>
                  <a:pt x="13561" y="18895"/>
                </a:cubicBezTo>
                <a:cubicBezTo>
                  <a:pt x="13586" y="18911"/>
                  <a:pt x="13611" y="18827"/>
                  <a:pt x="13621" y="18699"/>
                </a:cubicBezTo>
                <a:cubicBezTo>
                  <a:pt x="13641" y="18428"/>
                  <a:pt x="13779" y="18103"/>
                  <a:pt x="13803" y="18268"/>
                </a:cubicBezTo>
                <a:cubicBezTo>
                  <a:pt x="13813" y="18329"/>
                  <a:pt x="13806" y="18448"/>
                  <a:pt x="13790" y="18532"/>
                </a:cubicBezTo>
                <a:cubicBezTo>
                  <a:pt x="13768" y="18640"/>
                  <a:pt x="13768" y="18739"/>
                  <a:pt x="13787" y="18878"/>
                </a:cubicBezTo>
                <a:cubicBezTo>
                  <a:pt x="13802" y="18985"/>
                  <a:pt x="13814" y="19032"/>
                  <a:pt x="13815" y="18980"/>
                </a:cubicBezTo>
                <a:cubicBezTo>
                  <a:pt x="13815" y="18928"/>
                  <a:pt x="13833" y="18947"/>
                  <a:pt x="13854" y="19021"/>
                </a:cubicBezTo>
                <a:cubicBezTo>
                  <a:pt x="13895" y="19165"/>
                  <a:pt x="13880" y="19197"/>
                  <a:pt x="14256" y="18100"/>
                </a:cubicBezTo>
                <a:cubicBezTo>
                  <a:pt x="14338" y="17862"/>
                  <a:pt x="14473" y="17435"/>
                  <a:pt x="14556" y="17151"/>
                </a:cubicBezTo>
                <a:cubicBezTo>
                  <a:pt x="14716" y="16607"/>
                  <a:pt x="15011" y="15887"/>
                  <a:pt x="15178" y="15631"/>
                </a:cubicBezTo>
                <a:cubicBezTo>
                  <a:pt x="15232" y="15547"/>
                  <a:pt x="15406" y="15286"/>
                  <a:pt x="15564" y="15048"/>
                </a:cubicBezTo>
                <a:cubicBezTo>
                  <a:pt x="15722" y="14810"/>
                  <a:pt x="15874" y="14565"/>
                  <a:pt x="15901" y="14504"/>
                </a:cubicBezTo>
                <a:cubicBezTo>
                  <a:pt x="15928" y="14442"/>
                  <a:pt x="16032" y="14272"/>
                  <a:pt x="16131" y="14127"/>
                </a:cubicBezTo>
                <a:cubicBezTo>
                  <a:pt x="16230" y="13982"/>
                  <a:pt x="16393" y="13716"/>
                  <a:pt x="16493" y="13533"/>
                </a:cubicBezTo>
                <a:cubicBezTo>
                  <a:pt x="16595" y="13345"/>
                  <a:pt x="16747" y="13167"/>
                  <a:pt x="16843" y="13123"/>
                </a:cubicBezTo>
                <a:cubicBezTo>
                  <a:pt x="16935" y="13081"/>
                  <a:pt x="17022" y="13020"/>
                  <a:pt x="17036" y="12986"/>
                </a:cubicBezTo>
                <a:cubicBezTo>
                  <a:pt x="17050" y="12951"/>
                  <a:pt x="17093" y="12936"/>
                  <a:pt x="17131" y="12953"/>
                </a:cubicBezTo>
                <a:cubicBezTo>
                  <a:pt x="17170" y="12970"/>
                  <a:pt x="17227" y="12923"/>
                  <a:pt x="17259" y="12851"/>
                </a:cubicBezTo>
                <a:cubicBezTo>
                  <a:pt x="17292" y="12779"/>
                  <a:pt x="17360" y="12711"/>
                  <a:pt x="17410" y="12697"/>
                </a:cubicBezTo>
                <a:cubicBezTo>
                  <a:pt x="17461" y="12684"/>
                  <a:pt x="17554" y="12635"/>
                  <a:pt x="17619" y="12590"/>
                </a:cubicBezTo>
                <a:cubicBezTo>
                  <a:pt x="17683" y="12545"/>
                  <a:pt x="17761" y="12512"/>
                  <a:pt x="17793" y="12513"/>
                </a:cubicBezTo>
                <a:cubicBezTo>
                  <a:pt x="17833" y="12514"/>
                  <a:pt x="17866" y="12406"/>
                  <a:pt x="17893" y="12188"/>
                </a:cubicBezTo>
                <a:cubicBezTo>
                  <a:pt x="17928" y="11905"/>
                  <a:pt x="17943" y="11873"/>
                  <a:pt x="18012" y="11930"/>
                </a:cubicBezTo>
                <a:cubicBezTo>
                  <a:pt x="18057" y="11968"/>
                  <a:pt x="18142" y="12210"/>
                  <a:pt x="18210" y="12496"/>
                </a:cubicBezTo>
                <a:cubicBezTo>
                  <a:pt x="18327" y="12984"/>
                  <a:pt x="18330" y="12991"/>
                  <a:pt x="18338" y="12725"/>
                </a:cubicBezTo>
                <a:cubicBezTo>
                  <a:pt x="18342" y="12574"/>
                  <a:pt x="18368" y="12365"/>
                  <a:pt x="18396" y="12260"/>
                </a:cubicBezTo>
                <a:cubicBezTo>
                  <a:pt x="18423" y="12155"/>
                  <a:pt x="18446" y="12013"/>
                  <a:pt x="18446" y="11944"/>
                </a:cubicBezTo>
                <a:cubicBezTo>
                  <a:pt x="18446" y="11875"/>
                  <a:pt x="18481" y="11712"/>
                  <a:pt x="18524" y="11581"/>
                </a:cubicBezTo>
                <a:cubicBezTo>
                  <a:pt x="18598" y="11353"/>
                  <a:pt x="18604" y="11350"/>
                  <a:pt x="18667" y="11523"/>
                </a:cubicBezTo>
                <a:cubicBezTo>
                  <a:pt x="18726" y="11684"/>
                  <a:pt x="18738" y="11685"/>
                  <a:pt x="18773" y="11542"/>
                </a:cubicBezTo>
                <a:cubicBezTo>
                  <a:pt x="18802" y="11420"/>
                  <a:pt x="18840" y="11401"/>
                  <a:pt x="18932" y="11460"/>
                </a:cubicBezTo>
                <a:cubicBezTo>
                  <a:pt x="19024" y="11518"/>
                  <a:pt x="19087" y="11489"/>
                  <a:pt x="19187" y="11333"/>
                </a:cubicBezTo>
                <a:cubicBezTo>
                  <a:pt x="19260" y="11220"/>
                  <a:pt x="19336" y="11153"/>
                  <a:pt x="19358" y="11188"/>
                </a:cubicBezTo>
                <a:cubicBezTo>
                  <a:pt x="19380" y="11223"/>
                  <a:pt x="19404" y="11179"/>
                  <a:pt x="19412" y="11083"/>
                </a:cubicBezTo>
                <a:cubicBezTo>
                  <a:pt x="19422" y="10982"/>
                  <a:pt x="19459" y="10915"/>
                  <a:pt x="19506" y="10915"/>
                </a:cubicBezTo>
                <a:cubicBezTo>
                  <a:pt x="19549" y="10915"/>
                  <a:pt x="19585" y="10867"/>
                  <a:pt x="19585" y="10811"/>
                </a:cubicBezTo>
                <a:cubicBezTo>
                  <a:pt x="19585" y="10583"/>
                  <a:pt x="19743" y="9747"/>
                  <a:pt x="19798" y="9686"/>
                </a:cubicBezTo>
                <a:cubicBezTo>
                  <a:pt x="19874" y="9602"/>
                  <a:pt x="19928" y="9896"/>
                  <a:pt x="19910" y="10289"/>
                </a:cubicBezTo>
                <a:cubicBezTo>
                  <a:pt x="19903" y="10450"/>
                  <a:pt x="19907" y="10609"/>
                  <a:pt x="19921" y="10643"/>
                </a:cubicBezTo>
                <a:cubicBezTo>
                  <a:pt x="19934" y="10677"/>
                  <a:pt x="19941" y="10868"/>
                  <a:pt x="19938" y="11067"/>
                </a:cubicBezTo>
                <a:lnTo>
                  <a:pt x="19931" y="11427"/>
                </a:lnTo>
                <a:lnTo>
                  <a:pt x="20009" y="11292"/>
                </a:lnTo>
                <a:cubicBezTo>
                  <a:pt x="20058" y="11206"/>
                  <a:pt x="20103" y="11190"/>
                  <a:pt x="20132" y="11251"/>
                </a:cubicBezTo>
                <a:cubicBezTo>
                  <a:pt x="20158" y="11304"/>
                  <a:pt x="20204" y="11397"/>
                  <a:pt x="20234" y="11460"/>
                </a:cubicBezTo>
                <a:cubicBezTo>
                  <a:pt x="20272" y="11542"/>
                  <a:pt x="20297" y="11540"/>
                  <a:pt x="20322" y="11452"/>
                </a:cubicBezTo>
                <a:cubicBezTo>
                  <a:pt x="20360" y="11320"/>
                  <a:pt x="20412" y="11395"/>
                  <a:pt x="20412" y="11581"/>
                </a:cubicBezTo>
                <a:cubicBezTo>
                  <a:pt x="20412" y="11692"/>
                  <a:pt x="20358" y="12009"/>
                  <a:pt x="20224" y="12689"/>
                </a:cubicBezTo>
                <a:lnTo>
                  <a:pt x="20153" y="13052"/>
                </a:lnTo>
                <a:lnTo>
                  <a:pt x="20221" y="13236"/>
                </a:lnTo>
                <a:cubicBezTo>
                  <a:pt x="20298" y="13447"/>
                  <a:pt x="20526" y="13482"/>
                  <a:pt x="20581" y="13291"/>
                </a:cubicBezTo>
                <a:cubicBezTo>
                  <a:pt x="20630" y="13120"/>
                  <a:pt x="20615" y="12271"/>
                  <a:pt x="20557" y="12004"/>
                </a:cubicBezTo>
                <a:cubicBezTo>
                  <a:pt x="20484" y="11667"/>
                  <a:pt x="20529" y="11527"/>
                  <a:pt x="20681" y="11617"/>
                </a:cubicBezTo>
                <a:cubicBezTo>
                  <a:pt x="20754" y="11660"/>
                  <a:pt x="20877" y="11710"/>
                  <a:pt x="20956" y="11727"/>
                </a:cubicBezTo>
                <a:cubicBezTo>
                  <a:pt x="21158" y="11770"/>
                  <a:pt x="21265" y="11870"/>
                  <a:pt x="21379" y="12125"/>
                </a:cubicBezTo>
                <a:lnTo>
                  <a:pt x="21479" y="12348"/>
                </a:lnTo>
                <a:lnTo>
                  <a:pt x="21540" y="12037"/>
                </a:lnTo>
                <a:lnTo>
                  <a:pt x="21600" y="11727"/>
                </a:lnTo>
                <a:cubicBezTo>
                  <a:pt x="21597" y="4697"/>
                  <a:pt x="21588" y="3134"/>
                  <a:pt x="21565" y="3134"/>
                </a:cubicBezTo>
                <a:cubicBezTo>
                  <a:pt x="21545" y="3134"/>
                  <a:pt x="21520" y="3185"/>
                  <a:pt x="21511" y="3247"/>
                </a:cubicBezTo>
                <a:cubicBezTo>
                  <a:pt x="21500" y="3325"/>
                  <a:pt x="21483" y="3320"/>
                  <a:pt x="21458" y="3233"/>
                </a:cubicBezTo>
                <a:cubicBezTo>
                  <a:pt x="21435" y="3153"/>
                  <a:pt x="21366" y="3128"/>
                  <a:pt x="21273" y="3162"/>
                </a:cubicBezTo>
                <a:cubicBezTo>
                  <a:pt x="21166" y="3200"/>
                  <a:pt x="21102" y="3165"/>
                  <a:pt x="21046" y="3041"/>
                </a:cubicBezTo>
                <a:cubicBezTo>
                  <a:pt x="21004" y="2946"/>
                  <a:pt x="20882" y="2767"/>
                  <a:pt x="20777" y="2645"/>
                </a:cubicBezTo>
                <a:cubicBezTo>
                  <a:pt x="20594" y="2432"/>
                  <a:pt x="20584" y="2405"/>
                  <a:pt x="20551" y="2007"/>
                </a:cubicBezTo>
                <a:cubicBezTo>
                  <a:pt x="20496" y="1352"/>
                  <a:pt x="20474" y="1286"/>
                  <a:pt x="20299" y="1292"/>
                </a:cubicBezTo>
                <a:cubicBezTo>
                  <a:pt x="20212" y="1296"/>
                  <a:pt x="19950" y="1270"/>
                  <a:pt x="19718" y="1235"/>
                </a:cubicBezTo>
                <a:cubicBezTo>
                  <a:pt x="19396" y="1185"/>
                  <a:pt x="19276" y="1202"/>
                  <a:pt x="19214" y="1312"/>
                </a:cubicBezTo>
                <a:cubicBezTo>
                  <a:pt x="19155" y="1414"/>
                  <a:pt x="19014" y="1451"/>
                  <a:pt x="18719" y="1435"/>
                </a:cubicBezTo>
                <a:cubicBezTo>
                  <a:pt x="18348" y="1415"/>
                  <a:pt x="18297" y="1431"/>
                  <a:pt x="18220" y="1622"/>
                </a:cubicBezTo>
                <a:cubicBezTo>
                  <a:pt x="18172" y="1739"/>
                  <a:pt x="18087" y="1837"/>
                  <a:pt x="18031" y="1837"/>
                </a:cubicBezTo>
                <a:cubicBezTo>
                  <a:pt x="17946" y="1837"/>
                  <a:pt x="17928" y="1878"/>
                  <a:pt x="17920" y="2081"/>
                </a:cubicBezTo>
                <a:cubicBezTo>
                  <a:pt x="17894" y="2692"/>
                  <a:pt x="17907" y="3014"/>
                  <a:pt x="17966" y="3261"/>
                </a:cubicBezTo>
                <a:cubicBezTo>
                  <a:pt x="18000" y="3401"/>
                  <a:pt x="18031" y="3680"/>
                  <a:pt x="18036" y="3880"/>
                </a:cubicBezTo>
                <a:cubicBezTo>
                  <a:pt x="18045" y="4225"/>
                  <a:pt x="18039" y="4254"/>
                  <a:pt x="17910" y="4490"/>
                </a:cubicBezTo>
                <a:lnTo>
                  <a:pt x="17776" y="4740"/>
                </a:lnTo>
                <a:lnTo>
                  <a:pt x="17697" y="4366"/>
                </a:lnTo>
                <a:cubicBezTo>
                  <a:pt x="17605" y="3932"/>
                  <a:pt x="17605" y="3923"/>
                  <a:pt x="17659" y="3470"/>
                </a:cubicBezTo>
                <a:cubicBezTo>
                  <a:pt x="17699" y="3134"/>
                  <a:pt x="17698" y="3068"/>
                  <a:pt x="17644" y="2675"/>
                </a:cubicBezTo>
                <a:cubicBezTo>
                  <a:pt x="17630" y="2571"/>
                  <a:pt x="17608" y="2400"/>
                  <a:pt x="17595" y="2296"/>
                </a:cubicBezTo>
                <a:cubicBezTo>
                  <a:pt x="17579" y="2161"/>
                  <a:pt x="17547" y="2117"/>
                  <a:pt x="17486" y="2139"/>
                </a:cubicBezTo>
                <a:cubicBezTo>
                  <a:pt x="17438" y="2156"/>
                  <a:pt x="17362" y="2083"/>
                  <a:pt x="17316" y="1980"/>
                </a:cubicBezTo>
                <a:cubicBezTo>
                  <a:pt x="17213" y="1748"/>
                  <a:pt x="17177" y="1862"/>
                  <a:pt x="17250" y="2189"/>
                </a:cubicBezTo>
                <a:cubicBezTo>
                  <a:pt x="17321" y="2503"/>
                  <a:pt x="17285" y="2810"/>
                  <a:pt x="17179" y="2810"/>
                </a:cubicBezTo>
                <a:cubicBezTo>
                  <a:pt x="17124" y="2810"/>
                  <a:pt x="17092" y="2728"/>
                  <a:pt x="17061" y="2508"/>
                </a:cubicBezTo>
                <a:cubicBezTo>
                  <a:pt x="17037" y="2341"/>
                  <a:pt x="16988" y="2132"/>
                  <a:pt x="16950" y="2043"/>
                </a:cubicBezTo>
                <a:cubicBezTo>
                  <a:pt x="16887" y="1895"/>
                  <a:pt x="16868" y="1899"/>
                  <a:pt x="16739" y="2101"/>
                </a:cubicBezTo>
                <a:cubicBezTo>
                  <a:pt x="16567" y="2370"/>
                  <a:pt x="16221" y="3745"/>
                  <a:pt x="16221" y="4157"/>
                </a:cubicBezTo>
                <a:cubicBezTo>
                  <a:pt x="16221" y="4234"/>
                  <a:pt x="16199" y="4362"/>
                  <a:pt x="16172" y="4443"/>
                </a:cubicBezTo>
                <a:cubicBezTo>
                  <a:pt x="16145" y="4525"/>
                  <a:pt x="16114" y="4752"/>
                  <a:pt x="16105" y="4944"/>
                </a:cubicBezTo>
                <a:cubicBezTo>
                  <a:pt x="16091" y="5228"/>
                  <a:pt x="16099" y="5335"/>
                  <a:pt x="16151" y="5535"/>
                </a:cubicBezTo>
                <a:cubicBezTo>
                  <a:pt x="16283" y="6049"/>
                  <a:pt x="16264" y="6320"/>
                  <a:pt x="16065" y="6747"/>
                </a:cubicBezTo>
                <a:cubicBezTo>
                  <a:pt x="15978" y="6932"/>
                  <a:pt x="15967" y="6931"/>
                  <a:pt x="15890" y="6764"/>
                </a:cubicBezTo>
                <a:cubicBezTo>
                  <a:pt x="15808" y="6587"/>
                  <a:pt x="15808" y="6587"/>
                  <a:pt x="15808" y="6852"/>
                </a:cubicBezTo>
                <a:cubicBezTo>
                  <a:pt x="15808" y="6998"/>
                  <a:pt x="15819" y="7150"/>
                  <a:pt x="15833" y="7187"/>
                </a:cubicBezTo>
                <a:cubicBezTo>
                  <a:pt x="15870" y="7281"/>
                  <a:pt x="15865" y="7733"/>
                  <a:pt x="15827" y="7864"/>
                </a:cubicBezTo>
                <a:cubicBezTo>
                  <a:pt x="15783" y="8012"/>
                  <a:pt x="15706" y="7871"/>
                  <a:pt x="15616" y="7476"/>
                </a:cubicBezTo>
                <a:cubicBezTo>
                  <a:pt x="15549" y="7177"/>
                  <a:pt x="15543" y="7092"/>
                  <a:pt x="15554" y="6552"/>
                </a:cubicBezTo>
                <a:cubicBezTo>
                  <a:pt x="15569" y="5791"/>
                  <a:pt x="15603" y="5620"/>
                  <a:pt x="15743" y="5620"/>
                </a:cubicBezTo>
                <a:cubicBezTo>
                  <a:pt x="15886" y="5620"/>
                  <a:pt x="15931" y="5413"/>
                  <a:pt x="15871" y="5032"/>
                </a:cubicBezTo>
                <a:cubicBezTo>
                  <a:pt x="15847" y="4879"/>
                  <a:pt x="15834" y="4683"/>
                  <a:pt x="15842" y="4594"/>
                </a:cubicBezTo>
                <a:cubicBezTo>
                  <a:pt x="15851" y="4499"/>
                  <a:pt x="15836" y="4387"/>
                  <a:pt x="15806" y="4319"/>
                </a:cubicBezTo>
                <a:cubicBezTo>
                  <a:pt x="15748" y="4189"/>
                  <a:pt x="15741" y="3787"/>
                  <a:pt x="15786" y="3231"/>
                </a:cubicBezTo>
                <a:cubicBezTo>
                  <a:pt x="15824" y="2766"/>
                  <a:pt x="16079" y="1684"/>
                  <a:pt x="16132" y="1768"/>
                </a:cubicBezTo>
                <a:cubicBezTo>
                  <a:pt x="16153" y="1801"/>
                  <a:pt x="16170" y="1790"/>
                  <a:pt x="16170" y="1740"/>
                </a:cubicBezTo>
                <a:cubicBezTo>
                  <a:pt x="16170" y="1691"/>
                  <a:pt x="16209" y="1533"/>
                  <a:pt x="16258" y="1394"/>
                </a:cubicBezTo>
                <a:cubicBezTo>
                  <a:pt x="16307" y="1255"/>
                  <a:pt x="16341" y="1104"/>
                  <a:pt x="16334" y="1059"/>
                </a:cubicBezTo>
                <a:cubicBezTo>
                  <a:pt x="16315" y="926"/>
                  <a:pt x="16375" y="539"/>
                  <a:pt x="16415" y="539"/>
                </a:cubicBezTo>
                <a:cubicBezTo>
                  <a:pt x="16435" y="539"/>
                  <a:pt x="16483" y="418"/>
                  <a:pt x="16521" y="269"/>
                </a:cubicBezTo>
                <a:lnTo>
                  <a:pt x="16591" y="0"/>
                </a:lnTo>
                <a:lnTo>
                  <a:pt x="16524" y="0"/>
                </a:lnTo>
                <a:close/>
                <a:moveTo>
                  <a:pt x="15988" y="3891"/>
                </a:moveTo>
                <a:cubicBezTo>
                  <a:pt x="15974" y="3891"/>
                  <a:pt x="15963" y="3938"/>
                  <a:pt x="15963" y="3998"/>
                </a:cubicBezTo>
                <a:cubicBezTo>
                  <a:pt x="15963" y="4057"/>
                  <a:pt x="15974" y="4108"/>
                  <a:pt x="15988" y="4108"/>
                </a:cubicBezTo>
                <a:cubicBezTo>
                  <a:pt x="16003" y="4108"/>
                  <a:pt x="16014" y="4057"/>
                  <a:pt x="16014" y="3998"/>
                </a:cubicBezTo>
                <a:cubicBezTo>
                  <a:pt x="16014" y="3938"/>
                  <a:pt x="16003" y="3891"/>
                  <a:pt x="15988" y="3891"/>
                </a:cubicBezTo>
                <a:close/>
                <a:moveTo>
                  <a:pt x="19704" y="10847"/>
                </a:moveTo>
                <a:cubicBezTo>
                  <a:pt x="19699" y="10845"/>
                  <a:pt x="19695" y="10850"/>
                  <a:pt x="19692" y="10860"/>
                </a:cubicBezTo>
                <a:cubicBezTo>
                  <a:pt x="19683" y="10901"/>
                  <a:pt x="19708" y="11050"/>
                  <a:pt x="19748" y="11193"/>
                </a:cubicBezTo>
                <a:cubicBezTo>
                  <a:pt x="19826" y="11476"/>
                  <a:pt x="19875" y="11535"/>
                  <a:pt x="19854" y="11320"/>
                </a:cubicBezTo>
                <a:cubicBezTo>
                  <a:pt x="19837" y="11145"/>
                  <a:pt x="19742" y="10858"/>
                  <a:pt x="19704" y="10847"/>
                </a:cubicBezTo>
                <a:close/>
                <a:moveTo>
                  <a:pt x="18305" y="13868"/>
                </a:moveTo>
                <a:cubicBezTo>
                  <a:pt x="18284" y="13868"/>
                  <a:pt x="18273" y="13910"/>
                  <a:pt x="18281" y="13959"/>
                </a:cubicBezTo>
                <a:cubicBezTo>
                  <a:pt x="18288" y="14009"/>
                  <a:pt x="18305" y="14047"/>
                  <a:pt x="18318" y="14047"/>
                </a:cubicBezTo>
                <a:cubicBezTo>
                  <a:pt x="18332" y="14047"/>
                  <a:pt x="18343" y="14009"/>
                  <a:pt x="18343" y="13959"/>
                </a:cubicBezTo>
                <a:cubicBezTo>
                  <a:pt x="18343" y="13910"/>
                  <a:pt x="18326" y="13868"/>
                  <a:pt x="18305" y="13868"/>
                </a:cubicBezTo>
                <a:close/>
                <a:moveTo>
                  <a:pt x="19000" y="13890"/>
                </a:moveTo>
                <a:cubicBezTo>
                  <a:pt x="18997" y="13905"/>
                  <a:pt x="18992" y="13982"/>
                  <a:pt x="18986" y="14132"/>
                </a:cubicBezTo>
                <a:cubicBezTo>
                  <a:pt x="18978" y="14347"/>
                  <a:pt x="18982" y="14448"/>
                  <a:pt x="18996" y="14388"/>
                </a:cubicBezTo>
                <a:cubicBezTo>
                  <a:pt x="19009" y="14334"/>
                  <a:pt x="19015" y="14174"/>
                  <a:pt x="19010" y="14033"/>
                </a:cubicBezTo>
                <a:cubicBezTo>
                  <a:pt x="19006" y="13925"/>
                  <a:pt x="19003" y="13876"/>
                  <a:pt x="19000" y="13890"/>
                </a:cubicBezTo>
                <a:close/>
                <a:moveTo>
                  <a:pt x="17554" y="16599"/>
                </a:moveTo>
                <a:cubicBezTo>
                  <a:pt x="17548" y="16594"/>
                  <a:pt x="17540" y="16596"/>
                  <a:pt x="17531" y="16601"/>
                </a:cubicBezTo>
                <a:cubicBezTo>
                  <a:pt x="17519" y="16608"/>
                  <a:pt x="17505" y="16623"/>
                  <a:pt x="17486" y="16645"/>
                </a:cubicBezTo>
                <a:cubicBezTo>
                  <a:pt x="17398" y="16751"/>
                  <a:pt x="17308" y="17040"/>
                  <a:pt x="17308" y="17215"/>
                </a:cubicBezTo>
                <a:cubicBezTo>
                  <a:pt x="17308" y="17273"/>
                  <a:pt x="17328" y="17386"/>
                  <a:pt x="17353" y="17465"/>
                </a:cubicBezTo>
                <a:cubicBezTo>
                  <a:pt x="17422" y="17685"/>
                  <a:pt x="17500" y="17643"/>
                  <a:pt x="17567" y="17347"/>
                </a:cubicBezTo>
                <a:cubicBezTo>
                  <a:pt x="17618" y="17118"/>
                  <a:pt x="17623" y="17036"/>
                  <a:pt x="17598" y="16810"/>
                </a:cubicBezTo>
                <a:cubicBezTo>
                  <a:pt x="17584" y="16677"/>
                  <a:pt x="17573" y="16613"/>
                  <a:pt x="17554" y="16599"/>
                </a:cubicBezTo>
                <a:close/>
                <a:moveTo>
                  <a:pt x="6397" y="19521"/>
                </a:moveTo>
                <a:cubicBezTo>
                  <a:pt x="6364" y="19545"/>
                  <a:pt x="6340" y="19745"/>
                  <a:pt x="6325" y="20118"/>
                </a:cubicBezTo>
                <a:cubicBezTo>
                  <a:pt x="6312" y="20443"/>
                  <a:pt x="6319" y="20647"/>
                  <a:pt x="6355" y="20921"/>
                </a:cubicBezTo>
                <a:cubicBezTo>
                  <a:pt x="6381" y="21123"/>
                  <a:pt x="6415" y="21289"/>
                  <a:pt x="6431" y="21289"/>
                </a:cubicBezTo>
                <a:cubicBezTo>
                  <a:pt x="6499" y="21289"/>
                  <a:pt x="6768" y="20838"/>
                  <a:pt x="6798" y="20673"/>
                </a:cubicBezTo>
                <a:cubicBezTo>
                  <a:pt x="6816" y="20574"/>
                  <a:pt x="6830" y="20366"/>
                  <a:pt x="6829" y="20214"/>
                </a:cubicBezTo>
                <a:cubicBezTo>
                  <a:pt x="6829" y="19952"/>
                  <a:pt x="6824" y="19962"/>
                  <a:pt x="6735" y="20407"/>
                </a:cubicBezTo>
                <a:cubicBezTo>
                  <a:pt x="6613" y="21013"/>
                  <a:pt x="6554" y="21107"/>
                  <a:pt x="6462" y="20836"/>
                </a:cubicBezTo>
                <a:cubicBezTo>
                  <a:pt x="6373" y="20574"/>
                  <a:pt x="6372" y="20394"/>
                  <a:pt x="6457" y="20115"/>
                </a:cubicBezTo>
                <a:lnTo>
                  <a:pt x="6523" y="19898"/>
                </a:lnTo>
                <a:lnTo>
                  <a:pt x="6468" y="19667"/>
                </a:lnTo>
                <a:cubicBezTo>
                  <a:pt x="6441" y="19556"/>
                  <a:pt x="6417" y="19507"/>
                  <a:pt x="6397" y="19521"/>
                </a:cubicBezTo>
                <a:close/>
                <a:moveTo>
                  <a:pt x="11136" y="19937"/>
                </a:moveTo>
                <a:cubicBezTo>
                  <a:pt x="11126" y="19942"/>
                  <a:pt x="11113" y="19960"/>
                  <a:pt x="11099" y="19992"/>
                </a:cubicBezTo>
                <a:cubicBezTo>
                  <a:pt x="11056" y="20087"/>
                  <a:pt x="11052" y="20140"/>
                  <a:pt x="11078" y="20310"/>
                </a:cubicBezTo>
                <a:cubicBezTo>
                  <a:pt x="11115" y="20556"/>
                  <a:pt x="11074" y="20817"/>
                  <a:pt x="10971" y="20990"/>
                </a:cubicBezTo>
                <a:lnTo>
                  <a:pt x="10905" y="21100"/>
                </a:lnTo>
                <a:lnTo>
                  <a:pt x="10982" y="21245"/>
                </a:lnTo>
                <a:cubicBezTo>
                  <a:pt x="11086" y="21438"/>
                  <a:pt x="11082" y="21442"/>
                  <a:pt x="11148" y="21069"/>
                </a:cubicBezTo>
                <a:cubicBezTo>
                  <a:pt x="11190" y="20831"/>
                  <a:pt x="11200" y="20674"/>
                  <a:pt x="11185" y="20500"/>
                </a:cubicBezTo>
                <a:cubicBezTo>
                  <a:pt x="11174" y="20369"/>
                  <a:pt x="11163" y="20213"/>
                  <a:pt x="11161" y="20154"/>
                </a:cubicBezTo>
                <a:cubicBezTo>
                  <a:pt x="11158" y="20094"/>
                  <a:pt x="11155" y="20008"/>
                  <a:pt x="11153" y="19961"/>
                </a:cubicBezTo>
                <a:cubicBezTo>
                  <a:pt x="11153" y="19938"/>
                  <a:pt x="11146" y="19931"/>
                  <a:pt x="11136" y="19937"/>
                </a:cubicBezTo>
                <a:close/>
                <a:moveTo>
                  <a:pt x="11628" y="19950"/>
                </a:moveTo>
                <a:cubicBezTo>
                  <a:pt x="11621" y="19940"/>
                  <a:pt x="11608" y="19941"/>
                  <a:pt x="11592" y="19959"/>
                </a:cubicBezTo>
                <a:cubicBezTo>
                  <a:pt x="11563" y="19990"/>
                  <a:pt x="11546" y="20062"/>
                  <a:pt x="11555" y="20118"/>
                </a:cubicBezTo>
                <a:cubicBezTo>
                  <a:pt x="11573" y="20243"/>
                  <a:pt x="11622" y="20184"/>
                  <a:pt x="11635" y="20022"/>
                </a:cubicBezTo>
                <a:cubicBezTo>
                  <a:pt x="11638" y="19985"/>
                  <a:pt x="11636" y="19961"/>
                  <a:pt x="11628" y="19950"/>
                </a:cubicBezTo>
                <a:close/>
                <a:moveTo>
                  <a:pt x="10772" y="20467"/>
                </a:moveTo>
                <a:cubicBezTo>
                  <a:pt x="10769" y="20467"/>
                  <a:pt x="10766" y="20472"/>
                  <a:pt x="10762" y="20481"/>
                </a:cubicBezTo>
                <a:cubicBezTo>
                  <a:pt x="10748" y="20518"/>
                  <a:pt x="10742" y="20593"/>
                  <a:pt x="10750" y="20649"/>
                </a:cubicBezTo>
                <a:cubicBezTo>
                  <a:pt x="10773" y="20799"/>
                  <a:pt x="10788" y="20770"/>
                  <a:pt x="10788" y="20580"/>
                </a:cubicBezTo>
                <a:cubicBezTo>
                  <a:pt x="10788" y="20510"/>
                  <a:pt x="10781" y="20469"/>
                  <a:pt x="10772" y="20467"/>
                </a:cubicBezTo>
                <a:close/>
                <a:moveTo>
                  <a:pt x="11434" y="21309"/>
                </a:moveTo>
                <a:cubicBezTo>
                  <a:pt x="11379" y="21303"/>
                  <a:pt x="11355" y="21432"/>
                  <a:pt x="11363" y="21600"/>
                </a:cubicBezTo>
                <a:lnTo>
                  <a:pt x="11535" y="21600"/>
                </a:lnTo>
                <a:cubicBezTo>
                  <a:pt x="11530" y="21466"/>
                  <a:pt x="11511" y="21373"/>
                  <a:pt x="11476" y="21336"/>
                </a:cubicBezTo>
                <a:cubicBezTo>
                  <a:pt x="11460" y="21320"/>
                  <a:pt x="11446" y="21310"/>
                  <a:pt x="11434" y="21309"/>
                </a:cubicBezTo>
                <a:close/>
                <a:moveTo>
                  <a:pt x="6687" y="21342"/>
                </a:moveTo>
                <a:cubicBezTo>
                  <a:pt x="6683" y="21334"/>
                  <a:pt x="6675" y="21337"/>
                  <a:pt x="6664" y="21355"/>
                </a:cubicBezTo>
                <a:cubicBezTo>
                  <a:pt x="6642" y="21391"/>
                  <a:pt x="6624" y="21439"/>
                  <a:pt x="6624" y="21463"/>
                </a:cubicBezTo>
                <a:cubicBezTo>
                  <a:pt x="6624" y="21550"/>
                  <a:pt x="6672" y="21502"/>
                  <a:pt x="6687" y="21399"/>
                </a:cubicBezTo>
                <a:cubicBezTo>
                  <a:pt x="6692" y="21369"/>
                  <a:pt x="6692" y="21349"/>
                  <a:pt x="6687" y="21342"/>
                </a:cubicBezTo>
                <a:close/>
              </a:path>
            </a:pathLst>
          </a:custGeom>
          <a:ln w="12700">
            <a:miter lim="400000"/>
          </a:ln>
          <a:effectLst>
            <a:outerShdw sx="100000" sy="100000" kx="0" ky="0" algn="b" rotWithShape="0" blurRad="317500" dist="212909" dir="2378758">
              <a:srgbClr val="000000">
                <a:alpha val="98642"/>
              </a:srgbClr>
            </a:outerShdw>
          </a:effectLst>
        </p:spPr>
      </p:pic>
      <p:pic>
        <p:nvPicPr>
          <p:cNvPr id="271" name="Image" descr="Image"/>
          <p:cNvPicPr>
            <a:picLocks noChangeAspect="1"/>
          </p:cNvPicPr>
          <p:nvPr/>
        </p:nvPicPr>
        <p:blipFill>
          <a:blip r:embed="rId3">
            <a:extLst/>
          </a:blip>
          <a:srcRect l="13039" t="0" r="13039" b="0"/>
          <a:stretch>
            <a:fillRect/>
          </a:stretch>
        </p:blipFill>
        <p:spPr>
          <a:xfrm>
            <a:off x="37504" y="2501612"/>
            <a:ext cx="13133156" cy="7302052"/>
          </a:xfrm>
          <a:prstGeom prst="rect">
            <a:avLst/>
          </a:prstGeom>
          <a:ln w="12700">
            <a:miter lim="400000"/>
          </a:ln>
          <a:effectLst>
            <a:outerShdw sx="100000" sy="100000" kx="0" ky="0" algn="b" rotWithShape="0" blurRad="317500" dist="212909" dir="2378758">
              <a:srgbClr val="000000">
                <a:alpha val="98642"/>
              </a:srgbClr>
            </a:outerShdw>
          </a:effectLst>
        </p:spPr>
      </p:pic>
      <p:sp>
        <p:nvSpPr>
          <p:cNvPr id="272"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5"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96"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97"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pic>
        <p:nvPicPr>
          <p:cNvPr id="398" name="Image" descr="Image"/>
          <p:cNvPicPr>
            <a:picLocks noChangeAspect="1"/>
          </p:cNvPicPr>
          <p:nvPr/>
        </p:nvPicPr>
        <p:blipFill>
          <a:blip r:embed="rId4">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
        <p:nvSpPr>
          <p:cNvPr id="399" name="To be saved? — Mark 16:16; 1 Pet 3:21…"/>
          <p:cNvSpPr txBox="1"/>
          <p:nvPr/>
        </p:nvSpPr>
        <p:spPr>
          <a:xfrm>
            <a:off x="3802887" y="3567396"/>
            <a:ext cx="8994256" cy="18034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76000"/>
              <a:buBlip>
                <a:blip r:embed="rId5"/>
              </a:buBlip>
              <a:defRPr sz="3400">
                <a:latin typeface="Century Gothic"/>
                <a:ea typeface="Century Gothic"/>
                <a:cs typeface="Century Gothic"/>
                <a:sym typeface="Century Gothic"/>
              </a:defRPr>
            </a:pPr>
            <a:r>
              <a:t>To be saved? — Mark 16:16; 1 Pet 3:21</a:t>
            </a:r>
          </a:p>
          <a:p>
            <a:pPr marL="685800" indent="-685800" algn="l">
              <a:spcBef>
                <a:spcPts val="1100"/>
              </a:spcBef>
              <a:buSzPct val="76000"/>
              <a:buBlip>
                <a:blip r:embed="rId5"/>
              </a:buBlip>
              <a:defRPr sz="3400">
                <a:latin typeface="Century Gothic"/>
                <a:ea typeface="Century Gothic"/>
                <a:cs typeface="Century Gothic"/>
                <a:sym typeface="Century Gothic"/>
              </a:defRPr>
            </a:pPr>
            <a:r>
              <a:t>For, (unto), the remission of sins — Acts 2:38; 22:16; cf. Mat 26:28</a:t>
            </a:r>
          </a:p>
        </p:txBody>
      </p:sp>
      <p:sp>
        <p:nvSpPr>
          <p:cNvPr id="400" name="Rectangle 3"/>
          <p:cNvSpPr txBox="1"/>
          <p:nvPr/>
        </p:nvSpPr>
        <p:spPr>
          <a:xfrm>
            <a:off x="1298296" y="5899573"/>
            <a:ext cx="11373354" cy="3260152"/>
          </a:xfrm>
          <a:prstGeom prst="rect">
            <a:avLst/>
          </a:prstGeom>
          <a:solidFill>
            <a:srgbClr val="C9C9C9"/>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Ceslas Spicq  </a:t>
            </a:r>
            <a:r>
              <a:rPr>
                <a:solidFill>
                  <a:srgbClr val="FFFFFF"/>
                </a:solidFill>
                <a:latin typeface="Tahoma"/>
                <a:ea typeface="Tahoma"/>
                <a:cs typeface="Tahoma"/>
                <a:sym typeface="Tahoma"/>
              </a:rPr>
              <a:t> </a:t>
            </a:r>
            <a:r>
              <a:t>citing Acts 2:38 </a:t>
            </a:r>
            <a:r>
              <a:rPr>
                <a:latin typeface="Tahoma"/>
                <a:ea typeface="Tahoma"/>
                <a:cs typeface="Tahoma"/>
                <a:sym typeface="Tahoma"/>
              </a:rPr>
              <a:t>– </a:t>
            </a:r>
            <a:endParaRPr>
              <a:effectLst>
                <a:outerShdw sx="100000" sy="100000" kx="0" ky="0" algn="b" rotWithShape="0" blurRad="63500" dist="310007" dir="7680000">
                  <a:srgbClr val="000000">
                    <a:alpha val="32000"/>
                  </a:srgbClr>
                </a:outerShdw>
              </a:effectLst>
              <a:latin typeface="Tahoma"/>
              <a:ea typeface="Tahoma"/>
              <a:cs typeface="Tahoma"/>
              <a:sym typeface="Tahoma"/>
            </a:endParaRPr>
          </a:p>
          <a:p>
            <a:pPr defTabSz="1300480">
              <a:defRPr sz="3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“Water baptism is a means of realizing this conversion, and its goal – something altogether new – is a washing, ‘the remission of sins’” (Theological Lexicon of the New Testament, Peabody, MA: Hendrickson, 1994, Vol. 1, 242).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4"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405"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406"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pic>
        <p:nvPicPr>
          <p:cNvPr id="407" name="Image" descr="Image"/>
          <p:cNvPicPr>
            <a:picLocks noChangeAspect="1"/>
          </p:cNvPicPr>
          <p:nvPr/>
        </p:nvPicPr>
        <p:blipFill>
          <a:blip r:embed="rId4">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
        <p:nvSpPr>
          <p:cNvPr id="408" name="To be saved? — Mark 16:16; 1 Pet 3:21…"/>
          <p:cNvSpPr txBox="1"/>
          <p:nvPr/>
        </p:nvSpPr>
        <p:spPr>
          <a:xfrm>
            <a:off x="3802887" y="3567396"/>
            <a:ext cx="8994256" cy="18034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76000"/>
              <a:buBlip>
                <a:blip r:embed="rId5"/>
              </a:buBlip>
              <a:defRPr sz="3400">
                <a:latin typeface="Century Gothic"/>
                <a:ea typeface="Century Gothic"/>
                <a:cs typeface="Century Gothic"/>
                <a:sym typeface="Century Gothic"/>
              </a:defRPr>
            </a:pPr>
            <a:r>
              <a:t>To be saved? — Mark 16:16; 1 Pet 3:21</a:t>
            </a:r>
          </a:p>
          <a:p>
            <a:pPr marL="685800" indent="-685800" algn="l">
              <a:spcBef>
                <a:spcPts val="1100"/>
              </a:spcBef>
              <a:buSzPct val="76000"/>
              <a:buBlip>
                <a:blip r:embed="rId5"/>
              </a:buBlip>
              <a:defRPr sz="3400">
                <a:latin typeface="Century Gothic"/>
                <a:ea typeface="Century Gothic"/>
                <a:cs typeface="Century Gothic"/>
                <a:sym typeface="Century Gothic"/>
              </a:defRPr>
            </a:pPr>
            <a:r>
              <a:t>For, (unto), the remission of sins — Acts 2:38; 22:16; cf. Mat 26:28</a:t>
            </a:r>
          </a:p>
        </p:txBody>
      </p:sp>
      <p:sp>
        <p:nvSpPr>
          <p:cNvPr id="409" name="Rectangle 3"/>
          <p:cNvSpPr txBox="1"/>
          <p:nvPr/>
        </p:nvSpPr>
        <p:spPr>
          <a:xfrm>
            <a:off x="1298296" y="5899573"/>
            <a:ext cx="11373354" cy="3406649"/>
          </a:xfrm>
          <a:prstGeom prst="rect">
            <a:avLst/>
          </a:prstGeom>
          <a:solidFill>
            <a:srgbClr val="C9C9C9"/>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9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Daniel B. Wallace —</a:t>
            </a:r>
            <a:r>
              <a:rPr sz="6100">
                <a:effectLst>
                  <a:outerShdw sx="100000" sy="100000" kx="0" ky="0" algn="b" rotWithShape="0" blurRad="63500" dist="310007" dir="7680000">
                    <a:srgbClr val="000000">
                      <a:alpha val="32000"/>
                    </a:srgbClr>
                  </a:outerShdw>
                </a:effectLst>
              </a:rPr>
              <a:t> </a:t>
            </a:r>
            <a:r>
              <a:rPr b="0"/>
              <a:t>“the “causal” use of eis in Acts 2:38 (i.e., “because of” instead of “in order to”) has been demonstrated to fail in terms of linguistic evidence </a:t>
            </a:r>
            <a:endParaRPr b="0"/>
          </a:p>
          <a:p>
            <a:pPr defTabSz="1300480">
              <a:defRPr b="1" i="1" sz="33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rPr b="0"/>
              <a:t>(Greek Grammar Beyond the Basics  p. 370)”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3"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414"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415"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pic>
        <p:nvPicPr>
          <p:cNvPr id="416" name="Image" descr="Image"/>
          <p:cNvPicPr>
            <a:picLocks noChangeAspect="1"/>
          </p:cNvPicPr>
          <p:nvPr/>
        </p:nvPicPr>
        <p:blipFill>
          <a:blip r:embed="rId4">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
        <p:nvSpPr>
          <p:cNvPr id="417" name="To be saved? — Mark 16:16; 1 Pet 3:21…"/>
          <p:cNvSpPr txBox="1"/>
          <p:nvPr/>
        </p:nvSpPr>
        <p:spPr>
          <a:xfrm>
            <a:off x="3802887" y="3567396"/>
            <a:ext cx="8994256" cy="18034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76000"/>
              <a:buBlip>
                <a:blip r:embed="rId5"/>
              </a:buBlip>
              <a:defRPr sz="3400">
                <a:latin typeface="Century Gothic"/>
                <a:ea typeface="Century Gothic"/>
                <a:cs typeface="Century Gothic"/>
                <a:sym typeface="Century Gothic"/>
              </a:defRPr>
            </a:pPr>
            <a:r>
              <a:t>To be saved? — Mark 16:16; 1 Pet 3:21</a:t>
            </a:r>
          </a:p>
          <a:p>
            <a:pPr marL="685800" indent="-685800" algn="l">
              <a:spcBef>
                <a:spcPts val="1100"/>
              </a:spcBef>
              <a:buSzPct val="76000"/>
              <a:buBlip>
                <a:blip r:embed="rId5"/>
              </a:buBlip>
              <a:defRPr sz="3400">
                <a:latin typeface="Century Gothic"/>
                <a:ea typeface="Century Gothic"/>
                <a:cs typeface="Century Gothic"/>
                <a:sym typeface="Century Gothic"/>
              </a:defRPr>
            </a:pPr>
            <a:r>
              <a:t>For, (unto), the remission of sins — Acts 2:38; 22:16; cf. Mat 26:28</a:t>
            </a:r>
          </a:p>
        </p:txBody>
      </p:sp>
      <p:pic>
        <p:nvPicPr>
          <p:cNvPr id="418" name="Picture 4" descr="Picture 4"/>
          <p:cNvPicPr>
            <a:picLocks noChangeAspect="1"/>
          </p:cNvPicPr>
          <p:nvPr/>
        </p:nvPicPr>
        <p:blipFill>
          <a:blip r:embed="rId6">
            <a:extLst/>
          </a:blip>
          <a:stretch>
            <a:fillRect/>
          </a:stretch>
        </p:blipFill>
        <p:spPr>
          <a:xfrm>
            <a:off x="704426" y="6719146"/>
            <a:ext cx="5689601" cy="2494846"/>
          </a:xfrm>
          <a:prstGeom prst="rect">
            <a:avLst/>
          </a:prstGeom>
          <a:ln w="12700">
            <a:miter lim="400000"/>
          </a:ln>
        </p:spPr>
      </p:pic>
      <p:pic>
        <p:nvPicPr>
          <p:cNvPr id="419" name="Picture 5" descr="Picture 5"/>
          <p:cNvPicPr>
            <a:picLocks noChangeAspect="1"/>
          </p:cNvPicPr>
          <p:nvPr/>
        </p:nvPicPr>
        <p:blipFill>
          <a:blip r:embed="rId6">
            <a:extLst/>
          </a:blip>
          <a:stretch>
            <a:fillRect/>
          </a:stretch>
        </p:blipFill>
        <p:spPr>
          <a:xfrm>
            <a:off x="6285653" y="6719146"/>
            <a:ext cx="5689601" cy="2494846"/>
          </a:xfrm>
          <a:prstGeom prst="rect">
            <a:avLst/>
          </a:prstGeom>
          <a:ln w="12700">
            <a:miter lim="400000"/>
          </a:ln>
        </p:spPr>
      </p:pic>
      <p:sp>
        <p:nvSpPr>
          <p:cNvPr id="420" name="Text Box 6"/>
          <p:cNvSpPr txBox="1"/>
          <p:nvPr/>
        </p:nvSpPr>
        <p:spPr>
          <a:xfrm>
            <a:off x="1679786" y="7586133"/>
            <a:ext cx="3472357" cy="8031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4400">
                <a:solidFill>
                  <a:schemeClr val="accent5">
                    <a:hueOff val="-467607"/>
                    <a:satOff val="-18937"/>
                    <a:lumOff val="-6537"/>
                  </a:schemeClr>
                </a:solidFill>
                <a:effectLst>
                  <a:outerShdw sx="100000" sy="100000" kx="0" ky="0" algn="b" rotWithShape="0" blurRad="50800" dist="39000" dir="5460000">
                    <a:srgbClr val="000000">
                      <a:alpha val="38000"/>
                    </a:srgbClr>
                  </a:outerShdw>
                </a:effectLst>
                <a:latin typeface="Tahoma"/>
                <a:ea typeface="Tahoma"/>
                <a:cs typeface="Tahoma"/>
                <a:sym typeface="Tahoma"/>
              </a:defRPr>
            </a:lvl1pPr>
          </a:lstStyle>
          <a:p>
            <a:pPr/>
            <a:r>
              <a:t>Repentance</a:t>
            </a:r>
          </a:p>
        </p:txBody>
      </p:sp>
      <p:sp>
        <p:nvSpPr>
          <p:cNvPr id="421" name="Text Box 7"/>
          <p:cNvSpPr txBox="1"/>
          <p:nvPr/>
        </p:nvSpPr>
        <p:spPr>
          <a:xfrm>
            <a:off x="7910261" y="7694507"/>
            <a:ext cx="2433611" cy="8031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b="1" sz="4400">
                <a:solidFill>
                  <a:schemeClr val="accent5">
                    <a:hueOff val="-467607"/>
                    <a:satOff val="-18937"/>
                    <a:lumOff val="-6537"/>
                  </a:schemeClr>
                </a:solidFill>
                <a:effectLst>
                  <a:outerShdw sx="100000" sy="100000" kx="0" ky="0" algn="b" rotWithShape="0" blurRad="50800" dist="39000" dir="5460000">
                    <a:srgbClr val="000000">
                      <a:alpha val="38000"/>
                    </a:srgbClr>
                  </a:outerShdw>
                </a:effectLst>
                <a:latin typeface="Tahoma"/>
                <a:ea typeface="Tahoma"/>
                <a:cs typeface="Tahoma"/>
                <a:sym typeface="Tahoma"/>
              </a:defRPr>
            </a:lvl1pPr>
          </a:lstStyle>
          <a:p>
            <a:pPr/>
            <a:r>
              <a:t>Baptism</a:t>
            </a:r>
          </a:p>
        </p:txBody>
      </p:sp>
      <p:sp>
        <p:nvSpPr>
          <p:cNvPr id="422" name="AutoShape 8"/>
          <p:cNvSpPr/>
          <p:nvPr/>
        </p:nvSpPr>
        <p:spPr>
          <a:xfrm>
            <a:off x="5459534" y="5494043"/>
            <a:ext cx="1589297" cy="1057451"/>
          </a:xfrm>
          <a:prstGeom prst="wedgeEllipseCallout">
            <a:avLst>
              <a:gd name="adj1" fmla="val 6170"/>
              <a:gd name="adj2" fmla="val 221132"/>
            </a:avLst>
          </a:prstGeom>
          <a:ln w="38100">
            <a:solidFill>
              <a:srgbClr val="FFF900"/>
            </a:solidFill>
          </a:ln>
          <a:effectLst>
            <a:outerShdw sx="100000" sy="100000" kx="0" ky="0" algn="b" rotWithShape="0" blurRad="139700" dist="90203" dir="2700000">
              <a:srgbClr val="000000">
                <a:alpha val="99280"/>
              </a:srgbClr>
            </a:outerShdw>
          </a:effectLst>
        </p:spPr>
        <p:txBody>
          <a:bodyPr lIns="65023" tIns="65023" rIns="65023" bIns="65023"/>
          <a:lstStyle/>
          <a:p>
            <a:pPr defTabSz="1300480">
              <a:defRPr sz="2400">
                <a:solidFill>
                  <a:srgbClr val="000000"/>
                </a:solidFill>
                <a:effectLst/>
                <a:latin typeface="Berlin Sans FB Demi"/>
                <a:ea typeface="Berlin Sans FB Demi"/>
                <a:cs typeface="Berlin Sans FB Demi"/>
                <a:sym typeface="Berlin Sans FB Demi"/>
              </a:defRPr>
            </a:pPr>
          </a:p>
        </p:txBody>
      </p:sp>
      <p:sp>
        <p:nvSpPr>
          <p:cNvPr id="423" name="Repent AND be baptized"/>
          <p:cNvSpPr txBox="1"/>
          <p:nvPr/>
        </p:nvSpPr>
        <p:spPr>
          <a:xfrm>
            <a:off x="1953425" y="5640878"/>
            <a:ext cx="9931259" cy="8081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700"/>
            </a:lvl1pPr>
          </a:lstStyle>
          <a:p>
            <a:pPr/>
            <a:r>
              <a:t>Repent AND be baptized</a:t>
            </a:r>
          </a:p>
        </p:txBody>
      </p:sp>
      <p:sp>
        <p:nvSpPr>
          <p:cNvPr id="424" name="AutoShape 8"/>
          <p:cNvSpPr/>
          <p:nvPr/>
        </p:nvSpPr>
        <p:spPr>
          <a:xfrm>
            <a:off x="4626086" y="7936101"/>
            <a:ext cx="3752454" cy="1774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24" y="21600"/>
                </a:moveTo>
                <a:cubicBezTo>
                  <a:pt x="1131" y="21600"/>
                  <a:pt x="0" y="19209"/>
                  <a:pt x="0" y="16262"/>
                </a:cubicBezTo>
                <a:lnTo>
                  <a:pt x="0" y="15962"/>
                </a:lnTo>
                <a:cubicBezTo>
                  <a:pt x="0" y="13014"/>
                  <a:pt x="1131" y="10624"/>
                  <a:pt x="2524" y="10624"/>
                </a:cubicBezTo>
                <a:lnTo>
                  <a:pt x="9079" y="10624"/>
                </a:lnTo>
                <a:lnTo>
                  <a:pt x="9812" y="0"/>
                </a:lnTo>
                <a:lnTo>
                  <a:pt x="11953" y="10624"/>
                </a:lnTo>
                <a:lnTo>
                  <a:pt x="19078" y="10624"/>
                </a:lnTo>
                <a:cubicBezTo>
                  <a:pt x="20472" y="10624"/>
                  <a:pt x="21600" y="13014"/>
                  <a:pt x="21600" y="15962"/>
                </a:cubicBezTo>
                <a:lnTo>
                  <a:pt x="21600" y="16262"/>
                </a:lnTo>
                <a:cubicBezTo>
                  <a:pt x="21600" y="19209"/>
                  <a:pt x="20472" y="21600"/>
                  <a:pt x="19078" y="21600"/>
                </a:cubicBezTo>
                <a:lnTo>
                  <a:pt x="2524" y="21600"/>
                </a:lnTo>
                <a:close/>
              </a:path>
            </a:pathLst>
          </a:custGeom>
          <a:ln w="38100">
            <a:solidFill>
              <a:srgbClr val="FFF900"/>
            </a:solidFill>
          </a:ln>
          <a:effectLst>
            <a:outerShdw sx="100000" sy="100000" kx="0" ky="0" algn="b" rotWithShape="0" blurRad="139700" dist="90203" dir="2700000">
              <a:srgbClr val="000000">
                <a:alpha val="99280"/>
              </a:srgbClr>
            </a:outerShdw>
          </a:effectLst>
        </p:spPr>
        <p:txBody>
          <a:bodyPr lIns="65023" tIns="65023" rIns="65023" bIns="65023"/>
          <a:lstStyle/>
          <a:p>
            <a:pPr defTabSz="1300480">
              <a:defRPr sz="2400">
                <a:solidFill>
                  <a:srgbClr val="000000"/>
                </a:solidFill>
                <a:effectLst/>
                <a:latin typeface="Berlin Sans FB Demi"/>
                <a:ea typeface="Berlin Sans FB Demi"/>
                <a:cs typeface="Berlin Sans FB Demi"/>
                <a:sym typeface="Berlin Sans FB Demi"/>
              </a:defRPr>
            </a:pPr>
          </a:p>
        </p:txBody>
      </p:sp>
      <p:sp>
        <p:nvSpPr>
          <p:cNvPr id="425" name="for the remission of sins"/>
          <p:cNvSpPr txBox="1"/>
          <p:nvPr/>
        </p:nvSpPr>
        <p:spPr>
          <a:xfrm>
            <a:off x="1536771" y="8633093"/>
            <a:ext cx="9931259" cy="1019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for the remission of sins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9"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430"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431"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pic>
        <p:nvPicPr>
          <p:cNvPr id="432" name="Image" descr="Image"/>
          <p:cNvPicPr>
            <a:picLocks noChangeAspect="1"/>
          </p:cNvPicPr>
          <p:nvPr/>
        </p:nvPicPr>
        <p:blipFill>
          <a:blip r:embed="rId4">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
        <p:nvSpPr>
          <p:cNvPr id="433" name="To be saved? — Mark 16:16; 1 Pet 3:21…"/>
          <p:cNvSpPr txBox="1"/>
          <p:nvPr/>
        </p:nvSpPr>
        <p:spPr>
          <a:xfrm>
            <a:off x="3802887" y="3567396"/>
            <a:ext cx="8994256" cy="60071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76000"/>
              <a:buBlip>
                <a:blip r:embed="rId5"/>
              </a:buBlip>
              <a:defRPr sz="3400">
                <a:latin typeface="Century Gothic"/>
                <a:ea typeface="Century Gothic"/>
                <a:cs typeface="Century Gothic"/>
                <a:sym typeface="Century Gothic"/>
              </a:defRPr>
            </a:pPr>
            <a:r>
              <a:t>To be saved? — Mark 16:16; 1 Pet 3:21</a:t>
            </a:r>
          </a:p>
          <a:p>
            <a:pPr marL="685800" indent="-685800" algn="l">
              <a:spcBef>
                <a:spcPts val="1100"/>
              </a:spcBef>
              <a:buSzPct val="76000"/>
              <a:buBlip>
                <a:blip r:embed="rId5"/>
              </a:buBlip>
              <a:defRPr sz="3400">
                <a:latin typeface="Century Gothic"/>
                <a:ea typeface="Century Gothic"/>
                <a:cs typeface="Century Gothic"/>
                <a:sym typeface="Century Gothic"/>
              </a:defRPr>
            </a:pPr>
            <a:r>
              <a:t>For, (unto), the remission of sins — Acts 2:38; 22:16; cf. Mat 26:28</a:t>
            </a:r>
          </a:p>
          <a:p>
            <a:pPr marL="685800" indent="-685800" algn="l">
              <a:spcBef>
                <a:spcPts val="1100"/>
              </a:spcBef>
              <a:buSzPct val="76000"/>
              <a:buBlip>
                <a:blip r:embed="rId5"/>
              </a:buBlip>
              <a:defRPr sz="3400">
                <a:latin typeface="Century Gothic"/>
                <a:ea typeface="Century Gothic"/>
                <a:cs typeface="Century Gothic"/>
                <a:sym typeface="Century Gothic"/>
              </a:defRPr>
            </a:pPr>
            <a:r>
              <a:t>To enter into Christ, His body — Rom. 6:3; Gal. 3:27; 1 Cor. 12:13</a:t>
            </a:r>
          </a:p>
          <a:p>
            <a:pPr marL="685800" indent="-685800" algn="l">
              <a:spcBef>
                <a:spcPts val="1100"/>
              </a:spcBef>
              <a:buSzPct val="76000"/>
              <a:buBlip>
                <a:blip r:embed="rId5"/>
              </a:buBlip>
              <a:defRPr sz="3400">
                <a:latin typeface="Century Gothic"/>
                <a:ea typeface="Century Gothic"/>
                <a:cs typeface="Century Gothic"/>
                <a:sym typeface="Century Gothic"/>
              </a:defRPr>
            </a:pPr>
            <a:r>
              <a:t>To come into contact with Jesus’ death (blood) — Rom. 6:3-5; Col 3:12</a:t>
            </a:r>
          </a:p>
          <a:p>
            <a:pPr marL="685800" indent="-685800" algn="l">
              <a:spcBef>
                <a:spcPts val="1100"/>
              </a:spcBef>
              <a:buSzPct val="76000"/>
              <a:buBlip>
                <a:blip r:embed="rId5"/>
              </a:buBlip>
              <a:defRPr sz="3400">
                <a:latin typeface="Century Gothic"/>
                <a:ea typeface="Century Gothic"/>
                <a:cs typeface="Century Gothic"/>
                <a:sym typeface="Century Gothic"/>
              </a:defRPr>
            </a:pPr>
            <a:r>
              <a:t>To become a child of God — Gal. 3:27</a:t>
            </a:r>
          </a:p>
          <a:p>
            <a:pPr marL="685800" indent="-685800" algn="l">
              <a:spcBef>
                <a:spcPts val="1100"/>
              </a:spcBef>
              <a:buSzPct val="76000"/>
              <a:buBlip>
                <a:blip r:embed="rId5"/>
              </a:buBlip>
              <a:defRPr sz="3400">
                <a:latin typeface="Century Gothic"/>
                <a:ea typeface="Century Gothic"/>
                <a:cs typeface="Century Gothic"/>
                <a:sym typeface="Century Gothic"/>
              </a:defRPr>
            </a:pPr>
            <a:r>
              <a:t>An appeal to God for a good conscience — 1 Pet 3:21; Acts 22:16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3">
                                            <p:txEl>
                                              <p:pRg st="3" end="3"/>
                                            </p:txEl>
                                          </p:spTgt>
                                        </p:tgtEl>
                                        <p:attrNameLst>
                                          <p:attrName>style.visibility</p:attrName>
                                        </p:attrNameLst>
                                      </p:cBhvr>
                                      <p:to>
                                        <p:strVal val="visible"/>
                                      </p:to>
                                    </p:set>
                                    <p:animEffect filter="wipe(left)" transition="in">
                                      <p:cBhvr>
                                        <p:cTn id="7" dur="1500"/>
                                        <p:tgtEl>
                                          <p:spTgt spid="43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3">
                                            <p:txEl>
                                              <p:pRg st="4" end="4"/>
                                            </p:txEl>
                                          </p:spTgt>
                                        </p:tgtEl>
                                        <p:attrNameLst>
                                          <p:attrName>style.visibility</p:attrName>
                                        </p:attrNameLst>
                                      </p:cBhvr>
                                      <p:to>
                                        <p:strVal val="visible"/>
                                      </p:to>
                                    </p:set>
                                    <p:animEffect filter="wipe(left)" transition="in">
                                      <p:cBhvr>
                                        <p:cTn id="12" dur="1500"/>
                                        <p:tgtEl>
                                          <p:spTgt spid="43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33">
                                            <p:txEl>
                                              <p:pRg st="5" end="5"/>
                                            </p:txEl>
                                          </p:spTgt>
                                        </p:tgtEl>
                                        <p:attrNameLst>
                                          <p:attrName>style.visibility</p:attrName>
                                        </p:attrNameLst>
                                      </p:cBhvr>
                                      <p:to>
                                        <p:strVal val="visible"/>
                                      </p:to>
                                    </p:set>
                                    <p:animEffect filter="wipe(left)" transition="in">
                                      <p:cBhvr>
                                        <p:cTn id="17" dur="1500"/>
                                        <p:tgtEl>
                                          <p:spTgt spid="43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WHY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71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WHY </a:t>
            </a:r>
            <a:r>
              <a:t>Were You Baptized?</a:t>
            </a:r>
          </a:p>
        </p:txBody>
      </p:sp>
      <p:pic>
        <p:nvPicPr>
          <p:cNvPr id="438" name="Image" descr="Image"/>
          <p:cNvPicPr>
            <a:picLocks noChangeAspect="1"/>
          </p:cNvPicPr>
          <p:nvPr/>
        </p:nvPicPr>
        <p:blipFill>
          <a:blip r:embed="rId3">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
        <p:nvSpPr>
          <p:cNvPr id="439" name="Rounded Rectangle"/>
          <p:cNvSpPr/>
          <p:nvPr/>
        </p:nvSpPr>
        <p:spPr>
          <a:xfrm>
            <a:off x="228600" y="3685929"/>
            <a:ext cx="12547601" cy="5871417"/>
          </a:xfrm>
          <a:prstGeom prst="roundRect">
            <a:avLst>
              <a:gd name="adj" fmla="val 3245"/>
            </a:avLst>
          </a:prstGeom>
          <a:solidFill>
            <a:srgbClr val="525246">
              <a:alpha val="77343"/>
            </a:srgbClr>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40" name="Image" descr="Image"/>
          <p:cNvPicPr>
            <a:picLocks noChangeAspect="0"/>
          </p:cNvPicPr>
          <p:nvPr/>
        </p:nvPicPr>
        <p:blipFill>
          <a:blip r:embed="rId4">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441"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442" name="Acts 19:1–5 (NKJV)…"/>
          <p:cNvSpPr txBox="1"/>
          <p:nvPr/>
        </p:nvSpPr>
        <p:spPr>
          <a:xfrm>
            <a:off x="193095" y="3685929"/>
            <a:ext cx="12618610" cy="599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63500" dist="63500" dir="123084">
                    <a:srgbClr val="000000"/>
                  </a:outerShdw>
                </a:effectLst>
                <a:latin typeface="Century Gothic"/>
                <a:ea typeface="Century Gothic"/>
                <a:cs typeface="Century Gothic"/>
                <a:sym typeface="Century Gothic"/>
              </a:defRPr>
            </a:pPr>
            <a:r>
              <a:t>Acts 19:1–5 (NKJV)</a:t>
            </a:r>
          </a:p>
          <a:p>
            <a:pPr defTabSz="457200">
              <a:defRPr sz="3400">
                <a:solidFill>
                  <a:srgbClr val="FFFFFF"/>
                </a:solidFill>
                <a:effectLst>
                  <a:outerShdw sx="100000" sy="100000" kx="0" ky="0" algn="b" rotWithShape="0" blurRad="63500" dist="63500" dir="123084">
                    <a:srgbClr val="000000"/>
                  </a:outerShdw>
                </a:effectLst>
                <a:latin typeface="Hoefler Text"/>
                <a:ea typeface="Hoefler Text"/>
                <a:cs typeface="Hoefler Text"/>
                <a:sym typeface="Hoefler Text"/>
              </a:defRPr>
            </a:pPr>
            <a:r>
              <a:rPr baseline="31999"/>
              <a:t>1</a:t>
            </a:r>
            <a:r>
              <a:t> And it happened, while Apollos was at Corinth, that Paul, having passed through the upper regions, came to Ephesus. And finding some disciples </a:t>
            </a:r>
            <a:r>
              <a:rPr baseline="31999"/>
              <a:t>2</a:t>
            </a:r>
            <a:r>
              <a:t> he said to them, “Did you receive the Holy Spirit when you believed?” So they said to him, “We have not so much as heard whether there is a Holy Spirit.” </a:t>
            </a:r>
            <a:r>
              <a:rPr baseline="31999"/>
              <a:t>3</a:t>
            </a:r>
            <a:r>
              <a:t> And he said to them, “Into what then were you baptized?” So they said, “Into John’s baptism.” </a:t>
            </a:r>
            <a:r>
              <a:rPr baseline="31999"/>
              <a:t>4</a:t>
            </a:r>
            <a:r>
              <a:t> Then Paul said, “John indeed baptized with a baptism of repentance, saying to the people that they should believe on Him who would come after him, that is, on Christ Jesus.” </a:t>
            </a:r>
            <a:r>
              <a:rPr baseline="31999"/>
              <a:t>5</a:t>
            </a:r>
            <a:r>
              <a:t> When they heard </a:t>
            </a:r>
            <a:r>
              <a:rPr i="1"/>
              <a:t>this,</a:t>
            </a:r>
            <a:r>
              <a:t> they were baptized in the name of the Lord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6"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447"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448" name="INTO WHAT Then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47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INTO WHAT </a:t>
            </a:r>
            <a:r>
              <a:t>Then</a:t>
            </a:r>
            <a:r>
              <a:rPr b="1"/>
              <a:t> </a:t>
            </a:r>
            <a:r>
              <a:t>Were You Baptized?</a:t>
            </a:r>
          </a:p>
        </p:txBody>
      </p:sp>
      <p:sp>
        <p:nvSpPr>
          <p:cNvPr id="449" name="5 … baptized in [eis] (into) the name of the Lord Jesus."/>
          <p:cNvSpPr txBox="1"/>
          <p:nvPr/>
        </p:nvSpPr>
        <p:spPr>
          <a:xfrm>
            <a:off x="2486109" y="3497306"/>
            <a:ext cx="992911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400">
                <a:solidFill>
                  <a:srgbClr val="FFFFFF"/>
                </a:solidFill>
                <a:effectLst>
                  <a:outerShdw sx="100000" sy="100000" kx="0" ky="0" algn="b" rotWithShape="0" blurRad="63500" dist="63500" dir="123084">
                    <a:srgbClr val="000000"/>
                  </a:outerShdw>
                </a:effectLst>
                <a:latin typeface="Hoefler Text"/>
                <a:ea typeface="Hoefler Text"/>
                <a:cs typeface="Hoefler Text"/>
                <a:sym typeface="Hoefler Text"/>
              </a:defRPr>
            </a:pPr>
            <a:r>
              <a:rPr baseline="31999"/>
              <a:t>5</a:t>
            </a:r>
            <a:r>
              <a:t> … baptized in [eis] (into) the name of the Lord Jesus.</a:t>
            </a:r>
          </a:p>
        </p:txBody>
      </p:sp>
      <p:pic>
        <p:nvPicPr>
          <p:cNvPr id="450" name="Image" descr="Image"/>
          <p:cNvPicPr>
            <a:picLocks noChangeAspect="1"/>
          </p:cNvPicPr>
          <p:nvPr/>
        </p:nvPicPr>
        <p:blipFill>
          <a:blip r:embed="rId4">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
        <p:nvSpPr>
          <p:cNvPr id="451" name="Acts 2:38 -“in [ἐπί - epi] (upon) the name of Jesus Christ” – in baptism the sinner recognizes the sacrifice and exaltation of Christ as the ground of his salvation.…"/>
          <p:cNvSpPr txBox="1"/>
          <p:nvPr/>
        </p:nvSpPr>
        <p:spPr>
          <a:xfrm>
            <a:off x="3258704" y="4160063"/>
            <a:ext cx="9538439" cy="5370315"/>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76000"/>
              <a:buBlip>
                <a:blip r:embed="rId5"/>
              </a:buBlip>
              <a:defRPr sz="3200">
                <a:solidFill>
                  <a:srgbClr val="FFFFFF"/>
                </a:solidFill>
                <a:latin typeface="Century Gothic"/>
                <a:ea typeface="Century Gothic"/>
                <a:cs typeface="Century Gothic"/>
                <a:sym typeface="Century Gothic"/>
              </a:defRPr>
            </a:pPr>
            <a:r>
              <a:t>Acts 2:38 -</a:t>
            </a:r>
            <a:r>
              <a:rPr>
                <a:solidFill>
                  <a:schemeClr val="accent4">
                    <a:hueOff val="481991"/>
                    <a:satOff val="11971"/>
                    <a:lumOff val="19007"/>
                  </a:schemeClr>
                </a:solidFill>
              </a:rPr>
              <a:t>“in [ἐπί - epi] (upon) the name of Jesus Christ”</a:t>
            </a:r>
            <a:r>
              <a:t> – in baptism the sinner recognizes the sacrifice and exaltation of Christ as the ground of his salvation.</a:t>
            </a:r>
          </a:p>
          <a:p>
            <a:pPr marL="685800" indent="-685800" algn="l">
              <a:spcBef>
                <a:spcPts val="1100"/>
              </a:spcBef>
              <a:buSzPct val="76000"/>
              <a:buBlip>
                <a:blip r:embed="rId5"/>
              </a:buBlip>
              <a:defRPr sz="3200">
                <a:solidFill>
                  <a:srgbClr val="FFFFFF"/>
                </a:solidFill>
                <a:latin typeface="Century Gothic"/>
                <a:ea typeface="Century Gothic"/>
                <a:cs typeface="Century Gothic"/>
                <a:sym typeface="Century Gothic"/>
              </a:defRPr>
            </a:pPr>
            <a:r>
              <a:t>Acts 8:16 - </a:t>
            </a:r>
            <a:r>
              <a:rPr>
                <a:solidFill>
                  <a:schemeClr val="accent4">
                    <a:hueOff val="481991"/>
                    <a:satOff val="11971"/>
                    <a:lumOff val="19007"/>
                  </a:schemeClr>
                </a:solidFill>
              </a:rPr>
              <a:t>“in [εἰς - eis] (into) the name of the Lord Jesus.</a:t>
            </a:r>
            <a:r>
              <a:t> INTO union and communion with the one Who died  – (Rom. 6:3-6)</a:t>
            </a:r>
          </a:p>
          <a:p>
            <a:pPr marL="685800" indent="-685800" algn="l">
              <a:spcBef>
                <a:spcPts val="1100"/>
              </a:spcBef>
              <a:buSzPct val="76000"/>
              <a:buBlip>
                <a:blip r:embed="rId5"/>
              </a:buBlip>
              <a:defRPr sz="3200">
                <a:solidFill>
                  <a:srgbClr val="FFFFFF"/>
                </a:solidFill>
                <a:latin typeface="Century Gothic"/>
                <a:ea typeface="Century Gothic"/>
                <a:cs typeface="Century Gothic"/>
                <a:sym typeface="Century Gothic"/>
              </a:defRPr>
            </a:pPr>
            <a:r>
              <a:t>Acts 10:48 -  </a:t>
            </a:r>
            <a:r>
              <a:rPr>
                <a:solidFill>
                  <a:schemeClr val="accent4">
                    <a:hueOff val="481991"/>
                    <a:satOff val="11971"/>
                    <a:lumOff val="19007"/>
                  </a:schemeClr>
                </a:solidFill>
              </a:rPr>
              <a:t>“In [ἐν - en] the name of the Lord” </a:t>
            </a:r>
            <a:r>
              <a:t>- in respect to the commandment of the Son of God.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1">
                                            <p:bg/>
                                          </p:spTgt>
                                        </p:tgtEl>
                                        <p:attrNameLst>
                                          <p:attrName>style.visibility</p:attrName>
                                        </p:attrNameLst>
                                      </p:cBhvr>
                                      <p:to>
                                        <p:strVal val="visible"/>
                                      </p:to>
                                    </p:set>
                                    <p:animEffect filter="fade" transition="in">
                                      <p:cBhvr>
                                        <p:cTn id="7" dur="1500"/>
                                        <p:tgtEl>
                                          <p:spTgt spid="45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51">
                                            <p:txEl>
                                              <p:pRg st="0" end="0"/>
                                            </p:txEl>
                                          </p:spTgt>
                                        </p:tgtEl>
                                        <p:attrNameLst>
                                          <p:attrName>style.visibility</p:attrName>
                                        </p:attrNameLst>
                                      </p:cBhvr>
                                      <p:to>
                                        <p:strVal val="visible"/>
                                      </p:to>
                                    </p:set>
                                    <p:animEffect filter="fade" transition="in">
                                      <p:cBhvr>
                                        <p:cTn id="10" dur="1500"/>
                                        <p:tgtEl>
                                          <p:spTgt spid="4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51">
                                            <p:txEl>
                                              <p:pRg st="1" end="1"/>
                                            </p:txEl>
                                          </p:spTgt>
                                        </p:tgtEl>
                                        <p:attrNameLst>
                                          <p:attrName>style.visibility</p:attrName>
                                        </p:attrNameLst>
                                      </p:cBhvr>
                                      <p:to>
                                        <p:strVal val="visible"/>
                                      </p:to>
                                    </p:set>
                                    <p:animEffect filter="fade" transition="in">
                                      <p:cBhvr>
                                        <p:cTn id="15" dur="1500"/>
                                        <p:tgtEl>
                                          <p:spTgt spid="4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51">
                                            <p:txEl>
                                              <p:pRg st="2" end="2"/>
                                            </p:txEl>
                                          </p:spTgt>
                                        </p:tgtEl>
                                        <p:attrNameLst>
                                          <p:attrName>style.visibility</p:attrName>
                                        </p:attrNameLst>
                                      </p:cBhvr>
                                      <p:to>
                                        <p:strVal val="visible"/>
                                      </p:to>
                                    </p:set>
                                    <p:animEffect filter="fade" transition="in">
                                      <p:cBhvr>
                                        <p:cTn id="20" dur="1500"/>
                                        <p:tgtEl>
                                          <p:spTgt spid="45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1"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57" name="Group"/>
          <p:cNvGrpSpPr/>
          <p:nvPr/>
        </p:nvGrpSpPr>
        <p:grpSpPr>
          <a:xfrm>
            <a:off x="-18190" y="315581"/>
            <a:ext cx="13041143" cy="9471724"/>
            <a:chOff x="32213" y="1468437"/>
            <a:chExt cx="13041141" cy="9471722"/>
          </a:xfrm>
        </p:grpSpPr>
        <p:pic>
          <p:nvPicPr>
            <p:cNvPr id="455" name="Image" descr="Image"/>
            <p:cNvPicPr>
              <a:picLocks noChangeAspect="0"/>
            </p:cNvPicPr>
            <p:nvPr/>
          </p:nvPicPr>
          <p:blipFill>
            <a:blip r:embed="rId2">
              <a:extLst/>
            </a:blip>
            <a:srcRect l="0" t="19689" r="0" b="0"/>
            <a:stretch>
              <a:fillRect/>
            </a:stretch>
          </p:blipFill>
          <p:spPr>
            <a:xfrm>
              <a:off x="32213" y="1468437"/>
              <a:ext cx="13041143" cy="5989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52" y="0"/>
                  </a:moveTo>
                  <a:cubicBezTo>
                    <a:pt x="15809" y="0"/>
                    <a:pt x="15490" y="774"/>
                    <a:pt x="15345" y="1468"/>
                  </a:cubicBezTo>
                  <a:cubicBezTo>
                    <a:pt x="15289" y="1737"/>
                    <a:pt x="15127" y="2185"/>
                    <a:pt x="14900" y="2698"/>
                  </a:cubicBezTo>
                  <a:cubicBezTo>
                    <a:pt x="14571" y="3440"/>
                    <a:pt x="14538" y="3493"/>
                    <a:pt x="14492" y="3355"/>
                  </a:cubicBezTo>
                  <a:cubicBezTo>
                    <a:pt x="14446" y="3220"/>
                    <a:pt x="14403" y="3211"/>
                    <a:pt x="14070" y="3265"/>
                  </a:cubicBezTo>
                  <a:cubicBezTo>
                    <a:pt x="13660" y="3330"/>
                    <a:pt x="13529" y="3420"/>
                    <a:pt x="13339" y="3768"/>
                  </a:cubicBezTo>
                  <a:cubicBezTo>
                    <a:pt x="13237" y="3955"/>
                    <a:pt x="13161" y="4013"/>
                    <a:pt x="12963" y="4050"/>
                  </a:cubicBezTo>
                  <a:cubicBezTo>
                    <a:pt x="12716" y="4097"/>
                    <a:pt x="12715" y="4098"/>
                    <a:pt x="12796" y="4255"/>
                  </a:cubicBezTo>
                  <a:cubicBezTo>
                    <a:pt x="12918" y="4495"/>
                    <a:pt x="12898" y="4706"/>
                    <a:pt x="12738" y="4850"/>
                  </a:cubicBezTo>
                  <a:cubicBezTo>
                    <a:pt x="12637" y="4943"/>
                    <a:pt x="12573" y="4955"/>
                    <a:pt x="12494" y="4895"/>
                  </a:cubicBezTo>
                  <a:cubicBezTo>
                    <a:pt x="12410" y="4831"/>
                    <a:pt x="12382" y="4840"/>
                    <a:pt x="12365" y="4935"/>
                  </a:cubicBezTo>
                  <a:cubicBezTo>
                    <a:pt x="12350" y="5018"/>
                    <a:pt x="12300" y="5049"/>
                    <a:pt x="12205" y="5032"/>
                  </a:cubicBezTo>
                  <a:cubicBezTo>
                    <a:pt x="12085" y="5011"/>
                    <a:pt x="12057" y="5041"/>
                    <a:pt x="12004" y="5245"/>
                  </a:cubicBezTo>
                  <a:cubicBezTo>
                    <a:pt x="11923" y="5557"/>
                    <a:pt x="11881" y="5559"/>
                    <a:pt x="11835" y="5255"/>
                  </a:cubicBezTo>
                  <a:cubicBezTo>
                    <a:pt x="11815" y="5119"/>
                    <a:pt x="11758" y="4902"/>
                    <a:pt x="11708" y="4773"/>
                  </a:cubicBezTo>
                  <a:cubicBezTo>
                    <a:pt x="11659" y="4644"/>
                    <a:pt x="11609" y="4458"/>
                    <a:pt x="11598" y="4360"/>
                  </a:cubicBezTo>
                  <a:cubicBezTo>
                    <a:pt x="11571" y="4129"/>
                    <a:pt x="11405" y="3941"/>
                    <a:pt x="11375" y="4108"/>
                  </a:cubicBezTo>
                  <a:cubicBezTo>
                    <a:pt x="11363" y="4179"/>
                    <a:pt x="11381" y="4221"/>
                    <a:pt x="11425" y="4221"/>
                  </a:cubicBezTo>
                  <a:cubicBezTo>
                    <a:pt x="11510" y="4221"/>
                    <a:pt x="11597" y="4428"/>
                    <a:pt x="11563" y="4548"/>
                  </a:cubicBezTo>
                  <a:cubicBezTo>
                    <a:pt x="11550" y="4596"/>
                    <a:pt x="11501" y="4638"/>
                    <a:pt x="11455" y="4641"/>
                  </a:cubicBezTo>
                  <a:cubicBezTo>
                    <a:pt x="11399" y="4646"/>
                    <a:pt x="11390" y="4662"/>
                    <a:pt x="11428" y="4693"/>
                  </a:cubicBezTo>
                  <a:cubicBezTo>
                    <a:pt x="11523" y="4768"/>
                    <a:pt x="11619" y="4983"/>
                    <a:pt x="11619" y="5118"/>
                  </a:cubicBezTo>
                  <a:cubicBezTo>
                    <a:pt x="11619" y="5188"/>
                    <a:pt x="11584" y="5325"/>
                    <a:pt x="11542" y="5423"/>
                  </a:cubicBezTo>
                  <a:lnTo>
                    <a:pt x="11465" y="5600"/>
                  </a:lnTo>
                  <a:lnTo>
                    <a:pt x="11548" y="5593"/>
                  </a:lnTo>
                  <a:cubicBezTo>
                    <a:pt x="11700" y="5581"/>
                    <a:pt x="11662" y="5772"/>
                    <a:pt x="11461" y="6041"/>
                  </a:cubicBezTo>
                  <a:cubicBezTo>
                    <a:pt x="11293" y="6265"/>
                    <a:pt x="11249" y="6292"/>
                    <a:pt x="11188" y="6210"/>
                  </a:cubicBezTo>
                  <a:cubicBezTo>
                    <a:pt x="11082" y="6066"/>
                    <a:pt x="10635" y="5984"/>
                    <a:pt x="10438" y="6073"/>
                  </a:cubicBezTo>
                  <a:cubicBezTo>
                    <a:pt x="10152" y="6201"/>
                    <a:pt x="10004" y="6148"/>
                    <a:pt x="9736" y="5828"/>
                  </a:cubicBezTo>
                  <a:cubicBezTo>
                    <a:pt x="9597" y="5663"/>
                    <a:pt x="9377" y="5446"/>
                    <a:pt x="9247" y="5346"/>
                  </a:cubicBezTo>
                  <a:cubicBezTo>
                    <a:pt x="9116" y="5245"/>
                    <a:pt x="8953" y="5098"/>
                    <a:pt x="8884" y="5019"/>
                  </a:cubicBezTo>
                  <a:cubicBezTo>
                    <a:pt x="8815" y="4940"/>
                    <a:pt x="8622" y="4842"/>
                    <a:pt x="8456" y="4800"/>
                  </a:cubicBezTo>
                  <a:cubicBezTo>
                    <a:pt x="8290" y="4759"/>
                    <a:pt x="8116" y="4682"/>
                    <a:pt x="8070" y="4629"/>
                  </a:cubicBezTo>
                  <a:cubicBezTo>
                    <a:pt x="8012" y="4561"/>
                    <a:pt x="7904" y="4550"/>
                    <a:pt x="7717" y="4596"/>
                  </a:cubicBezTo>
                  <a:cubicBezTo>
                    <a:pt x="7569" y="4632"/>
                    <a:pt x="7362" y="4660"/>
                    <a:pt x="7257" y="4659"/>
                  </a:cubicBezTo>
                  <a:cubicBezTo>
                    <a:pt x="6901" y="4654"/>
                    <a:pt x="6154" y="4642"/>
                    <a:pt x="5683" y="4633"/>
                  </a:cubicBezTo>
                  <a:cubicBezTo>
                    <a:pt x="5413" y="4628"/>
                    <a:pt x="5194" y="4660"/>
                    <a:pt x="5167" y="4709"/>
                  </a:cubicBezTo>
                  <a:cubicBezTo>
                    <a:pt x="5115" y="4803"/>
                    <a:pt x="4884" y="4791"/>
                    <a:pt x="4810" y="4690"/>
                  </a:cubicBezTo>
                  <a:cubicBezTo>
                    <a:pt x="4784" y="4654"/>
                    <a:pt x="4745" y="4648"/>
                    <a:pt x="4725" y="4676"/>
                  </a:cubicBezTo>
                  <a:cubicBezTo>
                    <a:pt x="4704" y="4703"/>
                    <a:pt x="4656" y="4688"/>
                    <a:pt x="4616" y="4643"/>
                  </a:cubicBezTo>
                  <a:cubicBezTo>
                    <a:pt x="4570" y="4589"/>
                    <a:pt x="4532" y="4587"/>
                    <a:pt x="4508" y="4640"/>
                  </a:cubicBezTo>
                  <a:cubicBezTo>
                    <a:pt x="4472" y="4717"/>
                    <a:pt x="4377" y="4657"/>
                    <a:pt x="4057" y="4349"/>
                  </a:cubicBezTo>
                  <a:cubicBezTo>
                    <a:pt x="3771" y="4075"/>
                    <a:pt x="3241" y="3897"/>
                    <a:pt x="2685" y="3890"/>
                  </a:cubicBezTo>
                  <a:cubicBezTo>
                    <a:pt x="2182" y="3884"/>
                    <a:pt x="2006" y="3918"/>
                    <a:pt x="1638" y="4093"/>
                  </a:cubicBezTo>
                  <a:cubicBezTo>
                    <a:pt x="1502" y="4158"/>
                    <a:pt x="1221" y="4232"/>
                    <a:pt x="1013" y="4259"/>
                  </a:cubicBezTo>
                  <a:cubicBezTo>
                    <a:pt x="656" y="4306"/>
                    <a:pt x="472" y="4369"/>
                    <a:pt x="143" y="4558"/>
                  </a:cubicBezTo>
                  <a:lnTo>
                    <a:pt x="0" y="4641"/>
                  </a:lnTo>
                  <a:lnTo>
                    <a:pt x="0" y="13120"/>
                  </a:lnTo>
                  <a:lnTo>
                    <a:pt x="0" y="21600"/>
                  </a:lnTo>
                  <a:lnTo>
                    <a:pt x="10800" y="21600"/>
                  </a:lnTo>
                  <a:lnTo>
                    <a:pt x="21600" y="21600"/>
                  </a:lnTo>
                  <a:lnTo>
                    <a:pt x="21600" y="11421"/>
                  </a:lnTo>
                  <a:cubicBezTo>
                    <a:pt x="21600" y="5823"/>
                    <a:pt x="21589" y="1242"/>
                    <a:pt x="21576" y="1242"/>
                  </a:cubicBezTo>
                  <a:cubicBezTo>
                    <a:pt x="21562" y="1242"/>
                    <a:pt x="21531" y="1303"/>
                    <a:pt x="21505" y="1378"/>
                  </a:cubicBezTo>
                  <a:cubicBezTo>
                    <a:pt x="21459" y="1517"/>
                    <a:pt x="21352" y="1461"/>
                    <a:pt x="21392" y="1318"/>
                  </a:cubicBezTo>
                  <a:cubicBezTo>
                    <a:pt x="21405" y="1273"/>
                    <a:pt x="21344" y="1245"/>
                    <a:pt x="21250" y="1251"/>
                  </a:cubicBezTo>
                  <a:cubicBezTo>
                    <a:pt x="21159" y="1257"/>
                    <a:pt x="21036" y="1203"/>
                    <a:pt x="20975" y="1132"/>
                  </a:cubicBezTo>
                  <a:cubicBezTo>
                    <a:pt x="20914" y="1061"/>
                    <a:pt x="20797" y="979"/>
                    <a:pt x="20716" y="949"/>
                  </a:cubicBezTo>
                  <a:cubicBezTo>
                    <a:pt x="20589" y="902"/>
                    <a:pt x="20559" y="850"/>
                    <a:pt x="20509" y="577"/>
                  </a:cubicBezTo>
                  <a:lnTo>
                    <a:pt x="20450" y="259"/>
                  </a:lnTo>
                  <a:lnTo>
                    <a:pt x="19721" y="299"/>
                  </a:lnTo>
                  <a:cubicBezTo>
                    <a:pt x="18666" y="358"/>
                    <a:pt x="18386" y="378"/>
                    <a:pt x="18334" y="398"/>
                  </a:cubicBezTo>
                  <a:cubicBezTo>
                    <a:pt x="18259" y="426"/>
                    <a:pt x="18195" y="747"/>
                    <a:pt x="18244" y="853"/>
                  </a:cubicBezTo>
                  <a:cubicBezTo>
                    <a:pt x="18304" y="983"/>
                    <a:pt x="18296" y="1059"/>
                    <a:pt x="18210" y="1158"/>
                  </a:cubicBezTo>
                  <a:cubicBezTo>
                    <a:pt x="18150" y="1227"/>
                    <a:pt x="18119" y="1211"/>
                    <a:pt x="18058" y="1078"/>
                  </a:cubicBezTo>
                  <a:cubicBezTo>
                    <a:pt x="17982" y="914"/>
                    <a:pt x="17981" y="914"/>
                    <a:pt x="17981" y="1072"/>
                  </a:cubicBezTo>
                  <a:cubicBezTo>
                    <a:pt x="17981" y="1287"/>
                    <a:pt x="18087" y="1410"/>
                    <a:pt x="18196" y="1320"/>
                  </a:cubicBezTo>
                  <a:cubicBezTo>
                    <a:pt x="18264" y="1264"/>
                    <a:pt x="18309" y="1295"/>
                    <a:pt x="18399" y="1460"/>
                  </a:cubicBezTo>
                  <a:cubicBezTo>
                    <a:pt x="18462" y="1576"/>
                    <a:pt x="18505" y="1705"/>
                    <a:pt x="18493" y="1746"/>
                  </a:cubicBezTo>
                  <a:cubicBezTo>
                    <a:pt x="18464" y="1848"/>
                    <a:pt x="18565" y="1843"/>
                    <a:pt x="18613" y="1739"/>
                  </a:cubicBezTo>
                  <a:cubicBezTo>
                    <a:pt x="18639" y="1683"/>
                    <a:pt x="18676" y="1696"/>
                    <a:pt x="18725" y="1779"/>
                  </a:cubicBezTo>
                  <a:cubicBezTo>
                    <a:pt x="18798" y="1900"/>
                    <a:pt x="18798" y="1908"/>
                    <a:pt x="18697" y="2102"/>
                  </a:cubicBezTo>
                  <a:cubicBezTo>
                    <a:pt x="18608" y="2275"/>
                    <a:pt x="18560" y="2301"/>
                    <a:pt x="18335" y="2290"/>
                  </a:cubicBezTo>
                  <a:cubicBezTo>
                    <a:pt x="18097" y="2278"/>
                    <a:pt x="18075" y="2260"/>
                    <a:pt x="18064" y="2090"/>
                  </a:cubicBezTo>
                  <a:cubicBezTo>
                    <a:pt x="18048" y="1835"/>
                    <a:pt x="18004" y="1856"/>
                    <a:pt x="17887" y="2173"/>
                  </a:cubicBezTo>
                  <a:lnTo>
                    <a:pt x="17788" y="2442"/>
                  </a:lnTo>
                  <a:lnTo>
                    <a:pt x="17713" y="2247"/>
                  </a:lnTo>
                  <a:cubicBezTo>
                    <a:pt x="17672" y="2140"/>
                    <a:pt x="17638" y="1983"/>
                    <a:pt x="17638" y="1899"/>
                  </a:cubicBezTo>
                  <a:cubicBezTo>
                    <a:pt x="17638" y="1816"/>
                    <a:pt x="17619" y="1723"/>
                    <a:pt x="17596" y="1692"/>
                  </a:cubicBezTo>
                  <a:cubicBezTo>
                    <a:pt x="17572" y="1660"/>
                    <a:pt x="17563" y="1533"/>
                    <a:pt x="17576" y="1397"/>
                  </a:cubicBezTo>
                  <a:cubicBezTo>
                    <a:pt x="17588" y="1266"/>
                    <a:pt x="17579" y="1069"/>
                    <a:pt x="17556" y="959"/>
                  </a:cubicBezTo>
                  <a:cubicBezTo>
                    <a:pt x="17510" y="741"/>
                    <a:pt x="17454" y="751"/>
                    <a:pt x="17300" y="1008"/>
                  </a:cubicBezTo>
                  <a:cubicBezTo>
                    <a:pt x="17180" y="1207"/>
                    <a:pt x="17165" y="1203"/>
                    <a:pt x="17028" y="912"/>
                  </a:cubicBezTo>
                  <a:cubicBezTo>
                    <a:pt x="16894" y="627"/>
                    <a:pt x="16844" y="611"/>
                    <a:pt x="16674" y="797"/>
                  </a:cubicBezTo>
                  <a:cubicBezTo>
                    <a:pt x="16499" y="990"/>
                    <a:pt x="16426" y="1146"/>
                    <a:pt x="16281" y="1637"/>
                  </a:cubicBezTo>
                  <a:cubicBezTo>
                    <a:pt x="16140" y="2115"/>
                    <a:pt x="16122" y="2326"/>
                    <a:pt x="16209" y="2483"/>
                  </a:cubicBezTo>
                  <a:cubicBezTo>
                    <a:pt x="16241" y="2540"/>
                    <a:pt x="16266" y="2636"/>
                    <a:pt x="16266" y="2696"/>
                  </a:cubicBezTo>
                  <a:cubicBezTo>
                    <a:pt x="16266" y="2838"/>
                    <a:pt x="16031" y="3227"/>
                    <a:pt x="15946" y="3227"/>
                  </a:cubicBezTo>
                  <a:cubicBezTo>
                    <a:pt x="15910" y="3227"/>
                    <a:pt x="15892" y="3267"/>
                    <a:pt x="15906" y="3315"/>
                  </a:cubicBezTo>
                  <a:cubicBezTo>
                    <a:pt x="15931" y="3406"/>
                    <a:pt x="15828" y="3807"/>
                    <a:pt x="15779" y="3807"/>
                  </a:cubicBezTo>
                  <a:cubicBezTo>
                    <a:pt x="15763" y="3807"/>
                    <a:pt x="15695" y="3698"/>
                    <a:pt x="15627" y="3564"/>
                  </a:cubicBezTo>
                  <a:cubicBezTo>
                    <a:pt x="15536" y="3383"/>
                    <a:pt x="15505" y="3249"/>
                    <a:pt x="15505" y="3044"/>
                  </a:cubicBezTo>
                  <a:cubicBezTo>
                    <a:pt x="15505" y="2729"/>
                    <a:pt x="15595" y="2400"/>
                    <a:pt x="15682" y="2400"/>
                  </a:cubicBezTo>
                  <a:cubicBezTo>
                    <a:pt x="15729" y="2400"/>
                    <a:pt x="15737" y="2335"/>
                    <a:pt x="15718" y="2070"/>
                  </a:cubicBezTo>
                  <a:cubicBezTo>
                    <a:pt x="15705" y="1887"/>
                    <a:pt x="15685" y="1591"/>
                    <a:pt x="15672" y="1410"/>
                  </a:cubicBezTo>
                  <a:cubicBezTo>
                    <a:pt x="15652" y="1121"/>
                    <a:pt x="15660" y="1070"/>
                    <a:pt x="15739" y="990"/>
                  </a:cubicBezTo>
                  <a:cubicBezTo>
                    <a:pt x="15823" y="905"/>
                    <a:pt x="16038" y="250"/>
                    <a:pt x="16038" y="79"/>
                  </a:cubicBezTo>
                  <a:cubicBezTo>
                    <a:pt x="16038" y="36"/>
                    <a:pt x="15999" y="0"/>
                    <a:pt x="15952" y="0"/>
                  </a:cubicBezTo>
                  <a:close/>
                  <a:moveTo>
                    <a:pt x="12568" y="4066"/>
                  </a:moveTo>
                  <a:cubicBezTo>
                    <a:pt x="12555" y="4065"/>
                    <a:pt x="12540" y="4070"/>
                    <a:pt x="12526" y="4082"/>
                  </a:cubicBezTo>
                  <a:cubicBezTo>
                    <a:pt x="12496" y="4108"/>
                    <a:pt x="12505" y="4128"/>
                    <a:pt x="12549" y="4132"/>
                  </a:cubicBezTo>
                  <a:cubicBezTo>
                    <a:pt x="12589" y="4136"/>
                    <a:pt x="12612" y="4116"/>
                    <a:pt x="12599" y="4089"/>
                  </a:cubicBezTo>
                  <a:cubicBezTo>
                    <a:pt x="12593" y="4075"/>
                    <a:pt x="12581" y="4067"/>
                    <a:pt x="12568" y="4066"/>
                  </a:cubicBezTo>
                  <a:close/>
                </a:path>
              </a:pathLst>
            </a:custGeom>
            <a:ln w="12700" cap="flat">
              <a:noFill/>
              <a:miter lim="400000"/>
            </a:ln>
            <a:effectLst/>
          </p:spPr>
        </p:pic>
        <p:pic>
          <p:nvPicPr>
            <p:cNvPr id="456" name="Image" descr="Image"/>
            <p:cNvPicPr>
              <a:picLocks noChangeAspect="0"/>
            </p:cNvPicPr>
            <p:nvPr/>
          </p:nvPicPr>
          <p:blipFill>
            <a:blip r:embed="rId2">
              <a:extLst/>
            </a:blip>
            <a:srcRect l="0" t="82596" r="0" b="0"/>
            <a:stretch>
              <a:fillRect/>
            </a:stretch>
          </p:blipFill>
          <p:spPr>
            <a:xfrm flipH="1" rot="10800000">
              <a:off x="32213" y="7399240"/>
              <a:ext cx="13041143" cy="3540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800" y="21600"/>
                  </a:lnTo>
                  <a:lnTo>
                    <a:pt x="21600" y="21600"/>
                  </a:lnTo>
                  <a:lnTo>
                    <a:pt x="21600" y="0"/>
                  </a:lnTo>
                  <a:lnTo>
                    <a:pt x="0" y="0"/>
                  </a:lnTo>
                  <a:close/>
                </a:path>
              </a:pathLst>
            </a:custGeom>
            <a:ln w="12700" cap="flat">
              <a:noFill/>
              <a:miter lim="400000"/>
            </a:ln>
            <a:effectLst/>
          </p:spPr>
        </p:pic>
      </p:grpSp>
      <p:sp>
        <p:nvSpPr>
          <p:cNvPr id="458" name="Rectangle"/>
          <p:cNvSpPr/>
          <p:nvPr/>
        </p:nvSpPr>
        <p:spPr>
          <a:xfrm>
            <a:off x="5257800" y="3482712"/>
            <a:ext cx="7294100" cy="6107109"/>
          </a:xfrm>
          <a:prstGeom prst="rect">
            <a:avLst/>
          </a:prstGeom>
          <a:solidFill>
            <a:srgbClr val="000000"/>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459"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460" name="INTO WHAT Then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47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INTO WHAT </a:t>
            </a:r>
            <a:r>
              <a:t>Then</a:t>
            </a:r>
            <a:r>
              <a:rPr b="1"/>
              <a:t> </a:t>
            </a:r>
            <a:r>
              <a:t>Were You Baptized?</a:t>
            </a:r>
          </a:p>
        </p:txBody>
      </p:sp>
      <p:pic>
        <p:nvPicPr>
          <p:cNvPr id="461" name="Image" descr="Image"/>
          <p:cNvPicPr>
            <a:picLocks noChangeAspect="1"/>
          </p:cNvPicPr>
          <p:nvPr/>
        </p:nvPicPr>
        <p:blipFill>
          <a:blip r:embed="rId3">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pic>
        <p:nvPicPr>
          <p:cNvPr id="462" name="Acts 2:38 -“in [ἐπί - epi] (upon) the name of Jesus Christ” –…" descr="Acts 2:38 -“in [ἐπί - epi] (upon) the name of Jesus Christ” –…"/>
          <p:cNvPicPr>
            <a:picLocks noChangeAspect="0"/>
          </p:cNvPicPr>
          <p:nvPr/>
        </p:nvPicPr>
        <p:blipFill>
          <a:blip r:embed="rId4">
            <a:extLst/>
          </a:blip>
          <a:stretch>
            <a:fillRect/>
          </a:stretch>
        </p:blipFill>
        <p:spPr>
          <a:xfrm>
            <a:off x="5314884" y="4264157"/>
            <a:ext cx="7164123" cy="4544219"/>
          </a:xfrm>
          <a:prstGeom prst="rect">
            <a:avLst/>
          </a:prstGeom>
          <a:effectLst>
            <a:outerShdw sx="100000" sy="100000" kx="0" ky="0" algn="b" rotWithShape="0" blurRad="228600" dist="124741" dir="5400000">
              <a:srgbClr val="000000">
                <a:alpha val="77314"/>
              </a:srgbClr>
            </a:outerShdw>
          </a:effectLst>
        </p:spPr>
      </p:pic>
      <p:sp>
        <p:nvSpPr>
          <p:cNvPr id="463" name="Acts 10:43 (NKJV)…"/>
          <p:cNvSpPr/>
          <p:nvPr/>
        </p:nvSpPr>
        <p:spPr>
          <a:xfrm>
            <a:off x="347133" y="4279767"/>
            <a:ext cx="4409944" cy="4512999"/>
          </a:xfrm>
          <a:prstGeom prst="roundRect">
            <a:avLst>
              <a:gd name="adj" fmla="val 11495"/>
            </a:avLst>
          </a:prstGeom>
          <a:gradFill>
            <a:gsLst>
              <a:gs pos="0">
                <a:srgbClr val="797979"/>
              </a:gs>
              <a:gs pos="100000">
                <a:srgbClr val="424242">
                  <a:alpha val="73801"/>
                </a:srgb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3500">
                <a:solidFill>
                  <a:srgbClr val="FFFFFF"/>
                </a:solidFill>
                <a:effectLst>
                  <a:outerShdw sx="100000" sy="100000" kx="0" ky="0" algn="b" rotWithShape="0" blurRad="63500" dist="63500" dir="3287407">
                    <a:srgbClr val="000000"/>
                  </a:outerShdw>
                </a:effectLst>
                <a:latin typeface="Hoefler Text"/>
                <a:ea typeface="Hoefler Text"/>
                <a:cs typeface="Hoefler Text"/>
                <a:sym typeface="Hoefler Text"/>
              </a:defRPr>
            </a:pPr>
            <a:r>
              <a:t>Acts 10:43 (NKJV)</a:t>
            </a:r>
          </a:p>
          <a:p>
            <a:pPr defTabSz="457200">
              <a:defRPr sz="3500">
                <a:solidFill>
                  <a:srgbClr val="FFFFFF"/>
                </a:solidFill>
                <a:effectLst>
                  <a:outerShdw sx="100000" sy="100000" kx="0" ky="0" algn="b" rotWithShape="0" blurRad="63500" dist="63500" dir="3287407">
                    <a:srgbClr val="000000"/>
                  </a:outerShdw>
                </a:effectLst>
                <a:latin typeface="Hoefler Text"/>
                <a:ea typeface="Hoefler Text"/>
                <a:cs typeface="Hoefler Text"/>
                <a:sym typeface="Hoefler Text"/>
              </a:defRPr>
            </a:pPr>
            <a:r>
              <a:rPr baseline="31999"/>
              <a:t>43</a:t>
            </a:r>
            <a:r>
              <a:t> To Him all the prophets witness that, </a:t>
            </a:r>
            <a:r>
              <a:rPr b="1">
                <a:solidFill>
                  <a:schemeClr val="accent4">
                    <a:hueOff val="481991"/>
                    <a:satOff val="11971"/>
                    <a:lumOff val="19007"/>
                  </a:schemeClr>
                </a:solidFill>
              </a:rPr>
              <a:t>through His name</a:t>
            </a:r>
            <a:r>
              <a:t>, whoever believes in Him will receive remission of sins.”</a:t>
            </a:r>
          </a:p>
        </p:txBody>
      </p:sp>
      <p:sp>
        <p:nvSpPr>
          <p:cNvPr id="464" name="Acts 2:21; Romans 10:13"/>
          <p:cNvSpPr txBox="1"/>
          <p:nvPr/>
        </p:nvSpPr>
        <p:spPr>
          <a:xfrm>
            <a:off x="5276784" y="3481257"/>
            <a:ext cx="7138723" cy="77119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vl1pPr>
          </a:lstStyle>
          <a:p>
            <a:pPr/>
            <a:r>
              <a:t>Acts 2:21; Romans 10:13</a:t>
            </a:r>
          </a:p>
        </p:txBody>
      </p:sp>
      <p:sp>
        <p:nvSpPr>
          <p:cNvPr id="465" name="Acts 22:16; 1 Peter 3:21"/>
          <p:cNvSpPr txBox="1"/>
          <p:nvPr/>
        </p:nvSpPr>
        <p:spPr>
          <a:xfrm>
            <a:off x="5276784" y="8821539"/>
            <a:ext cx="7138723" cy="77119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vl1pPr>
          </a:lstStyle>
          <a:p>
            <a:pPr/>
            <a:r>
              <a:t>Acts 22:16; 1 Peter 3:21</a:t>
            </a:r>
          </a:p>
        </p:txBody>
      </p:sp>
      <p:pic>
        <p:nvPicPr>
          <p:cNvPr id="466" name="Image" descr="Image"/>
          <p:cNvPicPr>
            <a:picLocks noChangeAspect="0"/>
          </p:cNvPicPr>
          <p:nvPr/>
        </p:nvPicPr>
        <p:blipFill>
          <a:blip r:embed="rId5">
            <a:extLst/>
          </a:blip>
          <a:stretch>
            <a:fillRect/>
          </a:stretch>
        </p:blipFill>
        <p:spPr>
          <a:xfrm>
            <a:off x="4605142" y="3376957"/>
            <a:ext cx="826749" cy="64529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70" name="Group"/>
          <p:cNvGrpSpPr/>
          <p:nvPr/>
        </p:nvGrpSpPr>
        <p:grpSpPr>
          <a:xfrm>
            <a:off x="-18190" y="315581"/>
            <a:ext cx="13041143" cy="9471724"/>
            <a:chOff x="32213" y="1468437"/>
            <a:chExt cx="13041141" cy="9471722"/>
          </a:xfrm>
        </p:grpSpPr>
        <p:pic>
          <p:nvPicPr>
            <p:cNvPr id="468" name="Image" descr="Image"/>
            <p:cNvPicPr>
              <a:picLocks noChangeAspect="0"/>
            </p:cNvPicPr>
            <p:nvPr/>
          </p:nvPicPr>
          <p:blipFill>
            <a:blip r:embed="rId2">
              <a:extLst/>
            </a:blip>
            <a:srcRect l="0" t="19689" r="0" b="0"/>
            <a:stretch>
              <a:fillRect/>
            </a:stretch>
          </p:blipFill>
          <p:spPr>
            <a:xfrm>
              <a:off x="32213" y="1468437"/>
              <a:ext cx="13041143" cy="5989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52" y="0"/>
                  </a:moveTo>
                  <a:cubicBezTo>
                    <a:pt x="15809" y="0"/>
                    <a:pt x="15490" y="774"/>
                    <a:pt x="15345" y="1468"/>
                  </a:cubicBezTo>
                  <a:cubicBezTo>
                    <a:pt x="15289" y="1737"/>
                    <a:pt x="15127" y="2185"/>
                    <a:pt x="14900" y="2698"/>
                  </a:cubicBezTo>
                  <a:cubicBezTo>
                    <a:pt x="14571" y="3440"/>
                    <a:pt x="14538" y="3493"/>
                    <a:pt x="14492" y="3355"/>
                  </a:cubicBezTo>
                  <a:cubicBezTo>
                    <a:pt x="14446" y="3220"/>
                    <a:pt x="14403" y="3211"/>
                    <a:pt x="14070" y="3265"/>
                  </a:cubicBezTo>
                  <a:cubicBezTo>
                    <a:pt x="13660" y="3330"/>
                    <a:pt x="13529" y="3420"/>
                    <a:pt x="13339" y="3768"/>
                  </a:cubicBezTo>
                  <a:cubicBezTo>
                    <a:pt x="13237" y="3955"/>
                    <a:pt x="13161" y="4013"/>
                    <a:pt x="12963" y="4050"/>
                  </a:cubicBezTo>
                  <a:cubicBezTo>
                    <a:pt x="12716" y="4097"/>
                    <a:pt x="12715" y="4098"/>
                    <a:pt x="12796" y="4255"/>
                  </a:cubicBezTo>
                  <a:cubicBezTo>
                    <a:pt x="12918" y="4495"/>
                    <a:pt x="12898" y="4706"/>
                    <a:pt x="12738" y="4850"/>
                  </a:cubicBezTo>
                  <a:cubicBezTo>
                    <a:pt x="12637" y="4943"/>
                    <a:pt x="12573" y="4955"/>
                    <a:pt x="12494" y="4895"/>
                  </a:cubicBezTo>
                  <a:cubicBezTo>
                    <a:pt x="12410" y="4831"/>
                    <a:pt x="12382" y="4840"/>
                    <a:pt x="12365" y="4935"/>
                  </a:cubicBezTo>
                  <a:cubicBezTo>
                    <a:pt x="12350" y="5018"/>
                    <a:pt x="12300" y="5049"/>
                    <a:pt x="12205" y="5032"/>
                  </a:cubicBezTo>
                  <a:cubicBezTo>
                    <a:pt x="12085" y="5011"/>
                    <a:pt x="12057" y="5041"/>
                    <a:pt x="12004" y="5245"/>
                  </a:cubicBezTo>
                  <a:cubicBezTo>
                    <a:pt x="11923" y="5557"/>
                    <a:pt x="11881" y="5559"/>
                    <a:pt x="11835" y="5255"/>
                  </a:cubicBezTo>
                  <a:cubicBezTo>
                    <a:pt x="11815" y="5119"/>
                    <a:pt x="11758" y="4902"/>
                    <a:pt x="11708" y="4773"/>
                  </a:cubicBezTo>
                  <a:cubicBezTo>
                    <a:pt x="11659" y="4644"/>
                    <a:pt x="11609" y="4458"/>
                    <a:pt x="11598" y="4360"/>
                  </a:cubicBezTo>
                  <a:cubicBezTo>
                    <a:pt x="11571" y="4129"/>
                    <a:pt x="11405" y="3941"/>
                    <a:pt x="11375" y="4108"/>
                  </a:cubicBezTo>
                  <a:cubicBezTo>
                    <a:pt x="11363" y="4179"/>
                    <a:pt x="11381" y="4221"/>
                    <a:pt x="11425" y="4221"/>
                  </a:cubicBezTo>
                  <a:cubicBezTo>
                    <a:pt x="11510" y="4221"/>
                    <a:pt x="11597" y="4428"/>
                    <a:pt x="11563" y="4548"/>
                  </a:cubicBezTo>
                  <a:cubicBezTo>
                    <a:pt x="11550" y="4596"/>
                    <a:pt x="11501" y="4638"/>
                    <a:pt x="11455" y="4641"/>
                  </a:cubicBezTo>
                  <a:cubicBezTo>
                    <a:pt x="11399" y="4646"/>
                    <a:pt x="11390" y="4662"/>
                    <a:pt x="11428" y="4693"/>
                  </a:cubicBezTo>
                  <a:cubicBezTo>
                    <a:pt x="11523" y="4768"/>
                    <a:pt x="11619" y="4983"/>
                    <a:pt x="11619" y="5118"/>
                  </a:cubicBezTo>
                  <a:cubicBezTo>
                    <a:pt x="11619" y="5188"/>
                    <a:pt x="11584" y="5325"/>
                    <a:pt x="11542" y="5423"/>
                  </a:cubicBezTo>
                  <a:lnTo>
                    <a:pt x="11465" y="5600"/>
                  </a:lnTo>
                  <a:lnTo>
                    <a:pt x="11548" y="5593"/>
                  </a:lnTo>
                  <a:cubicBezTo>
                    <a:pt x="11700" y="5581"/>
                    <a:pt x="11662" y="5772"/>
                    <a:pt x="11461" y="6041"/>
                  </a:cubicBezTo>
                  <a:cubicBezTo>
                    <a:pt x="11293" y="6265"/>
                    <a:pt x="11249" y="6292"/>
                    <a:pt x="11188" y="6210"/>
                  </a:cubicBezTo>
                  <a:cubicBezTo>
                    <a:pt x="11082" y="6066"/>
                    <a:pt x="10635" y="5984"/>
                    <a:pt x="10438" y="6073"/>
                  </a:cubicBezTo>
                  <a:cubicBezTo>
                    <a:pt x="10152" y="6201"/>
                    <a:pt x="10004" y="6148"/>
                    <a:pt x="9736" y="5828"/>
                  </a:cubicBezTo>
                  <a:cubicBezTo>
                    <a:pt x="9597" y="5663"/>
                    <a:pt x="9377" y="5446"/>
                    <a:pt x="9247" y="5346"/>
                  </a:cubicBezTo>
                  <a:cubicBezTo>
                    <a:pt x="9116" y="5245"/>
                    <a:pt x="8953" y="5098"/>
                    <a:pt x="8884" y="5019"/>
                  </a:cubicBezTo>
                  <a:cubicBezTo>
                    <a:pt x="8815" y="4940"/>
                    <a:pt x="8622" y="4842"/>
                    <a:pt x="8456" y="4800"/>
                  </a:cubicBezTo>
                  <a:cubicBezTo>
                    <a:pt x="8290" y="4759"/>
                    <a:pt x="8116" y="4682"/>
                    <a:pt x="8070" y="4629"/>
                  </a:cubicBezTo>
                  <a:cubicBezTo>
                    <a:pt x="8012" y="4561"/>
                    <a:pt x="7904" y="4550"/>
                    <a:pt x="7717" y="4596"/>
                  </a:cubicBezTo>
                  <a:cubicBezTo>
                    <a:pt x="7569" y="4632"/>
                    <a:pt x="7362" y="4660"/>
                    <a:pt x="7257" y="4659"/>
                  </a:cubicBezTo>
                  <a:cubicBezTo>
                    <a:pt x="6901" y="4654"/>
                    <a:pt x="6154" y="4642"/>
                    <a:pt x="5683" y="4633"/>
                  </a:cubicBezTo>
                  <a:cubicBezTo>
                    <a:pt x="5413" y="4628"/>
                    <a:pt x="5194" y="4660"/>
                    <a:pt x="5167" y="4709"/>
                  </a:cubicBezTo>
                  <a:cubicBezTo>
                    <a:pt x="5115" y="4803"/>
                    <a:pt x="4884" y="4791"/>
                    <a:pt x="4810" y="4690"/>
                  </a:cubicBezTo>
                  <a:cubicBezTo>
                    <a:pt x="4784" y="4654"/>
                    <a:pt x="4745" y="4648"/>
                    <a:pt x="4725" y="4676"/>
                  </a:cubicBezTo>
                  <a:cubicBezTo>
                    <a:pt x="4704" y="4703"/>
                    <a:pt x="4656" y="4688"/>
                    <a:pt x="4616" y="4643"/>
                  </a:cubicBezTo>
                  <a:cubicBezTo>
                    <a:pt x="4570" y="4589"/>
                    <a:pt x="4532" y="4587"/>
                    <a:pt x="4508" y="4640"/>
                  </a:cubicBezTo>
                  <a:cubicBezTo>
                    <a:pt x="4472" y="4717"/>
                    <a:pt x="4377" y="4657"/>
                    <a:pt x="4057" y="4349"/>
                  </a:cubicBezTo>
                  <a:cubicBezTo>
                    <a:pt x="3771" y="4075"/>
                    <a:pt x="3241" y="3897"/>
                    <a:pt x="2685" y="3890"/>
                  </a:cubicBezTo>
                  <a:cubicBezTo>
                    <a:pt x="2182" y="3884"/>
                    <a:pt x="2006" y="3918"/>
                    <a:pt x="1638" y="4093"/>
                  </a:cubicBezTo>
                  <a:cubicBezTo>
                    <a:pt x="1502" y="4158"/>
                    <a:pt x="1221" y="4232"/>
                    <a:pt x="1013" y="4259"/>
                  </a:cubicBezTo>
                  <a:cubicBezTo>
                    <a:pt x="656" y="4306"/>
                    <a:pt x="472" y="4369"/>
                    <a:pt x="143" y="4558"/>
                  </a:cubicBezTo>
                  <a:lnTo>
                    <a:pt x="0" y="4641"/>
                  </a:lnTo>
                  <a:lnTo>
                    <a:pt x="0" y="13120"/>
                  </a:lnTo>
                  <a:lnTo>
                    <a:pt x="0" y="21600"/>
                  </a:lnTo>
                  <a:lnTo>
                    <a:pt x="10800" y="21600"/>
                  </a:lnTo>
                  <a:lnTo>
                    <a:pt x="21600" y="21600"/>
                  </a:lnTo>
                  <a:lnTo>
                    <a:pt x="21600" y="11421"/>
                  </a:lnTo>
                  <a:cubicBezTo>
                    <a:pt x="21600" y="5823"/>
                    <a:pt x="21589" y="1242"/>
                    <a:pt x="21576" y="1242"/>
                  </a:cubicBezTo>
                  <a:cubicBezTo>
                    <a:pt x="21562" y="1242"/>
                    <a:pt x="21531" y="1303"/>
                    <a:pt x="21505" y="1378"/>
                  </a:cubicBezTo>
                  <a:cubicBezTo>
                    <a:pt x="21459" y="1517"/>
                    <a:pt x="21352" y="1461"/>
                    <a:pt x="21392" y="1318"/>
                  </a:cubicBezTo>
                  <a:cubicBezTo>
                    <a:pt x="21405" y="1273"/>
                    <a:pt x="21344" y="1245"/>
                    <a:pt x="21250" y="1251"/>
                  </a:cubicBezTo>
                  <a:cubicBezTo>
                    <a:pt x="21159" y="1257"/>
                    <a:pt x="21036" y="1203"/>
                    <a:pt x="20975" y="1132"/>
                  </a:cubicBezTo>
                  <a:cubicBezTo>
                    <a:pt x="20914" y="1061"/>
                    <a:pt x="20797" y="979"/>
                    <a:pt x="20716" y="949"/>
                  </a:cubicBezTo>
                  <a:cubicBezTo>
                    <a:pt x="20589" y="902"/>
                    <a:pt x="20559" y="850"/>
                    <a:pt x="20509" y="577"/>
                  </a:cubicBezTo>
                  <a:lnTo>
                    <a:pt x="20450" y="259"/>
                  </a:lnTo>
                  <a:lnTo>
                    <a:pt x="19721" y="299"/>
                  </a:lnTo>
                  <a:cubicBezTo>
                    <a:pt x="18666" y="358"/>
                    <a:pt x="18386" y="378"/>
                    <a:pt x="18334" y="398"/>
                  </a:cubicBezTo>
                  <a:cubicBezTo>
                    <a:pt x="18259" y="426"/>
                    <a:pt x="18195" y="747"/>
                    <a:pt x="18244" y="853"/>
                  </a:cubicBezTo>
                  <a:cubicBezTo>
                    <a:pt x="18304" y="983"/>
                    <a:pt x="18296" y="1059"/>
                    <a:pt x="18210" y="1158"/>
                  </a:cubicBezTo>
                  <a:cubicBezTo>
                    <a:pt x="18150" y="1227"/>
                    <a:pt x="18119" y="1211"/>
                    <a:pt x="18058" y="1078"/>
                  </a:cubicBezTo>
                  <a:cubicBezTo>
                    <a:pt x="17982" y="914"/>
                    <a:pt x="17981" y="914"/>
                    <a:pt x="17981" y="1072"/>
                  </a:cubicBezTo>
                  <a:cubicBezTo>
                    <a:pt x="17981" y="1287"/>
                    <a:pt x="18087" y="1410"/>
                    <a:pt x="18196" y="1320"/>
                  </a:cubicBezTo>
                  <a:cubicBezTo>
                    <a:pt x="18264" y="1264"/>
                    <a:pt x="18309" y="1295"/>
                    <a:pt x="18399" y="1460"/>
                  </a:cubicBezTo>
                  <a:cubicBezTo>
                    <a:pt x="18462" y="1576"/>
                    <a:pt x="18505" y="1705"/>
                    <a:pt x="18493" y="1746"/>
                  </a:cubicBezTo>
                  <a:cubicBezTo>
                    <a:pt x="18464" y="1848"/>
                    <a:pt x="18565" y="1843"/>
                    <a:pt x="18613" y="1739"/>
                  </a:cubicBezTo>
                  <a:cubicBezTo>
                    <a:pt x="18639" y="1683"/>
                    <a:pt x="18676" y="1696"/>
                    <a:pt x="18725" y="1779"/>
                  </a:cubicBezTo>
                  <a:cubicBezTo>
                    <a:pt x="18798" y="1900"/>
                    <a:pt x="18798" y="1908"/>
                    <a:pt x="18697" y="2102"/>
                  </a:cubicBezTo>
                  <a:cubicBezTo>
                    <a:pt x="18608" y="2275"/>
                    <a:pt x="18560" y="2301"/>
                    <a:pt x="18335" y="2290"/>
                  </a:cubicBezTo>
                  <a:cubicBezTo>
                    <a:pt x="18097" y="2278"/>
                    <a:pt x="18075" y="2260"/>
                    <a:pt x="18064" y="2090"/>
                  </a:cubicBezTo>
                  <a:cubicBezTo>
                    <a:pt x="18048" y="1835"/>
                    <a:pt x="18004" y="1856"/>
                    <a:pt x="17887" y="2173"/>
                  </a:cubicBezTo>
                  <a:lnTo>
                    <a:pt x="17788" y="2442"/>
                  </a:lnTo>
                  <a:lnTo>
                    <a:pt x="17713" y="2247"/>
                  </a:lnTo>
                  <a:cubicBezTo>
                    <a:pt x="17672" y="2140"/>
                    <a:pt x="17638" y="1983"/>
                    <a:pt x="17638" y="1899"/>
                  </a:cubicBezTo>
                  <a:cubicBezTo>
                    <a:pt x="17638" y="1816"/>
                    <a:pt x="17619" y="1723"/>
                    <a:pt x="17596" y="1692"/>
                  </a:cubicBezTo>
                  <a:cubicBezTo>
                    <a:pt x="17572" y="1660"/>
                    <a:pt x="17563" y="1533"/>
                    <a:pt x="17576" y="1397"/>
                  </a:cubicBezTo>
                  <a:cubicBezTo>
                    <a:pt x="17588" y="1266"/>
                    <a:pt x="17579" y="1069"/>
                    <a:pt x="17556" y="959"/>
                  </a:cubicBezTo>
                  <a:cubicBezTo>
                    <a:pt x="17510" y="741"/>
                    <a:pt x="17454" y="751"/>
                    <a:pt x="17300" y="1008"/>
                  </a:cubicBezTo>
                  <a:cubicBezTo>
                    <a:pt x="17180" y="1207"/>
                    <a:pt x="17165" y="1203"/>
                    <a:pt x="17028" y="912"/>
                  </a:cubicBezTo>
                  <a:cubicBezTo>
                    <a:pt x="16894" y="627"/>
                    <a:pt x="16844" y="611"/>
                    <a:pt x="16674" y="797"/>
                  </a:cubicBezTo>
                  <a:cubicBezTo>
                    <a:pt x="16499" y="990"/>
                    <a:pt x="16426" y="1146"/>
                    <a:pt x="16281" y="1637"/>
                  </a:cubicBezTo>
                  <a:cubicBezTo>
                    <a:pt x="16140" y="2115"/>
                    <a:pt x="16122" y="2326"/>
                    <a:pt x="16209" y="2483"/>
                  </a:cubicBezTo>
                  <a:cubicBezTo>
                    <a:pt x="16241" y="2540"/>
                    <a:pt x="16266" y="2636"/>
                    <a:pt x="16266" y="2696"/>
                  </a:cubicBezTo>
                  <a:cubicBezTo>
                    <a:pt x="16266" y="2838"/>
                    <a:pt x="16031" y="3227"/>
                    <a:pt x="15946" y="3227"/>
                  </a:cubicBezTo>
                  <a:cubicBezTo>
                    <a:pt x="15910" y="3227"/>
                    <a:pt x="15892" y="3267"/>
                    <a:pt x="15906" y="3315"/>
                  </a:cubicBezTo>
                  <a:cubicBezTo>
                    <a:pt x="15931" y="3406"/>
                    <a:pt x="15828" y="3807"/>
                    <a:pt x="15779" y="3807"/>
                  </a:cubicBezTo>
                  <a:cubicBezTo>
                    <a:pt x="15763" y="3807"/>
                    <a:pt x="15695" y="3698"/>
                    <a:pt x="15627" y="3564"/>
                  </a:cubicBezTo>
                  <a:cubicBezTo>
                    <a:pt x="15536" y="3383"/>
                    <a:pt x="15505" y="3249"/>
                    <a:pt x="15505" y="3044"/>
                  </a:cubicBezTo>
                  <a:cubicBezTo>
                    <a:pt x="15505" y="2729"/>
                    <a:pt x="15595" y="2400"/>
                    <a:pt x="15682" y="2400"/>
                  </a:cubicBezTo>
                  <a:cubicBezTo>
                    <a:pt x="15729" y="2400"/>
                    <a:pt x="15737" y="2335"/>
                    <a:pt x="15718" y="2070"/>
                  </a:cubicBezTo>
                  <a:cubicBezTo>
                    <a:pt x="15705" y="1887"/>
                    <a:pt x="15685" y="1591"/>
                    <a:pt x="15672" y="1410"/>
                  </a:cubicBezTo>
                  <a:cubicBezTo>
                    <a:pt x="15652" y="1121"/>
                    <a:pt x="15660" y="1070"/>
                    <a:pt x="15739" y="990"/>
                  </a:cubicBezTo>
                  <a:cubicBezTo>
                    <a:pt x="15823" y="905"/>
                    <a:pt x="16038" y="250"/>
                    <a:pt x="16038" y="79"/>
                  </a:cubicBezTo>
                  <a:cubicBezTo>
                    <a:pt x="16038" y="36"/>
                    <a:pt x="15999" y="0"/>
                    <a:pt x="15952" y="0"/>
                  </a:cubicBezTo>
                  <a:close/>
                  <a:moveTo>
                    <a:pt x="12568" y="4066"/>
                  </a:moveTo>
                  <a:cubicBezTo>
                    <a:pt x="12555" y="4065"/>
                    <a:pt x="12540" y="4070"/>
                    <a:pt x="12526" y="4082"/>
                  </a:cubicBezTo>
                  <a:cubicBezTo>
                    <a:pt x="12496" y="4108"/>
                    <a:pt x="12505" y="4128"/>
                    <a:pt x="12549" y="4132"/>
                  </a:cubicBezTo>
                  <a:cubicBezTo>
                    <a:pt x="12589" y="4136"/>
                    <a:pt x="12612" y="4116"/>
                    <a:pt x="12599" y="4089"/>
                  </a:cubicBezTo>
                  <a:cubicBezTo>
                    <a:pt x="12593" y="4075"/>
                    <a:pt x="12581" y="4067"/>
                    <a:pt x="12568" y="4066"/>
                  </a:cubicBezTo>
                  <a:close/>
                </a:path>
              </a:pathLst>
            </a:custGeom>
            <a:ln w="12700" cap="flat">
              <a:noFill/>
              <a:miter lim="400000"/>
            </a:ln>
            <a:effectLst/>
          </p:spPr>
        </p:pic>
        <p:pic>
          <p:nvPicPr>
            <p:cNvPr id="469" name="Image" descr="Image"/>
            <p:cNvPicPr>
              <a:picLocks noChangeAspect="0"/>
            </p:cNvPicPr>
            <p:nvPr/>
          </p:nvPicPr>
          <p:blipFill>
            <a:blip r:embed="rId2">
              <a:extLst/>
            </a:blip>
            <a:srcRect l="0" t="82596" r="0" b="0"/>
            <a:stretch>
              <a:fillRect/>
            </a:stretch>
          </p:blipFill>
          <p:spPr>
            <a:xfrm flipH="1" rot="10800000">
              <a:off x="32213" y="7399240"/>
              <a:ext cx="13041143" cy="3540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800" y="21600"/>
                  </a:lnTo>
                  <a:lnTo>
                    <a:pt x="21600" y="21600"/>
                  </a:lnTo>
                  <a:lnTo>
                    <a:pt x="21600" y="0"/>
                  </a:lnTo>
                  <a:lnTo>
                    <a:pt x="0" y="0"/>
                  </a:lnTo>
                  <a:close/>
                </a:path>
              </a:pathLst>
            </a:custGeom>
            <a:ln w="12700" cap="flat">
              <a:noFill/>
              <a:miter lim="400000"/>
            </a:ln>
            <a:effectLst/>
          </p:spPr>
        </p:pic>
      </p:grpSp>
      <p:sp>
        <p:nvSpPr>
          <p:cNvPr id="471"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472" name="Faith In The Working of Go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i="1" sz="54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lvl1pPr>
          </a:lstStyle>
          <a:p>
            <a:pPr/>
            <a:r>
              <a:t>Faith In The Working of God?</a:t>
            </a:r>
          </a:p>
        </p:txBody>
      </p:sp>
      <p:pic>
        <p:nvPicPr>
          <p:cNvPr id="473" name="Image" descr="Image"/>
          <p:cNvPicPr>
            <a:picLocks noChangeAspect="1"/>
          </p:cNvPicPr>
          <p:nvPr/>
        </p:nvPicPr>
        <p:blipFill>
          <a:blip r:embed="rId3">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
        <p:nvSpPr>
          <p:cNvPr id="474" name="Rectangle 1"/>
          <p:cNvSpPr txBox="1"/>
          <p:nvPr/>
        </p:nvSpPr>
        <p:spPr>
          <a:xfrm>
            <a:off x="3445139" y="4016586"/>
            <a:ext cx="9271795" cy="5387849"/>
          </a:xfrm>
          <a:prstGeom prst="rect">
            <a:avLst/>
          </a:prstGeom>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a:solidFill>
                  <a:srgbClr val="FFFFFF"/>
                </a:solidFill>
                <a:effectLst>
                  <a:outerShdw sx="100000" sy="100000" kx="0" ky="0" algn="b" rotWithShape="0" blurRad="63500" dist="63500" dir="2700000">
                    <a:srgbClr val="000000"/>
                  </a:outerShdw>
                </a:effectLst>
                <a:latin typeface="Tahoma"/>
                <a:ea typeface="Tahoma"/>
                <a:cs typeface="Tahoma"/>
                <a:sym typeface="Tahoma"/>
              </a:defRPr>
            </a:pPr>
            <a:r>
              <a:t>Colossians 2:12-13 (NKJV) </a:t>
            </a:r>
            <a:br/>
            <a:r>
              <a:rPr b="0" baseline="30736"/>
              <a:t>12 </a:t>
            </a:r>
            <a:r>
              <a:rPr b="0"/>
              <a:t>buried with Him in baptism, in which you also were raised with Him through faith in the working of God, who raised Him from the dead.  </a:t>
            </a:r>
            <a:r>
              <a:rPr b="0" baseline="30736"/>
              <a:t>13 </a:t>
            </a:r>
            <a:r>
              <a:rPr b="0"/>
              <a:t>And you, being dead in your trespasses and the uncircumcision of your flesh, He has made alive together with Him, having forgiven you all trespasses, </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6" name="Image" descr="Image"/>
          <p:cNvPicPr>
            <a:picLocks noChangeAspect="1"/>
          </p:cNvPicPr>
          <p:nvPr/>
        </p:nvPicPr>
        <p:blipFill>
          <a:blip r:embed="rId2">
            <a:alphaModFix amt="78887"/>
            <a:extLst/>
          </a:blip>
          <a:srcRect l="0" t="17991" r="11" b="40193"/>
          <a:stretch>
            <a:fillRect/>
          </a:stretch>
        </p:blipFill>
        <p:spPr>
          <a:xfrm>
            <a:off x="-15936" y="605905"/>
            <a:ext cx="13036810" cy="3117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4" y="169"/>
                  <a:pt x="16206" y="377"/>
                </a:cubicBezTo>
                <a:cubicBezTo>
                  <a:pt x="16069" y="585"/>
                  <a:pt x="15939" y="756"/>
                  <a:pt x="15918" y="756"/>
                </a:cubicBezTo>
                <a:cubicBezTo>
                  <a:pt x="15897" y="756"/>
                  <a:pt x="15823" y="908"/>
                  <a:pt x="15754" y="1094"/>
                </a:cubicBezTo>
                <a:cubicBezTo>
                  <a:pt x="15668" y="1329"/>
                  <a:pt x="15624" y="1530"/>
                  <a:pt x="15612" y="1746"/>
                </a:cubicBezTo>
                <a:cubicBezTo>
                  <a:pt x="15603" y="1928"/>
                  <a:pt x="15550" y="2220"/>
                  <a:pt x="15485" y="2447"/>
                </a:cubicBezTo>
                <a:cubicBezTo>
                  <a:pt x="15392" y="2769"/>
                  <a:pt x="15363" y="2972"/>
                  <a:pt x="15315" y="3607"/>
                </a:cubicBezTo>
                <a:cubicBezTo>
                  <a:pt x="15261" y="4330"/>
                  <a:pt x="15243" y="4436"/>
                  <a:pt x="15009" y="5378"/>
                </a:cubicBezTo>
                <a:cubicBezTo>
                  <a:pt x="14607" y="6995"/>
                  <a:pt x="14640" y="6935"/>
                  <a:pt x="14132" y="7025"/>
                </a:cubicBezTo>
                <a:cubicBezTo>
                  <a:pt x="13665" y="7108"/>
                  <a:pt x="13606" y="7168"/>
                  <a:pt x="13375" y="7792"/>
                </a:cubicBezTo>
                <a:cubicBezTo>
                  <a:pt x="13216" y="8223"/>
                  <a:pt x="13143" y="8306"/>
                  <a:pt x="12845" y="8391"/>
                </a:cubicBezTo>
                <a:cubicBezTo>
                  <a:pt x="12628" y="8454"/>
                  <a:pt x="12517" y="8540"/>
                  <a:pt x="12367" y="8760"/>
                </a:cubicBezTo>
                <a:cubicBezTo>
                  <a:pt x="12172" y="9045"/>
                  <a:pt x="12152" y="9088"/>
                  <a:pt x="12175" y="9186"/>
                </a:cubicBezTo>
                <a:cubicBezTo>
                  <a:pt x="12190" y="9246"/>
                  <a:pt x="12265" y="9223"/>
                  <a:pt x="12367" y="9123"/>
                </a:cubicBezTo>
                <a:cubicBezTo>
                  <a:pt x="12459" y="9032"/>
                  <a:pt x="12579" y="8953"/>
                  <a:pt x="12633" y="8950"/>
                </a:cubicBezTo>
                <a:cubicBezTo>
                  <a:pt x="12747" y="8942"/>
                  <a:pt x="12838" y="9227"/>
                  <a:pt x="12827" y="9557"/>
                </a:cubicBezTo>
                <a:cubicBezTo>
                  <a:pt x="12817" y="9857"/>
                  <a:pt x="12660" y="10174"/>
                  <a:pt x="12561" y="10096"/>
                </a:cubicBezTo>
                <a:cubicBezTo>
                  <a:pt x="12317" y="9907"/>
                  <a:pt x="12271" y="9915"/>
                  <a:pt x="12256" y="10148"/>
                </a:cubicBezTo>
                <a:cubicBezTo>
                  <a:pt x="12244" y="10336"/>
                  <a:pt x="12222" y="10374"/>
                  <a:pt x="12123" y="10374"/>
                </a:cubicBezTo>
                <a:cubicBezTo>
                  <a:pt x="12044" y="10374"/>
                  <a:pt x="12004" y="10419"/>
                  <a:pt x="12004" y="10511"/>
                </a:cubicBezTo>
                <a:cubicBezTo>
                  <a:pt x="12004" y="10587"/>
                  <a:pt x="11986" y="10761"/>
                  <a:pt x="11964" y="10896"/>
                </a:cubicBezTo>
                <a:cubicBezTo>
                  <a:pt x="11931" y="11091"/>
                  <a:pt x="11914" y="11115"/>
                  <a:pt x="11885" y="11014"/>
                </a:cubicBezTo>
                <a:cubicBezTo>
                  <a:pt x="11865" y="10945"/>
                  <a:pt x="11849" y="10777"/>
                  <a:pt x="11849" y="10643"/>
                </a:cubicBezTo>
                <a:cubicBezTo>
                  <a:pt x="11849" y="10509"/>
                  <a:pt x="11830" y="10337"/>
                  <a:pt x="11808" y="10258"/>
                </a:cubicBezTo>
                <a:cubicBezTo>
                  <a:pt x="11785" y="10180"/>
                  <a:pt x="11732" y="9905"/>
                  <a:pt x="11689" y="9645"/>
                </a:cubicBezTo>
                <a:cubicBezTo>
                  <a:pt x="11632" y="9294"/>
                  <a:pt x="11616" y="9100"/>
                  <a:pt x="11628" y="8895"/>
                </a:cubicBezTo>
                <a:cubicBezTo>
                  <a:pt x="11643" y="8644"/>
                  <a:pt x="11638" y="8626"/>
                  <a:pt x="11582" y="8686"/>
                </a:cubicBezTo>
                <a:cubicBezTo>
                  <a:pt x="11539" y="8730"/>
                  <a:pt x="11497" y="8678"/>
                  <a:pt x="11450" y="8523"/>
                </a:cubicBezTo>
                <a:cubicBezTo>
                  <a:pt x="11412" y="8398"/>
                  <a:pt x="11377" y="8315"/>
                  <a:pt x="11372" y="8336"/>
                </a:cubicBezTo>
                <a:cubicBezTo>
                  <a:pt x="11368" y="8358"/>
                  <a:pt x="11356" y="8567"/>
                  <a:pt x="11346" y="8801"/>
                </a:cubicBezTo>
                <a:cubicBezTo>
                  <a:pt x="11330" y="9176"/>
                  <a:pt x="11332" y="9211"/>
                  <a:pt x="11367" y="9090"/>
                </a:cubicBezTo>
                <a:cubicBezTo>
                  <a:pt x="11416" y="8921"/>
                  <a:pt x="11504" y="9024"/>
                  <a:pt x="11538" y="9291"/>
                </a:cubicBezTo>
                <a:cubicBezTo>
                  <a:pt x="11566" y="9512"/>
                  <a:pt x="11510" y="9799"/>
                  <a:pt x="11462" y="9675"/>
                </a:cubicBezTo>
                <a:cubicBezTo>
                  <a:pt x="11447" y="9637"/>
                  <a:pt x="11409" y="9682"/>
                  <a:pt x="11378" y="9774"/>
                </a:cubicBezTo>
                <a:cubicBezTo>
                  <a:pt x="11320" y="9942"/>
                  <a:pt x="11320" y="9942"/>
                  <a:pt x="11401" y="9942"/>
                </a:cubicBezTo>
                <a:cubicBezTo>
                  <a:pt x="11459" y="9942"/>
                  <a:pt x="11499" y="10025"/>
                  <a:pt x="11537" y="10225"/>
                </a:cubicBezTo>
                <a:cubicBezTo>
                  <a:pt x="11639" y="10768"/>
                  <a:pt x="11609" y="11020"/>
                  <a:pt x="11357" y="11740"/>
                </a:cubicBezTo>
                <a:cubicBezTo>
                  <a:pt x="11121" y="12416"/>
                  <a:pt x="11110" y="12428"/>
                  <a:pt x="10759" y="12337"/>
                </a:cubicBezTo>
                <a:cubicBezTo>
                  <a:pt x="10483" y="12266"/>
                  <a:pt x="10425" y="12280"/>
                  <a:pt x="10335" y="12441"/>
                </a:cubicBezTo>
                <a:cubicBezTo>
                  <a:pt x="10188" y="12708"/>
                  <a:pt x="9960" y="12508"/>
                  <a:pt x="9707" y="11892"/>
                </a:cubicBezTo>
                <a:cubicBezTo>
                  <a:pt x="9604" y="11638"/>
                  <a:pt x="9469" y="11369"/>
                  <a:pt x="9410" y="11292"/>
                </a:cubicBezTo>
                <a:cubicBezTo>
                  <a:pt x="9350" y="11215"/>
                  <a:pt x="9266" y="11076"/>
                  <a:pt x="9223" y="10981"/>
                </a:cubicBezTo>
                <a:cubicBezTo>
                  <a:pt x="9180" y="10887"/>
                  <a:pt x="9128" y="10809"/>
                  <a:pt x="9106" y="10808"/>
                </a:cubicBezTo>
                <a:cubicBezTo>
                  <a:pt x="9085" y="10808"/>
                  <a:pt x="9000" y="10656"/>
                  <a:pt x="8917" y="10473"/>
                </a:cubicBezTo>
                <a:cubicBezTo>
                  <a:pt x="8794" y="10202"/>
                  <a:pt x="8710" y="10114"/>
                  <a:pt x="8464" y="9997"/>
                </a:cubicBezTo>
                <a:cubicBezTo>
                  <a:pt x="8298" y="9919"/>
                  <a:pt x="8117" y="9775"/>
                  <a:pt x="8062" y="9675"/>
                </a:cubicBezTo>
                <a:cubicBezTo>
                  <a:pt x="7951" y="9477"/>
                  <a:pt x="7791" y="9488"/>
                  <a:pt x="7403" y="9722"/>
                </a:cubicBezTo>
                <a:cubicBezTo>
                  <a:pt x="7246" y="9817"/>
                  <a:pt x="7156" y="9821"/>
                  <a:pt x="7078" y="9739"/>
                </a:cubicBezTo>
                <a:cubicBezTo>
                  <a:pt x="6923" y="9575"/>
                  <a:pt x="6214" y="9569"/>
                  <a:pt x="6086" y="9730"/>
                </a:cubicBezTo>
                <a:cubicBezTo>
                  <a:pt x="6005" y="9832"/>
                  <a:pt x="5935" y="9836"/>
                  <a:pt x="5783" y="9741"/>
                </a:cubicBezTo>
                <a:cubicBezTo>
                  <a:pt x="5520" y="9578"/>
                  <a:pt x="5395" y="9587"/>
                  <a:pt x="5215" y="9783"/>
                </a:cubicBezTo>
                <a:cubicBezTo>
                  <a:pt x="5121" y="9885"/>
                  <a:pt x="5054" y="9908"/>
                  <a:pt x="5036" y="9846"/>
                </a:cubicBezTo>
                <a:cubicBezTo>
                  <a:pt x="5020" y="9791"/>
                  <a:pt x="4966" y="9758"/>
                  <a:pt x="4916" y="9772"/>
                </a:cubicBezTo>
                <a:cubicBezTo>
                  <a:pt x="4866" y="9786"/>
                  <a:pt x="4803" y="9753"/>
                  <a:pt x="4776" y="9697"/>
                </a:cubicBezTo>
                <a:cubicBezTo>
                  <a:pt x="4744" y="9630"/>
                  <a:pt x="4734" y="9634"/>
                  <a:pt x="4745" y="9708"/>
                </a:cubicBezTo>
                <a:cubicBezTo>
                  <a:pt x="4775" y="9909"/>
                  <a:pt x="4712" y="9954"/>
                  <a:pt x="4648" y="9780"/>
                </a:cubicBezTo>
                <a:cubicBezTo>
                  <a:pt x="4570" y="9567"/>
                  <a:pt x="4418" y="9377"/>
                  <a:pt x="4438" y="9519"/>
                </a:cubicBezTo>
                <a:cubicBezTo>
                  <a:pt x="4474" y="9762"/>
                  <a:pt x="4368" y="9708"/>
                  <a:pt x="4190" y="9395"/>
                </a:cubicBezTo>
                <a:cubicBezTo>
                  <a:pt x="3940" y="8955"/>
                  <a:pt x="3607" y="8538"/>
                  <a:pt x="3507" y="8537"/>
                </a:cubicBezTo>
                <a:cubicBezTo>
                  <a:pt x="3464" y="8537"/>
                  <a:pt x="3388" y="8491"/>
                  <a:pt x="3338" y="8435"/>
                </a:cubicBezTo>
                <a:cubicBezTo>
                  <a:pt x="3288" y="8380"/>
                  <a:pt x="3008" y="8309"/>
                  <a:pt x="2716" y="8276"/>
                </a:cubicBezTo>
                <a:cubicBezTo>
                  <a:pt x="2267" y="8226"/>
                  <a:pt x="2143" y="8248"/>
                  <a:pt x="1902" y="8422"/>
                </a:cubicBezTo>
                <a:cubicBezTo>
                  <a:pt x="1745" y="8535"/>
                  <a:pt x="1586" y="8676"/>
                  <a:pt x="1548" y="8738"/>
                </a:cubicBezTo>
                <a:cubicBezTo>
                  <a:pt x="1510" y="8799"/>
                  <a:pt x="1380" y="8851"/>
                  <a:pt x="1259" y="8851"/>
                </a:cubicBezTo>
                <a:cubicBezTo>
                  <a:pt x="966" y="8851"/>
                  <a:pt x="644" y="9022"/>
                  <a:pt x="291" y="9368"/>
                </a:cubicBezTo>
                <a:lnTo>
                  <a:pt x="0" y="9653"/>
                </a:lnTo>
                <a:lnTo>
                  <a:pt x="0" y="12285"/>
                </a:lnTo>
                <a:lnTo>
                  <a:pt x="343" y="12367"/>
                </a:lnTo>
                <a:cubicBezTo>
                  <a:pt x="842" y="12486"/>
                  <a:pt x="1661" y="12479"/>
                  <a:pt x="1915" y="12351"/>
                </a:cubicBezTo>
                <a:cubicBezTo>
                  <a:pt x="2114" y="12250"/>
                  <a:pt x="2139" y="12257"/>
                  <a:pt x="2184" y="12436"/>
                </a:cubicBezTo>
                <a:cubicBezTo>
                  <a:pt x="2234" y="12631"/>
                  <a:pt x="2233" y="12637"/>
                  <a:pt x="2169" y="12738"/>
                </a:cubicBezTo>
                <a:cubicBezTo>
                  <a:pt x="2133" y="12795"/>
                  <a:pt x="1812" y="12859"/>
                  <a:pt x="1455" y="12879"/>
                </a:cubicBezTo>
                <a:cubicBezTo>
                  <a:pt x="1098" y="12899"/>
                  <a:pt x="811" y="12932"/>
                  <a:pt x="816" y="12953"/>
                </a:cubicBezTo>
                <a:cubicBezTo>
                  <a:pt x="821" y="12974"/>
                  <a:pt x="921" y="13036"/>
                  <a:pt x="1038" y="13090"/>
                </a:cubicBezTo>
                <a:cubicBezTo>
                  <a:pt x="1247" y="13188"/>
                  <a:pt x="1324" y="13311"/>
                  <a:pt x="1312" y="13530"/>
                </a:cubicBezTo>
                <a:cubicBezTo>
                  <a:pt x="1309" y="13590"/>
                  <a:pt x="1365" y="13724"/>
                  <a:pt x="1436" y="13830"/>
                </a:cubicBezTo>
                <a:cubicBezTo>
                  <a:pt x="1507" y="13936"/>
                  <a:pt x="1693" y="14220"/>
                  <a:pt x="1850" y="14460"/>
                </a:cubicBezTo>
                <a:cubicBezTo>
                  <a:pt x="2006" y="14699"/>
                  <a:pt x="2234" y="15047"/>
                  <a:pt x="2355" y="15232"/>
                </a:cubicBezTo>
                <a:cubicBezTo>
                  <a:pt x="2476" y="15417"/>
                  <a:pt x="2662" y="15642"/>
                  <a:pt x="2768" y="15733"/>
                </a:cubicBezTo>
                <a:cubicBezTo>
                  <a:pt x="2875" y="15823"/>
                  <a:pt x="3015" y="15961"/>
                  <a:pt x="3079" y="16041"/>
                </a:cubicBezTo>
                <a:cubicBezTo>
                  <a:pt x="3143" y="16121"/>
                  <a:pt x="3300" y="16244"/>
                  <a:pt x="3428" y="16313"/>
                </a:cubicBezTo>
                <a:cubicBezTo>
                  <a:pt x="3556" y="16381"/>
                  <a:pt x="3725" y="16519"/>
                  <a:pt x="3803" y="16621"/>
                </a:cubicBezTo>
                <a:cubicBezTo>
                  <a:pt x="3894" y="16737"/>
                  <a:pt x="4016" y="16797"/>
                  <a:pt x="4137" y="16783"/>
                </a:cubicBezTo>
                <a:cubicBezTo>
                  <a:pt x="4293" y="16765"/>
                  <a:pt x="4340" y="16801"/>
                  <a:pt x="4392" y="16973"/>
                </a:cubicBezTo>
                <a:cubicBezTo>
                  <a:pt x="4428" y="17089"/>
                  <a:pt x="4476" y="17184"/>
                  <a:pt x="4499" y="17184"/>
                </a:cubicBezTo>
                <a:cubicBezTo>
                  <a:pt x="4522" y="17185"/>
                  <a:pt x="4616" y="17287"/>
                  <a:pt x="4709" y="17410"/>
                </a:cubicBezTo>
                <a:cubicBezTo>
                  <a:pt x="4943" y="17721"/>
                  <a:pt x="5609" y="17767"/>
                  <a:pt x="5735" y="17481"/>
                </a:cubicBezTo>
                <a:cubicBezTo>
                  <a:pt x="5849" y="17220"/>
                  <a:pt x="6059" y="17389"/>
                  <a:pt x="6236" y="17885"/>
                </a:cubicBezTo>
                <a:cubicBezTo>
                  <a:pt x="6368" y="18257"/>
                  <a:pt x="6513" y="18447"/>
                  <a:pt x="6582" y="18336"/>
                </a:cubicBezTo>
                <a:cubicBezTo>
                  <a:pt x="6639" y="18246"/>
                  <a:pt x="6689" y="18547"/>
                  <a:pt x="6650" y="18743"/>
                </a:cubicBezTo>
                <a:cubicBezTo>
                  <a:pt x="6624" y="18871"/>
                  <a:pt x="6637" y="18936"/>
                  <a:pt x="6718" y="19106"/>
                </a:cubicBezTo>
                <a:cubicBezTo>
                  <a:pt x="6773" y="19220"/>
                  <a:pt x="6865" y="19344"/>
                  <a:pt x="6923" y="19381"/>
                </a:cubicBezTo>
                <a:cubicBezTo>
                  <a:pt x="6982" y="19418"/>
                  <a:pt x="7095" y="19569"/>
                  <a:pt x="7175" y="19717"/>
                </a:cubicBezTo>
                <a:cubicBezTo>
                  <a:pt x="7270" y="19893"/>
                  <a:pt x="7325" y="19946"/>
                  <a:pt x="7336" y="19871"/>
                </a:cubicBezTo>
                <a:cubicBezTo>
                  <a:pt x="7347" y="19800"/>
                  <a:pt x="7389" y="19787"/>
                  <a:pt x="7447" y="19835"/>
                </a:cubicBezTo>
                <a:cubicBezTo>
                  <a:pt x="7499" y="19877"/>
                  <a:pt x="7575" y="19929"/>
                  <a:pt x="7615" y="19950"/>
                </a:cubicBezTo>
                <a:cubicBezTo>
                  <a:pt x="7706" y="19999"/>
                  <a:pt x="7741" y="20084"/>
                  <a:pt x="7722" y="20214"/>
                </a:cubicBezTo>
                <a:cubicBezTo>
                  <a:pt x="7706" y="20323"/>
                  <a:pt x="7736" y="20335"/>
                  <a:pt x="8150" y="20365"/>
                </a:cubicBezTo>
                <a:cubicBezTo>
                  <a:pt x="8544" y="20394"/>
                  <a:pt x="9221" y="20545"/>
                  <a:pt x="9236" y="20607"/>
                </a:cubicBezTo>
                <a:cubicBezTo>
                  <a:pt x="9243" y="20637"/>
                  <a:pt x="9290" y="20630"/>
                  <a:pt x="9340" y="20594"/>
                </a:cubicBezTo>
                <a:cubicBezTo>
                  <a:pt x="9390" y="20557"/>
                  <a:pt x="9512" y="20496"/>
                  <a:pt x="9611" y="20459"/>
                </a:cubicBezTo>
                <a:cubicBezTo>
                  <a:pt x="9711" y="20422"/>
                  <a:pt x="9819" y="20319"/>
                  <a:pt x="9851" y="20231"/>
                </a:cubicBezTo>
                <a:cubicBezTo>
                  <a:pt x="9911" y="20070"/>
                  <a:pt x="9997" y="19975"/>
                  <a:pt x="10278" y="19755"/>
                </a:cubicBezTo>
                <a:cubicBezTo>
                  <a:pt x="10425" y="19640"/>
                  <a:pt x="10429" y="19644"/>
                  <a:pt x="10529" y="19978"/>
                </a:cubicBezTo>
                <a:cubicBezTo>
                  <a:pt x="10584" y="20165"/>
                  <a:pt x="10634" y="20316"/>
                  <a:pt x="10638" y="20316"/>
                </a:cubicBezTo>
                <a:cubicBezTo>
                  <a:pt x="10642" y="20316"/>
                  <a:pt x="10646" y="20140"/>
                  <a:pt x="10646" y="19923"/>
                </a:cubicBezTo>
                <a:cubicBezTo>
                  <a:pt x="10646" y="19544"/>
                  <a:pt x="10652" y="19519"/>
                  <a:pt x="10789" y="19301"/>
                </a:cubicBezTo>
                <a:cubicBezTo>
                  <a:pt x="10868" y="19177"/>
                  <a:pt x="10972" y="18969"/>
                  <a:pt x="11022" y="18840"/>
                </a:cubicBezTo>
                <a:cubicBezTo>
                  <a:pt x="11071" y="18710"/>
                  <a:pt x="11202" y="18457"/>
                  <a:pt x="11311" y="18281"/>
                </a:cubicBezTo>
                <a:lnTo>
                  <a:pt x="11510" y="17962"/>
                </a:lnTo>
                <a:lnTo>
                  <a:pt x="11580" y="18383"/>
                </a:lnTo>
                <a:cubicBezTo>
                  <a:pt x="11637" y="18727"/>
                  <a:pt x="11646" y="18877"/>
                  <a:pt x="11633" y="19219"/>
                </a:cubicBezTo>
                <a:cubicBezTo>
                  <a:pt x="11624" y="19448"/>
                  <a:pt x="11624" y="19667"/>
                  <a:pt x="11633" y="19706"/>
                </a:cubicBezTo>
                <a:cubicBezTo>
                  <a:pt x="11666" y="19842"/>
                  <a:pt x="11724" y="19338"/>
                  <a:pt x="11709" y="19043"/>
                </a:cubicBezTo>
                <a:cubicBezTo>
                  <a:pt x="11701" y="18881"/>
                  <a:pt x="11692" y="18572"/>
                  <a:pt x="11689" y="18353"/>
                </a:cubicBezTo>
                <a:cubicBezTo>
                  <a:pt x="11686" y="18134"/>
                  <a:pt x="11675" y="17974"/>
                  <a:pt x="11664" y="18001"/>
                </a:cubicBezTo>
                <a:cubicBezTo>
                  <a:pt x="11620" y="18115"/>
                  <a:pt x="11613" y="17785"/>
                  <a:pt x="11656" y="17652"/>
                </a:cubicBezTo>
                <a:cubicBezTo>
                  <a:pt x="11728" y="17433"/>
                  <a:pt x="11868" y="17468"/>
                  <a:pt x="11899" y="17709"/>
                </a:cubicBezTo>
                <a:cubicBezTo>
                  <a:pt x="11931" y="17958"/>
                  <a:pt x="11912" y="18047"/>
                  <a:pt x="11825" y="18053"/>
                </a:cubicBezTo>
                <a:cubicBezTo>
                  <a:pt x="11762" y="18058"/>
                  <a:pt x="11764" y="18074"/>
                  <a:pt x="11875" y="18482"/>
                </a:cubicBezTo>
                <a:cubicBezTo>
                  <a:pt x="11945" y="18736"/>
                  <a:pt x="12018" y="18911"/>
                  <a:pt x="12056" y="18911"/>
                </a:cubicBezTo>
                <a:cubicBezTo>
                  <a:pt x="12126" y="18911"/>
                  <a:pt x="12263" y="19519"/>
                  <a:pt x="12263" y="19829"/>
                </a:cubicBezTo>
                <a:cubicBezTo>
                  <a:pt x="12263" y="20121"/>
                  <a:pt x="12425" y="20335"/>
                  <a:pt x="12553" y="20212"/>
                </a:cubicBezTo>
                <a:cubicBezTo>
                  <a:pt x="12614" y="20153"/>
                  <a:pt x="12698" y="20103"/>
                  <a:pt x="12739" y="20102"/>
                </a:cubicBezTo>
                <a:cubicBezTo>
                  <a:pt x="12781" y="20100"/>
                  <a:pt x="12869" y="19995"/>
                  <a:pt x="12933" y="19865"/>
                </a:cubicBezTo>
                <a:cubicBezTo>
                  <a:pt x="13000" y="19729"/>
                  <a:pt x="13115" y="19613"/>
                  <a:pt x="13206" y="19590"/>
                </a:cubicBezTo>
                <a:cubicBezTo>
                  <a:pt x="13385" y="19545"/>
                  <a:pt x="13436" y="19491"/>
                  <a:pt x="13417" y="19365"/>
                </a:cubicBezTo>
                <a:cubicBezTo>
                  <a:pt x="13398" y="19232"/>
                  <a:pt x="13511" y="18861"/>
                  <a:pt x="13561" y="18895"/>
                </a:cubicBezTo>
                <a:cubicBezTo>
                  <a:pt x="13586" y="18911"/>
                  <a:pt x="13611" y="18827"/>
                  <a:pt x="13621" y="18699"/>
                </a:cubicBezTo>
                <a:cubicBezTo>
                  <a:pt x="13641" y="18428"/>
                  <a:pt x="13779" y="18103"/>
                  <a:pt x="13803" y="18268"/>
                </a:cubicBezTo>
                <a:cubicBezTo>
                  <a:pt x="13813" y="18329"/>
                  <a:pt x="13806" y="18448"/>
                  <a:pt x="13790" y="18532"/>
                </a:cubicBezTo>
                <a:cubicBezTo>
                  <a:pt x="13768" y="18640"/>
                  <a:pt x="13768" y="18739"/>
                  <a:pt x="13787" y="18878"/>
                </a:cubicBezTo>
                <a:cubicBezTo>
                  <a:pt x="13802" y="18985"/>
                  <a:pt x="13814" y="19032"/>
                  <a:pt x="13815" y="18980"/>
                </a:cubicBezTo>
                <a:cubicBezTo>
                  <a:pt x="13815" y="18928"/>
                  <a:pt x="13833" y="18947"/>
                  <a:pt x="13854" y="19021"/>
                </a:cubicBezTo>
                <a:cubicBezTo>
                  <a:pt x="13895" y="19165"/>
                  <a:pt x="13880" y="19197"/>
                  <a:pt x="14256" y="18100"/>
                </a:cubicBezTo>
                <a:cubicBezTo>
                  <a:pt x="14338" y="17862"/>
                  <a:pt x="14473" y="17435"/>
                  <a:pt x="14556" y="17151"/>
                </a:cubicBezTo>
                <a:cubicBezTo>
                  <a:pt x="14716" y="16607"/>
                  <a:pt x="15011" y="15887"/>
                  <a:pt x="15178" y="15631"/>
                </a:cubicBezTo>
                <a:cubicBezTo>
                  <a:pt x="15232" y="15547"/>
                  <a:pt x="15406" y="15286"/>
                  <a:pt x="15564" y="15048"/>
                </a:cubicBezTo>
                <a:cubicBezTo>
                  <a:pt x="15722" y="14810"/>
                  <a:pt x="15874" y="14565"/>
                  <a:pt x="15901" y="14504"/>
                </a:cubicBezTo>
                <a:cubicBezTo>
                  <a:pt x="15928" y="14442"/>
                  <a:pt x="16032" y="14272"/>
                  <a:pt x="16131" y="14127"/>
                </a:cubicBezTo>
                <a:cubicBezTo>
                  <a:pt x="16230" y="13982"/>
                  <a:pt x="16393" y="13716"/>
                  <a:pt x="16493" y="13533"/>
                </a:cubicBezTo>
                <a:cubicBezTo>
                  <a:pt x="16595" y="13345"/>
                  <a:pt x="16747" y="13167"/>
                  <a:pt x="16843" y="13123"/>
                </a:cubicBezTo>
                <a:cubicBezTo>
                  <a:pt x="16935" y="13081"/>
                  <a:pt x="17022" y="13020"/>
                  <a:pt x="17036" y="12986"/>
                </a:cubicBezTo>
                <a:cubicBezTo>
                  <a:pt x="17050" y="12951"/>
                  <a:pt x="17093" y="12936"/>
                  <a:pt x="17131" y="12953"/>
                </a:cubicBezTo>
                <a:cubicBezTo>
                  <a:pt x="17170" y="12970"/>
                  <a:pt x="17227" y="12923"/>
                  <a:pt x="17259" y="12851"/>
                </a:cubicBezTo>
                <a:cubicBezTo>
                  <a:pt x="17292" y="12779"/>
                  <a:pt x="17360" y="12711"/>
                  <a:pt x="17410" y="12697"/>
                </a:cubicBezTo>
                <a:cubicBezTo>
                  <a:pt x="17461" y="12684"/>
                  <a:pt x="17554" y="12635"/>
                  <a:pt x="17619" y="12590"/>
                </a:cubicBezTo>
                <a:cubicBezTo>
                  <a:pt x="17683" y="12545"/>
                  <a:pt x="17761" y="12512"/>
                  <a:pt x="17793" y="12513"/>
                </a:cubicBezTo>
                <a:cubicBezTo>
                  <a:pt x="17833" y="12514"/>
                  <a:pt x="17866" y="12406"/>
                  <a:pt x="17893" y="12188"/>
                </a:cubicBezTo>
                <a:cubicBezTo>
                  <a:pt x="17928" y="11905"/>
                  <a:pt x="17943" y="11873"/>
                  <a:pt x="18012" y="11930"/>
                </a:cubicBezTo>
                <a:cubicBezTo>
                  <a:pt x="18057" y="11968"/>
                  <a:pt x="18142" y="12210"/>
                  <a:pt x="18210" y="12496"/>
                </a:cubicBezTo>
                <a:cubicBezTo>
                  <a:pt x="18327" y="12984"/>
                  <a:pt x="18330" y="12991"/>
                  <a:pt x="18338" y="12725"/>
                </a:cubicBezTo>
                <a:cubicBezTo>
                  <a:pt x="18342" y="12574"/>
                  <a:pt x="18368" y="12365"/>
                  <a:pt x="18396" y="12260"/>
                </a:cubicBezTo>
                <a:cubicBezTo>
                  <a:pt x="18423" y="12155"/>
                  <a:pt x="18446" y="12013"/>
                  <a:pt x="18446" y="11944"/>
                </a:cubicBezTo>
                <a:cubicBezTo>
                  <a:pt x="18446" y="11875"/>
                  <a:pt x="18481" y="11712"/>
                  <a:pt x="18524" y="11581"/>
                </a:cubicBezTo>
                <a:cubicBezTo>
                  <a:pt x="18598" y="11353"/>
                  <a:pt x="18604" y="11350"/>
                  <a:pt x="18667" y="11523"/>
                </a:cubicBezTo>
                <a:cubicBezTo>
                  <a:pt x="18726" y="11684"/>
                  <a:pt x="18738" y="11685"/>
                  <a:pt x="18773" y="11542"/>
                </a:cubicBezTo>
                <a:cubicBezTo>
                  <a:pt x="18802" y="11420"/>
                  <a:pt x="18840" y="11401"/>
                  <a:pt x="18932" y="11460"/>
                </a:cubicBezTo>
                <a:cubicBezTo>
                  <a:pt x="19024" y="11518"/>
                  <a:pt x="19087" y="11489"/>
                  <a:pt x="19187" y="11333"/>
                </a:cubicBezTo>
                <a:cubicBezTo>
                  <a:pt x="19260" y="11220"/>
                  <a:pt x="19336" y="11153"/>
                  <a:pt x="19358" y="11188"/>
                </a:cubicBezTo>
                <a:cubicBezTo>
                  <a:pt x="19380" y="11223"/>
                  <a:pt x="19404" y="11179"/>
                  <a:pt x="19412" y="11083"/>
                </a:cubicBezTo>
                <a:cubicBezTo>
                  <a:pt x="19422" y="10982"/>
                  <a:pt x="19459" y="10915"/>
                  <a:pt x="19506" y="10915"/>
                </a:cubicBezTo>
                <a:cubicBezTo>
                  <a:pt x="19549" y="10915"/>
                  <a:pt x="19585" y="10867"/>
                  <a:pt x="19585" y="10811"/>
                </a:cubicBezTo>
                <a:cubicBezTo>
                  <a:pt x="19585" y="10583"/>
                  <a:pt x="19743" y="9747"/>
                  <a:pt x="19798" y="9686"/>
                </a:cubicBezTo>
                <a:cubicBezTo>
                  <a:pt x="19874" y="9602"/>
                  <a:pt x="19928" y="9896"/>
                  <a:pt x="19910" y="10289"/>
                </a:cubicBezTo>
                <a:cubicBezTo>
                  <a:pt x="19903" y="10450"/>
                  <a:pt x="19907" y="10609"/>
                  <a:pt x="19921" y="10643"/>
                </a:cubicBezTo>
                <a:cubicBezTo>
                  <a:pt x="19934" y="10677"/>
                  <a:pt x="19941" y="10868"/>
                  <a:pt x="19938" y="11067"/>
                </a:cubicBezTo>
                <a:lnTo>
                  <a:pt x="19931" y="11427"/>
                </a:lnTo>
                <a:lnTo>
                  <a:pt x="20009" y="11292"/>
                </a:lnTo>
                <a:cubicBezTo>
                  <a:pt x="20058" y="11206"/>
                  <a:pt x="20103" y="11190"/>
                  <a:pt x="20132" y="11251"/>
                </a:cubicBezTo>
                <a:cubicBezTo>
                  <a:pt x="20158" y="11304"/>
                  <a:pt x="20204" y="11397"/>
                  <a:pt x="20234" y="11460"/>
                </a:cubicBezTo>
                <a:cubicBezTo>
                  <a:pt x="20272" y="11542"/>
                  <a:pt x="20297" y="11540"/>
                  <a:pt x="20322" y="11452"/>
                </a:cubicBezTo>
                <a:cubicBezTo>
                  <a:pt x="20360" y="11320"/>
                  <a:pt x="20412" y="11395"/>
                  <a:pt x="20412" y="11581"/>
                </a:cubicBezTo>
                <a:cubicBezTo>
                  <a:pt x="20412" y="11692"/>
                  <a:pt x="20358" y="12009"/>
                  <a:pt x="20224" y="12689"/>
                </a:cubicBezTo>
                <a:lnTo>
                  <a:pt x="20153" y="13052"/>
                </a:lnTo>
                <a:lnTo>
                  <a:pt x="20221" y="13236"/>
                </a:lnTo>
                <a:cubicBezTo>
                  <a:pt x="20298" y="13447"/>
                  <a:pt x="20526" y="13482"/>
                  <a:pt x="20581" y="13291"/>
                </a:cubicBezTo>
                <a:cubicBezTo>
                  <a:pt x="20630" y="13120"/>
                  <a:pt x="20615" y="12271"/>
                  <a:pt x="20557" y="12004"/>
                </a:cubicBezTo>
                <a:cubicBezTo>
                  <a:pt x="20484" y="11667"/>
                  <a:pt x="20529" y="11527"/>
                  <a:pt x="20681" y="11617"/>
                </a:cubicBezTo>
                <a:cubicBezTo>
                  <a:pt x="20754" y="11660"/>
                  <a:pt x="20877" y="11710"/>
                  <a:pt x="20956" y="11727"/>
                </a:cubicBezTo>
                <a:cubicBezTo>
                  <a:pt x="21158" y="11770"/>
                  <a:pt x="21265" y="11870"/>
                  <a:pt x="21379" y="12125"/>
                </a:cubicBezTo>
                <a:lnTo>
                  <a:pt x="21479" y="12348"/>
                </a:lnTo>
                <a:lnTo>
                  <a:pt x="21540" y="12037"/>
                </a:lnTo>
                <a:lnTo>
                  <a:pt x="21600" y="11727"/>
                </a:lnTo>
                <a:cubicBezTo>
                  <a:pt x="21597" y="4697"/>
                  <a:pt x="21588" y="3134"/>
                  <a:pt x="21565" y="3134"/>
                </a:cubicBezTo>
                <a:cubicBezTo>
                  <a:pt x="21545" y="3134"/>
                  <a:pt x="21520" y="3185"/>
                  <a:pt x="21511" y="3247"/>
                </a:cubicBezTo>
                <a:cubicBezTo>
                  <a:pt x="21500" y="3325"/>
                  <a:pt x="21483" y="3320"/>
                  <a:pt x="21458" y="3233"/>
                </a:cubicBezTo>
                <a:cubicBezTo>
                  <a:pt x="21435" y="3153"/>
                  <a:pt x="21366" y="3128"/>
                  <a:pt x="21273" y="3162"/>
                </a:cubicBezTo>
                <a:cubicBezTo>
                  <a:pt x="21166" y="3200"/>
                  <a:pt x="21102" y="3165"/>
                  <a:pt x="21046" y="3041"/>
                </a:cubicBezTo>
                <a:cubicBezTo>
                  <a:pt x="21004" y="2946"/>
                  <a:pt x="20882" y="2767"/>
                  <a:pt x="20777" y="2645"/>
                </a:cubicBezTo>
                <a:cubicBezTo>
                  <a:pt x="20594" y="2432"/>
                  <a:pt x="20584" y="2405"/>
                  <a:pt x="20551" y="2007"/>
                </a:cubicBezTo>
                <a:cubicBezTo>
                  <a:pt x="20496" y="1352"/>
                  <a:pt x="20474" y="1286"/>
                  <a:pt x="20299" y="1292"/>
                </a:cubicBezTo>
                <a:cubicBezTo>
                  <a:pt x="20212" y="1296"/>
                  <a:pt x="19950" y="1270"/>
                  <a:pt x="19718" y="1235"/>
                </a:cubicBezTo>
                <a:cubicBezTo>
                  <a:pt x="19396" y="1185"/>
                  <a:pt x="19276" y="1202"/>
                  <a:pt x="19214" y="1312"/>
                </a:cubicBezTo>
                <a:cubicBezTo>
                  <a:pt x="19155" y="1414"/>
                  <a:pt x="19014" y="1451"/>
                  <a:pt x="18719" y="1435"/>
                </a:cubicBezTo>
                <a:cubicBezTo>
                  <a:pt x="18348" y="1415"/>
                  <a:pt x="18297" y="1431"/>
                  <a:pt x="18220" y="1622"/>
                </a:cubicBezTo>
                <a:cubicBezTo>
                  <a:pt x="18172" y="1739"/>
                  <a:pt x="18087" y="1837"/>
                  <a:pt x="18031" y="1837"/>
                </a:cubicBezTo>
                <a:cubicBezTo>
                  <a:pt x="17946" y="1837"/>
                  <a:pt x="17928" y="1878"/>
                  <a:pt x="17920" y="2081"/>
                </a:cubicBezTo>
                <a:cubicBezTo>
                  <a:pt x="17894" y="2692"/>
                  <a:pt x="17907" y="3014"/>
                  <a:pt x="17966" y="3261"/>
                </a:cubicBezTo>
                <a:cubicBezTo>
                  <a:pt x="18000" y="3401"/>
                  <a:pt x="18031" y="3680"/>
                  <a:pt x="18036" y="3880"/>
                </a:cubicBezTo>
                <a:cubicBezTo>
                  <a:pt x="18045" y="4225"/>
                  <a:pt x="18039" y="4254"/>
                  <a:pt x="17910" y="4490"/>
                </a:cubicBezTo>
                <a:lnTo>
                  <a:pt x="17776" y="4740"/>
                </a:lnTo>
                <a:lnTo>
                  <a:pt x="17697" y="4366"/>
                </a:lnTo>
                <a:cubicBezTo>
                  <a:pt x="17605" y="3932"/>
                  <a:pt x="17605" y="3923"/>
                  <a:pt x="17659" y="3470"/>
                </a:cubicBezTo>
                <a:cubicBezTo>
                  <a:pt x="17699" y="3134"/>
                  <a:pt x="17698" y="3068"/>
                  <a:pt x="17644" y="2675"/>
                </a:cubicBezTo>
                <a:cubicBezTo>
                  <a:pt x="17630" y="2571"/>
                  <a:pt x="17608" y="2400"/>
                  <a:pt x="17595" y="2296"/>
                </a:cubicBezTo>
                <a:cubicBezTo>
                  <a:pt x="17579" y="2161"/>
                  <a:pt x="17547" y="2117"/>
                  <a:pt x="17486" y="2139"/>
                </a:cubicBezTo>
                <a:cubicBezTo>
                  <a:pt x="17438" y="2156"/>
                  <a:pt x="17362" y="2083"/>
                  <a:pt x="17316" y="1980"/>
                </a:cubicBezTo>
                <a:cubicBezTo>
                  <a:pt x="17213" y="1748"/>
                  <a:pt x="17177" y="1862"/>
                  <a:pt x="17250" y="2189"/>
                </a:cubicBezTo>
                <a:cubicBezTo>
                  <a:pt x="17321" y="2503"/>
                  <a:pt x="17285" y="2810"/>
                  <a:pt x="17179" y="2810"/>
                </a:cubicBezTo>
                <a:cubicBezTo>
                  <a:pt x="17124" y="2810"/>
                  <a:pt x="17092" y="2728"/>
                  <a:pt x="17061" y="2508"/>
                </a:cubicBezTo>
                <a:cubicBezTo>
                  <a:pt x="17037" y="2341"/>
                  <a:pt x="16988" y="2132"/>
                  <a:pt x="16950" y="2043"/>
                </a:cubicBezTo>
                <a:cubicBezTo>
                  <a:pt x="16887" y="1895"/>
                  <a:pt x="16868" y="1899"/>
                  <a:pt x="16739" y="2101"/>
                </a:cubicBezTo>
                <a:cubicBezTo>
                  <a:pt x="16567" y="2370"/>
                  <a:pt x="16221" y="3745"/>
                  <a:pt x="16221" y="4157"/>
                </a:cubicBezTo>
                <a:cubicBezTo>
                  <a:pt x="16221" y="4234"/>
                  <a:pt x="16199" y="4362"/>
                  <a:pt x="16172" y="4443"/>
                </a:cubicBezTo>
                <a:cubicBezTo>
                  <a:pt x="16145" y="4525"/>
                  <a:pt x="16114" y="4752"/>
                  <a:pt x="16105" y="4944"/>
                </a:cubicBezTo>
                <a:cubicBezTo>
                  <a:pt x="16091" y="5228"/>
                  <a:pt x="16099" y="5335"/>
                  <a:pt x="16151" y="5535"/>
                </a:cubicBezTo>
                <a:cubicBezTo>
                  <a:pt x="16283" y="6049"/>
                  <a:pt x="16264" y="6320"/>
                  <a:pt x="16065" y="6747"/>
                </a:cubicBezTo>
                <a:cubicBezTo>
                  <a:pt x="15978" y="6932"/>
                  <a:pt x="15967" y="6931"/>
                  <a:pt x="15890" y="6764"/>
                </a:cubicBezTo>
                <a:cubicBezTo>
                  <a:pt x="15808" y="6587"/>
                  <a:pt x="15808" y="6587"/>
                  <a:pt x="15808" y="6852"/>
                </a:cubicBezTo>
                <a:cubicBezTo>
                  <a:pt x="15808" y="6998"/>
                  <a:pt x="15819" y="7150"/>
                  <a:pt x="15833" y="7187"/>
                </a:cubicBezTo>
                <a:cubicBezTo>
                  <a:pt x="15870" y="7281"/>
                  <a:pt x="15865" y="7733"/>
                  <a:pt x="15827" y="7864"/>
                </a:cubicBezTo>
                <a:cubicBezTo>
                  <a:pt x="15783" y="8012"/>
                  <a:pt x="15706" y="7871"/>
                  <a:pt x="15616" y="7476"/>
                </a:cubicBezTo>
                <a:cubicBezTo>
                  <a:pt x="15549" y="7177"/>
                  <a:pt x="15543" y="7092"/>
                  <a:pt x="15554" y="6552"/>
                </a:cubicBezTo>
                <a:cubicBezTo>
                  <a:pt x="15569" y="5791"/>
                  <a:pt x="15603" y="5620"/>
                  <a:pt x="15743" y="5620"/>
                </a:cubicBezTo>
                <a:cubicBezTo>
                  <a:pt x="15886" y="5620"/>
                  <a:pt x="15931" y="5413"/>
                  <a:pt x="15871" y="5032"/>
                </a:cubicBezTo>
                <a:cubicBezTo>
                  <a:pt x="15847" y="4879"/>
                  <a:pt x="15834" y="4683"/>
                  <a:pt x="15842" y="4594"/>
                </a:cubicBezTo>
                <a:cubicBezTo>
                  <a:pt x="15851" y="4499"/>
                  <a:pt x="15836" y="4387"/>
                  <a:pt x="15806" y="4319"/>
                </a:cubicBezTo>
                <a:cubicBezTo>
                  <a:pt x="15748" y="4189"/>
                  <a:pt x="15741" y="3787"/>
                  <a:pt x="15786" y="3231"/>
                </a:cubicBezTo>
                <a:cubicBezTo>
                  <a:pt x="15824" y="2766"/>
                  <a:pt x="16079" y="1684"/>
                  <a:pt x="16132" y="1768"/>
                </a:cubicBezTo>
                <a:cubicBezTo>
                  <a:pt x="16153" y="1801"/>
                  <a:pt x="16170" y="1790"/>
                  <a:pt x="16170" y="1740"/>
                </a:cubicBezTo>
                <a:cubicBezTo>
                  <a:pt x="16170" y="1691"/>
                  <a:pt x="16209" y="1533"/>
                  <a:pt x="16258" y="1394"/>
                </a:cubicBezTo>
                <a:cubicBezTo>
                  <a:pt x="16307" y="1255"/>
                  <a:pt x="16341" y="1104"/>
                  <a:pt x="16334" y="1059"/>
                </a:cubicBezTo>
                <a:cubicBezTo>
                  <a:pt x="16315" y="926"/>
                  <a:pt x="16375" y="539"/>
                  <a:pt x="16415" y="539"/>
                </a:cubicBezTo>
                <a:cubicBezTo>
                  <a:pt x="16435" y="539"/>
                  <a:pt x="16483" y="418"/>
                  <a:pt x="16521" y="269"/>
                </a:cubicBezTo>
                <a:lnTo>
                  <a:pt x="16591" y="0"/>
                </a:lnTo>
                <a:lnTo>
                  <a:pt x="16524" y="0"/>
                </a:lnTo>
                <a:close/>
                <a:moveTo>
                  <a:pt x="15988" y="3891"/>
                </a:moveTo>
                <a:cubicBezTo>
                  <a:pt x="15974" y="3891"/>
                  <a:pt x="15963" y="3938"/>
                  <a:pt x="15963" y="3998"/>
                </a:cubicBezTo>
                <a:cubicBezTo>
                  <a:pt x="15963" y="4057"/>
                  <a:pt x="15974" y="4108"/>
                  <a:pt x="15988" y="4108"/>
                </a:cubicBezTo>
                <a:cubicBezTo>
                  <a:pt x="16003" y="4108"/>
                  <a:pt x="16014" y="4057"/>
                  <a:pt x="16014" y="3998"/>
                </a:cubicBezTo>
                <a:cubicBezTo>
                  <a:pt x="16014" y="3938"/>
                  <a:pt x="16003" y="3891"/>
                  <a:pt x="15988" y="3891"/>
                </a:cubicBezTo>
                <a:close/>
                <a:moveTo>
                  <a:pt x="19704" y="10847"/>
                </a:moveTo>
                <a:cubicBezTo>
                  <a:pt x="19699" y="10845"/>
                  <a:pt x="19695" y="10850"/>
                  <a:pt x="19692" y="10860"/>
                </a:cubicBezTo>
                <a:cubicBezTo>
                  <a:pt x="19683" y="10901"/>
                  <a:pt x="19708" y="11050"/>
                  <a:pt x="19748" y="11193"/>
                </a:cubicBezTo>
                <a:cubicBezTo>
                  <a:pt x="19826" y="11476"/>
                  <a:pt x="19875" y="11535"/>
                  <a:pt x="19854" y="11320"/>
                </a:cubicBezTo>
                <a:cubicBezTo>
                  <a:pt x="19837" y="11145"/>
                  <a:pt x="19742" y="10858"/>
                  <a:pt x="19704" y="10847"/>
                </a:cubicBezTo>
                <a:close/>
                <a:moveTo>
                  <a:pt x="18305" y="13868"/>
                </a:moveTo>
                <a:cubicBezTo>
                  <a:pt x="18284" y="13868"/>
                  <a:pt x="18273" y="13910"/>
                  <a:pt x="18281" y="13959"/>
                </a:cubicBezTo>
                <a:cubicBezTo>
                  <a:pt x="18288" y="14009"/>
                  <a:pt x="18305" y="14047"/>
                  <a:pt x="18318" y="14047"/>
                </a:cubicBezTo>
                <a:cubicBezTo>
                  <a:pt x="18332" y="14047"/>
                  <a:pt x="18343" y="14009"/>
                  <a:pt x="18343" y="13959"/>
                </a:cubicBezTo>
                <a:cubicBezTo>
                  <a:pt x="18343" y="13910"/>
                  <a:pt x="18326" y="13868"/>
                  <a:pt x="18305" y="13868"/>
                </a:cubicBezTo>
                <a:close/>
                <a:moveTo>
                  <a:pt x="19000" y="13890"/>
                </a:moveTo>
                <a:cubicBezTo>
                  <a:pt x="18997" y="13905"/>
                  <a:pt x="18992" y="13982"/>
                  <a:pt x="18986" y="14132"/>
                </a:cubicBezTo>
                <a:cubicBezTo>
                  <a:pt x="18978" y="14347"/>
                  <a:pt x="18982" y="14448"/>
                  <a:pt x="18996" y="14388"/>
                </a:cubicBezTo>
                <a:cubicBezTo>
                  <a:pt x="19009" y="14334"/>
                  <a:pt x="19015" y="14174"/>
                  <a:pt x="19010" y="14033"/>
                </a:cubicBezTo>
                <a:cubicBezTo>
                  <a:pt x="19006" y="13925"/>
                  <a:pt x="19003" y="13876"/>
                  <a:pt x="19000" y="13890"/>
                </a:cubicBezTo>
                <a:close/>
                <a:moveTo>
                  <a:pt x="17554" y="16599"/>
                </a:moveTo>
                <a:cubicBezTo>
                  <a:pt x="17548" y="16594"/>
                  <a:pt x="17540" y="16596"/>
                  <a:pt x="17531" y="16601"/>
                </a:cubicBezTo>
                <a:cubicBezTo>
                  <a:pt x="17519" y="16608"/>
                  <a:pt x="17505" y="16623"/>
                  <a:pt x="17486" y="16645"/>
                </a:cubicBezTo>
                <a:cubicBezTo>
                  <a:pt x="17398" y="16751"/>
                  <a:pt x="17308" y="17040"/>
                  <a:pt x="17308" y="17215"/>
                </a:cubicBezTo>
                <a:cubicBezTo>
                  <a:pt x="17308" y="17273"/>
                  <a:pt x="17328" y="17386"/>
                  <a:pt x="17353" y="17465"/>
                </a:cubicBezTo>
                <a:cubicBezTo>
                  <a:pt x="17422" y="17685"/>
                  <a:pt x="17500" y="17643"/>
                  <a:pt x="17567" y="17347"/>
                </a:cubicBezTo>
                <a:cubicBezTo>
                  <a:pt x="17618" y="17118"/>
                  <a:pt x="17623" y="17036"/>
                  <a:pt x="17598" y="16810"/>
                </a:cubicBezTo>
                <a:cubicBezTo>
                  <a:pt x="17584" y="16677"/>
                  <a:pt x="17573" y="16613"/>
                  <a:pt x="17554" y="16599"/>
                </a:cubicBezTo>
                <a:close/>
                <a:moveTo>
                  <a:pt x="6397" y="19521"/>
                </a:moveTo>
                <a:cubicBezTo>
                  <a:pt x="6364" y="19545"/>
                  <a:pt x="6340" y="19745"/>
                  <a:pt x="6325" y="20118"/>
                </a:cubicBezTo>
                <a:cubicBezTo>
                  <a:pt x="6312" y="20443"/>
                  <a:pt x="6319" y="20647"/>
                  <a:pt x="6355" y="20921"/>
                </a:cubicBezTo>
                <a:cubicBezTo>
                  <a:pt x="6381" y="21123"/>
                  <a:pt x="6415" y="21289"/>
                  <a:pt x="6431" y="21289"/>
                </a:cubicBezTo>
                <a:cubicBezTo>
                  <a:pt x="6499" y="21289"/>
                  <a:pt x="6768" y="20838"/>
                  <a:pt x="6798" y="20673"/>
                </a:cubicBezTo>
                <a:cubicBezTo>
                  <a:pt x="6816" y="20574"/>
                  <a:pt x="6830" y="20366"/>
                  <a:pt x="6829" y="20214"/>
                </a:cubicBezTo>
                <a:cubicBezTo>
                  <a:pt x="6829" y="19952"/>
                  <a:pt x="6824" y="19962"/>
                  <a:pt x="6735" y="20407"/>
                </a:cubicBezTo>
                <a:cubicBezTo>
                  <a:pt x="6613" y="21013"/>
                  <a:pt x="6554" y="21107"/>
                  <a:pt x="6462" y="20836"/>
                </a:cubicBezTo>
                <a:cubicBezTo>
                  <a:pt x="6373" y="20574"/>
                  <a:pt x="6372" y="20394"/>
                  <a:pt x="6457" y="20115"/>
                </a:cubicBezTo>
                <a:lnTo>
                  <a:pt x="6523" y="19898"/>
                </a:lnTo>
                <a:lnTo>
                  <a:pt x="6468" y="19667"/>
                </a:lnTo>
                <a:cubicBezTo>
                  <a:pt x="6441" y="19556"/>
                  <a:pt x="6417" y="19507"/>
                  <a:pt x="6397" y="19521"/>
                </a:cubicBezTo>
                <a:close/>
                <a:moveTo>
                  <a:pt x="11136" y="19937"/>
                </a:moveTo>
                <a:cubicBezTo>
                  <a:pt x="11126" y="19942"/>
                  <a:pt x="11113" y="19960"/>
                  <a:pt x="11099" y="19992"/>
                </a:cubicBezTo>
                <a:cubicBezTo>
                  <a:pt x="11056" y="20087"/>
                  <a:pt x="11052" y="20140"/>
                  <a:pt x="11078" y="20310"/>
                </a:cubicBezTo>
                <a:cubicBezTo>
                  <a:pt x="11115" y="20556"/>
                  <a:pt x="11074" y="20817"/>
                  <a:pt x="10971" y="20990"/>
                </a:cubicBezTo>
                <a:lnTo>
                  <a:pt x="10905" y="21100"/>
                </a:lnTo>
                <a:lnTo>
                  <a:pt x="10982" y="21245"/>
                </a:lnTo>
                <a:cubicBezTo>
                  <a:pt x="11086" y="21438"/>
                  <a:pt x="11082" y="21442"/>
                  <a:pt x="11148" y="21069"/>
                </a:cubicBezTo>
                <a:cubicBezTo>
                  <a:pt x="11190" y="20831"/>
                  <a:pt x="11200" y="20674"/>
                  <a:pt x="11185" y="20500"/>
                </a:cubicBezTo>
                <a:cubicBezTo>
                  <a:pt x="11174" y="20369"/>
                  <a:pt x="11163" y="20213"/>
                  <a:pt x="11161" y="20154"/>
                </a:cubicBezTo>
                <a:cubicBezTo>
                  <a:pt x="11158" y="20094"/>
                  <a:pt x="11155" y="20008"/>
                  <a:pt x="11153" y="19961"/>
                </a:cubicBezTo>
                <a:cubicBezTo>
                  <a:pt x="11153" y="19938"/>
                  <a:pt x="11146" y="19931"/>
                  <a:pt x="11136" y="19937"/>
                </a:cubicBezTo>
                <a:close/>
                <a:moveTo>
                  <a:pt x="11628" y="19950"/>
                </a:moveTo>
                <a:cubicBezTo>
                  <a:pt x="11621" y="19940"/>
                  <a:pt x="11608" y="19941"/>
                  <a:pt x="11592" y="19959"/>
                </a:cubicBezTo>
                <a:cubicBezTo>
                  <a:pt x="11563" y="19990"/>
                  <a:pt x="11546" y="20062"/>
                  <a:pt x="11555" y="20118"/>
                </a:cubicBezTo>
                <a:cubicBezTo>
                  <a:pt x="11573" y="20243"/>
                  <a:pt x="11622" y="20184"/>
                  <a:pt x="11635" y="20022"/>
                </a:cubicBezTo>
                <a:cubicBezTo>
                  <a:pt x="11638" y="19985"/>
                  <a:pt x="11636" y="19961"/>
                  <a:pt x="11628" y="19950"/>
                </a:cubicBezTo>
                <a:close/>
                <a:moveTo>
                  <a:pt x="10772" y="20467"/>
                </a:moveTo>
                <a:cubicBezTo>
                  <a:pt x="10769" y="20467"/>
                  <a:pt x="10766" y="20472"/>
                  <a:pt x="10762" y="20481"/>
                </a:cubicBezTo>
                <a:cubicBezTo>
                  <a:pt x="10748" y="20518"/>
                  <a:pt x="10742" y="20593"/>
                  <a:pt x="10750" y="20649"/>
                </a:cubicBezTo>
                <a:cubicBezTo>
                  <a:pt x="10773" y="20799"/>
                  <a:pt x="10788" y="20770"/>
                  <a:pt x="10788" y="20580"/>
                </a:cubicBezTo>
                <a:cubicBezTo>
                  <a:pt x="10788" y="20510"/>
                  <a:pt x="10781" y="20469"/>
                  <a:pt x="10772" y="20467"/>
                </a:cubicBezTo>
                <a:close/>
                <a:moveTo>
                  <a:pt x="11434" y="21309"/>
                </a:moveTo>
                <a:cubicBezTo>
                  <a:pt x="11379" y="21303"/>
                  <a:pt x="11355" y="21432"/>
                  <a:pt x="11363" y="21600"/>
                </a:cubicBezTo>
                <a:lnTo>
                  <a:pt x="11535" y="21600"/>
                </a:lnTo>
                <a:cubicBezTo>
                  <a:pt x="11530" y="21466"/>
                  <a:pt x="11511" y="21373"/>
                  <a:pt x="11476" y="21336"/>
                </a:cubicBezTo>
                <a:cubicBezTo>
                  <a:pt x="11460" y="21320"/>
                  <a:pt x="11446" y="21310"/>
                  <a:pt x="11434" y="21309"/>
                </a:cubicBezTo>
                <a:close/>
                <a:moveTo>
                  <a:pt x="6687" y="21342"/>
                </a:moveTo>
                <a:cubicBezTo>
                  <a:pt x="6683" y="21334"/>
                  <a:pt x="6675" y="21337"/>
                  <a:pt x="6664" y="21355"/>
                </a:cubicBezTo>
                <a:cubicBezTo>
                  <a:pt x="6642" y="21391"/>
                  <a:pt x="6624" y="21439"/>
                  <a:pt x="6624" y="21463"/>
                </a:cubicBezTo>
                <a:cubicBezTo>
                  <a:pt x="6624" y="21550"/>
                  <a:pt x="6672" y="21502"/>
                  <a:pt x="6687" y="21399"/>
                </a:cubicBezTo>
                <a:cubicBezTo>
                  <a:pt x="6692" y="21369"/>
                  <a:pt x="6692" y="21349"/>
                  <a:pt x="6687" y="21342"/>
                </a:cubicBezTo>
                <a:close/>
              </a:path>
            </a:pathLst>
          </a:custGeom>
          <a:ln w="12700">
            <a:miter lim="400000"/>
          </a:ln>
          <a:effectLst>
            <a:outerShdw sx="100000" sy="100000" kx="0" ky="0" algn="b" rotWithShape="0" blurRad="317500" dist="212909" dir="2378758">
              <a:srgbClr val="000000">
                <a:alpha val="98642"/>
              </a:srgbClr>
            </a:outerShdw>
          </a:effectLst>
        </p:spPr>
      </p:pic>
      <p:pic>
        <p:nvPicPr>
          <p:cNvPr id="477" name="Image" descr="Image"/>
          <p:cNvPicPr>
            <a:picLocks noChangeAspect="1"/>
          </p:cNvPicPr>
          <p:nvPr/>
        </p:nvPicPr>
        <p:blipFill>
          <a:blip r:embed="rId3">
            <a:extLst/>
          </a:blip>
          <a:srcRect l="13039" t="0" r="13039" b="0"/>
          <a:stretch>
            <a:fillRect/>
          </a:stretch>
        </p:blipFill>
        <p:spPr>
          <a:xfrm>
            <a:off x="37504" y="2501612"/>
            <a:ext cx="13133156" cy="7302052"/>
          </a:xfrm>
          <a:prstGeom prst="rect">
            <a:avLst/>
          </a:prstGeom>
          <a:ln w="12700">
            <a:miter lim="400000"/>
          </a:ln>
          <a:effectLst>
            <a:outerShdw sx="100000" sy="100000" kx="0" ky="0" algn="b" rotWithShape="0" blurRad="317500" dist="212909" dir="2378758">
              <a:srgbClr val="000000">
                <a:alpha val="98642"/>
              </a:srgbClr>
            </a:outerShdw>
          </a:effectLst>
        </p:spPr>
      </p:pic>
      <p:sp>
        <p:nvSpPr>
          <p:cNvPr id="478"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pic>
        <p:nvPicPr>
          <p:cNvPr id="479" name="Were You Responding to the Gospel of Christ or a Doctrine of Men?" descr="Were You Responding to the Gospel of Christ or a Doctrine of Men?"/>
          <p:cNvPicPr>
            <a:picLocks noChangeAspect="0"/>
          </p:cNvPicPr>
          <p:nvPr/>
        </p:nvPicPr>
        <p:blipFill>
          <a:blip r:embed="rId4">
            <a:extLst/>
          </a:blip>
          <a:stretch>
            <a:fillRect/>
          </a:stretch>
        </p:blipFill>
        <p:spPr>
          <a:xfrm>
            <a:off x="559506" y="4060509"/>
            <a:ext cx="11885789" cy="1645282"/>
          </a:xfrm>
          <a:prstGeom prst="rect">
            <a:avLst/>
          </a:prstGeom>
          <a:effectLst>
            <a:outerShdw sx="100000" sy="100000" kx="0" ky="0" algn="b" rotWithShape="0" blurRad="241300" dist="119558" dir="5400000">
              <a:srgbClr val="000000">
                <a:alpha val="99555"/>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1" name="Image" descr="Image"/>
          <p:cNvPicPr>
            <a:picLocks noChangeAspect="1"/>
          </p:cNvPicPr>
          <p:nvPr/>
        </p:nvPicPr>
        <p:blipFill>
          <a:blip r:embed="rId2">
            <a:alphaModFix amt="78887"/>
            <a:extLst/>
          </a:blip>
          <a:srcRect l="0" t="17991" r="11" b="40193"/>
          <a:stretch>
            <a:fillRect/>
          </a:stretch>
        </p:blipFill>
        <p:spPr>
          <a:xfrm>
            <a:off x="-15936" y="605905"/>
            <a:ext cx="13036810" cy="3117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4" y="169"/>
                  <a:pt x="16206" y="377"/>
                </a:cubicBezTo>
                <a:cubicBezTo>
                  <a:pt x="16069" y="585"/>
                  <a:pt x="15939" y="756"/>
                  <a:pt x="15918" y="756"/>
                </a:cubicBezTo>
                <a:cubicBezTo>
                  <a:pt x="15897" y="756"/>
                  <a:pt x="15823" y="908"/>
                  <a:pt x="15754" y="1094"/>
                </a:cubicBezTo>
                <a:cubicBezTo>
                  <a:pt x="15668" y="1329"/>
                  <a:pt x="15624" y="1530"/>
                  <a:pt x="15612" y="1746"/>
                </a:cubicBezTo>
                <a:cubicBezTo>
                  <a:pt x="15603" y="1928"/>
                  <a:pt x="15550" y="2220"/>
                  <a:pt x="15485" y="2447"/>
                </a:cubicBezTo>
                <a:cubicBezTo>
                  <a:pt x="15392" y="2769"/>
                  <a:pt x="15363" y="2972"/>
                  <a:pt x="15315" y="3607"/>
                </a:cubicBezTo>
                <a:cubicBezTo>
                  <a:pt x="15261" y="4330"/>
                  <a:pt x="15243" y="4436"/>
                  <a:pt x="15009" y="5378"/>
                </a:cubicBezTo>
                <a:cubicBezTo>
                  <a:pt x="14607" y="6995"/>
                  <a:pt x="14640" y="6935"/>
                  <a:pt x="14132" y="7025"/>
                </a:cubicBezTo>
                <a:cubicBezTo>
                  <a:pt x="13665" y="7108"/>
                  <a:pt x="13606" y="7168"/>
                  <a:pt x="13375" y="7792"/>
                </a:cubicBezTo>
                <a:cubicBezTo>
                  <a:pt x="13216" y="8223"/>
                  <a:pt x="13143" y="8306"/>
                  <a:pt x="12845" y="8391"/>
                </a:cubicBezTo>
                <a:cubicBezTo>
                  <a:pt x="12628" y="8454"/>
                  <a:pt x="12517" y="8540"/>
                  <a:pt x="12367" y="8760"/>
                </a:cubicBezTo>
                <a:cubicBezTo>
                  <a:pt x="12172" y="9045"/>
                  <a:pt x="12152" y="9088"/>
                  <a:pt x="12175" y="9186"/>
                </a:cubicBezTo>
                <a:cubicBezTo>
                  <a:pt x="12190" y="9246"/>
                  <a:pt x="12265" y="9223"/>
                  <a:pt x="12367" y="9123"/>
                </a:cubicBezTo>
                <a:cubicBezTo>
                  <a:pt x="12459" y="9032"/>
                  <a:pt x="12579" y="8953"/>
                  <a:pt x="12633" y="8950"/>
                </a:cubicBezTo>
                <a:cubicBezTo>
                  <a:pt x="12747" y="8942"/>
                  <a:pt x="12838" y="9227"/>
                  <a:pt x="12827" y="9557"/>
                </a:cubicBezTo>
                <a:cubicBezTo>
                  <a:pt x="12817" y="9857"/>
                  <a:pt x="12660" y="10174"/>
                  <a:pt x="12561" y="10096"/>
                </a:cubicBezTo>
                <a:cubicBezTo>
                  <a:pt x="12317" y="9907"/>
                  <a:pt x="12271" y="9915"/>
                  <a:pt x="12256" y="10148"/>
                </a:cubicBezTo>
                <a:cubicBezTo>
                  <a:pt x="12244" y="10336"/>
                  <a:pt x="12222" y="10374"/>
                  <a:pt x="12123" y="10374"/>
                </a:cubicBezTo>
                <a:cubicBezTo>
                  <a:pt x="12044" y="10374"/>
                  <a:pt x="12004" y="10419"/>
                  <a:pt x="12004" y="10511"/>
                </a:cubicBezTo>
                <a:cubicBezTo>
                  <a:pt x="12004" y="10587"/>
                  <a:pt x="11986" y="10761"/>
                  <a:pt x="11964" y="10896"/>
                </a:cubicBezTo>
                <a:cubicBezTo>
                  <a:pt x="11931" y="11091"/>
                  <a:pt x="11914" y="11115"/>
                  <a:pt x="11885" y="11014"/>
                </a:cubicBezTo>
                <a:cubicBezTo>
                  <a:pt x="11865" y="10945"/>
                  <a:pt x="11849" y="10777"/>
                  <a:pt x="11849" y="10643"/>
                </a:cubicBezTo>
                <a:cubicBezTo>
                  <a:pt x="11849" y="10509"/>
                  <a:pt x="11830" y="10337"/>
                  <a:pt x="11808" y="10258"/>
                </a:cubicBezTo>
                <a:cubicBezTo>
                  <a:pt x="11785" y="10180"/>
                  <a:pt x="11732" y="9905"/>
                  <a:pt x="11689" y="9645"/>
                </a:cubicBezTo>
                <a:cubicBezTo>
                  <a:pt x="11632" y="9294"/>
                  <a:pt x="11616" y="9100"/>
                  <a:pt x="11628" y="8895"/>
                </a:cubicBezTo>
                <a:cubicBezTo>
                  <a:pt x="11643" y="8644"/>
                  <a:pt x="11638" y="8626"/>
                  <a:pt x="11582" y="8686"/>
                </a:cubicBezTo>
                <a:cubicBezTo>
                  <a:pt x="11539" y="8730"/>
                  <a:pt x="11497" y="8678"/>
                  <a:pt x="11450" y="8523"/>
                </a:cubicBezTo>
                <a:cubicBezTo>
                  <a:pt x="11412" y="8398"/>
                  <a:pt x="11377" y="8315"/>
                  <a:pt x="11372" y="8336"/>
                </a:cubicBezTo>
                <a:cubicBezTo>
                  <a:pt x="11368" y="8358"/>
                  <a:pt x="11356" y="8567"/>
                  <a:pt x="11346" y="8801"/>
                </a:cubicBezTo>
                <a:cubicBezTo>
                  <a:pt x="11330" y="9176"/>
                  <a:pt x="11332" y="9211"/>
                  <a:pt x="11367" y="9090"/>
                </a:cubicBezTo>
                <a:cubicBezTo>
                  <a:pt x="11416" y="8921"/>
                  <a:pt x="11504" y="9024"/>
                  <a:pt x="11538" y="9291"/>
                </a:cubicBezTo>
                <a:cubicBezTo>
                  <a:pt x="11566" y="9512"/>
                  <a:pt x="11510" y="9799"/>
                  <a:pt x="11462" y="9675"/>
                </a:cubicBezTo>
                <a:cubicBezTo>
                  <a:pt x="11447" y="9637"/>
                  <a:pt x="11409" y="9682"/>
                  <a:pt x="11378" y="9774"/>
                </a:cubicBezTo>
                <a:cubicBezTo>
                  <a:pt x="11320" y="9942"/>
                  <a:pt x="11320" y="9942"/>
                  <a:pt x="11401" y="9942"/>
                </a:cubicBezTo>
                <a:cubicBezTo>
                  <a:pt x="11459" y="9942"/>
                  <a:pt x="11499" y="10025"/>
                  <a:pt x="11537" y="10225"/>
                </a:cubicBezTo>
                <a:cubicBezTo>
                  <a:pt x="11639" y="10768"/>
                  <a:pt x="11609" y="11020"/>
                  <a:pt x="11357" y="11740"/>
                </a:cubicBezTo>
                <a:cubicBezTo>
                  <a:pt x="11121" y="12416"/>
                  <a:pt x="11110" y="12428"/>
                  <a:pt x="10759" y="12337"/>
                </a:cubicBezTo>
                <a:cubicBezTo>
                  <a:pt x="10483" y="12266"/>
                  <a:pt x="10425" y="12280"/>
                  <a:pt x="10335" y="12441"/>
                </a:cubicBezTo>
                <a:cubicBezTo>
                  <a:pt x="10188" y="12708"/>
                  <a:pt x="9960" y="12508"/>
                  <a:pt x="9707" y="11892"/>
                </a:cubicBezTo>
                <a:cubicBezTo>
                  <a:pt x="9604" y="11638"/>
                  <a:pt x="9469" y="11369"/>
                  <a:pt x="9410" y="11292"/>
                </a:cubicBezTo>
                <a:cubicBezTo>
                  <a:pt x="9350" y="11215"/>
                  <a:pt x="9266" y="11076"/>
                  <a:pt x="9223" y="10981"/>
                </a:cubicBezTo>
                <a:cubicBezTo>
                  <a:pt x="9180" y="10887"/>
                  <a:pt x="9128" y="10809"/>
                  <a:pt x="9106" y="10808"/>
                </a:cubicBezTo>
                <a:cubicBezTo>
                  <a:pt x="9085" y="10808"/>
                  <a:pt x="9000" y="10656"/>
                  <a:pt x="8917" y="10473"/>
                </a:cubicBezTo>
                <a:cubicBezTo>
                  <a:pt x="8794" y="10202"/>
                  <a:pt x="8710" y="10114"/>
                  <a:pt x="8464" y="9997"/>
                </a:cubicBezTo>
                <a:cubicBezTo>
                  <a:pt x="8298" y="9919"/>
                  <a:pt x="8117" y="9775"/>
                  <a:pt x="8062" y="9675"/>
                </a:cubicBezTo>
                <a:cubicBezTo>
                  <a:pt x="7951" y="9477"/>
                  <a:pt x="7791" y="9488"/>
                  <a:pt x="7403" y="9722"/>
                </a:cubicBezTo>
                <a:cubicBezTo>
                  <a:pt x="7246" y="9817"/>
                  <a:pt x="7156" y="9821"/>
                  <a:pt x="7078" y="9739"/>
                </a:cubicBezTo>
                <a:cubicBezTo>
                  <a:pt x="6923" y="9575"/>
                  <a:pt x="6214" y="9569"/>
                  <a:pt x="6086" y="9730"/>
                </a:cubicBezTo>
                <a:cubicBezTo>
                  <a:pt x="6005" y="9832"/>
                  <a:pt x="5935" y="9836"/>
                  <a:pt x="5783" y="9741"/>
                </a:cubicBezTo>
                <a:cubicBezTo>
                  <a:pt x="5520" y="9578"/>
                  <a:pt x="5395" y="9587"/>
                  <a:pt x="5215" y="9783"/>
                </a:cubicBezTo>
                <a:cubicBezTo>
                  <a:pt x="5121" y="9885"/>
                  <a:pt x="5054" y="9908"/>
                  <a:pt x="5036" y="9846"/>
                </a:cubicBezTo>
                <a:cubicBezTo>
                  <a:pt x="5020" y="9791"/>
                  <a:pt x="4966" y="9758"/>
                  <a:pt x="4916" y="9772"/>
                </a:cubicBezTo>
                <a:cubicBezTo>
                  <a:pt x="4866" y="9786"/>
                  <a:pt x="4803" y="9753"/>
                  <a:pt x="4776" y="9697"/>
                </a:cubicBezTo>
                <a:cubicBezTo>
                  <a:pt x="4744" y="9630"/>
                  <a:pt x="4734" y="9634"/>
                  <a:pt x="4745" y="9708"/>
                </a:cubicBezTo>
                <a:cubicBezTo>
                  <a:pt x="4775" y="9909"/>
                  <a:pt x="4712" y="9954"/>
                  <a:pt x="4648" y="9780"/>
                </a:cubicBezTo>
                <a:cubicBezTo>
                  <a:pt x="4570" y="9567"/>
                  <a:pt x="4418" y="9377"/>
                  <a:pt x="4438" y="9519"/>
                </a:cubicBezTo>
                <a:cubicBezTo>
                  <a:pt x="4474" y="9762"/>
                  <a:pt x="4368" y="9708"/>
                  <a:pt x="4190" y="9395"/>
                </a:cubicBezTo>
                <a:cubicBezTo>
                  <a:pt x="3940" y="8955"/>
                  <a:pt x="3607" y="8538"/>
                  <a:pt x="3507" y="8537"/>
                </a:cubicBezTo>
                <a:cubicBezTo>
                  <a:pt x="3464" y="8537"/>
                  <a:pt x="3388" y="8491"/>
                  <a:pt x="3338" y="8435"/>
                </a:cubicBezTo>
                <a:cubicBezTo>
                  <a:pt x="3288" y="8380"/>
                  <a:pt x="3008" y="8309"/>
                  <a:pt x="2716" y="8276"/>
                </a:cubicBezTo>
                <a:cubicBezTo>
                  <a:pt x="2267" y="8226"/>
                  <a:pt x="2143" y="8248"/>
                  <a:pt x="1902" y="8422"/>
                </a:cubicBezTo>
                <a:cubicBezTo>
                  <a:pt x="1745" y="8535"/>
                  <a:pt x="1586" y="8676"/>
                  <a:pt x="1548" y="8738"/>
                </a:cubicBezTo>
                <a:cubicBezTo>
                  <a:pt x="1510" y="8799"/>
                  <a:pt x="1380" y="8851"/>
                  <a:pt x="1259" y="8851"/>
                </a:cubicBezTo>
                <a:cubicBezTo>
                  <a:pt x="966" y="8851"/>
                  <a:pt x="644" y="9022"/>
                  <a:pt x="291" y="9368"/>
                </a:cubicBezTo>
                <a:lnTo>
                  <a:pt x="0" y="9653"/>
                </a:lnTo>
                <a:lnTo>
                  <a:pt x="0" y="12285"/>
                </a:lnTo>
                <a:lnTo>
                  <a:pt x="343" y="12367"/>
                </a:lnTo>
                <a:cubicBezTo>
                  <a:pt x="842" y="12486"/>
                  <a:pt x="1661" y="12479"/>
                  <a:pt x="1915" y="12351"/>
                </a:cubicBezTo>
                <a:cubicBezTo>
                  <a:pt x="2114" y="12250"/>
                  <a:pt x="2139" y="12257"/>
                  <a:pt x="2184" y="12436"/>
                </a:cubicBezTo>
                <a:cubicBezTo>
                  <a:pt x="2234" y="12631"/>
                  <a:pt x="2233" y="12637"/>
                  <a:pt x="2169" y="12738"/>
                </a:cubicBezTo>
                <a:cubicBezTo>
                  <a:pt x="2133" y="12795"/>
                  <a:pt x="1812" y="12859"/>
                  <a:pt x="1455" y="12879"/>
                </a:cubicBezTo>
                <a:cubicBezTo>
                  <a:pt x="1098" y="12899"/>
                  <a:pt x="811" y="12932"/>
                  <a:pt x="816" y="12953"/>
                </a:cubicBezTo>
                <a:cubicBezTo>
                  <a:pt x="821" y="12974"/>
                  <a:pt x="921" y="13036"/>
                  <a:pt x="1038" y="13090"/>
                </a:cubicBezTo>
                <a:cubicBezTo>
                  <a:pt x="1247" y="13188"/>
                  <a:pt x="1324" y="13311"/>
                  <a:pt x="1312" y="13530"/>
                </a:cubicBezTo>
                <a:cubicBezTo>
                  <a:pt x="1309" y="13590"/>
                  <a:pt x="1365" y="13724"/>
                  <a:pt x="1436" y="13830"/>
                </a:cubicBezTo>
                <a:cubicBezTo>
                  <a:pt x="1507" y="13936"/>
                  <a:pt x="1693" y="14220"/>
                  <a:pt x="1850" y="14460"/>
                </a:cubicBezTo>
                <a:cubicBezTo>
                  <a:pt x="2006" y="14699"/>
                  <a:pt x="2234" y="15047"/>
                  <a:pt x="2355" y="15232"/>
                </a:cubicBezTo>
                <a:cubicBezTo>
                  <a:pt x="2476" y="15417"/>
                  <a:pt x="2662" y="15642"/>
                  <a:pt x="2768" y="15733"/>
                </a:cubicBezTo>
                <a:cubicBezTo>
                  <a:pt x="2875" y="15823"/>
                  <a:pt x="3015" y="15961"/>
                  <a:pt x="3079" y="16041"/>
                </a:cubicBezTo>
                <a:cubicBezTo>
                  <a:pt x="3143" y="16121"/>
                  <a:pt x="3300" y="16244"/>
                  <a:pt x="3428" y="16313"/>
                </a:cubicBezTo>
                <a:cubicBezTo>
                  <a:pt x="3556" y="16381"/>
                  <a:pt x="3725" y="16519"/>
                  <a:pt x="3803" y="16621"/>
                </a:cubicBezTo>
                <a:cubicBezTo>
                  <a:pt x="3894" y="16737"/>
                  <a:pt x="4016" y="16797"/>
                  <a:pt x="4137" y="16783"/>
                </a:cubicBezTo>
                <a:cubicBezTo>
                  <a:pt x="4293" y="16765"/>
                  <a:pt x="4340" y="16801"/>
                  <a:pt x="4392" y="16973"/>
                </a:cubicBezTo>
                <a:cubicBezTo>
                  <a:pt x="4428" y="17089"/>
                  <a:pt x="4476" y="17184"/>
                  <a:pt x="4499" y="17184"/>
                </a:cubicBezTo>
                <a:cubicBezTo>
                  <a:pt x="4522" y="17185"/>
                  <a:pt x="4616" y="17287"/>
                  <a:pt x="4709" y="17410"/>
                </a:cubicBezTo>
                <a:cubicBezTo>
                  <a:pt x="4943" y="17721"/>
                  <a:pt x="5609" y="17767"/>
                  <a:pt x="5735" y="17481"/>
                </a:cubicBezTo>
                <a:cubicBezTo>
                  <a:pt x="5849" y="17220"/>
                  <a:pt x="6059" y="17389"/>
                  <a:pt x="6236" y="17885"/>
                </a:cubicBezTo>
                <a:cubicBezTo>
                  <a:pt x="6368" y="18257"/>
                  <a:pt x="6513" y="18447"/>
                  <a:pt x="6582" y="18336"/>
                </a:cubicBezTo>
                <a:cubicBezTo>
                  <a:pt x="6639" y="18246"/>
                  <a:pt x="6689" y="18547"/>
                  <a:pt x="6650" y="18743"/>
                </a:cubicBezTo>
                <a:cubicBezTo>
                  <a:pt x="6624" y="18871"/>
                  <a:pt x="6637" y="18936"/>
                  <a:pt x="6718" y="19106"/>
                </a:cubicBezTo>
                <a:cubicBezTo>
                  <a:pt x="6773" y="19220"/>
                  <a:pt x="6865" y="19344"/>
                  <a:pt x="6923" y="19381"/>
                </a:cubicBezTo>
                <a:cubicBezTo>
                  <a:pt x="6982" y="19418"/>
                  <a:pt x="7095" y="19569"/>
                  <a:pt x="7175" y="19717"/>
                </a:cubicBezTo>
                <a:cubicBezTo>
                  <a:pt x="7270" y="19893"/>
                  <a:pt x="7325" y="19946"/>
                  <a:pt x="7336" y="19871"/>
                </a:cubicBezTo>
                <a:cubicBezTo>
                  <a:pt x="7347" y="19800"/>
                  <a:pt x="7389" y="19787"/>
                  <a:pt x="7447" y="19835"/>
                </a:cubicBezTo>
                <a:cubicBezTo>
                  <a:pt x="7499" y="19877"/>
                  <a:pt x="7575" y="19929"/>
                  <a:pt x="7615" y="19950"/>
                </a:cubicBezTo>
                <a:cubicBezTo>
                  <a:pt x="7706" y="19999"/>
                  <a:pt x="7741" y="20084"/>
                  <a:pt x="7722" y="20214"/>
                </a:cubicBezTo>
                <a:cubicBezTo>
                  <a:pt x="7706" y="20323"/>
                  <a:pt x="7736" y="20335"/>
                  <a:pt x="8150" y="20365"/>
                </a:cubicBezTo>
                <a:cubicBezTo>
                  <a:pt x="8544" y="20394"/>
                  <a:pt x="9221" y="20545"/>
                  <a:pt x="9236" y="20607"/>
                </a:cubicBezTo>
                <a:cubicBezTo>
                  <a:pt x="9243" y="20637"/>
                  <a:pt x="9290" y="20630"/>
                  <a:pt x="9340" y="20594"/>
                </a:cubicBezTo>
                <a:cubicBezTo>
                  <a:pt x="9390" y="20557"/>
                  <a:pt x="9512" y="20496"/>
                  <a:pt x="9611" y="20459"/>
                </a:cubicBezTo>
                <a:cubicBezTo>
                  <a:pt x="9711" y="20422"/>
                  <a:pt x="9819" y="20319"/>
                  <a:pt x="9851" y="20231"/>
                </a:cubicBezTo>
                <a:cubicBezTo>
                  <a:pt x="9911" y="20070"/>
                  <a:pt x="9997" y="19975"/>
                  <a:pt x="10278" y="19755"/>
                </a:cubicBezTo>
                <a:cubicBezTo>
                  <a:pt x="10425" y="19640"/>
                  <a:pt x="10429" y="19644"/>
                  <a:pt x="10529" y="19978"/>
                </a:cubicBezTo>
                <a:cubicBezTo>
                  <a:pt x="10584" y="20165"/>
                  <a:pt x="10634" y="20316"/>
                  <a:pt x="10638" y="20316"/>
                </a:cubicBezTo>
                <a:cubicBezTo>
                  <a:pt x="10642" y="20316"/>
                  <a:pt x="10646" y="20140"/>
                  <a:pt x="10646" y="19923"/>
                </a:cubicBezTo>
                <a:cubicBezTo>
                  <a:pt x="10646" y="19544"/>
                  <a:pt x="10652" y="19519"/>
                  <a:pt x="10789" y="19301"/>
                </a:cubicBezTo>
                <a:cubicBezTo>
                  <a:pt x="10868" y="19177"/>
                  <a:pt x="10972" y="18969"/>
                  <a:pt x="11022" y="18840"/>
                </a:cubicBezTo>
                <a:cubicBezTo>
                  <a:pt x="11071" y="18710"/>
                  <a:pt x="11202" y="18457"/>
                  <a:pt x="11311" y="18281"/>
                </a:cubicBezTo>
                <a:lnTo>
                  <a:pt x="11510" y="17962"/>
                </a:lnTo>
                <a:lnTo>
                  <a:pt x="11580" y="18383"/>
                </a:lnTo>
                <a:cubicBezTo>
                  <a:pt x="11637" y="18727"/>
                  <a:pt x="11646" y="18877"/>
                  <a:pt x="11633" y="19219"/>
                </a:cubicBezTo>
                <a:cubicBezTo>
                  <a:pt x="11624" y="19448"/>
                  <a:pt x="11624" y="19667"/>
                  <a:pt x="11633" y="19706"/>
                </a:cubicBezTo>
                <a:cubicBezTo>
                  <a:pt x="11666" y="19842"/>
                  <a:pt x="11724" y="19338"/>
                  <a:pt x="11709" y="19043"/>
                </a:cubicBezTo>
                <a:cubicBezTo>
                  <a:pt x="11701" y="18881"/>
                  <a:pt x="11692" y="18572"/>
                  <a:pt x="11689" y="18353"/>
                </a:cubicBezTo>
                <a:cubicBezTo>
                  <a:pt x="11686" y="18134"/>
                  <a:pt x="11675" y="17974"/>
                  <a:pt x="11664" y="18001"/>
                </a:cubicBezTo>
                <a:cubicBezTo>
                  <a:pt x="11620" y="18115"/>
                  <a:pt x="11613" y="17785"/>
                  <a:pt x="11656" y="17652"/>
                </a:cubicBezTo>
                <a:cubicBezTo>
                  <a:pt x="11728" y="17433"/>
                  <a:pt x="11868" y="17468"/>
                  <a:pt x="11899" y="17709"/>
                </a:cubicBezTo>
                <a:cubicBezTo>
                  <a:pt x="11931" y="17958"/>
                  <a:pt x="11912" y="18047"/>
                  <a:pt x="11825" y="18053"/>
                </a:cubicBezTo>
                <a:cubicBezTo>
                  <a:pt x="11762" y="18058"/>
                  <a:pt x="11764" y="18074"/>
                  <a:pt x="11875" y="18482"/>
                </a:cubicBezTo>
                <a:cubicBezTo>
                  <a:pt x="11945" y="18736"/>
                  <a:pt x="12018" y="18911"/>
                  <a:pt x="12056" y="18911"/>
                </a:cubicBezTo>
                <a:cubicBezTo>
                  <a:pt x="12126" y="18911"/>
                  <a:pt x="12263" y="19519"/>
                  <a:pt x="12263" y="19829"/>
                </a:cubicBezTo>
                <a:cubicBezTo>
                  <a:pt x="12263" y="20121"/>
                  <a:pt x="12425" y="20335"/>
                  <a:pt x="12553" y="20212"/>
                </a:cubicBezTo>
                <a:cubicBezTo>
                  <a:pt x="12614" y="20153"/>
                  <a:pt x="12698" y="20103"/>
                  <a:pt x="12739" y="20102"/>
                </a:cubicBezTo>
                <a:cubicBezTo>
                  <a:pt x="12781" y="20100"/>
                  <a:pt x="12869" y="19995"/>
                  <a:pt x="12933" y="19865"/>
                </a:cubicBezTo>
                <a:cubicBezTo>
                  <a:pt x="13000" y="19729"/>
                  <a:pt x="13115" y="19613"/>
                  <a:pt x="13206" y="19590"/>
                </a:cubicBezTo>
                <a:cubicBezTo>
                  <a:pt x="13385" y="19545"/>
                  <a:pt x="13436" y="19491"/>
                  <a:pt x="13417" y="19365"/>
                </a:cubicBezTo>
                <a:cubicBezTo>
                  <a:pt x="13398" y="19232"/>
                  <a:pt x="13511" y="18861"/>
                  <a:pt x="13561" y="18895"/>
                </a:cubicBezTo>
                <a:cubicBezTo>
                  <a:pt x="13586" y="18911"/>
                  <a:pt x="13611" y="18827"/>
                  <a:pt x="13621" y="18699"/>
                </a:cubicBezTo>
                <a:cubicBezTo>
                  <a:pt x="13641" y="18428"/>
                  <a:pt x="13779" y="18103"/>
                  <a:pt x="13803" y="18268"/>
                </a:cubicBezTo>
                <a:cubicBezTo>
                  <a:pt x="13813" y="18329"/>
                  <a:pt x="13806" y="18448"/>
                  <a:pt x="13790" y="18532"/>
                </a:cubicBezTo>
                <a:cubicBezTo>
                  <a:pt x="13768" y="18640"/>
                  <a:pt x="13768" y="18739"/>
                  <a:pt x="13787" y="18878"/>
                </a:cubicBezTo>
                <a:cubicBezTo>
                  <a:pt x="13802" y="18985"/>
                  <a:pt x="13814" y="19032"/>
                  <a:pt x="13815" y="18980"/>
                </a:cubicBezTo>
                <a:cubicBezTo>
                  <a:pt x="13815" y="18928"/>
                  <a:pt x="13833" y="18947"/>
                  <a:pt x="13854" y="19021"/>
                </a:cubicBezTo>
                <a:cubicBezTo>
                  <a:pt x="13895" y="19165"/>
                  <a:pt x="13880" y="19197"/>
                  <a:pt x="14256" y="18100"/>
                </a:cubicBezTo>
                <a:cubicBezTo>
                  <a:pt x="14338" y="17862"/>
                  <a:pt x="14473" y="17435"/>
                  <a:pt x="14556" y="17151"/>
                </a:cubicBezTo>
                <a:cubicBezTo>
                  <a:pt x="14716" y="16607"/>
                  <a:pt x="15011" y="15887"/>
                  <a:pt x="15178" y="15631"/>
                </a:cubicBezTo>
                <a:cubicBezTo>
                  <a:pt x="15232" y="15547"/>
                  <a:pt x="15406" y="15286"/>
                  <a:pt x="15564" y="15048"/>
                </a:cubicBezTo>
                <a:cubicBezTo>
                  <a:pt x="15722" y="14810"/>
                  <a:pt x="15874" y="14565"/>
                  <a:pt x="15901" y="14504"/>
                </a:cubicBezTo>
                <a:cubicBezTo>
                  <a:pt x="15928" y="14442"/>
                  <a:pt x="16032" y="14272"/>
                  <a:pt x="16131" y="14127"/>
                </a:cubicBezTo>
                <a:cubicBezTo>
                  <a:pt x="16230" y="13982"/>
                  <a:pt x="16393" y="13716"/>
                  <a:pt x="16493" y="13533"/>
                </a:cubicBezTo>
                <a:cubicBezTo>
                  <a:pt x="16595" y="13345"/>
                  <a:pt x="16747" y="13167"/>
                  <a:pt x="16843" y="13123"/>
                </a:cubicBezTo>
                <a:cubicBezTo>
                  <a:pt x="16935" y="13081"/>
                  <a:pt x="17022" y="13020"/>
                  <a:pt x="17036" y="12986"/>
                </a:cubicBezTo>
                <a:cubicBezTo>
                  <a:pt x="17050" y="12951"/>
                  <a:pt x="17093" y="12936"/>
                  <a:pt x="17131" y="12953"/>
                </a:cubicBezTo>
                <a:cubicBezTo>
                  <a:pt x="17170" y="12970"/>
                  <a:pt x="17227" y="12923"/>
                  <a:pt x="17259" y="12851"/>
                </a:cubicBezTo>
                <a:cubicBezTo>
                  <a:pt x="17292" y="12779"/>
                  <a:pt x="17360" y="12711"/>
                  <a:pt x="17410" y="12697"/>
                </a:cubicBezTo>
                <a:cubicBezTo>
                  <a:pt x="17461" y="12684"/>
                  <a:pt x="17554" y="12635"/>
                  <a:pt x="17619" y="12590"/>
                </a:cubicBezTo>
                <a:cubicBezTo>
                  <a:pt x="17683" y="12545"/>
                  <a:pt x="17761" y="12512"/>
                  <a:pt x="17793" y="12513"/>
                </a:cubicBezTo>
                <a:cubicBezTo>
                  <a:pt x="17833" y="12514"/>
                  <a:pt x="17866" y="12406"/>
                  <a:pt x="17893" y="12188"/>
                </a:cubicBezTo>
                <a:cubicBezTo>
                  <a:pt x="17928" y="11905"/>
                  <a:pt x="17943" y="11873"/>
                  <a:pt x="18012" y="11930"/>
                </a:cubicBezTo>
                <a:cubicBezTo>
                  <a:pt x="18057" y="11968"/>
                  <a:pt x="18142" y="12210"/>
                  <a:pt x="18210" y="12496"/>
                </a:cubicBezTo>
                <a:cubicBezTo>
                  <a:pt x="18327" y="12984"/>
                  <a:pt x="18330" y="12991"/>
                  <a:pt x="18338" y="12725"/>
                </a:cubicBezTo>
                <a:cubicBezTo>
                  <a:pt x="18342" y="12574"/>
                  <a:pt x="18368" y="12365"/>
                  <a:pt x="18396" y="12260"/>
                </a:cubicBezTo>
                <a:cubicBezTo>
                  <a:pt x="18423" y="12155"/>
                  <a:pt x="18446" y="12013"/>
                  <a:pt x="18446" y="11944"/>
                </a:cubicBezTo>
                <a:cubicBezTo>
                  <a:pt x="18446" y="11875"/>
                  <a:pt x="18481" y="11712"/>
                  <a:pt x="18524" y="11581"/>
                </a:cubicBezTo>
                <a:cubicBezTo>
                  <a:pt x="18598" y="11353"/>
                  <a:pt x="18604" y="11350"/>
                  <a:pt x="18667" y="11523"/>
                </a:cubicBezTo>
                <a:cubicBezTo>
                  <a:pt x="18726" y="11684"/>
                  <a:pt x="18738" y="11685"/>
                  <a:pt x="18773" y="11542"/>
                </a:cubicBezTo>
                <a:cubicBezTo>
                  <a:pt x="18802" y="11420"/>
                  <a:pt x="18840" y="11401"/>
                  <a:pt x="18932" y="11460"/>
                </a:cubicBezTo>
                <a:cubicBezTo>
                  <a:pt x="19024" y="11518"/>
                  <a:pt x="19087" y="11489"/>
                  <a:pt x="19187" y="11333"/>
                </a:cubicBezTo>
                <a:cubicBezTo>
                  <a:pt x="19260" y="11220"/>
                  <a:pt x="19336" y="11153"/>
                  <a:pt x="19358" y="11188"/>
                </a:cubicBezTo>
                <a:cubicBezTo>
                  <a:pt x="19380" y="11223"/>
                  <a:pt x="19404" y="11179"/>
                  <a:pt x="19412" y="11083"/>
                </a:cubicBezTo>
                <a:cubicBezTo>
                  <a:pt x="19422" y="10982"/>
                  <a:pt x="19459" y="10915"/>
                  <a:pt x="19506" y="10915"/>
                </a:cubicBezTo>
                <a:cubicBezTo>
                  <a:pt x="19549" y="10915"/>
                  <a:pt x="19585" y="10867"/>
                  <a:pt x="19585" y="10811"/>
                </a:cubicBezTo>
                <a:cubicBezTo>
                  <a:pt x="19585" y="10583"/>
                  <a:pt x="19743" y="9747"/>
                  <a:pt x="19798" y="9686"/>
                </a:cubicBezTo>
                <a:cubicBezTo>
                  <a:pt x="19874" y="9602"/>
                  <a:pt x="19928" y="9896"/>
                  <a:pt x="19910" y="10289"/>
                </a:cubicBezTo>
                <a:cubicBezTo>
                  <a:pt x="19903" y="10450"/>
                  <a:pt x="19907" y="10609"/>
                  <a:pt x="19921" y="10643"/>
                </a:cubicBezTo>
                <a:cubicBezTo>
                  <a:pt x="19934" y="10677"/>
                  <a:pt x="19941" y="10868"/>
                  <a:pt x="19938" y="11067"/>
                </a:cubicBezTo>
                <a:lnTo>
                  <a:pt x="19931" y="11427"/>
                </a:lnTo>
                <a:lnTo>
                  <a:pt x="20009" y="11292"/>
                </a:lnTo>
                <a:cubicBezTo>
                  <a:pt x="20058" y="11206"/>
                  <a:pt x="20103" y="11190"/>
                  <a:pt x="20132" y="11251"/>
                </a:cubicBezTo>
                <a:cubicBezTo>
                  <a:pt x="20158" y="11304"/>
                  <a:pt x="20204" y="11397"/>
                  <a:pt x="20234" y="11460"/>
                </a:cubicBezTo>
                <a:cubicBezTo>
                  <a:pt x="20272" y="11542"/>
                  <a:pt x="20297" y="11540"/>
                  <a:pt x="20322" y="11452"/>
                </a:cubicBezTo>
                <a:cubicBezTo>
                  <a:pt x="20360" y="11320"/>
                  <a:pt x="20412" y="11395"/>
                  <a:pt x="20412" y="11581"/>
                </a:cubicBezTo>
                <a:cubicBezTo>
                  <a:pt x="20412" y="11692"/>
                  <a:pt x="20358" y="12009"/>
                  <a:pt x="20224" y="12689"/>
                </a:cubicBezTo>
                <a:lnTo>
                  <a:pt x="20153" y="13052"/>
                </a:lnTo>
                <a:lnTo>
                  <a:pt x="20221" y="13236"/>
                </a:lnTo>
                <a:cubicBezTo>
                  <a:pt x="20298" y="13447"/>
                  <a:pt x="20526" y="13482"/>
                  <a:pt x="20581" y="13291"/>
                </a:cubicBezTo>
                <a:cubicBezTo>
                  <a:pt x="20630" y="13120"/>
                  <a:pt x="20615" y="12271"/>
                  <a:pt x="20557" y="12004"/>
                </a:cubicBezTo>
                <a:cubicBezTo>
                  <a:pt x="20484" y="11667"/>
                  <a:pt x="20529" y="11527"/>
                  <a:pt x="20681" y="11617"/>
                </a:cubicBezTo>
                <a:cubicBezTo>
                  <a:pt x="20754" y="11660"/>
                  <a:pt x="20877" y="11710"/>
                  <a:pt x="20956" y="11727"/>
                </a:cubicBezTo>
                <a:cubicBezTo>
                  <a:pt x="21158" y="11770"/>
                  <a:pt x="21265" y="11870"/>
                  <a:pt x="21379" y="12125"/>
                </a:cubicBezTo>
                <a:lnTo>
                  <a:pt x="21479" y="12348"/>
                </a:lnTo>
                <a:lnTo>
                  <a:pt x="21540" y="12037"/>
                </a:lnTo>
                <a:lnTo>
                  <a:pt x="21600" y="11727"/>
                </a:lnTo>
                <a:cubicBezTo>
                  <a:pt x="21597" y="4697"/>
                  <a:pt x="21588" y="3134"/>
                  <a:pt x="21565" y="3134"/>
                </a:cubicBezTo>
                <a:cubicBezTo>
                  <a:pt x="21545" y="3134"/>
                  <a:pt x="21520" y="3185"/>
                  <a:pt x="21511" y="3247"/>
                </a:cubicBezTo>
                <a:cubicBezTo>
                  <a:pt x="21500" y="3325"/>
                  <a:pt x="21483" y="3320"/>
                  <a:pt x="21458" y="3233"/>
                </a:cubicBezTo>
                <a:cubicBezTo>
                  <a:pt x="21435" y="3153"/>
                  <a:pt x="21366" y="3128"/>
                  <a:pt x="21273" y="3162"/>
                </a:cubicBezTo>
                <a:cubicBezTo>
                  <a:pt x="21166" y="3200"/>
                  <a:pt x="21102" y="3165"/>
                  <a:pt x="21046" y="3041"/>
                </a:cubicBezTo>
                <a:cubicBezTo>
                  <a:pt x="21004" y="2946"/>
                  <a:pt x="20882" y="2767"/>
                  <a:pt x="20777" y="2645"/>
                </a:cubicBezTo>
                <a:cubicBezTo>
                  <a:pt x="20594" y="2432"/>
                  <a:pt x="20584" y="2405"/>
                  <a:pt x="20551" y="2007"/>
                </a:cubicBezTo>
                <a:cubicBezTo>
                  <a:pt x="20496" y="1352"/>
                  <a:pt x="20474" y="1286"/>
                  <a:pt x="20299" y="1292"/>
                </a:cubicBezTo>
                <a:cubicBezTo>
                  <a:pt x="20212" y="1296"/>
                  <a:pt x="19950" y="1270"/>
                  <a:pt x="19718" y="1235"/>
                </a:cubicBezTo>
                <a:cubicBezTo>
                  <a:pt x="19396" y="1185"/>
                  <a:pt x="19276" y="1202"/>
                  <a:pt x="19214" y="1312"/>
                </a:cubicBezTo>
                <a:cubicBezTo>
                  <a:pt x="19155" y="1414"/>
                  <a:pt x="19014" y="1451"/>
                  <a:pt x="18719" y="1435"/>
                </a:cubicBezTo>
                <a:cubicBezTo>
                  <a:pt x="18348" y="1415"/>
                  <a:pt x="18297" y="1431"/>
                  <a:pt x="18220" y="1622"/>
                </a:cubicBezTo>
                <a:cubicBezTo>
                  <a:pt x="18172" y="1739"/>
                  <a:pt x="18087" y="1837"/>
                  <a:pt x="18031" y="1837"/>
                </a:cubicBezTo>
                <a:cubicBezTo>
                  <a:pt x="17946" y="1837"/>
                  <a:pt x="17928" y="1878"/>
                  <a:pt x="17920" y="2081"/>
                </a:cubicBezTo>
                <a:cubicBezTo>
                  <a:pt x="17894" y="2692"/>
                  <a:pt x="17907" y="3014"/>
                  <a:pt x="17966" y="3261"/>
                </a:cubicBezTo>
                <a:cubicBezTo>
                  <a:pt x="18000" y="3401"/>
                  <a:pt x="18031" y="3680"/>
                  <a:pt x="18036" y="3880"/>
                </a:cubicBezTo>
                <a:cubicBezTo>
                  <a:pt x="18045" y="4225"/>
                  <a:pt x="18039" y="4254"/>
                  <a:pt x="17910" y="4490"/>
                </a:cubicBezTo>
                <a:lnTo>
                  <a:pt x="17776" y="4740"/>
                </a:lnTo>
                <a:lnTo>
                  <a:pt x="17697" y="4366"/>
                </a:lnTo>
                <a:cubicBezTo>
                  <a:pt x="17605" y="3932"/>
                  <a:pt x="17605" y="3923"/>
                  <a:pt x="17659" y="3470"/>
                </a:cubicBezTo>
                <a:cubicBezTo>
                  <a:pt x="17699" y="3134"/>
                  <a:pt x="17698" y="3068"/>
                  <a:pt x="17644" y="2675"/>
                </a:cubicBezTo>
                <a:cubicBezTo>
                  <a:pt x="17630" y="2571"/>
                  <a:pt x="17608" y="2400"/>
                  <a:pt x="17595" y="2296"/>
                </a:cubicBezTo>
                <a:cubicBezTo>
                  <a:pt x="17579" y="2161"/>
                  <a:pt x="17547" y="2117"/>
                  <a:pt x="17486" y="2139"/>
                </a:cubicBezTo>
                <a:cubicBezTo>
                  <a:pt x="17438" y="2156"/>
                  <a:pt x="17362" y="2083"/>
                  <a:pt x="17316" y="1980"/>
                </a:cubicBezTo>
                <a:cubicBezTo>
                  <a:pt x="17213" y="1748"/>
                  <a:pt x="17177" y="1862"/>
                  <a:pt x="17250" y="2189"/>
                </a:cubicBezTo>
                <a:cubicBezTo>
                  <a:pt x="17321" y="2503"/>
                  <a:pt x="17285" y="2810"/>
                  <a:pt x="17179" y="2810"/>
                </a:cubicBezTo>
                <a:cubicBezTo>
                  <a:pt x="17124" y="2810"/>
                  <a:pt x="17092" y="2728"/>
                  <a:pt x="17061" y="2508"/>
                </a:cubicBezTo>
                <a:cubicBezTo>
                  <a:pt x="17037" y="2341"/>
                  <a:pt x="16988" y="2132"/>
                  <a:pt x="16950" y="2043"/>
                </a:cubicBezTo>
                <a:cubicBezTo>
                  <a:pt x="16887" y="1895"/>
                  <a:pt x="16868" y="1899"/>
                  <a:pt x="16739" y="2101"/>
                </a:cubicBezTo>
                <a:cubicBezTo>
                  <a:pt x="16567" y="2370"/>
                  <a:pt x="16221" y="3745"/>
                  <a:pt x="16221" y="4157"/>
                </a:cubicBezTo>
                <a:cubicBezTo>
                  <a:pt x="16221" y="4234"/>
                  <a:pt x="16199" y="4362"/>
                  <a:pt x="16172" y="4443"/>
                </a:cubicBezTo>
                <a:cubicBezTo>
                  <a:pt x="16145" y="4525"/>
                  <a:pt x="16114" y="4752"/>
                  <a:pt x="16105" y="4944"/>
                </a:cubicBezTo>
                <a:cubicBezTo>
                  <a:pt x="16091" y="5228"/>
                  <a:pt x="16099" y="5335"/>
                  <a:pt x="16151" y="5535"/>
                </a:cubicBezTo>
                <a:cubicBezTo>
                  <a:pt x="16283" y="6049"/>
                  <a:pt x="16264" y="6320"/>
                  <a:pt x="16065" y="6747"/>
                </a:cubicBezTo>
                <a:cubicBezTo>
                  <a:pt x="15978" y="6932"/>
                  <a:pt x="15967" y="6931"/>
                  <a:pt x="15890" y="6764"/>
                </a:cubicBezTo>
                <a:cubicBezTo>
                  <a:pt x="15808" y="6587"/>
                  <a:pt x="15808" y="6587"/>
                  <a:pt x="15808" y="6852"/>
                </a:cubicBezTo>
                <a:cubicBezTo>
                  <a:pt x="15808" y="6998"/>
                  <a:pt x="15819" y="7150"/>
                  <a:pt x="15833" y="7187"/>
                </a:cubicBezTo>
                <a:cubicBezTo>
                  <a:pt x="15870" y="7281"/>
                  <a:pt x="15865" y="7733"/>
                  <a:pt x="15827" y="7864"/>
                </a:cubicBezTo>
                <a:cubicBezTo>
                  <a:pt x="15783" y="8012"/>
                  <a:pt x="15706" y="7871"/>
                  <a:pt x="15616" y="7476"/>
                </a:cubicBezTo>
                <a:cubicBezTo>
                  <a:pt x="15549" y="7177"/>
                  <a:pt x="15543" y="7092"/>
                  <a:pt x="15554" y="6552"/>
                </a:cubicBezTo>
                <a:cubicBezTo>
                  <a:pt x="15569" y="5791"/>
                  <a:pt x="15603" y="5620"/>
                  <a:pt x="15743" y="5620"/>
                </a:cubicBezTo>
                <a:cubicBezTo>
                  <a:pt x="15886" y="5620"/>
                  <a:pt x="15931" y="5413"/>
                  <a:pt x="15871" y="5032"/>
                </a:cubicBezTo>
                <a:cubicBezTo>
                  <a:pt x="15847" y="4879"/>
                  <a:pt x="15834" y="4683"/>
                  <a:pt x="15842" y="4594"/>
                </a:cubicBezTo>
                <a:cubicBezTo>
                  <a:pt x="15851" y="4499"/>
                  <a:pt x="15836" y="4387"/>
                  <a:pt x="15806" y="4319"/>
                </a:cubicBezTo>
                <a:cubicBezTo>
                  <a:pt x="15748" y="4189"/>
                  <a:pt x="15741" y="3787"/>
                  <a:pt x="15786" y="3231"/>
                </a:cubicBezTo>
                <a:cubicBezTo>
                  <a:pt x="15824" y="2766"/>
                  <a:pt x="16079" y="1684"/>
                  <a:pt x="16132" y="1768"/>
                </a:cubicBezTo>
                <a:cubicBezTo>
                  <a:pt x="16153" y="1801"/>
                  <a:pt x="16170" y="1790"/>
                  <a:pt x="16170" y="1740"/>
                </a:cubicBezTo>
                <a:cubicBezTo>
                  <a:pt x="16170" y="1691"/>
                  <a:pt x="16209" y="1533"/>
                  <a:pt x="16258" y="1394"/>
                </a:cubicBezTo>
                <a:cubicBezTo>
                  <a:pt x="16307" y="1255"/>
                  <a:pt x="16341" y="1104"/>
                  <a:pt x="16334" y="1059"/>
                </a:cubicBezTo>
                <a:cubicBezTo>
                  <a:pt x="16315" y="926"/>
                  <a:pt x="16375" y="539"/>
                  <a:pt x="16415" y="539"/>
                </a:cubicBezTo>
                <a:cubicBezTo>
                  <a:pt x="16435" y="539"/>
                  <a:pt x="16483" y="418"/>
                  <a:pt x="16521" y="269"/>
                </a:cubicBezTo>
                <a:lnTo>
                  <a:pt x="16591" y="0"/>
                </a:lnTo>
                <a:lnTo>
                  <a:pt x="16524" y="0"/>
                </a:lnTo>
                <a:close/>
                <a:moveTo>
                  <a:pt x="15988" y="3891"/>
                </a:moveTo>
                <a:cubicBezTo>
                  <a:pt x="15974" y="3891"/>
                  <a:pt x="15963" y="3938"/>
                  <a:pt x="15963" y="3998"/>
                </a:cubicBezTo>
                <a:cubicBezTo>
                  <a:pt x="15963" y="4057"/>
                  <a:pt x="15974" y="4108"/>
                  <a:pt x="15988" y="4108"/>
                </a:cubicBezTo>
                <a:cubicBezTo>
                  <a:pt x="16003" y="4108"/>
                  <a:pt x="16014" y="4057"/>
                  <a:pt x="16014" y="3998"/>
                </a:cubicBezTo>
                <a:cubicBezTo>
                  <a:pt x="16014" y="3938"/>
                  <a:pt x="16003" y="3891"/>
                  <a:pt x="15988" y="3891"/>
                </a:cubicBezTo>
                <a:close/>
                <a:moveTo>
                  <a:pt x="19704" y="10847"/>
                </a:moveTo>
                <a:cubicBezTo>
                  <a:pt x="19699" y="10845"/>
                  <a:pt x="19695" y="10850"/>
                  <a:pt x="19692" y="10860"/>
                </a:cubicBezTo>
                <a:cubicBezTo>
                  <a:pt x="19683" y="10901"/>
                  <a:pt x="19708" y="11050"/>
                  <a:pt x="19748" y="11193"/>
                </a:cubicBezTo>
                <a:cubicBezTo>
                  <a:pt x="19826" y="11476"/>
                  <a:pt x="19875" y="11535"/>
                  <a:pt x="19854" y="11320"/>
                </a:cubicBezTo>
                <a:cubicBezTo>
                  <a:pt x="19837" y="11145"/>
                  <a:pt x="19742" y="10858"/>
                  <a:pt x="19704" y="10847"/>
                </a:cubicBezTo>
                <a:close/>
                <a:moveTo>
                  <a:pt x="18305" y="13868"/>
                </a:moveTo>
                <a:cubicBezTo>
                  <a:pt x="18284" y="13868"/>
                  <a:pt x="18273" y="13910"/>
                  <a:pt x="18281" y="13959"/>
                </a:cubicBezTo>
                <a:cubicBezTo>
                  <a:pt x="18288" y="14009"/>
                  <a:pt x="18305" y="14047"/>
                  <a:pt x="18318" y="14047"/>
                </a:cubicBezTo>
                <a:cubicBezTo>
                  <a:pt x="18332" y="14047"/>
                  <a:pt x="18343" y="14009"/>
                  <a:pt x="18343" y="13959"/>
                </a:cubicBezTo>
                <a:cubicBezTo>
                  <a:pt x="18343" y="13910"/>
                  <a:pt x="18326" y="13868"/>
                  <a:pt x="18305" y="13868"/>
                </a:cubicBezTo>
                <a:close/>
                <a:moveTo>
                  <a:pt x="19000" y="13890"/>
                </a:moveTo>
                <a:cubicBezTo>
                  <a:pt x="18997" y="13905"/>
                  <a:pt x="18992" y="13982"/>
                  <a:pt x="18986" y="14132"/>
                </a:cubicBezTo>
                <a:cubicBezTo>
                  <a:pt x="18978" y="14347"/>
                  <a:pt x="18982" y="14448"/>
                  <a:pt x="18996" y="14388"/>
                </a:cubicBezTo>
                <a:cubicBezTo>
                  <a:pt x="19009" y="14334"/>
                  <a:pt x="19015" y="14174"/>
                  <a:pt x="19010" y="14033"/>
                </a:cubicBezTo>
                <a:cubicBezTo>
                  <a:pt x="19006" y="13925"/>
                  <a:pt x="19003" y="13876"/>
                  <a:pt x="19000" y="13890"/>
                </a:cubicBezTo>
                <a:close/>
                <a:moveTo>
                  <a:pt x="17554" y="16599"/>
                </a:moveTo>
                <a:cubicBezTo>
                  <a:pt x="17548" y="16594"/>
                  <a:pt x="17540" y="16596"/>
                  <a:pt x="17531" y="16601"/>
                </a:cubicBezTo>
                <a:cubicBezTo>
                  <a:pt x="17519" y="16608"/>
                  <a:pt x="17505" y="16623"/>
                  <a:pt x="17486" y="16645"/>
                </a:cubicBezTo>
                <a:cubicBezTo>
                  <a:pt x="17398" y="16751"/>
                  <a:pt x="17308" y="17040"/>
                  <a:pt x="17308" y="17215"/>
                </a:cubicBezTo>
                <a:cubicBezTo>
                  <a:pt x="17308" y="17273"/>
                  <a:pt x="17328" y="17386"/>
                  <a:pt x="17353" y="17465"/>
                </a:cubicBezTo>
                <a:cubicBezTo>
                  <a:pt x="17422" y="17685"/>
                  <a:pt x="17500" y="17643"/>
                  <a:pt x="17567" y="17347"/>
                </a:cubicBezTo>
                <a:cubicBezTo>
                  <a:pt x="17618" y="17118"/>
                  <a:pt x="17623" y="17036"/>
                  <a:pt x="17598" y="16810"/>
                </a:cubicBezTo>
                <a:cubicBezTo>
                  <a:pt x="17584" y="16677"/>
                  <a:pt x="17573" y="16613"/>
                  <a:pt x="17554" y="16599"/>
                </a:cubicBezTo>
                <a:close/>
                <a:moveTo>
                  <a:pt x="6397" y="19521"/>
                </a:moveTo>
                <a:cubicBezTo>
                  <a:pt x="6364" y="19545"/>
                  <a:pt x="6340" y="19745"/>
                  <a:pt x="6325" y="20118"/>
                </a:cubicBezTo>
                <a:cubicBezTo>
                  <a:pt x="6312" y="20443"/>
                  <a:pt x="6319" y="20647"/>
                  <a:pt x="6355" y="20921"/>
                </a:cubicBezTo>
                <a:cubicBezTo>
                  <a:pt x="6381" y="21123"/>
                  <a:pt x="6415" y="21289"/>
                  <a:pt x="6431" y="21289"/>
                </a:cubicBezTo>
                <a:cubicBezTo>
                  <a:pt x="6499" y="21289"/>
                  <a:pt x="6768" y="20838"/>
                  <a:pt x="6798" y="20673"/>
                </a:cubicBezTo>
                <a:cubicBezTo>
                  <a:pt x="6816" y="20574"/>
                  <a:pt x="6830" y="20366"/>
                  <a:pt x="6829" y="20214"/>
                </a:cubicBezTo>
                <a:cubicBezTo>
                  <a:pt x="6829" y="19952"/>
                  <a:pt x="6824" y="19962"/>
                  <a:pt x="6735" y="20407"/>
                </a:cubicBezTo>
                <a:cubicBezTo>
                  <a:pt x="6613" y="21013"/>
                  <a:pt x="6554" y="21107"/>
                  <a:pt x="6462" y="20836"/>
                </a:cubicBezTo>
                <a:cubicBezTo>
                  <a:pt x="6373" y="20574"/>
                  <a:pt x="6372" y="20394"/>
                  <a:pt x="6457" y="20115"/>
                </a:cubicBezTo>
                <a:lnTo>
                  <a:pt x="6523" y="19898"/>
                </a:lnTo>
                <a:lnTo>
                  <a:pt x="6468" y="19667"/>
                </a:lnTo>
                <a:cubicBezTo>
                  <a:pt x="6441" y="19556"/>
                  <a:pt x="6417" y="19507"/>
                  <a:pt x="6397" y="19521"/>
                </a:cubicBezTo>
                <a:close/>
                <a:moveTo>
                  <a:pt x="11136" y="19937"/>
                </a:moveTo>
                <a:cubicBezTo>
                  <a:pt x="11126" y="19942"/>
                  <a:pt x="11113" y="19960"/>
                  <a:pt x="11099" y="19992"/>
                </a:cubicBezTo>
                <a:cubicBezTo>
                  <a:pt x="11056" y="20087"/>
                  <a:pt x="11052" y="20140"/>
                  <a:pt x="11078" y="20310"/>
                </a:cubicBezTo>
                <a:cubicBezTo>
                  <a:pt x="11115" y="20556"/>
                  <a:pt x="11074" y="20817"/>
                  <a:pt x="10971" y="20990"/>
                </a:cubicBezTo>
                <a:lnTo>
                  <a:pt x="10905" y="21100"/>
                </a:lnTo>
                <a:lnTo>
                  <a:pt x="10982" y="21245"/>
                </a:lnTo>
                <a:cubicBezTo>
                  <a:pt x="11086" y="21438"/>
                  <a:pt x="11082" y="21442"/>
                  <a:pt x="11148" y="21069"/>
                </a:cubicBezTo>
                <a:cubicBezTo>
                  <a:pt x="11190" y="20831"/>
                  <a:pt x="11200" y="20674"/>
                  <a:pt x="11185" y="20500"/>
                </a:cubicBezTo>
                <a:cubicBezTo>
                  <a:pt x="11174" y="20369"/>
                  <a:pt x="11163" y="20213"/>
                  <a:pt x="11161" y="20154"/>
                </a:cubicBezTo>
                <a:cubicBezTo>
                  <a:pt x="11158" y="20094"/>
                  <a:pt x="11155" y="20008"/>
                  <a:pt x="11153" y="19961"/>
                </a:cubicBezTo>
                <a:cubicBezTo>
                  <a:pt x="11153" y="19938"/>
                  <a:pt x="11146" y="19931"/>
                  <a:pt x="11136" y="19937"/>
                </a:cubicBezTo>
                <a:close/>
                <a:moveTo>
                  <a:pt x="11628" y="19950"/>
                </a:moveTo>
                <a:cubicBezTo>
                  <a:pt x="11621" y="19940"/>
                  <a:pt x="11608" y="19941"/>
                  <a:pt x="11592" y="19959"/>
                </a:cubicBezTo>
                <a:cubicBezTo>
                  <a:pt x="11563" y="19990"/>
                  <a:pt x="11546" y="20062"/>
                  <a:pt x="11555" y="20118"/>
                </a:cubicBezTo>
                <a:cubicBezTo>
                  <a:pt x="11573" y="20243"/>
                  <a:pt x="11622" y="20184"/>
                  <a:pt x="11635" y="20022"/>
                </a:cubicBezTo>
                <a:cubicBezTo>
                  <a:pt x="11638" y="19985"/>
                  <a:pt x="11636" y="19961"/>
                  <a:pt x="11628" y="19950"/>
                </a:cubicBezTo>
                <a:close/>
                <a:moveTo>
                  <a:pt x="10772" y="20467"/>
                </a:moveTo>
                <a:cubicBezTo>
                  <a:pt x="10769" y="20467"/>
                  <a:pt x="10766" y="20472"/>
                  <a:pt x="10762" y="20481"/>
                </a:cubicBezTo>
                <a:cubicBezTo>
                  <a:pt x="10748" y="20518"/>
                  <a:pt x="10742" y="20593"/>
                  <a:pt x="10750" y="20649"/>
                </a:cubicBezTo>
                <a:cubicBezTo>
                  <a:pt x="10773" y="20799"/>
                  <a:pt x="10788" y="20770"/>
                  <a:pt x="10788" y="20580"/>
                </a:cubicBezTo>
                <a:cubicBezTo>
                  <a:pt x="10788" y="20510"/>
                  <a:pt x="10781" y="20469"/>
                  <a:pt x="10772" y="20467"/>
                </a:cubicBezTo>
                <a:close/>
                <a:moveTo>
                  <a:pt x="11434" y="21309"/>
                </a:moveTo>
                <a:cubicBezTo>
                  <a:pt x="11379" y="21303"/>
                  <a:pt x="11355" y="21432"/>
                  <a:pt x="11363" y="21600"/>
                </a:cubicBezTo>
                <a:lnTo>
                  <a:pt x="11535" y="21600"/>
                </a:lnTo>
                <a:cubicBezTo>
                  <a:pt x="11530" y="21466"/>
                  <a:pt x="11511" y="21373"/>
                  <a:pt x="11476" y="21336"/>
                </a:cubicBezTo>
                <a:cubicBezTo>
                  <a:pt x="11460" y="21320"/>
                  <a:pt x="11446" y="21310"/>
                  <a:pt x="11434" y="21309"/>
                </a:cubicBezTo>
                <a:close/>
                <a:moveTo>
                  <a:pt x="6687" y="21342"/>
                </a:moveTo>
                <a:cubicBezTo>
                  <a:pt x="6683" y="21334"/>
                  <a:pt x="6675" y="21337"/>
                  <a:pt x="6664" y="21355"/>
                </a:cubicBezTo>
                <a:cubicBezTo>
                  <a:pt x="6642" y="21391"/>
                  <a:pt x="6624" y="21439"/>
                  <a:pt x="6624" y="21463"/>
                </a:cubicBezTo>
                <a:cubicBezTo>
                  <a:pt x="6624" y="21550"/>
                  <a:pt x="6672" y="21502"/>
                  <a:pt x="6687" y="21399"/>
                </a:cubicBezTo>
                <a:cubicBezTo>
                  <a:pt x="6692" y="21369"/>
                  <a:pt x="6692" y="21349"/>
                  <a:pt x="6687" y="21342"/>
                </a:cubicBezTo>
                <a:close/>
              </a:path>
            </a:pathLst>
          </a:custGeom>
          <a:ln w="12700">
            <a:miter lim="400000"/>
          </a:ln>
          <a:effectLst>
            <a:outerShdw sx="100000" sy="100000" kx="0" ky="0" algn="b" rotWithShape="0" blurRad="317500" dist="212909" dir="2378758">
              <a:srgbClr val="000000">
                <a:alpha val="98642"/>
              </a:srgbClr>
            </a:outerShdw>
          </a:effectLst>
        </p:spPr>
      </p:pic>
      <p:sp>
        <p:nvSpPr>
          <p:cNvPr id="482"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pic>
        <p:nvPicPr>
          <p:cNvPr id="483" name="If you examine yourself and come to the understanding that you were not baptized according to the teachings of Christ, our plea is for you to follow the example of these disciples – Acts 19:5…" descr="If you examine yourself and come to the understanding that you were not baptized according to the teachings of Christ, our plea is for you to follow the example of these disciples – Acts 19:5…"/>
          <p:cNvPicPr>
            <a:picLocks noChangeAspect="0"/>
          </p:cNvPicPr>
          <p:nvPr/>
        </p:nvPicPr>
        <p:blipFill>
          <a:blip r:embed="rId3">
            <a:extLst/>
          </a:blip>
          <a:stretch>
            <a:fillRect/>
          </a:stretch>
        </p:blipFill>
        <p:spPr>
          <a:xfrm>
            <a:off x="2718197" y="3691467"/>
            <a:ext cx="10034256" cy="5588000"/>
          </a:xfrm>
          <a:prstGeom prst="rect">
            <a:avLst/>
          </a:prstGeom>
          <a:effectLst>
            <a:outerShdw sx="100000" sy="100000" kx="0" ky="0" algn="b" rotWithShape="0" blurRad="228600" dist="124741" dir="5400000">
              <a:srgbClr val="000000">
                <a:alpha val="77314"/>
              </a:srgbClr>
            </a:outerShdw>
          </a:effectLst>
        </p:spPr>
      </p:pic>
      <p:sp>
        <p:nvSpPr>
          <p:cNvPr id="484" name="INTO WHAT Then Were You Baptized?"/>
          <p:cNvSpPr/>
          <p:nvPr/>
        </p:nvSpPr>
        <p:spPr>
          <a:xfrm>
            <a:off x="362559" y="2186849"/>
            <a:ext cx="12279682" cy="1270001"/>
          </a:xfrm>
          <a:prstGeom prst="roundRect">
            <a:avLst>
              <a:gd name="adj" fmla="val 50000"/>
            </a:avLst>
          </a:prstGeom>
          <a:gradFill>
            <a:gsLst>
              <a:gs pos="0">
                <a:srgbClr val="00B9FF"/>
              </a:gs>
              <a:gs pos="100000">
                <a:srgbClr val="011993">
                  <a:alpha val="77980"/>
                </a:srgbClr>
              </a:gs>
            </a:gsLst>
            <a:lin ang="5400000"/>
          </a:gradFill>
          <a:ln w="12700">
            <a:miter lim="400000"/>
          </a:ln>
          <a:effectLst>
            <a:outerShdw sx="100000" sy="100000" kx="0" ky="0" algn="b" rotWithShape="0" blurRad="165100" dist="95386"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i="1" sz="47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t>        </a:t>
            </a:r>
            <a:r>
              <a:rPr b="1"/>
              <a:t>INTO WHAT </a:t>
            </a:r>
            <a:r>
              <a:t>Then</a:t>
            </a:r>
            <a:r>
              <a:rPr b="1"/>
              <a:t> </a:t>
            </a:r>
            <a:r>
              <a:t>Were You Baptized?</a:t>
            </a:r>
          </a:p>
        </p:txBody>
      </p:sp>
      <p:pic>
        <p:nvPicPr>
          <p:cNvPr id="485" name="Image" descr="Image"/>
          <p:cNvPicPr>
            <a:picLocks noChangeAspect="1"/>
          </p:cNvPicPr>
          <p:nvPr/>
        </p:nvPicPr>
        <p:blipFill>
          <a:blip r:embed="rId4">
            <a:extLst/>
          </a:blip>
          <a:stretch>
            <a:fillRect/>
          </a:stretch>
        </p:blipFill>
        <p:spPr>
          <a:xfrm>
            <a:off x="-247650" y="2110147"/>
            <a:ext cx="4134576" cy="7649803"/>
          </a:xfrm>
          <a:prstGeom prst="rect">
            <a:avLst/>
          </a:prstGeom>
          <a:ln w="12700">
            <a:miter lim="400000"/>
          </a:ln>
          <a:effectLst>
            <a:outerShdw sx="100000" sy="100000" kx="0" ky="0" algn="b" rotWithShape="0" blurRad="190500" dist="112801" dir="2177675">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3"/>
                                        </p:tgtEl>
                                        <p:attrNameLst>
                                          <p:attrName>style.visibility</p:attrName>
                                        </p:attrNameLst>
                                      </p:cBhvr>
                                      <p:to>
                                        <p:strVal val="visible"/>
                                      </p:to>
                                    </p:set>
                                    <p:animEffect filter="wipe(left)" transition="in">
                                      <p:cBhvr>
                                        <p:cTn id="7" dur="5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3"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Image" descr="Image"/>
          <p:cNvPicPr>
            <a:picLocks noChangeAspect="0"/>
          </p:cNvPicPr>
          <p:nvPr/>
        </p:nvPicPr>
        <p:blipFill>
          <a:blip r:embed="rId2">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275"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pic>
        <p:nvPicPr>
          <p:cNvPr id="276" name="Image" descr="Image"/>
          <p:cNvPicPr>
            <a:picLocks noChangeAspect="1"/>
          </p:cNvPicPr>
          <p:nvPr/>
        </p:nvPicPr>
        <p:blipFill>
          <a:blip r:embed="rId3">
            <a:extLst/>
          </a:blip>
          <a:stretch>
            <a:fillRect/>
          </a:stretch>
        </p:blipFill>
        <p:spPr>
          <a:xfrm>
            <a:off x="240072" y="3825445"/>
            <a:ext cx="5702301" cy="5702301"/>
          </a:xfrm>
          <a:prstGeom prst="rect">
            <a:avLst/>
          </a:prstGeom>
          <a:ln w="12700">
            <a:miter lim="400000"/>
          </a:ln>
          <a:effectLst>
            <a:outerShdw sx="100000" sy="100000" kx="0" ky="0" algn="b" rotWithShape="0" blurRad="317500" dist="212909" dir="2378758">
              <a:srgbClr val="000000">
                <a:alpha val="98642"/>
              </a:srgbClr>
            </a:outerShdw>
          </a:effectLst>
        </p:spPr>
      </p:pic>
      <p:sp>
        <p:nvSpPr>
          <p:cNvPr id="277" name="“The Church and parents would deny a child the priceless grace of becoming a child of God were they not to confer Baptism shortly after birth&quot;…"/>
          <p:cNvSpPr txBox="1"/>
          <p:nvPr/>
        </p:nvSpPr>
        <p:spPr>
          <a:xfrm>
            <a:off x="6293889" y="3825445"/>
            <a:ext cx="6240063" cy="55326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400"/>
              </a:spcBef>
              <a:defRPr sz="4400"/>
            </a:pPr>
            <a:r>
              <a:t>“The Church and parents would deny a child the priceless grace of becoming a child of God were they not to confer Baptism shortly after birth" </a:t>
            </a:r>
          </a:p>
          <a:p>
            <a:pPr>
              <a:spcBef>
                <a:spcPts val="1400"/>
              </a:spcBef>
              <a:defRPr i="1" sz="3200">
                <a:solidFill>
                  <a:schemeClr val="accent4">
                    <a:hueOff val="481991"/>
                    <a:satOff val="11971"/>
                    <a:lumOff val="19007"/>
                  </a:schemeClr>
                </a:solidFill>
                <a:latin typeface="Times New Roman"/>
                <a:ea typeface="Times New Roman"/>
                <a:cs typeface="Times New Roman"/>
                <a:sym typeface="Times New Roman"/>
              </a:defRPr>
            </a:pPr>
            <a:r>
              <a:t>(Catechism Of The Catholic Church)</a:t>
            </a:r>
          </a:p>
        </p:txBody>
      </p:sp>
      <p:sp>
        <p:nvSpPr>
          <p:cNvPr id="278" name="WHEN? How Old Were You?"/>
          <p:cNvSpPr/>
          <p:nvPr/>
        </p:nvSpPr>
        <p:spPr>
          <a:xfrm>
            <a:off x="824824" y="2256606"/>
            <a:ext cx="11700368" cy="1270001"/>
          </a:xfrm>
          <a:prstGeom prst="roundRect">
            <a:avLst>
              <a:gd name="adj" fmla="val 50000"/>
            </a:avLst>
          </a:prstGeom>
          <a:gradFill>
            <a:gsLst>
              <a:gs pos="0">
                <a:schemeClr val="accent5">
                  <a:hueOff val="96663"/>
                  <a:satOff val="-16428"/>
                  <a:lumOff val="3004"/>
                  <a:alpha val="84337"/>
                </a:schemeClr>
              </a:gs>
              <a:gs pos="100000">
                <a:schemeClr val="accent5">
                  <a:hueOff val="-467607"/>
                  <a:satOff val="-18937"/>
                  <a:lumOff val="-6537"/>
                  <a:alpha val="69103"/>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68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a:solidFill>
                  <a:schemeClr val="accent4">
                    <a:hueOff val="481991"/>
                    <a:satOff val="11971"/>
                    <a:lumOff val="19007"/>
                  </a:schemeClr>
                </a:solidFill>
              </a:rPr>
              <a:t>WHEN?</a:t>
            </a:r>
            <a:r>
              <a:t> How Old Were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7" name="Title 1"/>
          <p:cNvSpPr txBox="1"/>
          <p:nvPr>
            <p:ph type="title"/>
          </p:nvPr>
        </p:nvSpPr>
        <p:spPr>
          <a:prstGeom prst="rect">
            <a:avLst/>
          </a:prstGeom>
        </p:spPr>
        <p:txBody>
          <a:bodyPr/>
          <a:lstStyle/>
          <a:p>
            <a:pPr/>
          </a:p>
        </p:txBody>
      </p:sp>
      <p:sp>
        <p:nvSpPr>
          <p:cNvPr id="488" name="Content Placeholder 2"/>
          <p:cNvSpPr txBox="1"/>
          <p:nvPr>
            <p:ph type="body" idx="1"/>
          </p:nvPr>
        </p:nvSpPr>
        <p:spPr>
          <a:prstGeom prst="rect">
            <a:avLst/>
          </a:prstGeom>
        </p:spPr>
        <p:txBody>
          <a:bodyPr/>
          <a:lstStyle/>
          <a:p>
            <a:pPr/>
          </a:p>
        </p:txBody>
      </p:sp>
      <p:sp>
        <p:nvSpPr>
          <p:cNvPr id="489" name="Rectangle 3"/>
          <p:cNvSpPr/>
          <p:nvPr/>
        </p:nvSpPr>
        <p:spPr>
          <a:xfrm>
            <a:off x="-1" y="-1"/>
            <a:ext cx="13004801" cy="9753601"/>
          </a:xfrm>
          <a:prstGeom prst="rect">
            <a:avLst/>
          </a:prstGeom>
          <a:solidFill>
            <a:srgbClr val="000000"/>
          </a:solidFill>
          <a:ln w="25400">
            <a:solidFill>
              <a:srgbClr val="000000"/>
            </a:solidFill>
          </a:ln>
        </p:spPr>
        <p:txBody>
          <a:bodyPr lIns="65023" tIns="65023" rIns="65023" bIns="65023"/>
          <a:lstStyle/>
          <a:p>
            <a:pPr algn="l" defTabSz="1300480">
              <a:defRPr sz="2400">
                <a:solidFill>
                  <a:srgbClr val="FFFFFF"/>
                </a:solidFill>
                <a:effectLst/>
                <a:latin typeface="Tahoma"/>
                <a:ea typeface="Tahoma"/>
                <a:cs typeface="Tahoma"/>
                <a:sym typeface="Tahoma"/>
              </a:defRPr>
            </a:pPr>
          </a:p>
        </p:txBody>
      </p:sp>
      <p:sp>
        <p:nvSpPr>
          <p:cNvPr id="490" name="Slide Number Placeholder 4"/>
          <p:cNvSpPr txBox="1"/>
          <p:nvPr>
            <p:ph type="sldNum" sz="quarter" idx="2"/>
          </p:nvPr>
        </p:nvSpPr>
        <p:spPr>
          <a:xfrm>
            <a:off x="11957538" y="917016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2" name="Image" descr="Image"/>
          <p:cNvPicPr>
            <a:picLocks noChangeAspect="1"/>
          </p:cNvPicPr>
          <p:nvPr>
            <p:ph type="pic" idx="13"/>
          </p:nvPr>
        </p:nvPicPr>
        <p:blipFill>
          <a:blip r:embed="rId2">
            <a:extLst/>
          </a:blip>
          <a:srcRect l="3466" t="0" r="20978" b="0"/>
          <a:stretch>
            <a:fillRect/>
          </a:stretch>
        </p:blipFill>
        <p:spPr>
          <a:xfrm>
            <a:off x="0" y="0"/>
            <a:ext cx="13004800" cy="9753600"/>
          </a:xfrm>
          <a:prstGeom prst="rect">
            <a:avLst/>
          </a:prstGeom>
        </p:spPr>
      </p:pic>
      <p:sp>
        <p:nvSpPr>
          <p:cNvPr id="493" name="Asking Important Questions…"/>
          <p:cNvSpPr txBox="1"/>
          <p:nvPr/>
        </p:nvSpPr>
        <p:spPr>
          <a:xfrm>
            <a:off x="362559" y="6963307"/>
            <a:ext cx="12279682" cy="22098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8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8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pic>
        <p:nvPicPr>
          <p:cNvPr id="494" name="Image" descr="Image"/>
          <p:cNvPicPr>
            <a:picLocks noChangeAspect="1"/>
          </p:cNvPicPr>
          <p:nvPr/>
        </p:nvPicPr>
        <p:blipFill>
          <a:blip r:embed="rId3">
            <a:extLst/>
          </a:blip>
          <a:srcRect l="2606" t="5308" r="2110" b="5614"/>
          <a:stretch>
            <a:fillRect/>
          </a:stretch>
        </p:blipFill>
        <p:spPr>
          <a:xfrm rot="20400000">
            <a:off x="817051" y="97045"/>
            <a:ext cx="5402938" cy="4091385"/>
          </a:xfrm>
          <a:custGeom>
            <a:avLst/>
            <a:gdLst/>
            <a:ahLst/>
            <a:cxnLst>
              <a:cxn ang="0">
                <a:pos x="wd2" y="hd2"/>
              </a:cxn>
              <a:cxn ang="5400000">
                <a:pos x="wd2" y="hd2"/>
              </a:cxn>
              <a:cxn ang="10800000">
                <a:pos x="wd2" y="hd2"/>
              </a:cxn>
              <a:cxn ang="16200000">
                <a:pos x="wd2" y="hd2"/>
              </a:cxn>
            </a:cxnLst>
            <a:rect l="0" t="0" r="r" b="b"/>
            <a:pathLst>
              <a:path w="21569" h="21575" fill="norm" stroke="1" extrusionOk="0">
                <a:moveTo>
                  <a:pt x="7333" y="6"/>
                </a:moveTo>
                <a:cubicBezTo>
                  <a:pt x="7081" y="-19"/>
                  <a:pt x="6973" y="34"/>
                  <a:pt x="6790" y="147"/>
                </a:cubicBezTo>
                <a:cubicBezTo>
                  <a:pt x="6650" y="232"/>
                  <a:pt x="6600" y="378"/>
                  <a:pt x="6343" y="1455"/>
                </a:cubicBezTo>
                <a:cubicBezTo>
                  <a:pt x="6184" y="2120"/>
                  <a:pt x="6009" y="2850"/>
                  <a:pt x="5953" y="3079"/>
                </a:cubicBezTo>
                <a:cubicBezTo>
                  <a:pt x="5898" y="3307"/>
                  <a:pt x="5834" y="3613"/>
                  <a:pt x="5811" y="3757"/>
                </a:cubicBezTo>
                <a:cubicBezTo>
                  <a:pt x="5787" y="3901"/>
                  <a:pt x="5744" y="4056"/>
                  <a:pt x="5716" y="4102"/>
                </a:cubicBezTo>
                <a:cubicBezTo>
                  <a:pt x="5661" y="4193"/>
                  <a:pt x="5656" y="4190"/>
                  <a:pt x="4558" y="3874"/>
                </a:cubicBezTo>
                <a:cubicBezTo>
                  <a:pt x="4182" y="3766"/>
                  <a:pt x="3672" y="3627"/>
                  <a:pt x="3422" y="3566"/>
                </a:cubicBezTo>
                <a:cubicBezTo>
                  <a:pt x="3171" y="3506"/>
                  <a:pt x="2785" y="3406"/>
                  <a:pt x="2566" y="3342"/>
                </a:cubicBezTo>
                <a:cubicBezTo>
                  <a:pt x="1877" y="3141"/>
                  <a:pt x="1601" y="3303"/>
                  <a:pt x="1324" y="4073"/>
                </a:cubicBezTo>
                <a:cubicBezTo>
                  <a:pt x="1216" y="4373"/>
                  <a:pt x="959" y="5086"/>
                  <a:pt x="752" y="5655"/>
                </a:cubicBezTo>
                <a:cubicBezTo>
                  <a:pt x="546" y="6224"/>
                  <a:pt x="378" y="6729"/>
                  <a:pt x="378" y="6777"/>
                </a:cubicBezTo>
                <a:cubicBezTo>
                  <a:pt x="378" y="6825"/>
                  <a:pt x="305" y="7035"/>
                  <a:pt x="215" y="7245"/>
                </a:cubicBezTo>
                <a:cubicBezTo>
                  <a:pt x="125" y="7456"/>
                  <a:pt x="34" y="7736"/>
                  <a:pt x="12" y="7867"/>
                </a:cubicBezTo>
                <a:cubicBezTo>
                  <a:pt x="-30" y="8121"/>
                  <a:pt x="44" y="8586"/>
                  <a:pt x="160" y="8807"/>
                </a:cubicBezTo>
                <a:cubicBezTo>
                  <a:pt x="161" y="8809"/>
                  <a:pt x="163" y="8811"/>
                  <a:pt x="164" y="8813"/>
                </a:cubicBezTo>
                <a:cubicBezTo>
                  <a:pt x="183" y="8838"/>
                  <a:pt x="206" y="8850"/>
                  <a:pt x="226" y="8872"/>
                </a:cubicBezTo>
                <a:cubicBezTo>
                  <a:pt x="369" y="8997"/>
                  <a:pt x="784" y="9150"/>
                  <a:pt x="1571" y="9357"/>
                </a:cubicBezTo>
                <a:cubicBezTo>
                  <a:pt x="2236" y="9532"/>
                  <a:pt x="2954" y="9761"/>
                  <a:pt x="3338" y="9907"/>
                </a:cubicBezTo>
                <a:cubicBezTo>
                  <a:pt x="3371" y="9914"/>
                  <a:pt x="3438" y="9933"/>
                  <a:pt x="3463" y="9937"/>
                </a:cubicBezTo>
                <a:cubicBezTo>
                  <a:pt x="3550" y="9949"/>
                  <a:pt x="3622" y="9994"/>
                  <a:pt x="3621" y="10035"/>
                </a:cubicBezTo>
                <a:cubicBezTo>
                  <a:pt x="3621" y="10035"/>
                  <a:pt x="3615" y="10035"/>
                  <a:pt x="3615" y="10035"/>
                </a:cubicBezTo>
                <a:cubicBezTo>
                  <a:pt x="3615" y="10036"/>
                  <a:pt x="3623" y="10039"/>
                  <a:pt x="3623" y="10039"/>
                </a:cubicBezTo>
                <a:cubicBezTo>
                  <a:pt x="3622" y="10111"/>
                  <a:pt x="3335" y="10150"/>
                  <a:pt x="1658" y="10301"/>
                </a:cubicBezTo>
                <a:cubicBezTo>
                  <a:pt x="932" y="10366"/>
                  <a:pt x="643" y="10421"/>
                  <a:pt x="489" y="10525"/>
                </a:cubicBezTo>
                <a:cubicBezTo>
                  <a:pt x="104" y="10785"/>
                  <a:pt x="118" y="10653"/>
                  <a:pt x="141" y="13526"/>
                </a:cubicBezTo>
                <a:cubicBezTo>
                  <a:pt x="168" y="17011"/>
                  <a:pt x="83" y="16813"/>
                  <a:pt x="1565" y="16786"/>
                </a:cubicBezTo>
                <a:cubicBezTo>
                  <a:pt x="2477" y="16770"/>
                  <a:pt x="3694" y="16674"/>
                  <a:pt x="5686" y="16462"/>
                </a:cubicBezTo>
                <a:cubicBezTo>
                  <a:pt x="6265" y="16400"/>
                  <a:pt x="6433" y="16404"/>
                  <a:pt x="6503" y="16481"/>
                </a:cubicBezTo>
                <a:cubicBezTo>
                  <a:pt x="6574" y="16559"/>
                  <a:pt x="7316" y="18507"/>
                  <a:pt x="7316" y="18616"/>
                </a:cubicBezTo>
                <a:cubicBezTo>
                  <a:pt x="7316" y="18632"/>
                  <a:pt x="7523" y="19210"/>
                  <a:pt x="7775" y="19898"/>
                </a:cubicBezTo>
                <a:cubicBezTo>
                  <a:pt x="8243" y="21176"/>
                  <a:pt x="8351" y="21375"/>
                  <a:pt x="8652" y="21497"/>
                </a:cubicBezTo>
                <a:cubicBezTo>
                  <a:pt x="8745" y="21536"/>
                  <a:pt x="8866" y="21571"/>
                  <a:pt x="8916" y="21575"/>
                </a:cubicBezTo>
                <a:cubicBezTo>
                  <a:pt x="9000" y="21581"/>
                  <a:pt x="11150" y="20514"/>
                  <a:pt x="11552" y="20267"/>
                </a:cubicBezTo>
                <a:cubicBezTo>
                  <a:pt x="11646" y="20209"/>
                  <a:pt x="11865" y="20093"/>
                  <a:pt x="12037" y="20009"/>
                </a:cubicBezTo>
                <a:cubicBezTo>
                  <a:pt x="12607" y="19732"/>
                  <a:pt x="13483" y="19275"/>
                  <a:pt x="13772" y="19103"/>
                </a:cubicBezTo>
                <a:cubicBezTo>
                  <a:pt x="13928" y="19010"/>
                  <a:pt x="14107" y="18906"/>
                  <a:pt x="14170" y="18871"/>
                </a:cubicBezTo>
                <a:cubicBezTo>
                  <a:pt x="14232" y="18836"/>
                  <a:pt x="14403" y="18736"/>
                  <a:pt x="14550" y="18651"/>
                </a:cubicBezTo>
                <a:cubicBezTo>
                  <a:pt x="14697" y="18566"/>
                  <a:pt x="14847" y="18496"/>
                  <a:pt x="14883" y="18496"/>
                </a:cubicBezTo>
                <a:cubicBezTo>
                  <a:pt x="14919" y="18496"/>
                  <a:pt x="15015" y="18451"/>
                  <a:pt x="15098" y="18394"/>
                </a:cubicBezTo>
                <a:cubicBezTo>
                  <a:pt x="15181" y="18336"/>
                  <a:pt x="15319" y="18252"/>
                  <a:pt x="15404" y="18207"/>
                </a:cubicBezTo>
                <a:cubicBezTo>
                  <a:pt x="15575" y="18118"/>
                  <a:pt x="15783" y="17644"/>
                  <a:pt x="15787" y="17343"/>
                </a:cubicBezTo>
                <a:cubicBezTo>
                  <a:pt x="15787" y="17332"/>
                  <a:pt x="15783" y="17309"/>
                  <a:pt x="15783" y="17297"/>
                </a:cubicBezTo>
                <a:cubicBezTo>
                  <a:pt x="15772" y="17171"/>
                  <a:pt x="15680" y="16852"/>
                  <a:pt x="15561" y="16540"/>
                </a:cubicBezTo>
                <a:cubicBezTo>
                  <a:pt x="15285" y="15815"/>
                  <a:pt x="15316" y="15769"/>
                  <a:pt x="15922" y="16004"/>
                </a:cubicBezTo>
                <a:cubicBezTo>
                  <a:pt x="16147" y="16091"/>
                  <a:pt x="16484" y="16212"/>
                  <a:pt x="16671" y="16274"/>
                </a:cubicBezTo>
                <a:cubicBezTo>
                  <a:pt x="17286" y="16476"/>
                  <a:pt x="17691" y="16618"/>
                  <a:pt x="17980" y="16732"/>
                </a:cubicBezTo>
                <a:cubicBezTo>
                  <a:pt x="18950" y="17116"/>
                  <a:pt x="19435" y="17307"/>
                  <a:pt x="19716" y="17379"/>
                </a:cubicBezTo>
                <a:cubicBezTo>
                  <a:pt x="19998" y="17451"/>
                  <a:pt x="20077" y="17406"/>
                  <a:pt x="20236" y="17312"/>
                </a:cubicBezTo>
                <a:cubicBezTo>
                  <a:pt x="20372" y="17231"/>
                  <a:pt x="20525" y="17101"/>
                  <a:pt x="20577" y="17023"/>
                </a:cubicBezTo>
                <a:cubicBezTo>
                  <a:pt x="20668" y="16886"/>
                  <a:pt x="20775" y="16350"/>
                  <a:pt x="21261" y="13570"/>
                </a:cubicBezTo>
                <a:cubicBezTo>
                  <a:pt x="21434" y="12583"/>
                  <a:pt x="21515" y="12098"/>
                  <a:pt x="21551" y="11787"/>
                </a:cubicBezTo>
                <a:cubicBezTo>
                  <a:pt x="21557" y="11712"/>
                  <a:pt x="21568" y="11629"/>
                  <a:pt x="21569" y="11563"/>
                </a:cubicBezTo>
                <a:cubicBezTo>
                  <a:pt x="21570" y="11455"/>
                  <a:pt x="21563" y="11363"/>
                  <a:pt x="21548" y="11276"/>
                </a:cubicBezTo>
                <a:cubicBezTo>
                  <a:pt x="21538" y="11241"/>
                  <a:pt x="21532" y="11204"/>
                  <a:pt x="21518" y="11165"/>
                </a:cubicBezTo>
                <a:cubicBezTo>
                  <a:pt x="21475" y="11046"/>
                  <a:pt x="21395" y="10920"/>
                  <a:pt x="21325" y="10839"/>
                </a:cubicBezTo>
                <a:cubicBezTo>
                  <a:pt x="21307" y="10821"/>
                  <a:pt x="21297" y="10799"/>
                  <a:pt x="21277" y="10782"/>
                </a:cubicBezTo>
                <a:cubicBezTo>
                  <a:pt x="21192" y="10713"/>
                  <a:pt x="20499" y="10433"/>
                  <a:pt x="19723" y="10152"/>
                </a:cubicBezTo>
                <a:cubicBezTo>
                  <a:pt x="18256" y="9623"/>
                  <a:pt x="18157" y="9576"/>
                  <a:pt x="18205" y="9474"/>
                </a:cubicBezTo>
                <a:cubicBezTo>
                  <a:pt x="18236" y="9407"/>
                  <a:pt x="18304" y="9386"/>
                  <a:pt x="19316" y="9135"/>
                </a:cubicBezTo>
                <a:cubicBezTo>
                  <a:pt x="20394" y="8868"/>
                  <a:pt x="20497" y="8823"/>
                  <a:pt x="20602" y="8555"/>
                </a:cubicBezTo>
                <a:cubicBezTo>
                  <a:pt x="20662" y="8402"/>
                  <a:pt x="20682" y="8208"/>
                  <a:pt x="20665" y="7978"/>
                </a:cubicBezTo>
                <a:cubicBezTo>
                  <a:pt x="20638" y="7606"/>
                  <a:pt x="19465" y="3312"/>
                  <a:pt x="19300" y="2978"/>
                </a:cubicBezTo>
                <a:cubicBezTo>
                  <a:pt x="19137" y="2649"/>
                  <a:pt x="18932" y="2514"/>
                  <a:pt x="18606" y="2526"/>
                </a:cubicBezTo>
                <a:cubicBezTo>
                  <a:pt x="18444" y="2532"/>
                  <a:pt x="17269" y="2749"/>
                  <a:pt x="15996" y="3007"/>
                </a:cubicBezTo>
                <a:cubicBezTo>
                  <a:pt x="14577" y="3296"/>
                  <a:pt x="13663" y="3452"/>
                  <a:pt x="13631" y="3409"/>
                </a:cubicBezTo>
                <a:cubicBezTo>
                  <a:pt x="13599" y="3367"/>
                  <a:pt x="13612" y="3142"/>
                  <a:pt x="13666" y="2827"/>
                </a:cubicBezTo>
                <a:cubicBezTo>
                  <a:pt x="13767" y="2241"/>
                  <a:pt x="13717" y="1968"/>
                  <a:pt x="13474" y="1758"/>
                </a:cubicBezTo>
                <a:cubicBezTo>
                  <a:pt x="13308" y="1614"/>
                  <a:pt x="12583" y="1375"/>
                  <a:pt x="11221" y="1013"/>
                </a:cubicBezTo>
                <a:cubicBezTo>
                  <a:pt x="10684" y="870"/>
                  <a:pt x="9569" y="568"/>
                  <a:pt x="8743" y="343"/>
                </a:cubicBezTo>
                <a:cubicBezTo>
                  <a:pt x="7983" y="136"/>
                  <a:pt x="7586" y="32"/>
                  <a:pt x="7333" y="6"/>
                </a:cubicBezTo>
                <a:close/>
              </a:path>
            </a:pathLst>
          </a:custGeom>
          <a:ln w="12700">
            <a:miter lim="400000"/>
          </a:ln>
          <a:effectLst>
            <a:outerShdw sx="100000" sy="100000" kx="0" ky="0" algn="b" rotWithShape="0" blurRad="101600" dist="93830" dir="2292212">
              <a:srgbClr val="000000"/>
            </a:outerShdw>
          </a:effectLst>
        </p:spPr>
      </p:pic>
      <p:sp>
        <p:nvSpPr>
          <p:cNvPr id="495" name="Charts by Don McClain…"/>
          <p:cNvSpPr txBox="1"/>
          <p:nvPr/>
        </p:nvSpPr>
        <p:spPr>
          <a:xfrm>
            <a:off x="488999" y="4000636"/>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April 8,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5"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Matthew 21:23–27 (NKJV)…"/>
          <p:cNvSpPr txBox="1"/>
          <p:nvPr/>
        </p:nvSpPr>
        <p:spPr>
          <a:xfrm>
            <a:off x="480549" y="495300"/>
            <a:ext cx="12043702" cy="86741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300">
                <a:solidFill>
                  <a:srgbClr val="FFFFFF"/>
                </a:solidFill>
                <a:effectLst>
                  <a:outerShdw sx="100000" sy="100000" kx="0" ky="0" algn="b" rotWithShape="0" blurRad="76200" dist="63500" dir="1866200">
                    <a:srgbClr val="000000"/>
                  </a:outerShdw>
                </a:effectLst>
                <a:latin typeface="Thames Nude Roman"/>
                <a:ea typeface="Thames Nude Roman"/>
                <a:cs typeface="Thames Nude Roman"/>
                <a:sym typeface="Thames Nude Roman"/>
              </a:defRPr>
            </a:pPr>
            <a:r>
              <a:t>Matthew 21:23–27 (NKJV)</a:t>
            </a:r>
          </a:p>
          <a:p>
            <a:pPr defTabSz="457200">
              <a:spcBef>
                <a:spcPts val="1300"/>
              </a:spcBef>
              <a:defRPr sz="4900">
                <a:solidFill>
                  <a:srgbClr val="FFFFFF"/>
                </a:solidFill>
                <a:effectLst>
                  <a:outerShdw sx="100000" sy="100000" kx="0" ky="0" algn="b" rotWithShape="0" blurRad="76200" dist="63500" dir="1866200">
                    <a:srgbClr val="000000"/>
                  </a:outerShdw>
                </a:effectLst>
                <a:latin typeface="Century Gothic"/>
                <a:ea typeface="Century Gothic"/>
                <a:cs typeface="Century Gothic"/>
                <a:sym typeface="Century Gothic"/>
              </a:defRPr>
            </a:pPr>
            <a:r>
              <a:rPr baseline="31999"/>
              <a:t>23</a:t>
            </a:r>
            <a:r>
              <a:t> Now when He came into the temple, the chief priests and the elders of the people confronted Him as He was teaching, and said, “By what authority are You doing these things? And who gave You this authority?” </a:t>
            </a:r>
            <a:r>
              <a:rPr baseline="31999"/>
              <a:t>24</a:t>
            </a:r>
            <a:r>
              <a:t> But Jesus answered and said to them, “I also will ask you one thing, which if you tell Me, I likewise will tell you by what authority I do these things: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Matthew 21:23–27 (NKJV)…"/>
          <p:cNvSpPr txBox="1"/>
          <p:nvPr/>
        </p:nvSpPr>
        <p:spPr>
          <a:xfrm>
            <a:off x="480549" y="495300"/>
            <a:ext cx="12043702" cy="88773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300">
                <a:solidFill>
                  <a:srgbClr val="FFFFFF"/>
                </a:solidFill>
                <a:effectLst>
                  <a:outerShdw sx="100000" sy="100000" kx="0" ky="0" algn="b" rotWithShape="0" blurRad="76200" dist="63500" dir="1866200">
                    <a:srgbClr val="000000"/>
                  </a:outerShdw>
                </a:effectLst>
                <a:latin typeface="Thames Nude Roman"/>
                <a:ea typeface="Thames Nude Roman"/>
                <a:cs typeface="Thames Nude Roman"/>
                <a:sym typeface="Thames Nude Roman"/>
              </a:defRPr>
            </a:pPr>
            <a:r>
              <a:t>Matthew 21:23–27 (NKJV)</a:t>
            </a:r>
          </a:p>
          <a:p>
            <a:pPr defTabSz="457200">
              <a:spcBef>
                <a:spcPts val="1300"/>
              </a:spcBef>
              <a:defRPr sz="4600">
                <a:solidFill>
                  <a:srgbClr val="FFFFFF"/>
                </a:solidFill>
                <a:effectLst>
                  <a:outerShdw sx="100000" sy="100000" kx="0" ky="0" algn="b" rotWithShape="0" blurRad="76200" dist="63500" dir="1866200">
                    <a:srgbClr val="000000"/>
                  </a:outerShdw>
                </a:effectLst>
                <a:latin typeface="Century Gothic"/>
                <a:ea typeface="Century Gothic"/>
                <a:cs typeface="Century Gothic"/>
                <a:sym typeface="Century Gothic"/>
              </a:defRPr>
            </a:pPr>
            <a:r>
              <a:rPr baseline="31999"/>
              <a:t>25</a:t>
            </a:r>
            <a:r>
              <a:t> The baptism of John—where was it from? From heaven or from men?” And they reasoned among themselves, saying, “If we say, ‘From heaven,’ He will say to us, ‘Why then did you not believe him?’ </a:t>
            </a:r>
            <a:r>
              <a:rPr baseline="31999"/>
              <a:t>26</a:t>
            </a:r>
            <a:r>
              <a:t> But if we say, ‘From men,’ we fear the multitude, for all count John as a prophet.” </a:t>
            </a:r>
            <a:r>
              <a:rPr baseline="31999"/>
              <a:t>27</a:t>
            </a:r>
            <a:r>
              <a:t> So they answered Jesus and said, “We do not know.” And He said to them, “Neither will I tell you by what authority I do these things.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Image" descr="Image"/>
          <p:cNvPicPr>
            <a:picLocks noChangeAspect="0"/>
          </p:cNvPicPr>
          <p:nvPr/>
        </p:nvPicPr>
        <p:blipFill>
          <a:blip r:embed="rId2">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281"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pic>
        <p:nvPicPr>
          <p:cNvPr id="282" name="Image" descr="Image"/>
          <p:cNvPicPr>
            <a:picLocks noChangeAspect="1"/>
          </p:cNvPicPr>
          <p:nvPr/>
        </p:nvPicPr>
        <p:blipFill>
          <a:blip r:embed="rId3">
            <a:extLst/>
          </a:blip>
          <a:stretch>
            <a:fillRect/>
          </a:stretch>
        </p:blipFill>
        <p:spPr>
          <a:xfrm>
            <a:off x="240072" y="3825445"/>
            <a:ext cx="5702301" cy="5702301"/>
          </a:xfrm>
          <a:prstGeom prst="rect">
            <a:avLst/>
          </a:prstGeom>
          <a:ln w="12700">
            <a:miter lim="400000"/>
          </a:ln>
          <a:effectLst>
            <a:outerShdw sx="100000" sy="100000" kx="0" ky="0" algn="b" rotWithShape="0" blurRad="317500" dist="212909" dir="2378758">
              <a:srgbClr val="000000">
                <a:alpha val="98642"/>
              </a:srgbClr>
            </a:outerShdw>
          </a:effectLst>
        </p:spPr>
      </p:pic>
      <p:sp>
        <p:nvSpPr>
          <p:cNvPr id="283" name="&quot;baptism works forgiveness of sins, delivers from death and gives eternal salvation and that infant baptism is God pleasing because persons so baptised were reborn and sanctified by the Holy Spirit&quot;.…"/>
          <p:cNvSpPr txBox="1"/>
          <p:nvPr/>
        </p:nvSpPr>
        <p:spPr>
          <a:xfrm>
            <a:off x="6154087" y="3825445"/>
            <a:ext cx="6448619" cy="53040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400"/>
              </a:spcBef>
              <a:defRPr sz="3700"/>
            </a:pPr>
            <a:r>
              <a:t> "baptism works forgiveness of sins, delivers from death and gives eternal salvation and that infant baptism is God pleasing because persons so baptised were reborn and sanctified by the Holy Spirit".</a:t>
            </a:r>
          </a:p>
          <a:p>
            <a:pPr>
              <a:spcBef>
                <a:spcPts val="1400"/>
              </a:spcBef>
              <a:defRPr i="1" sz="3200">
                <a:solidFill>
                  <a:schemeClr val="accent2">
                    <a:satOff val="37323"/>
                    <a:lumOff val="21795"/>
                  </a:schemeClr>
                </a:solidFill>
                <a:latin typeface="Times New Roman"/>
                <a:ea typeface="Times New Roman"/>
                <a:cs typeface="Times New Roman"/>
                <a:sym typeface="Times New Roman"/>
              </a:defRPr>
            </a:pPr>
            <a:r>
              <a:t>(Luther Small and Large Catechism)</a:t>
            </a:r>
          </a:p>
        </p:txBody>
      </p:sp>
      <p:sp>
        <p:nvSpPr>
          <p:cNvPr id="284" name="WHEN? How Old Were You?"/>
          <p:cNvSpPr/>
          <p:nvPr/>
        </p:nvSpPr>
        <p:spPr>
          <a:xfrm>
            <a:off x="824824" y="2256606"/>
            <a:ext cx="11700368" cy="1270001"/>
          </a:xfrm>
          <a:prstGeom prst="roundRect">
            <a:avLst>
              <a:gd name="adj" fmla="val 50000"/>
            </a:avLst>
          </a:prstGeom>
          <a:gradFill>
            <a:gsLst>
              <a:gs pos="0">
                <a:schemeClr val="accent5">
                  <a:hueOff val="96663"/>
                  <a:satOff val="-16428"/>
                  <a:lumOff val="3004"/>
                  <a:alpha val="84337"/>
                </a:schemeClr>
              </a:gs>
              <a:gs pos="100000">
                <a:schemeClr val="accent5">
                  <a:hueOff val="-467607"/>
                  <a:satOff val="-18937"/>
                  <a:lumOff val="-6537"/>
                  <a:alpha val="69103"/>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68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a:solidFill>
                  <a:schemeClr val="accent4">
                    <a:hueOff val="481991"/>
                    <a:satOff val="11971"/>
                    <a:lumOff val="19007"/>
                  </a:schemeClr>
                </a:solidFill>
              </a:rPr>
              <a:t>WHEN?</a:t>
            </a:r>
            <a:r>
              <a:t> How Old Were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6" name="Image" descr="Image"/>
          <p:cNvPicPr>
            <a:picLocks noChangeAspect="0"/>
          </p:cNvPicPr>
          <p:nvPr/>
        </p:nvPicPr>
        <p:blipFill>
          <a:blip r:embed="rId2">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287"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288" name="WHEN? How Old Were You?"/>
          <p:cNvSpPr/>
          <p:nvPr/>
        </p:nvSpPr>
        <p:spPr>
          <a:xfrm>
            <a:off x="824824" y="2256606"/>
            <a:ext cx="11700368" cy="1270001"/>
          </a:xfrm>
          <a:prstGeom prst="roundRect">
            <a:avLst>
              <a:gd name="adj" fmla="val 50000"/>
            </a:avLst>
          </a:prstGeom>
          <a:gradFill>
            <a:gsLst>
              <a:gs pos="0">
                <a:schemeClr val="accent5">
                  <a:hueOff val="96663"/>
                  <a:satOff val="-16428"/>
                  <a:lumOff val="3004"/>
                  <a:alpha val="84337"/>
                </a:schemeClr>
              </a:gs>
              <a:gs pos="100000">
                <a:schemeClr val="accent5">
                  <a:hueOff val="-467607"/>
                  <a:satOff val="-18937"/>
                  <a:lumOff val="-6537"/>
                  <a:alpha val="69103"/>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68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a:solidFill>
                  <a:schemeClr val="accent4">
                    <a:hueOff val="481991"/>
                    <a:satOff val="11971"/>
                    <a:lumOff val="19007"/>
                  </a:schemeClr>
                </a:solidFill>
              </a:rPr>
              <a:t>WHEN?</a:t>
            </a:r>
            <a:r>
              <a:t> How Old Were You?</a:t>
            </a:r>
          </a:p>
        </p:txBody>
      </p:sp>
      <p:pic>
        <p:nvPicPr>
          <p:cNvPr id="289" name="Image" descr="Image"/>
          <p:cNvPicPr>
            <a:picLocks noChangeAspect="1"/>
          </p:cNvPicPr>
          <p:nvPr/>
        </p:nvPicPr>
        <p:blipFill>
          <a:blip r:embed="rId3">
            <a:extLst/>
          </a:blip>
          <a:stretch>
            <a:fillRect/>
          </a:stretch>
        </p:blipFill>
        <p:spPr>
          <a:xfrm>
            <a:off x="240072" y="3825445"/>
            <a:ext cx="5702301" cy="5702301"/>
          </a:xfrm>
          <a:prstGeom prst="rect">
            <a:avLst/>
          </a:prstGeom>
          <a:ln w="12700">
            <a:miter lim="400000"/>
          </a:ln>
          <a:effectLst>
            <a:outerShdw sx="100000" sy="100000" kx="0" ky="0" algn="b" rotWithShape="0" blurRad="317500" dist="212909" dir="2378758">
              <a:srgbClr val="000000">
                <a:alpha val="98642"/>
              </a:srgbClr>
            </a:outerShdw>
          </a:effectLst>
        </p:spPr>
      </p:pic>
      <p:sp>
        <p:nvSpPr>
          <p:cNvPr id="290" name="“Thus, our doctrine as Presbyterians is that something happens when an infant is baptised and the grace promised by the Holy Ghost is conferred to the infant.  However, this grace does not come into effect immediately and will actually become effective at some future point in time according to God's own will.”…"/>
          <p:cNvSpPr txBox="1"/>
          <p:nvPr/>
        </p:nvSpPr>
        <p:spPr>
          <a:xfrm>
            <a:off x="5963005" y="3672678"/>
            <a:ext cx="6807627" cy="56850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400"/>
              </a:spcBef>
              <a:defRPr sz="3200"/>
            </a:pPr>
            <a:r>
              <a:t>“Thus, our doctrine as Presbyterians is that something happens when an infant is baptised and the grace promised by the Holy Ghost is conferred to the infant.  However, this grace does not come into effect immediately and will actually become effective at some future point in time according to God's own will.” </a:t>
            </a:r>
          </a:p>
          <a:p>
            <a:pPr>
              <a:spcBef>
                <a:spcPts val="1400"/>
              </a:spcBef>
              <a:defRPr i="1" sz="3200">
                <a:solidFill>
                  <a:schemeClr val="accent3">
                    <a:hueOff val="-161208"/>
                    <a:satOff val="21110"/>
                    <a:lumOff val="21634"/>
                  </a:schemeClr>
                </a:solidFill>
                <a:latin typeface="Times New Roman"/>
                <a:ea typeface="Times New Roman"/>
                <a:cs typeface="Times New Roman"/>
                <a:sym typeface="Times New Roman"/>
              </a:defRPr>
            </a:pPr>
            <a:r>
              <a:t> (Westminster Confession pg 16)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2" name="Image" descr="Image"/>
          <p:cNvPicPr>
            <a:picLocks noChangeAspect="1"/>
          </p:cNvPicPr>
          <p:nvPr/>
        </p:nvPicPr>
        <p:blipFill>
          <a:blip r:embed="rId2">
            <a:extLst/>
          </a:blip>
          <a:stretch>
            <a:fillRect/>
          </a:stretch>
        </p:blipFill>
        <p:spPr>
          <a:xfrm>
            <a:off x="-10138" y="3560836"/>
            <a:ext cx="5524090" cy="6117588"/>
          </a:xfrm>
          <a:prstGeom prst="rect">
            <a:avLst/>
          </a:prstGeom>
          <a:ln w="12700">
            <a:miter lim="400000"/>
          </a:ln>
          <a:effectLst>
            <a:outerShdw sx="100000" sy="100000" kx="0" ky="0" algn="b" rotWithShape="0" blurRad="317500" dist="212909" dir="2378758">
              <a:srgbClr val="000000">
                <a:alpha val="98642"/>
              </a:srgbClr>
            </a:outerShdw>
          </a:effectLst>
        </p:spPr>
      </p:pic>
      <p:pic>
        <p:nvPicPr>
          <p:cNvPr id="293"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294"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295" name="WHEN? Were You OLD Enough To:"/>
          <p:cNvSpPr/>
          <p:nvPr/>
        </p:nvSpPr>
        <p:spPr>
          <a:xfrm>
            <a:off x="329684" y="2256606"/>
            <a:ext cx="12279683" cy="1270001"/>
          </a:xfrm>
          <a:prstGeom prst="roundRect">
            <a:avLst>
              <a:gd name="adj" fmla="val 50000"/>
            </a:avLst>
          </a:prstGeom>
          <a:gradFill>
            <a:gsLst>
              <a:gs pos="0">
                <a:schemeClr val="accent5">
                  <a:hueOff val="96663"/>
                  <a:satOff val="-16428"/>
                  <a:lumOff val="3004"/>
                  <a:alpha val="84337"/>
                </a:schemeClr>
              </a:gs>
              <a:gs pos="100000">
                <a:schemeClr val="accent5">
                  <a:hueOff val="-467607"/>
                  <a:satOff val="-18937"/>
                  <a:lumOff val="-6537"/>
                  <a:alpha val="69103"/>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58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b="1">
                <a:solidFill>
                  <a:schemeClr val="accent4">
                    <a:hueOff val="481991"/>
                    <a:satOff val="11971"/>
                    <a:lumOff val="19007"/>
                  </a:schemeClr>
                </a:solidFill>
              </a:rPr>
              <a:t>WHEN? </a:t>
            </a:r>
            <a:r>
              <a:t>Were You OLD Enough To:</a:t>
            </a:r>
          </a:p>
        </p:txBody>
      </p:sp>
      <p:sp>
        <p:nvSpPr>
          <p:cNvPr id="296" name="Realize you were a lost sinner in need of salvation?…"/>
          <p:cNvSpPr txBox="1"/>
          <p:nvPr/>
        </p:nvSpPr>
        <p:spPr>
          <a:xfrm>
            <a:off x="5649546" y="4041530"/>
            <a:ext cx="7062931" cy="50800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76000"/>
              <a:buBlip>
                <a:blip r:embed="rId4"/>
              </a:buBlip>
              <a:defRPr sz="3700">
                <a:latin typeface="Century Gothic"/>
                <a:ea typeface="Century Gothic"/>
                <a:cs typeface="Century Gothic"/>
                <a:sym typeface="Century Gothic"/>
              </a:defRPr>
            </a:pPr>
            <a:r>
              <a:rPr b="1"/>
              <a:t>Realize you were a lost sinner in need of salvation?</a:t>
            </a:r>
            <a:endParaRPr b="1"/>
          </a:p>
          <a:p>
            <a:pPr marL="685800" indent="-685800" algn="l">
              <a:spcBef>
                <a:spcPts val="1600"/>
              </a:spcBef>
              <a:buSzPct val="76000"/>
              <a:buBlip>
                <a:blip r:embed="rId4"/>
              </a:buBlip>
              <a:defRPr sz="3700">
                <a:latin typeface="Century Gothic"/>
                <a:ea typeface="Century Gothic"/>
                <a:cs typeface="Century Gothic"/>
                <a:sym typeface="Century Gothic"/>
              </a:defRPr>
            </a:pPr>
            <a:r>
              <a:rPr b="1"/>
              <a:t>Understand who Jesus is and what He has done for us &amp; why? </a:t>
            </a:r>
            <a:endParaRPr b="1"/>
          </a:p>
          <a:p>
            <a:pPr marL="685800" indent="-685800" algn="l">
              <a:spcBef>
                <a:spcPts val="1600"/>
              </a:spcBef>
              <a:buSzPct val="76000"/>
              <a:buBlip>
                <a:blip r:embed="rId4"/>
              </a:buBlip>
              <a:defRPr sz="3700">
                <a:latin typeface="Century Gothic"/>
                <a:ea typeface="Century Gothic"/>
                <a:cs typeface="Century Gothic"/>
                <a:sym typeface="Century Gothic"/>
              </a:defRPr>
            </a:pPr>
            <a:r>
              <a:rPr b="1"/>
              <a:t>Comprehend what the Lord’s will is, what He required of you &amp; WHY?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6">
                                            <p:txEl>
                                              <p:pRg st="1" end="1"/>
                                            </p:txEl>
                                          </p:spTgt>
                                        </p:tgtEl>
                                        <p:attrNameLst>
                                          <p:attrName>style.visibility</p:attrName>
                                        </p:attrNameLst>
                                      </p:cBhvr>
                                      <p:to>
                                        <p:strVal val="visible"/>
                                      </p:to>
                                    </p:set>
                                    <p:animEffect filter="wipe(left)" transition="in">
                                      <p:cBhvr>
                                        <p:cTn id="7" dur="1500"/>
                                        <p:tgtEl>
                                          <p:spTgt spid="2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6">
                                            <p:txEl>
                                              <p:pRg st="2" end="2"/>
                                            </p:txEl>
                                          </p:spTgt>
                                        </p:tgtEl>
                                        <p:attrNameLst>
                                          <p:attrName>style.visibility</p:attrName>
                                        </p:attrNameLst>
                                      </p:cBhvr>
                                      <p:to>
                                        <p:strVal val="visible"/>
                                      </p:to>
                                    </p:set>
                                    <p:animEffect filter="wipe(left)" transition="in">
                                      <p:cBhvr>
                                        <p:cTn id="12" dur="1500"/>
                                        <p:tgtEl>
                                          <p:spTgt spid="29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Image" descr="Image"/>
          <p:cNvPicPr>
            <a:picLocks noChangeAspect="1"/>
          </p:cNvPicPr>
          <p:nvPr/>
        </p:nvPicPr>
        <p:blipFill>
          <a:blip r:embed="rId2">
            <a:extLst/>
          </a:blip>
          <a:stretch>
            <a:fillRect/>
          </a:stretch>
        </p:blipFill>
        <p:spPr>
          <a:xfrm>
            <a:off x="-10138" y="3560836"/>
            <a:ext cx="5524090" cy="6117588"/>
          </a:xfrm>
          <a:prstGeom prst="rect">
            <a:avLst/>
          </a:prstGeom>
          <a:ln w="12700">
            <a:miter lim="400000"/>
          </a:ln>
          <a:effectLst>
            <a:outerShdw sx="100000" sy="100000" kx="0" ky="0" algn="b" rotWithShape="0" blurRad="317500" dist="212909" dir="2378758">
              <a:srgbClr val="000000">
                <a:alpha val="98642"/>
              </a:srgbClr>
            </a:outerShdw>
          </a:effectLst>
        </p:spPr>
      </p:pic>
      <p:pic>
        <p:nvPicPr>
          <p:cNvPr id="299" name="Image" descr="Image"/>
          <p:cNvPicPr>
            <a:picLocks noChangeAspect="0"/>
          </p:cNvPicPr>
          <p:nvPr/>
        </p:nvPicPr>
        <p:blipFill>
          <a:blip r:embed="rId3">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00"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01" name="HEAR the word of the Lord (Acts 16:31-33; Rom. 10:17)…"/>
          <p:cNvSpPr txBox="1"/>
          <p:nvPr/>
        </p:nvSpPr>
        <p:spPr>
          <a:xfrm>
            <a:off x="5632613" y="3685930"/>
            <a:ext cx="7062930" cy="5867401"/>
          </a:xfrm>
          <a:prstGeom prst="rect">
            <a:avLst/>
          </a:prstGeom>
          <a:ln w="12700">
            <a:miter lim="400000"/>
          </a:ln>
          <a:effectLst>
            <a:outerShdw sx="100000" sy="100000" kx="0" ky="0" algn="b" rotWithShape="0" blurRad="317500" dist="212909" dir="2378758">
              <a:srgbClr val="000000">
                <a:alpha val="9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76000"/>
              <a:buBlip>
                <a:blip r:embed="rId4"/>
              </a:buBlip>
              <a:defRPr sz="3200">
                <a:latin typeface="Century Gothic"/>
                <a:ea typeface="Century Gothic"/>
                <a:cs typeface="Century Gothic"/>
                <a:sym typeface="Century Gothic"/>
              </a:defRPr>
            </a:pPr>
            <a:r>
              <a:rPr b="1"/>
              <a:t>HEAR</a:t>
            </a:r>
            <a:r>
              <a:t> the word of the Lord (Acts 16:31-33; Rom. 10:17)</a:t>
            </a:r>
          </a:p>
          <a:p>
            <a:pPr marL="685800" indent="-685800" algn="l">
              <a:spcBef>
                <a:spcPts val="1600"/>
              </a:spcBef>
              <a:buSzPct val="76000"/>
              <a:buBlip>
                <a:blip r:embed="rId4"/>
              </a:buBlip>
              <a:defRPr sz="3200">
                <a:latin typeface="Century Gothic"/>
                <a:ea typeface="Century Gothic"/>
                <a:cs typeface="Century Gothic"/>
                <a:sym typeface="Century Gothic"/>
              </a:defRPr>
            </a:pPr>
            <a:r>
              <a:rPr b="1"/>
              <a:t>BELIEVE</a:t>
            </a:r>
            <a:r>
              <a:t> in Jesus as the Son of God (Mark 16:15-16)</a:t>
            </a:r>
          </a:p>
          <a:p>
            <a:pPr marL="685800" indent="-685800" algn="l">
              <a:spcBef>
                <a:spcPts val="1600"/>
              </a:spcBef>
              <a:buSzPct val="76000"/>
              <a:buBlip>
                <a:blip r:embed="rId4"/>
              </a:buBlip>
              <a:defRPr sz="3200">
                <a:latin typeface="Century Gothic"/>
                <a:ea typeface="Century Gothic"/>
                <a:cs typeface="Century Gothic"/>
                <a:sym typeface="Century Gothic"/>
              </a:defRPr>
            </a:pPr>
            <a:r>
              <a:rPr b="1"/>
              <a:t>REPENT</a:t>
            </a:r>
            <a:r>
              <a:t> of sins (Acts 17:30)</a:t>
            </a:r>
          </a:p>
          <a:p>
            <a:pPr marL="685800" indent="-685800" algn="l">
              <a:spcBef>
                <a:spcPts val="1600"/>
              </a:spcBef>
              <a:buSzPct val="76000"/>
              <a:buBlip>
                <a:blip r:embed="rId4"/>
              </a:buBlip>
              <a:defRPr sz="3200">
                <a:latin typeface="Century Gothic"/>
                <a:ea typeface="Century Gothic"/>
                <a:cs typeface="Century Gothic"/>
                <a:sym typeface="Century Gothic"/>
              </a:defRPr>
            </a:pPr>
            <a:r>
              <a:rPr b="1"/>
              <a:t>CONFESS</a:t>
            </a:r>
            <a:r>
              <a:t> with the mouth that Jesus is Lord (Acts 8:37; Rom 10:9-10)</a:t>
            </a:r>
          </a:p>
          <a:p>
            <a:pPr marL="685800" indent="-685800" algn="l">
              <a:spcBef>
                <a:spcPts val="1600"/>
              </a:spcBef>
              <a:buSzPct val="76000"/>
              <a:buBlip>
                <a:blip r:embed="rId4"/>
              </a:buBlip>
              <a:defRPr sz="3200">
                <a:latin typeface="Century Gothic"/>
                <a:ea typeface="Century Gothic"/>
                <a:cs typeface="Century Gothic"/>
                <a:sym typeface="Century Gothic"/>
              </a:defRPr>
            </a:pPr>
            <a:r>
              <a:t>To </a:t>
            </a:r>
            <a:r>
              <a:rPr b="1"/>
              <a:t>OBEY</a:t>
            </a:r>
            <a:r>
              <a:t> from the heart the Lord Jesus in baptism - (Rom 6:16-18)</a:t>
            </a:r>
          </a:p>
        </p:txBody>
      </p:sp>
      <p:sp>
        <p:nvSpPr>
          <p:cNvPr id="302" name="WHEN? Were You OLD Enough To:"/>
          <p:cNvSpPr/>
          <p:nvPr/>
        </p:nvSpPr>
        <p:spPr>
          <a:xfrm>
            <a:off x="329684" y="2256606"/>
            <a:ext cx="12279683" cy="1270001"/>
          </a:xfrm>
          <a:prstGeom prst="roundRect">
            <a:avLst>
              <a:gd name="adj" fmla="val 50000"/>
            </a:avLst>
          </a:prstGeom>
          <a:gradFill>
            <a:gsLst>
              <a:gs pos="0">
                <a:schemeClr val="accent5">
                  <a:hueOff val="96663"/>
                  <a:satOff val="-16428"/>
                  <a:lumOff val="3004"/>
                  <a:alpha val="84337"/>
                </a:schemeClr>
              </a:gs>
              <a:gs pos="100000">
                <a:schemeClr val="accent5">
                  <a:hueOff val="-467607"/>
                  <a:satOff val="-18937"/>
                  <a:lumOff val="-6537"/>
                  <a:alpha val="69103"/>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58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b="1">
                <a:solidFill>
                  <a:schemeClr val="accent4">
                    <a:hueOff val="481991"/>
                    <a:satOff val="11971"/>
                    <a:lumOff val="19007"/>
                  </a:schemeClr>
                </a:solidFill>
              </a:rPr>
              <a:t>WHEN? </a:t>
            </a:r>
            <a:r>
              <a:t>Were You OLD Enough To: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1">
                                            <p:txEl>
                                              <p:pRg st="1" end="1"/>
                                            </p:txEl>
                                          </p:spTgt>
                                        </p:tgtEl>
                                        <p:attrNameLst>
                                          <p:attrName>style.visibility</p:attrName>
                                        </p:attrNameLst>
                                      </p:cBhvr>
                                      <p:to>
                                        <p:strVal val="visible"/>
                                      </p:to>
                                    </p:set>
                                    <p:animEffect filter="fade" transition="in">
                                      <p:cBhvr>
                                        <p:cTn id="7" dur="1500"/>
                                        <p:tgtEl>
                                          <p:spTgt spid="3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1">
                                            <p:txEl>
                                              <p:pRg st="2" end="2"/>
                                            </p:txEl>
                                          </p:spTgt>
                                        </p:tgtEl>
                                        <p:attrNameLst>
                                          <p:attrName>style.visibility</p:attrName>
                                        </p:attrNameLst>
                                      </p:cBhvr>
                                      <p:to>
                                        <p:strVal val="visible"/>
                                      </p:to>
                                    </p:set>
                                    <p:animEffect filter="fade" transition="in">
                                      <p:cBhvr>
                                        <p:cTn id="12" dur="1500"/>
                                        <p:tgtEl>
                                          <p:spTgt spid="3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01">
                                            <p:txEl>
                                              <p:pRg st="3" end="3"/>
                                            </p:txEl>
                                          </p:spTgt>
                                        </p:tgtEl>
                                        <p:attrNameLst>
                                          <p:attrName>style.visibility</p:attrName>
                                        </p:attrNameLst>
                                      </p:cBhvr>
                                      <p:to>
                                        <p:strVal val="visible"/>
                                      </p:to>
                                    </p:set>
                                    <p:animEffect filter="fade" transition="in">
                                      <p:cBhvr>
                                        <p:cTn id="17" dur="1500"/>
                                        <p:tgtEl>
                                          <p:spTgt spid="30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01">
                                            <p:txEl>
                                              <p:pRg st="4" end="4"/>
                                            </p:txEl>
                                          </p:spTgt>
                                        </p:tgtEl>
                                        <p:attrNameLst>
                                          <p:attrName>style.visibility</p:attrName>
                                        </p:attrNameLst>
                                      </p:cBhvr>
                                      <p:to>
                                        <p:strVal val="visible"/>
                                      </p:to>
                                    </p:set>
                                    <p:animEffect filter="fade" transition="in">
                                      <p:cBhvr>
                                        <p:cTn id="22" dur="1500"/>
                                        <p:tgtEl>
                                          <p:spTgt spid="30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Image" descr="Image"/>
          <p:cNvPicPr>
            <a:picLocks noChangeAspect="0"/>
          </p:cNvPicPr>
          <p:nvPr/>
        </p:nvPicPr>
        <p:blipFill>
          <a:blip r:embed="rId2">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05"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06" name="HOW? Sprinkled? Pouring? Immersion?"/>
          <p:cNvSpPr/>
          <p:nvPr/>
        </p:nvSpPr>
        <p:spPr>
          <a:xfrm>
            <a:off x="362559" y="2186849"/>
            <a:ext cx="12279682" cy="1270001"/>
          </a:xfrm>
          <a:prstGeom prst="roundRect">
            <a:avLst>
              <a:gd name="adj" fmla="val 50000"/>
            </a:avLst>
          </a:prstGeom>
          <a:gradFill>
            <a:gsLst>
              <a:gs pos="0">
                <a:schemeClr val="accent4"/>
              </a:gs>
              <a:gs pos="100000">
                <a:srgbClr val="945200"/>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55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b="1"/>
              <a:t>HOW? </a:t>
            </a:r>
            <a:r>
              <a:t>Sprinkled? Pouring? Immersion?</a:t>
            </a:r>
          </a:p>
        </p:txBody>
      </p:sp>
      <p:pic>
        <p:nvPicPr>
          <p:cNvPr id="307" name="Image" descr="Image"/>
          <p:cNvPicPr>
            <a:picLocks noChangeAspect="0"/>
          </p:cNvPicPr>
          <p:nvPr/>
        </p:nvPicPr>
        <p:blipFill>
          <a:blip r:embed="rId3">
            <a:extLst/>
          </a:blip>
          <a:stretch>
            <a:fillRect/>
          </a:stretch>
        </p:blipFill>
        <p:spPr>
          <a:xfrm>
            <a:off x="376789" y="3711330"/>
            <a:ext cx="5602013" cy="5544542"/>
          </a:xfrm>
          <a:prstGeom prst="rect">
            <a:avLst/>
          </a:prstGeom>
          <a:effectLst>
            <a:outerShdw sx="100000" sy="100000" kx="0" ky="0" algn="b" rotWithShape="0" blurRad="317500" dist="212909" dir="2378758">
              <a:srgbClr val="000000">
                <a:alpha val="98642"/>
              </a:srgbClr>
            </a:outerShdw>
          </a:effectLst>
        </p:spPr>
      </p:pic>
      <p:sp>
        <p:nvSpPr>
          <p:cNvPr id="308" name="&quot;How is baptism given? It is given by pouring water over the forehead of the person to be baptized ...&quot; - 1975 ed., p. 63.…"/>
          <p:cNvSpPr txBox="1"/>
          <p:nvPr/>
        </p:nvSpPr>
        <p:spPr>
          <a:xfrm>
            <a:off x="6306831" y="3945882"/>
            <a:ext cx="6463801" cy="5075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400"/>
              </a:spcBef>
              <a:defRPr sz="4700"/>
            </a:pPr>
            <a:r>
              <a:t>"How is baptism given? It is given by pouring water over the forehead of the person to be baptized ..." - 1975 ed., p. 63. </a:t>
            </a:r>
          </a:p>
          <a:p>
            <a:pPr>
              <a:spcBef>
                <a:spcPts val="1400"/>
              </a:spcBef>
              <a:defRPr i="1" sz="3200">
                <a:solidFill>
                  <a:schemeClr val="accent4">
                    <a:hueOff val="481991"/>
                    <a:satOff val="11971"/>
                    <a:lumOff val="19007"/>
                  </a:schemeClr>
                </a:solidFill>
                <a:latin typeface="Times New Roman"/>
                <a:ea typeface="Times New Roman"/>
                <a:cs typeface="Times New Roman"/>
                <a:sym typeface="Times New Roman"/>
              </a:defRPr>
            </a:pPr>
            <a:r>
              <a:t>(Catechism Of The Catholic Church)</a:t>
            </a:r>
          </a:p>
        </p:txBody>
      </p:sp>
    </p:spTree>
  </p:cSld>
  <p:clrMapOvr>
    <a:masterClrMapping/>
  </p:clrMapOvr>
  <mc:AlternateContent xmlns:mc="http://schemas.openxmlformats.org/markup-compatibility/2006">
    <mc:Choice xmlns:p14="http://schemas.microsoft.com/office/powerpoint/2010/main" Requires="p14">
      <p:transition spd="slow" advClick="1" p14:dur="3750">
        <p14:flip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Image" descr="Image"/>
          <p:cNvPicPr>
            <a:picLocks noChangeAspect="0"/>
          </p:cNvPicPr>
          <p:nvPr/>
        </p:nvPicPr>
        <p:blipFill>
          <a:blip r:embed="rId2">
            <a:alphaModFix amt="78887"/>
            <a:extLst/>
          </a:blip>
          <a:srcRect l="0" t="17995" r="9" b="40192"/>
          <a:stretch>
            <a:fillRect/>
          </a:stretch>
        </p:blipFill>
        <p:spPr>
          <a:xfrm>
            <a:off x="-27623" y="-225152"/>
            <a:ext cx="13060210" cy="2447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24" y="0"/>
                </a:moveTo>
                <a:cubicBezTo>
                  <a:pt x="16487" y="0"/>
                  <a:pt x="16343" y="167"/>
                  <a:pt x="16206" y="375"/>
                </a:cubicBezTo>
                <a:cubicBezTo>
                  <a:pt x="16068" y="583"/>
                  <a:pt x="15939" y="753"/>
                  <a:pt x="15918" y="753"/>
                </a:cubicBezTo>
                <a:cubicBezTo>
                  <a:pt x="15897" y="753"/>
                  <a:pt x="15823" y="906"/>
                  <a:pt x="15754" y="1093"/>
                </a:cubicBezTo>
                <a:cubicBezTo>
                  <a:pt x="15667" y="1328"/>
                  <a:pt x="15624" y="1528"/>
                  <a:pt x="15613" y="1744"/>
                </a:cubicBezTo>
                <a:cubicBezTo>
                  <a:pt x="15603" y="1926"/>
                  <a:pt x="15549" y="2217"/>
                  <a:pt x="15484" y="2445"/>
                </a:cubicBezTo>
                <a:cubicBezTo>
                  <a:pt x="15392" y="2767"/>
                  <a:pt x="15362" y="2972"/>
                  <a:pt x="15315" y="3608"/>
                </a:cubicBezTo>
                <a:cubicBezTo>
                  <a:pt x="15260" y="4331"/>
                  <a:pt x="15242" y="4435"/>
                  <a:pt x="15008" y="5376"/>
                </a:cubicBezTo>
                <a:cubicBezTo>
                  <a:pt x="14606" y="6993"/>
                  <a:pt x="14639" y="6932"/>
                  <a:pt x="14132" y="7023"/>
                </a:cubicBezTo>
                <a:cubicBezTo>
                  <a:pt x="13664" y="7106"/>
                  <a:pt x="13606" y="7165"/>
                  <a:pt x="13375" y="7790"/>
                </a:cubicBezTo>
                <a:cubicBezTo>
                  <a:pt x="13215" y="8221"/>
                  <a:pt x="13142" y="8303"/>
                  <a:pt x="12845" y="8389"/>
                </a:cubicBezTo>
                <a:cubicBezTo>
                  <a:pt x="12627" y="8451"/>
                  <a:pt x="12516" y="8536"/>
                  <a:pt x="12366" y="8756"/>
                </a:cubicBezTo>
                <a:cubicBezTo>
                  <a:pt x="12172" y="9041"/>
                  <a:pt x="12152" y="9085"/>
                  <a:pt x="12175" y="9184"/>
                </a:cubicBezTo>
                <a:cubicBezTo>
                  <a:pt x="12190" y="9244"/>
                  <a:pt x="12265" y="9220"/>
                  <a:pt x="12367" y="9121"/>
                </a:cubicBezTo>
                <a:cubicBezTo>
                  <a:pt x="12459" y="9030"/>
                  <a:pt x="12579" y="8953"/>
                  <a:pt x="12633" y="8949"/>
                </a:cubicBezTo>
                <a:cubicBezTo>
                  <a:pt x="12747" y="8941"/>
                  <a:pt x="12838" y="9225"/>
                  <a:pt x="12827" y="9555"/>
                </a:cubicBezTo>
                <a:cubicBezTo>
                  <a:pt x="12817" y="9855"/>
                  <a:pt x="12660" y="10172"/>
                  <a:pt x="12560" y="10094"/>
                </a:cubicBezTo>
                <a:cubicBezTo>
                  <a:pt x="12316" y="9905"/>
                  <a:pt x="12270" y="9913"/>
                  <a:pt x="12256" y="10147"/>
                </a:cubicBezTo>
                <a:cubicBezTo>
                  <a:pt x="12244" y="10334"/>
                  <a:pt x="12222" y="10374"/>
                  <a:pt x="12123" y="10374"/>
                </a:cubicBezTo>
                <a:cubicBezTo>
                  <a:pt x="12044" y="10374"/>
                  <a:pt x="12004" y="10419"/>
                  <a:pt x="12004" y="10511"/>
                </a:cubicBezTo>
                <a:cubicBezTo>
                  <a:pt x="12004" y="10587"/>
                  <a:pt x="11986" y="10761"/>
                  <a:pt x="11963" y="10896"/>
                </a:cubicBezTo>
                <a:cubicBezTo>
                  <a:pt x="11930" y="11091"/>
                  <a:pt x="11915" y="11112"/>
                  <a:pt x="11886" y="11012"/>
                </a:cubicBezTo>
                <a:cubicBezTo>
                  <a:pt x="11866" y="10942"/>
                  <a:pt x="11849" y="10778"/>
                  <a:pt x="11849" y="10644"/>
                </a:cubicBezTo>
                <a:cubicBezTo>
                  <a:pt x="11849" y="10510"/>
                  <a:pt x="11830" y="10337"/>
                  <a:pt x="11808" y="10259"/>
                </a:cubicBezTo>
                <a:cubicBezTo>
                  <a:pt x="11785" y="10181"/>
                  <a:pt x="11732" y="9902"/>
                  <a:pt x="11689" y="9642"/>
                </a:cubicBezTo>
                <a:cubicBezTo>
                  <a:pt x="11632" y="9291"/>
                  <a:pt x="11615" y="9098"/>
                  <a:pt x="11628" y="8893"/>
                </a:cubicBezTo>
                <a:cubicBezTo>
                  <a:pt x="11643" y="8643"/>
                  <a:pt x="11639" y="8623"/>
                  <a:pt x="11582" y="8683"/>
                </a:cubicBezTo>
                <a:cubicBezTo>
                  <a:pt x="11539" y="8728"/>
                  <a:pt x="11497" y="8676"/>
                  <a:pt x="11450" y="8522"/>
                </a:cubicBezTo>
                <a:cubicBezTo>
                  <a:pt x="11412" y="8397"/>
                  <a:pt x="11377" y="8314"/>
                  <a:pt x="11372" y="8336"/>
                </a:cubicBezTo>
                <a:cubicBezTo>
                  <a:pt x="11368" y="8358"/>
                  <a:pt x="11356" y="8564"/>
                  <a:pt x="11345" y="8798"/>
                </a:cubicBezTo>
                <a:cubicBezTo>
                  <a:pt x="11329" y="9173"/>
                  <a:pt x="11332" y="9210"/>
                  <a:pt x="11367" y="9089"/>
                </a:cubicBezTo>
                <a:cubicBezTo>
                  <a:pt x="11416" y="8920"/>
                  <a:pt x="11504" y="9022"/>
                  <a:pt x="11538" y="9289"/>
                </a:cubicBezTo>
                <a:cubicBezTo>
                  <a:pt x="11567" y="9510"/>
                  <a:pt x="11509" y="9797"/>
                  <a:pt x="11462" y="9674"/>
                </a:cubicBezTo>
                <a:cubicBezTo>
                  <a:pt x="11447" y="9636"/>
                  <a:pt x="11409" y="9679"/>
                  <a:pt x="11378" y="9772"/>
                </a:cubicBezTo>
                <a:cubicBezTo>
                  <a:pt x="11320" y="9940"/>
                  <a:pt x="11320" y="9940"/>
                  <a:pt x="11401" y="9940"/>
                </a:cubicBezTo>
                <a:cubicBezTo>
                  <a:pt x="11458" y="9940"/>
                  <a:pt x="11499" y="10024"/>
                  <a:pt x="11536" y="10224"/>
                </a:cubicBezTo>
                <a:cubicBezTo>
                  <a:pt x="11639" y="10766"/>
                  <a:pt x="11609" y="11020"/>
                  <a:pt x="11357" y="11740"/>
                </a:cubicBezTo>
                <a:cubicBezTo>
                  <a:pt x="11121" y="12416"/>
                  <a:pt x="11109" y="12427"/>
                  <a:pt x="10759" y="12336"/>
                </a:cubicBezTo>
                <a:cubicBezTo>
                  <a:pt x="10483" y="12265"/>
                  <a:pt x="10424" y="12280"/>
                  <a:pt x="10335" y="12441"/>
                </a:cubicBezTo>
                <a:cubicBezTo>
                  <a:pt x="10188" y="12708"/>
                  <a:pt x="9959" y="12508"/>
                  <a:pt x="9707" y="11891"/>
                </a:cubicBezTo>
                <a:cubicBezTo>
                  <a:pt x="9603" y="11637"/>
                  <a:pt x="9469" y="11365"/>
                  <a:pt x="9409" y="11289"/>
                </a:cubicBezTo>
                <a:cubicBezTo>
                  <a:pt x="9349" y="11212"/>
                  <a:pt x="9265" y="11075"/>
                  <a:pt x="9223" y="10980"/>
                </a:cubicBezTo>
                <a:cubicBezTo>
                  <a:pt x="9180" y="10886"/>
                  <a:pt x="9128" y="10806"/>
                  <a:pt x="9107" y="10805"/>
                </a:cubicBezTo>
                <a:cubicBezTo>
                  <a:pt x="9085" y="10805"/>
                  <a:pt x="9000" y="10655"/>
                  <a:pt x="8917" y="10473"/>
                </a:cubicBezTo>
                <a:cubicBezTo>
                  <a:pt x="8794" y="10201"/>
                  <a:pt x="8710" y="10113"/>
                  <a:pt x="8464" y="9996"/>
                </a:cubicBezTo>
                <a:cubicBezTo>
                  <a:pt x="8298" y="9918"/>
                  <a:pt x="8117" y="9773"/>
                  <a:pt x="8062" y="9674"/>
                </a:cubicBezTo>
                <a:cubicBezTo>
                  <a:pt x="7951" y="9476"/>
                  <a:pt x="7791" y="9485"/>
                  <a:pt x="7403" y="9719"/>
                </a:cubicBezTo>
                <a:cubicBezTo>
                  <a:pt x="7246" y="9814"/>
                  <a:pt x="7156" y="9819"/>
                  <a:pt x="7078" y="9737"/>
                </a:cubicBezTo>
                <a:cubicBezTo>
                  <a:pt x="6922" y="9574"/>
                  <a:pt x="6215" y="9569"/>
                  <a:pt x="6086" y="9730"/>
                </a:cubicBezTo>
                <a:cubicBezTo>
                  <a:pt x="6005" y="9831"/>
                  <a:pt x="5935" y="9835"/>
                  <a:pt x="5783" y="9740"/>
                </a:cubicBezTo>
                <a:cubicBezTo>
                  <a:pt x="5520" y="9577"/>
                  <a:pt x="5396" y="9586"/>
                  <a:pt x="5216" y="9783"/>
                </a:cubicBezTo>
                <a:cubicBezTo>
                  <a:pt x="5122" y="9885"/>
                  <a:pt x="5053" y="9908"/>
                  <a:pt x="5035" y="9846"/>
                </a:cubicBezTo>
                <a:cubicBezTo>
                  <a:pt x="5019" y="9791"/>
                  <a:pt x="4965" y="9758"/>
                  <a:pt x="4916" y="9772"/>
                </a:cubicBezTo>
                <a:cubicBezTo>
                  <a:pt x="4866" y="9786"/>
                  <a:pt x="4803" y="9750"/>
                  <a:pt x="4776" y="9695"/>
                </a:cubicBezTo>
                <a:cubicBezTo>
                  <a:pt x="4744" y="9628"/>
                  <a:pt x="4734" y="9631"/>
                  <a:pt x="4745" y="9705"/>
                </a:cubicBezTo>
                <a:cubicBezTo>
                  <a:pt x="4775" y="9906"/>
                  <a:pt x="4711" y="9953"/>
                  <a:pt x="4648" y="9779"/>
                </a:cubicBezTo>
                <a:cubicBezTo>
                  <a:pt x="4570" y="9566"/>
                  <a:pt x="4417" y="9374"/>
                  <a:pt x="4438" y="9516"/>
                </a:cubicBezTo>
                <a:cubicBezTo>
                  <a:pt x="4474" y="9760"/>
                  <a:pt x="4368" y="9707"/>
                  <a:pt x="4190" y="9394"/>
                </a:cubicBezTo>
                <a:cubicBezTo>
                  <a:pt x="3939" y="8954"/>
                  <a:pt x="3607" y="8536"/>
                  <a:pt x="3507" y="8536"/>
                </a:cubicBezTo>
                <a:cubicBezTo>
                  <a:pt x="3464" y="8535"/>
                  <a:pt x="3387" y="8490"/>
                  <a:pt x="3338" y="8434"/>
                </a:cubicBezTo>
                <a:cubicBezTo>
                  <a:pt x="3288" y="8379"/>
                  <a:pt x="3008" y="8306"/>
                  <a:pt x="2717" y="8273"/>
                </a:cubicBezTo>
                <a:cubicBezTo>
                  <a:pt x="2268" y="8223"/>
                  <a:pt x="2143" y="8246"/>
                  <a:pt x="1902" y="8420"/>
                </a:cubicBezTo>
                <a:cubicBezTo>
                  <a:pt x="1745" y="8533"/>
                  <a:pt x="1586" y="8677"/>
                  <a:pt x="1548" y="8739"/>
                </a:cubicBezTo>
                <a:cubicBezTo>
                  <a:pt x="1510" y="8800"/>
                  <a:pt x="1379" y="8847"/>
                  <a:pt x="1259" y="8847"/>
                </a:cubicBezTo>
                <a:cubicBezTo>
                  <a:pt x="966" y="8847"/>
                  <a:pt x="644" y="9020"/>
                  <a:pt x="291" y="9366"/>
                </a:cubicBezTo>
                <a:lnTo>
                  <a:pt x="0" y="9653"/>
                </a:lnTo>
                <a:lnTo>
                  <a:pt x="0" y="12283"/>
                </a:lnTo>
                <a:lnTo>
                  <a:pt x="343" y="12367"/>
                </a:lnTo>
                <a:cubicBezTo>
                  <a:pt x="842" y="12487"/>
                  <a:pt x="1661" y="12478"/>
                  <a:pt x="1915" y="12350"/>
                </a:cubicBezTo>
                <a:cubicBezTo>
                  <a:pt x="2114" y="12249"/>
                  <a:pt x="2139" y="12255"/>
                  <a:pt x="2184" y="12434"/>
                </a:cubicBezTo>
                <a:cubicBezTo>
                  <a:pt x="2234" y="12629"/>
                  <a:pt x="2233" y="12633"/>
                  <a:pt x="2169" y="12735"/>
                </a:cubicBezTo>
                <a:cubicBezTo>
                  <a:pt x="2134" y="12792"/>
                  <a:pt x="1812" y="12855"/>
                  <a:pt x="1455" y="12875"/>
                </a:cubicBezTo>
                <a:cubicBezTo>
                  <a:pt x="1098" y="12895"/>
                  <a:pt x="811" y="12931"/>
                  <a:pt x="816" y="12952"/>
                </a:cubicBezTo>
                <a:cubicBezTo>
                  <a:pt x="821" y="12973"/>
                  <a:pt x="920" y="13034"/>
                  <a:pt x="1038" y="13089"/>
                </a:cubicBezTo>
                <a:cubicBezTo>
                  <a:pt x="1246" y="13186"/>
                  <a:pt x="1323" y="13311"/>
                  <a:pt x="1312" y="13530"/>
                </a:cubicBezTo>
                <a:cubicBezTo>
                  <a:pt x="1309" y="13590"/>
                  <a:pt x="1365" y="13726"/>
                  <a:pt x="1436" y="13831"/>
                </a:cubicBezTo>
                <a:cubicBezTo>
                  <a:pt x="1507" y="13937"/>
                  <a:pt x="1693" y="14219"/>
                  <a:pt x="1850" y="14458"/>
                </a:cubicBezTo>
                <a:cubicBezTo>
                  <a:pt x="2006" y="14698"/>
                  <a:pt x="2233" y="15044"/>
                  <a:pt x="2354" y="15229"/>
                </a:cubicBezTo>
                <a:cubicBezTo>
                  <a:pt x="2475" y="15414"/>
                  <a:pt x="2662" y="15639"/>
                  <a:pt x="2769" y="15730"/>
                </a:cubicBezTo>
                <a:cubicBezTo>
                  <a:pt x="2875" y="15820"/>
                  <a:pt x="3015" y="15962"/>
                  <a:pt x="3079" y="16042"/>
                </a:cubicBezTo>
                <a:cubicBezTo>
                  <a:pt x="3143" y="16122"/>
                  <a:pt x="3300" y="16243"/>
                  <a:pt x="3428" y="16311"/>
                </a:cubicBezTo>
                <a:cubicBezTo>
                  <a:pt x="3556" y="16380"/>
                  <a:pt x="3725" y="16518"/>
                  <a:pt x="3803" y="16619"/>
                </a:cubicBezTo>
                <a:cubicBezTo>
                  <a:pt x="3893" y="16736"/>
                  <a:pt x="4016" y="16794"/>
                  <a:pt x="4137" y="16781"/>
                </a:cubicBezTo>
                <a:cubicBezTo>
                  <a:pt x="4293" y="16763"/>
                  <a:pt x="4340" y="16798"/>
                  <a:pt x="4392" y="16970"/>
                </a:cubicBezTo>
                <a:cubicBezTo>
                  <a:pt x="4428" y="17086"/>
                  <a:pt x="4476" y="17183"/>
                  <a:pt x="4499" y="17183"/>
                </a:cubicBezTo>
                <a:cubicBezTo>
                  <a:pt x="4522" y="17184"/>
                  <a:pt x="4616" y="17284"/>
                  <a:pt x="4708" y="17407"/>
                </a:cubicBezTo>
                <a:cubicBezTo>
                  <a:pt x="4942" y="17719"/>
                  <a:pt x="5610" y="17767"/>
                  <a:pt x="5735" y="17481"/>
                </a:cubicBezTo>
                <a:cubicBezTo>
                  <a:pt x="5849" y="17219"/>
                  <a:pt x="6059" y="17387"/>
                  <a:pt x="6236" y="17884"/>
                </a:cubicBezTo>
                <a:cubicBezTo>
                  <a:pt x="6368" y="18255"/>
                  <a:pt x="6513" y="18446"/>
                  <a:pt x="6582" y="18336"/>
                </a:cubicBezTo>
                <a:cubicBezTo>
                  <a:pt x="6639" y="18245"/>
                  <a:pt x="6689" y="18546"/>
                  <a:pt x="6650" y="18742"/>
                </a:cubicBezTo>
                <a:cubicBezTo>
                  <a:pt x="6625" y="18870"/>
                  <a:pt x="6637" y="18936"/>
                  <a:pt x="6718" y="19106"/>
                </a:cubicBezTo>
                <a:cubicBezTo>
                  <a:pt x="6772" y="19220"/>
                  <a:pt x="6865" y="19342"/>
                  <a:pt x="6923" y="19379"/>
                </a:cubicBezTo>
                <a:cubicBezTo>
                  <a:pt x="6982" y="19417"/>
                  <a:pt x="7094" y="19568"/>
                  <a:pt x="7174" y="19716"/>
                </a:cubicBezTo>
                <a:cubicBezTo>
                  <a:pt x="7269" y="19892"/>
                  <a:pt x="7325" y="19945"/>
                  <a:pt x="7336" y="19870"/>
                </a:cubicBezTo>
                <a:cubicBezTo>
                  <a:pt x="7347" y="19799"/>
                  <a:pt x="7389" y="19787"/>
                  <a:pt x="7447" y="19835"/>
                </a:cubicBezTo>
                <a:cubicBezTo>
                  <a:pt x="7499" y="19877"/>
                  <a:pt x="7574" y="19929"/>
                  <a:pt x="7615" y="19950"/>
                </a:cubicBezTo>
                <a:cubicBezTo>
                  <a:pt x="7706" y="19999"/>
                  <a:pt x="7741" y="20086"/>
                  <a:pt x="7722" y="20217"/>
                </a:cubicBezTo>
                <a:cubicBezTo>
                  <a:pt x="7706" y="20325"/>
                  <a:pt x="7736" y="20334"/>
                  <a:pt x="8150" y="20364"/>
                </a:cubicBezTo>
                <a:cubicBezTo>
                  <a:pt x="8544" y="20392"/>
                  <a:pt x="9221" y="20543"/>
                  <a:pt x="9236" y="20605"/>
                </a:cubicBezTo>
                <a:cubicBezTo>
                  <a:pt x="9243" y="20635"/>
                  <a:pt x="9290" y="20628"/>
                  <a:pt x="9340" y="20591"/>
                </a:cubicBezTo>
                <a:cubicBezTo>
                  <a:pt x="9389" y="20555"/>
                  <a:pt x="9512" y="20495"/>
                  <a:pt x="9611" y="20458"/>
                </a:cubicBezTo>
                <a:cubicBezTo>
                  <a:pt x="9711" y="20421"/>
                  <a:pt x="9819" y="20319"/>
                  <a:pt x="9852" y="20231"/>
                </a:cubicBezTo>
                <a:cubicBezTo>
                  <a:pt x="9911" y="20070"/>
                  <a:pt x="9997" y="19974"/>
                  <a:pt x="10278" y="19754"/>
                </a:cubicBezTo>
                <a:cubicBezTo>
                  <a:pt x="10425" y="19639"/>
                  <a:pt x="10429" y="19641"/>
                  <a:pt x="10529" y="19975"/>
                </a:cubicBezTo>
                <a:cubicBezTo>
                  <a:pt x="10585" y="20162"/>
                  <a:pt x="10633" y="20318"/>
                  <a:pt x="10638" y="20318"/>
                </a:cubicBezTo>
                <a:cubicBezTo>
                  <a:pt x="10642" y="20318"/>
                  <a:pt x="10646" y="20139"/>
                  <a:pt x="10646" y="19922"/>
                </a:cubicBezTo>
                <a:cubicBezTo>
                  <a:pt x="10646" y="19543"/>
                  <a:pt x="10652" y="19517"/>
                  <a:pt x="10789" y="19299"/>
                </a:cubicBezTo>
                <a:cubicBezTo>
                  <a:pt x="10867" y="19174"/>
                  <a:pt x="10972" y="18966"/>
                  <a:pt x="11022" y="18837"/>
                </a:cubicBezTo>
                <a:cubicBezTo>
                  <a:pt x="11071" y="18707"/>
                  <a:pt x="11201" y="18459"/>
                  <a:pt x="11311" y="18283"/>
                </a:cubicBezTo>
                <a:lnTo>
                  <a:pt x="11510" y="17961"/>
                </a:lnTo>
                <a:lnTo>
                  <a:pt x="11579" y="18381"/>
                </a:lnTo>
                <a:cubicBezTo>
                  <a:pt x="11636" y="18725"/>
                  <a:pt x="11645" y="18876"/>
                  <a:pt x="11632" y="19218"/>
                </a:cubicBezTo>
                <a:cubicBezTo>
                  <a:pt x="11624" y="19447"/>
                  <a:pt x="11624" y="19667"/>
                  <a:pt x="11634" y="19705"/>
                </a:cubicBezTo>
                <a:cubicBezTo>
                  <a:pt x="11666" y="19842"/>
                  <a:pt x="11724" y="19339"/>
                  <a:pt x="11709" y="19043"/>
                </a:cubicBezTo>
                <a:cubicBezTo>
                  <a:pt x="11701" y="18881"/>
                  <a:pt x="11692" y="18569"/>
                  <a:pt x="11689" y="18350"/>
                </a:cubicBezTo>
                <a:cubicBezTo>
                  <a:pt x="11686" y="18131"/>
                  <a:pt x="11675" y="17973"/>
                  <a:pt x="11664" y="17999"/>
                </a:cubicBezTo>
                <a:cubicBezTo>
                  <a:pt x="11620" y="18113"/>
                  <a:pt x="11612" y="17786"/>
                  <a:pt x="11656" y="17653"/>
                </a:cubicBezTo>
                <a:cubicBezTo>
                  <a:pt x="11727" y="17434"/>
                  <a:pt x="11868" y="17467"/>
                  <a:pt x="11899" y="17709"/>
                </a:cubicBezTo>
                <a:cubicBezTo>
                  <a:pt x="11931" y="17958"/>
                  <a:pt x="11912" y="18046"/>
                  <a:pt x="11825" y="18052"/>
                </a:cubicBezTo>
                <a:cubicBezTo>
                  <a:pt x="11761" y="18056"/>
                  <a:pt x="11764" y="18075"/>
                  <a:pt x="11875" y="18483"/>
                </a:cubicBezTo>
                <a:cubicBezTo>
                  <a:pt x="11944" y="18736"/>
                  <a:pt x="12017" y="18910"/>
                  <a:pt x="12056" y="18910"/>
                </a:cubicBezTo>
                <a:cubicBezTo>
                  <a:pt x="12126" y="18910"/>
                  <a:pt x="12263" y="19521"/>
                  <a:pt x="12263" y="19831"/>
                </a:cubicBezTo>
                <a:cubicBezTo>
                  <a:pt x="12263" y="20123"/>
                  <a:pt x="12425" y="20333"/>
                  <a:pt x="12553" y="20210"/>
                </a:cubicBezTo>
                <a:cubicBezTo>
                  <a:pt x="12614" y="20151"/>
                  <a:pt x="12698" y="20102"/>
                  <a:pt x="12740" y="20101"/>
                </a:cubicBezTo>
                <a:cubicBezTo>
                  <a:pt x="12781" y="20099"/>
                  <a:pt x="12868" y="19992"/>
                  <a:pt x="12933" y="19863"/>
                </a:cubicBezTo>
                <a:cubicBezTo>
                  <a:pt x="13000" y="19727"/>
                  <a:pt x="13115" y="19612"/>
                  <a:pt x="13206" y="19590"/>
                </a:cubicBezTo>
                <a:cubicBezTo>
                  <a:pt x="13385" y="19544"/>
                  <a:pt x="13436" y="19489"/>
                  <a:pt x="13417" y="19362"/>
                </a:cubicBezTo>
                <a:cubicBezTo>
                  <a:pt x="13397" y="19229"/>
                  <a:pt x="13511" y="18859"/>
                  <a:pt x="13561" y="18893"/>
                </a:cubicBezTo>
                <a:cubicBezTo>
                  <a:pt x="13586" y="18909"/>
                  <a:pt x="13611" y="18828"/>
                  <a:pt x="13620" y="18700"/>
                </a:cubicBezTo>
                <a:cubicBezTo>
                  <a:pt x="13641" y="18429"/>
                  <a:pt x="13779" y="18104"/>
                  <a:pt x="13803" y="18269"/>
                </a:cubicBezTo>
                <a:cubicBezTo>
                  <a:pt x="13812" y="18331"/>
                  <a:pt x="13806" y="18448"/>
                  <a:pt x="13789" y="18532"/>
                </a:cubicBezTo>
                <a:cubicBezTo>
                  <a:pt x="13768" y="18640"/>
                  <a:pt x="13767" y="18740"/>
                  <a:pt x="13787" y="18879"/>
                </a:cubicBezTo>
                <a:cubicBezTo>
                  <a:pt x="13801" y="18986"/>
                  <a:pt x="13814" y="19032"/>
                  <a:pt x="13815" y="18980"/>
                </a:cubicBezTo>
                <a:cubicBezTo>
                  <a:pt x="13815" y="18928"/>
                  <a:pt x="13833" y="18944"/>
                  <a:pt x="13854" y="19019"/>
                </a:cubicBezTo>
                <a:cubicBezTo>
                  <a:pt x="13896" y="19162"/>
                  <a:pt x="13880" y="19198"/>
                  <a:pt x="14256" y="18101"/>
                </a:cubicBezTo>
                <a:cubicBezTo>
                  <a:pt x="14338" y="17863"/>
                  <a:pt x="14472" y="17436"/>
                  <a:pt x="14556" y="17152"/>
                </a:cubicBezTo>
                <a:cubicBezTo>
                  <a:pt x="14716" y="16607"/>
                  <a:pt x="15010" y="15888"/>
                  <a:pt x="15177" y="15632"/>
                </a:cubicBezTo>
                <a:cubicBezTo>
                  <a:pt x="15232" y="15548"/>
                  <a:pt x="15406" y="15284"/>
                  <a:pt x="15564" y="15047"/>
                </a:cubicBezTo>
                <a:cubicBezTo>
                  <a:pt x="15722" y="14809"/>
                  <a:pt x="15873" y="14562"/>
                  <a:pt x="15901" y="14500"/>
                </a:cubicBezTo>
                <a:cubicBezTo>
                  <a:pt x="15928" y="14439"/>
                  <a:pt x="16032" y="14271"/>
                  <a:pt x="16131" y="14126"/>
                </a:cubicBezTo>
                <a:cubicBezTo>
                  <a:pt x="16230" y="13981"/>
                  <a:pt x="16393" y="13713"/>
                  <a:pt x="16493" y="13530"/>
                </a:cubicBezTo>
                <a:cubicBezTo>
                  <a:pt x="16595" y="13342"/>
                  <a:pt x="16747" y="13167"/>
                  <a:pt x="16842" y="13124"/>
                </a:cubicBezTo>
                <a:cubicBezTo>
                  <a:pt x="16934" y="13082"/>
                  <a:pt x="17021" y="13018"/>
                  <a:pt x="17036" y="12984"/>
                </a:cubicBezTo>
                <a:cubicBezTo>
                  <a:pt x="17050" y="12949"/>
                  <a:pt x="17093" y="12936"/>
                  <a:pt x="17131" y="12952"/>
                </a:cubicBezTo>
                <a:cubicBezTo>
                  <a:pt x="17170" y="12969"/>
                  <a:pt x="17227" y="12923"/>
                  <a:pt x="17259" y="12851"/>
                </a:cubicBezTo>
                <a:cubicBezTo>
                  <a:pt x="17292" y="12779"/>
                  <a:pt x="17359" y="12710"/>
                  <a:pt x="17410" y="12697"/>
                </a:cubicBezTo>
                <a:cubicBezTo>
                  <a:pt x="17460" y="12683"/>
                  <a:pt x="17554" y="12633"/>
                  <a:pt x="17618" y="12588"/>
                </a:cubicBezTo>
                <a:cubicBezTo>
                  <a:pt x="17682" y="12543"/>
                  <a:pt x="17761" y="12510"/>
                  <a:pt x="17794" y="12511"/>
                </a:cubicBezTo>
                <a:cubicBezTo>
                  <a:pt x="17833" y="12512"/>
                  <a:pt x="17865" y="12403"/>
                  <a:pt x="17892" y="12185"/>
                </a:cubicBezTo>
                <a:cubicBezTo>
                  <a:pt x="17927" y="11902"/>
                  <a:pt x="17943" y="11872"/>
                  <a:pt x="18012" y="11930"/>
                </a:cubicBezTo>
                <a:cubicBezTo>
                  <a:pt x="18057" y="11967"/>
                  <a:pt x="18141" y="12207"/>
                  <a:pt x="18210" y="12493"/>
                </a:cubicBezTo>
                <a:cubicBezTo>
                  <a:pt x="18326" y="12981"/>
                  <a:pt x="18329" y="12987"/>
                  <a:pt x="18337" y="12721"/>
                </a:cubicBezTo>
                <a:cubicBezTo>
                  <a:pt x="18342" y="12571"/>
                  <a:pt x="18368" y="12363"/>
                  <a:pt x="18396" y="12259"/>
                </a:cubicBezTo>
                <a:cubicBezTo>
                  <a:pt x="18423" y="12154"/>
                  <a:pt x="18445" y="12012"/>
                  <a:pt x="18445" y="11944"/>
                </a:cubicBezTo>
                <a:cubicBezTo>
                  <a:pt x="18445" y="11875"/>
                  <a:pt x="18481" y="11711"/>
                  <a:pt x="18524" y="11579"/>
                </a:cubicBezTo>
                <a:cubicBezTo>
                  <a:pt x="18597" y="11351"/>
                  <a:pt x="18604" y="11350"/>
                  <a:pt x="18667" y="11523"/>
                </a:cubicBezTo>
                <a:cubicBezTo>
                  <a:pt x="18726" y="11684"/>
                  <a:pt x="18738" y="11683"/>
                  <a:pt x="18772" y="11541"/>
                </a:cubicBezTo>
                <a:cubicBezTo>
                  <a:pt x="18802" y="11419"/>
                  <a:pt x="18840" y="11401"/>
                  <a:pt x="18932" y="11460"/>
                </a:cubicBezTo>
                <a:cubicBezTo>
                  <a:pt x="19024" y="11519"/>
                  <a:pt x="19087" y="11486"/>
                  <a:pt x="19187" y="11331"/>
                </a:cubicBezTo>
                <a:cubicBezTo>
                  <a:pt x="19259" y="11217"/>
                  <a:pt x="19336" y="11153"/>
                  <a:pt x="19357" y="11187"/>
                </a:cubicBezTo>
                <a:cubicBezTo>
                  <a:pt x="19379" y="11223"/>
                  <a:pt x="19403" y="11178"/>
                  <a:pt x="19412" y="11082"/>
                </a:cubicBezTo>
                <a:cubicBezTo>
                  <a:pt x="19421" y="10981"/>
                  <a:pt x="19459" y="10914"/>
                  <a:pt x="19506" y="10914"/>
                </a:cubicBezTo>
                <a:cubicBezTo>
                  <a:pt x="19549" y="10914"/>
                  <a:pt x="19584" y="10869"/>
                  <a:pt x="19584" y="10812"/>
                </a:cubicBezTo>
                <a:cubicBezTo>
                  <a:pt x="19584" y="10585"/>
                  <a:pt x="19742" y="9745"/>
                  <a:pt x="19797" y="9684"/>
                </a:cubicBezTo>
                <a:cubicBezTo>
                  <a:pt x="19873" y="9600"/>
                  <a:pt x="19928" y="9894"/>
                  <a:pt x="19910" y="10287"/>
                </a:cubicBezTo>
                <a:cubicBezTo>
                  <a:pt x="19902" y="10448"/>
                  <a:pt x="19907" y="10610"/>
                  <a:pt x="19920" y="10644"/>
                </a:cubicBezTo>
                <a:cubicBezTo>
                  <a:pt x="19933" y="10678"/>
                  <a:pt x="19941" y="10866"/>
                  <a:pt x="19937" y="11064"/>
                </a:cubicBezTo>
                <a:lnTo>
                  <a:pt x="19930" y="11425"/>
                </a:lnTo>
                <a:lnTo>
                  <a:pt x="20008" y="11289"/>
                </a:lnTo>
                <a:cubicBezTo>
                  <a:pt x="20058" y="11202"/>
                  <a:pt x="20103" y="11189"/>
                  <a:pt x="20132" y="11250"/>
                </a:cubicBezTo>
                <a:cubicBezTo>
                  <a:pt x="20158" y="11303"/>
                  <a:pt x="20203" y="11397"/>
                  <a:pt x="20233" y="11460"/>
                </a:cubicBezTo>
                <a:cubicBezTo>
                  <a:pt x="20271" y="11542"/>
                  <a:pt x="20296" y="11538"/>
                  <a:pt x="20322" y="11450"/>
                </a:cubicBezTo>
                <a:cubicBezTo>
                  <a:pt x="20360" y="11318"/>
                  <a:pt x="20412" y="11394"/>
                  <a:pt x="20412" y="11579"/>
                </a:cubicBezTo>
                <a:cubicBezTo>
                  <a:pt x="20412" y="11691"/>
                  <a:pt x="20358" y="12010"/>
                  <a:pt x="20224" y="12690"/>
                </a:cubicBezTo>
                <a:lnTo>
                  <a:pt x="20153" y="13050"/>
                </a:lnTo>
                <a:lnTo>
                  <a:pt x="20221" y="13236"/>
                </a:lnTo>
                <a:cubicBezTo>
                  <a:pt x="20298" y="13447"/>
                  <a:pt x="20525" y="13480"/>
                  <a:pt x="20581" y="13289"/>
                </a:cubicBezTo>
                <a:cubicBezTo>
                  <a:pt x="20630" y="13117"/>
                  <a:pt x="20614" y="12269"/>
                  <a:pt x="20556" y="12003"/>
                </a:cubicBezTo>
                <a:cubicBezTo>
                  <a:pt x="20483" y="11666"/>
                  <a:pt x="20528" y="11528"/>
                  <a:pt x="20680" y="11618"/>
                </a:cubicBezTo>
                <a:cubicBezTo>
                  <a:pt x="20753" y="11661"/>
                  <a:pt x="20877" y="11706"/>
                  <a:pt x="20955" y="11723"/>
                </a:cubicBezTo>
                <a:cubicBezTo>
                  <a:pt x="21158" y="11766"/>
                  <a:pt x="21264" y="11867"/>
                  <a:pt x="21379" y="12122"/>
                </a:cubicBezTo>
                <a:lnTo>
                  <a:pt x="21479" y="12346"/>
                </a:lnTo>
                <a:lnTo>
                  <a:pt x="21540" y="12035"/>
                </a:lnTo>
                <a:lnTo>
                  <a:pt x="21600" y="11726"/>
                </a:lnTo>
                <a:cubicBezTo>
                  <a:pt x="21597" y="4696"/>
                  <a:pt x="21588" y="3131"/>
                  <a:pt x="21565" y="3131"/>
                </a:cubicBezTo>
                <a:cubicBezTo>
                  <a:pt x="21544" y="3131"/>
                  <a:pt x="21520" y="3185"/>
                  <a:pt x="21511" y="3247"/>
                </a:cubicBezTo>
                <a:cubicBezTo>
                  <a:pt x="21499" y="3324"/>
                  <a:pt x="21483" y="3319"/>
                  <a:pt x="21458" y="3233"/>
                </a:cubicBezTo>
                <a:cubicBezTo>
                  <a:pt x="21435" y="3153"/>
                  <a:pt x="21366" y="3125"/>
                  <a:pt x="21272" y="3159"/>
                </a:cubicBezTo>
                <a:cubicBezTo>
                  <a:pt x="21166" y="3198"/>
                  <a:pt x="21102" y="3165"/>
                  <a:pt x="21046" y="3040"/>
                </a:cubicBezTo>
                <a:cubicBezTo>
                  <a:pt x="21003" y="2945"/>
                  <a:pt x="20882" y="2767"/>
                  <a:pt x="20777" y="2644"/>
                </a:cubicBezTo>
                <a:cubicBezTo>
                  <a:pt x="20594" y="2432"/>
                  <a:pt x="20583" y="2401"/>
                  <a:pt x="20550" y="2003"/>
                </a:cubicBezTo>
                <a:cubicBezTo>
                  <a:pt x="20496" y="1348"/>
                  <a:pt x="20474" y="1286"/>
                  <a:pt x="20298" y="1292"/>
                </a:cubicBezTo>
                <a:cubicBezTo>
                  <a:pt x="20212" y="1296"/>
                  <a:pt x="19950" y="1269"/>
                  <a:pt x="19718" y="1233"/>
                </a:cubicBezTo>
                <a:cubicBezTo>
                  <a:pt x="19396" y="1183"/>
                  <a:pt x="19276" y="1201"/>
                  <a:pt x="19213" y="1310"/>
                </a:cubicBezTo>
                <a:cubicBezTo>
                  <a:pt x="19155" y="1413"/>
                  <a:pt x="19014" y="1449"/>
                  <a:pt x="18719" y="1433"/>
                </a:cubicBezTo>
                <a:cubicBezTo>
                  <a:pt x="18348" y="1412"/>
                  <a:pt x="18297" y="1430"/>
                  <a:pt x="18219" y="1622"/>
                </a:cubicBezTo>
                <a:cubicBezTo>
                  <a:pt x="18171" y="1739"/>
                  <a:pt x="18086" y="1835"/>
                  <a:pt x="18031" y="1835"/>
                </a:cubicBezTo>
                <a:cubicBezTo>
                  <a:pt x="17946" y="1835"/>
                  <a:pt x="17927" y="1873"/>
                  <a:pt x="17919" y="2077"/>
                </a:cubicBezTo>
                <a:cubicBezTo>
                  <a:pt x="17894" y="2688"/>
                  <a:pt x="17907" y="3010"/>
                  <a:pt x="17966" y="3257"/>
                </a:cubicBezTo>
                <a:cubicBezTo>
                  <a:pt x="17999" y="3397"/>
                  <a:pt x="18031" y="3677"/>
                  <a:pt x="18036" y="3877"/>
                </a:cubicBezTo>
                <a:cubicBezTo>
                  <a:pt x="18044" y="4223"/>
                  <a:pt x="18039" y="4254"/>
                  <a:pt x="17911" y="4490"/>
                </a:cubicBezTo>
                <a:lnTo>
                  <a:pt x="17775" y="4739"/>
                </a:lnTo>
                <a:lnTo>
                  <a:pt x="17697" y="4364"/>
                </a:lnTo>
                <a:cubicBezTo>
                  <a:pt x="17605" y="3930"/>
                  <a:pt x="17605" y="3921"/>
                  <a:pt x="17659" y="3467"/>
                </a:cubicBezTo>
                <a:cubicBezTo>
                  <a:pt x="17699" y="3131"/>
                  <a:pt x="17698" y="3065"/>
                  <a:pt x="17644" y="2672"/>
                </a:cubicBezTo>
                <a:cubicBezTo>
                  <a:pt x="17630" y="2568"/>
                  <a:pt x="17607" y="2398"/>
                  <a:pt x="17595" y="2294"/>
                </a:cubicBezTo>
                <a:cubicBezTo>
                  <a:pt x="17578" y="2160"/>
                  <a:pt x="17547" y="2115"/>
                  <a:pt x="17486" y="2137"/>
                </a:cubicBezTo>
                <a:cubicBezTo>
                  <a:pt x="17438" y="2153"/>
                  <a:pt x="17362" y="2082"/>
                  <a:pt x="17316" y="1979"/>
                </a:cubicBezTo>
                <a:cubicBezTo>
                  <a:pt x="17213" y="1747"/>
                  <a:pt x="17176" y="1859"/>
                  <a:pt x="17250" y="2186"/>
                </a:cubicBezTo>
                <a:cubicBezTo>
                  <a:pt x="17320" y="2500"/>
                  <a:pt x="17285" y="2809"/>
                  <a:pt x="17179" y="2809"/>
                </a:cubicBezTo>
                <a:cubicBezTo>
                  <a:pt x="17124" y="2809"/>
                  <a:pt x="17092" y="2725"/>
                  <a:pt x="17061" y="2504"/>
                </a:cubicBezTo>
                <a:cubicBezTo>
                  <a:pt x="17037" y="2338"/>
                  <a:pt x="16987" y="2131"/>
                  <a:pt x="16950" y="2042"/>
                </a:cubicBezTo>
                <a:cubicBezTo>
                  <a:pt x="16887" y="1894"/>
                  <a:pt x="16867" y="1896"/>
                  <a:pt x="16739" y="2098"/>
                </a:cubicBezTo>
                <a:cubicBezTo>
                  <a:pt x="16567" y="2368"/>
                  <a:pt x="16221" y="3741"/>
                  <a:pt x="16221" y="4154"/>
                </a:cubicBezTo>
                <a:cubicBezTo>
                  <a:pt x="16221" y="4231"/>
                  <a:pt x="16199" y="4360"/>
                  <a:pt x="16172" y="4441"/>
                </a:cubicBezTo>
                <a:cubicBezTo>
                  <a:pt x="16145" y="4523"/>
                  <a:pt x="16114" y="4750"/>
                  <a:pt x="16105" y="4942"/>
                </a:cubicBezTo>
                <a:cubicBezTo>
                  <a:pt x="16091" y="5227"/>
                  <a:pt x="16099" y="5334"/>
                  <a:pt x="16151" y="5534"/>
                </a:cubicBezTo>
                <a:cubicBezTo>
                  <a:pt x="16283" y="6049"/>
                  <a:pt x="16264" y="6319"/>
                  <a:pt x="16064" y="6746"/>
                </a:cubicBezTo>
                <a:cubicBezTo>
                  <a:pt x="15978" y="6931"/>
                  <a:pt x="15967" y="6931"/>
                  <a:pt x="15890" y="6763"/>
                </a:cubicBezTo>
                <a:cubicBezTo>
                  <a:pt x="15807" y="6586"/>
                  <a:pt x="15807" y="6586"/>
                  <a:pt x="15807" y="6851"/>
                </a:cubicBezTo>
                <a:cubicBezTo>
                  <a:pt x="15807" y="6998"/>
                  <a:pt x="15819" y="7147"/>
                  <a:pt x="15833" y="7184"/>
                </a:cubicBezTo>
                <a:cubicBezTo>
                  <a:pt x="15870" y="7278"/>
                  <a:pt x="15865" y="7733"/>
                  <a:pt x="15827" y="7863"/>
                </a:cubicBezTo>
                <a:cubicBezTo>
                  <a:pt x="15782" y="8011"/>
                  <a:pt x="15705" y="7870"/>
                  <a:pt x="15616" y="7474"/>
                </a:cubicBezTo>
                <a:cubicBezTo>
                  <a:pt x="15548" y="7175"/>
                  <a:pt x="15543" y="7090"/>
                  <a:pt x="15553" y="6550"/>
                </a:cubicBezTo>
                <a:cubicBezTo>
                  <a:pt x="15569" y="5789"/>
                  <a:pt x="15603" y="5618"/>
                  <a:pt x="15743" y="5618"/>
                </a:cubicBezTo>
                <a:cubicBezTo>
                  <a:pt x="15886" y="5618"/>
                  <a:pt x="15930" y="5411"/>
                  <a:pt x="15870" y="5030"/>
                </a:cubicBezTo>
                <a:cubicBezTo>
                  <a:pt x="15847" y="4877"/>
                  <a:pt x="15834" y="4681"/>
                  <a:pt x="15842" y="4592"/>
                </a:cubicBezTo>
                <a:cubicBezTo>
                  <a:pt x="15851" y="4497"/>
                  <a:pt x="15836" y="4386"/>
                  <a:pt x="15806" y="4319"/>
                </a:cubicBezTo>
                <a:cubicBezTo>
                  <a:pt x="15748" y="4188"/>
                  <a:pt x="15740" y="3786"/>
                  <a:pt x="15785" y="3229"/>
                </a:cubicBezTo>
                <a:cubicBezTo>
                  <a:pt x="15823" y="2765"/>
                  <a:pt x="16079" y="1681"/>
                  <a:pt x="16131" y="1765"/>
                </a:cubicBezTo>
                <a:cubicBezTo>
                  <a:pt x="16152" y="1799"/>
                  <a:pt x="16169" y="1787"/>
                  <a:pt x="16169" y="1737"/>
                </a:cubicBezTo>
                <a:cubicBezTo>
                  <a:pt x="16169" y="1687"/>
                  <a:pt x="16209" y="1533"/>
                  <a:pt x="16258" y="1394"/>
                </a:cubicBezTo>
                <a:cubicBezTo>
                  <a:pt x="16306" y="1255"/>
                  <a:pt x="16341" y="1103"/>
                  <a:pt x="16334" y="1058"/>
                </a:cubicBezTo>
                <a:cubicBezTo>
                  <a:pt x="16314" y="926"/>
                  <a:pt x="16375" y="539"/>
                  <a:pt x="16415" y="539"/>
                </a:cubicBezTo>
                <a:cubicBezTo>
                  <a:pt x="16435" y="539"/>
                  <a:pt x="16483" y="418"/>
                  <a:pt x="16521" y="270"/>
                </a:cubicBezTo>
                <a:lnTo>
                  <a:pt x="16591" y="0"/>
                </a:lnTo>
                <a:lnTo>
                  <a:pt x="16524" y="0"/>
                </a:lnTo>
                <a:close/>
                <a:moveTo>
                  <a:pt x="15988" y="3888"/>
                </a:moveTo>
                <a:cubicBezTo>
                  <a:pt x="15974" y="3888"/>
                  <a:pt x="15962" y="3937"/>
                  <a:pt x="15962" y="3996"/>
                </a:cubicBezTo>
                <a:cubicBezTo>
                  <a:pt x="15962" y="4056"/>
                  <a:pt x="15974" y="4105"/>
                  <a:pt x="15988" y="4105"/>
                </a:cubicBezTo>
                <a:cubicBezTo>
                  <a:pt x="16002" y="4105"/>
                  <a:pt x="16014" y="4056"/>
                  <a:pt x="16014" y="3996"/>
                </a:cubicBezTo>
                <a:cubicBezTo>
                  <a:pt x="16014" y="3937"/>
                  <a:pt x="16002" y="3888"/>
                  <a:pt x="15988" y="3888"/>
                </a:cubicBezTo>
                <a:close/>
                <a:moveTo>
                  <a:pt x="19704" y="10844"/>
                </a:moveTo>
                <a:cubicBezTo>
                  <a:pt x="19699" y="10842"/>
                  <a:pt x="19695" y="10847"/>
                  <a:pt x="19693" y="10858"/>
                </a:cubicBezTo>
                <a:cubicBezTo>
                  <a:pt x="19683" y="10898"/>
                  <a:pt x="19707" y="11047"/>
                  <a:pt x="19747" y="11191"/>
                </a:cubicBezTo>
                <a:cubicBezTo>
                  <a:pt x="19826" y="11474"/>
                  <a:pt x="19875" y="11535"/>
                  <a:pt x="19854" y="11320"/>
                </a:cubicBezTo>
                <a:cubicBezTo>
                  <a:pt x="19837" y="11145"/>
                  <a:pt x="19742" y="10856"/>
                  <a:pt x="19704" y="10844"/>
                </a:cubicBezTo>
                <a:close/>
                <a:moveTo>
                  <a:pt x="18305" y="13866"/>
                </a:moveTo>
                <a:cubicBezTo>
                  <a:pt x="18284" y="13866"/>
                  <a:pt x="18273" y="13908"/>
                  <a:pt x="18280" y="13958"/>
                </a:cubicBezTo>
                <a:cubicBezTo>
                  <a:pt x="18287" y="14007"/>
                  <a:pt x="18305" y="14049"/>
                  <a:pt x="18318" y="14049"/>
                </a:cubicBezTo>
                <a:cubicBezTo>
                  <a:pt x="18332" y="14049"/>
                  <a:pt x="18342" y="14007"/>
                  <a:pt x="18342" y="13958"/>
                </a:cubicBezTo>
                <a:cubicBezTo>
                  <a:pt x="18342" y="13908"/>
                  <a:pt x="18326" y="13866"/>
                  <a:pt x="18305" y="13866"/>
                </a:cubicBezTo>
                <a:close/>
                <a:moveTo>
                  <a:pt x="18999" y="13887"/>
                </a:moveTo>
                <a:cubicBezTo>
                  <a:pt x="18996" y="13902"/>
                  <a:pt x="18992" y="13983"/>
                  <a:pt x="18986" y="14133"/>
                </a:cubicBezTo>
                <a:cubicBezTo>
                  <a:pt x="18978" y="14347"/>
                  <a:pt x="18981" y="14448"/>
                  <a:pt x="18996" y="14388"/>
                </a:cubicBezTo>
                <a:cubicBezTo>
                  <a:pt x="19009" y="14334"/>
                  <a:pt x="19015" y="14175"/>
                  <a:pt x="19010" y="14035"/>
                </a:cubicBezTo>
                <a:cubicBezTo>
                  <a:pt x="19006" y="13926"/>
                  <a:pt x="19003" y="13873"/>
                  <a:pt x="18999" y="13887"/>
                </a:cubicBezTo>
                <a:close/>
                <a:moveTo>
                  <a:pt x="17531" y="16598"/>
                </a:moveTo>
                <a:cubicBezTo>
                  <a:pt x="17519" y="16605"/>
                  <a:pt x="17505" y="16622"/>
                  <a:pt x="17486" y="16644"/>
                </a:cubicBezTo>
                <a:cubicBezTo>
                  <a:pt x="17398" y="16749"/>
                  <a:pt x="17307" y="17040"/>
                  <a:pt x="17307" y="17215"/>
                </a:cubicBezTo>
                <a:cubicBezTo>
                  <a:pt x="17307" y="17273"/>
                  <a:pt x="17328" y="17385"/>
                  <a:pt x="17353" y="17464"/>
                </a:cubicBezTo>
                <a:cubicBezTo>
                  <a:pt x="17422" y="17684"/>
                  <a:pt x="17499" y="17641"/>
                  <a:pt x="17566" y="17344"/>
                </a:cubicBezTo>
                <a:cubicBezTo>
                  <a:pt x="17617" y="17115"/>
                  <a:pt x="17622" y="17038"/>
                  <a:pt x="17597" y="16812"/>
                </a:cubicBezTo>
                <a:cubicBezTo>
                  <a:pt x="17583" y="16679"/>
                  <a:pt x="17573" y="16613"/>
                  <a:pt x="17554" y="16598"/>
                </a:cubicBezTo>
                <a:cubicBezTo>
                  <a:pt x="17548" y="16594"/>
                  <a:pt x="17540" y="16593"/>
                  <a:pt x="17531" y="16598"/>
                </a:cubicBezTo>
                <a:close/>
                <a:moveTo>
                  <a:pt x="6398" y="19520"/>
                </a:moveTo>
                <a:cubicBezTo>
                  <a:pt x="6364" y="19543"/>
                  <a:pt x="6340" y="19745"/>
                  <a:pt x="6325" y="20118"/>
                </a:cubicBezTo>
                <a:cubicBezTo>
                  <a:pt x="6312" y="20443"/>
                  <a:pt x="6319" y="20647"/>
                  <a:pt x="6354" y="20921"/>
                </a:cubicBezTo>
                <a:cubicBezTo>
                  <a:pt x="6380" y="21123"/>
                  <a:pt x="6415" y="21288"/>
                  <a:pt x="6431" y="21288"/>
                </a:cubicBezTo>
                <a:cubicBezTo>
                  <a:pt x="6499" y="21288"/>
                  <a:pt x="6768" y="20837"/>
                  <a:pt x="6797" y="20672"/>
                </a:cubicBezTo>
                <a:cubicBezTo>
                  <a:pt x="6815" y="20572"/>
                  <a:pt x="6830" y="20365"/>
                  <a:pt x="6830" y="20213"/>
                </a:cubicBezTo>
                <a:cubicBezTo>
                  <a:pt x="6829" y="19951"/>
                  <a:pt x="6824" y="19961"/>
                  <a:pt x="6734" y="20406"/>
                </a:cubicBezTo>
                <a:cubicBezTo>
                  <a:pt x="6613" y="21012"/>
                  <a:pt x="6553" y="21108"/>
                  <a:pt x="6461" y="20836"/>
                </a:cubicBezTo>
                <a:cubicBezTo>
                  <a:pt x="6373" y="20575"/>
                  <a:pt x="6371" y="20394"/>
                  <a:pt x="6456" y="20115"/>
                </a:cubicBezTo>
                <a:lnTo>
                  <a:pt x="6523" y="19898"/>
                </a:lnTo>
                <a:lnTo>
                  <a:pt x="6467" y="19667"/>
                </a:lnTo>
                <a:cubicBezTo>
                  <a:pt x="6441" y="19555"/>
                  <a:pt x="6418" y="19505"/>
                  <a:pt x="6398" y="19520"/>
                </a:cubicBezTo>
                <a:close/>
                <a:moveTo>
                  <a:pt x="11136" y="19936"/>
                </a:moveTo>
                <a:cubicBezTo>
                  <a:pt x="11126" y="19942"/>
                  <a:pt x="11113" y="19961"/>
                  <a:pt x="11099" y="19992"/>
                </a:cubicBezTo>
                <a:cubicBezTo>
                  <a:pt x="11056" y="20088"/>
                  <a:pt x="11052" y="20141"/>
                  <a:pt x="11078" y="20311"/>
                </a:cubicBezTo>
                <a:cubicBezTo>
                  <a:pt x="11114" y="20557"/>
                  <a:pt x="11074" y="20815"/>
                  <a:pt x="10971" y="20987"/>
                </a:cubicBezTo>
                <a:lnTo>
                  <a:pt x="10904" y="21099"/>
                </a:lnTo>
                <a:lnTo>
                  <a:pt x="10982" y="21243"/>
                </a:lnTo>
                <a:cubicBezTo>
                  <a:pt x="11086" y="21436"/>
                  <a:pt x="11081" y="21440"/>
                  <a:pt x="11147" y="21068"/>
                </a:cubicBezTo>
                <a:cubicBezTo>
                  <a:pt x="11189" y="20830"/>
                  <a:pt x="11199" y="20674"/>
                  <a:pt x="11185" y="20500"/>
                </a:cubicBezTo>
                <a:cubicBezTo>
                  <a:pt x="11173" y="20369"/>
                  <a:pt x="11163" y="20213"/>
                  <a:pt x="11160" y="20153"/>
                </a:cubicBezTo>
                <a:cubicBezTo>
                  <a:pt x="11158" y="20094"/>
                  <a:pt x="11155" y="20007"/>
                  <a:pt x="11153" y="19961"/>
                </a:cubicBezTo>
                <a:cubicBezTo>
                  <a:pt x="11152" y="19937"/>
                  <a:pt x="11146" y="19931"/>
                  <a:pt x="11136" y="19936"/>
                </a:cubicBezTo>
                <a:close/>
                <a:moveTo>
                  <a:pt x="11628" y="19950"/>
                </a:moveTo>
                <a:cubicBezTo>
                  <a:pt x="11620" y="19940"/>
                  <a:pt x="11608" y="19940"/>
                  <a:pt x="11592" y="19957"/>
                </a:cubicBezTo>
                <a:cubicBezTo>
                  <a:pt x="11563" y="19989"/>
                  <a:pt x="11546" y="20063"/>
                  <a:pt x="11554" y="20118"/>
                </a:cubicBezTo>
                <a:cubicBezTo>
                  <a:pt x="11573" y="20243"/>
                  <a:pt x="11623" y="20183"/>
                  <a:pt x="11636" y="20020"/>
                </a:cubicBezTo>
                <a:cubicBezTo>
                  <a:pt x="11638" y="19984"/>
                  <a:pt x="11635" y="19961"/>
                  <a:pt x="11628" y="19950"/>
                </a:cubicBezTo>
                <a:close/>
                <a:moveTo>
                  <a:pt x="10772" y="20465"/>
                </a:moveTo>
                <a:cubicBezTo>
                  <a:pt x="10769" y="20465"/>
                  <a:pt x="10766" y="20470"/>
                  <a:pt x="10762" y="20479"/>
                </a:cubicBezTo>
                <a:cubicBezTo>
                  <a:pt x="10747" y="20517"/>
                  <a:pt x="10742" y="20592"/>
                  <a:pt x="10750" y="20647"/>
                </a:cubicBezTo>
                <a:cubicBezTo>
                  <a:pt x="10772" y="20797"/>
                  <a:pt x="10788" y="20771"/>
                  <a:pt x="10788" y="20581"/>
                </a:cubicBezTo>
                <a:cubicBezTo>
                  <a:pt x="10788" y="20511"/>
                  <a:pt x="10782" y="20467"/>
                  <a:pt x="10772" y="20465"/>
                </a:cubicBezTo>
                <a:close/>
                <a:moveTo>
                  <a:pt x="11433" y="21309"/>
                </a:moveTo>
                <a:cubicBezTo>
                  <a:pt x="11379" y="21304"/>
                  <a:pt x="11355" y="21432"/>
                  <a:pt x="11363" y="21600"/>
                </a:cubicBezTo>
                <a:lnTo>
                  <a:pt x="11536" y="21600"/>
                </a:lnTo>
                <a:cubicBezTo>
                  <a:pt x="11530" y="21466"/>
                  <a:pt x="11511" y="21371"/>
                  <a:pt x="11475" y="21334"/>
                </a:cubicBezTo>
                <a:cubicBezTo>
                  <a:pt x="11460" y="21318"/>
                  <a:pt x="11446" y="21310"/>
                  <a:pt x="11433" y="21309"/>
                </a:cubicBezTo>
                <a:close/>
                <a:moveTo>
                  <a:pt x="6688" y="21341"/>
                </a:moveTo>
                <a:cubicBezTo>
                  <a:pt x="6683" y="21333"/>
                  <a:pt x="6675" y="21336"/>
                  <a:pt x="6664" y="21355"/>
                </a:cubicBezTo>
                <a:cubicBezTo>
                  <a:pt x="6641" y="21390"/>
                  <a:pt x="6623" y="21440"/>
                  <a:pt x="6623" y="21463"/>
                </a:cubicBezTo>
                <a:cubicBezTo>
                  <a:pt x="6623" y="21551"/>
                  <a:pt x="6673" y="21500"/>
                  <a:pt x="6688" y="21397"/>
                </a:cubicBezTo>
                <a:cubicBezTo>
                  <a:pt x="6692" y="21366"/>
                  <a:pt x="6692" y="21348"/>
                  <a:pt x="6688" y="21341"/>
                </a:cubicBezTo>
                <a:close/>
              </a:path>
            </a:pathLst>
          </a:custGeom>
          <a:ln w="12700">
            <a:miter lim="400000"/>
          </a:ln>
          <a:effectLst>
            <a:outerShdw sx="100000" sy="100000" kx="0" ky="0" algn="b" rotWithShape="0" blurRad="317500" dist="212909" dir="2378758">
              <a:srgbClr val="000000">
                <a:alpha val="98642"/>
              </a:srgbClr>
            </a:outerShdw>
          </a:effectLst>
        </p:spPr>
      </p:pic>
      <p:sp>
        <p:nvSpPr>
          <p:cNvPr id="311" name="Asking Important Questions…"/>
          <p:cNvSpPr txBox="1"/>
          <p:nvPr/>
        </p:nvSpPr>
        <p:spPr>
          <a:xfrm>
            <a:off x="362559" y="-10732"/>
            <a:ext cx="12279682" cy="19685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chemeClr val="accent4">
                    <a:hueOff val="481991"/>
                    <a:satOff val="11971"/>
                    <a:lumOff val="19007"/>
                  </a:schemeClr>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Asking Important Questions </a:t>
            </a:r>
          </a:p>
          <a:p>
            <a:pPr>
              <a:defRPr sz="5700">
                <a:effectLst>
                  <a:outerShdw sx="100000" sy="100000" kx="0" ky="0" algn="b" rotWithShape="0" blurRad="50800" dist="63500" dir="5400000">
                    <a:srgbClr val="000000"/>
                  </a:outerShdw>
                </a:effectLst>
                <a:latin typeface="Thames Nude Roman"/>
                <a:ea typeface="Thames Nude Roman"/>
                <a:cs typeface="Thames Nude Roman"/>
                <a:sym typeface="Thames Nude Roman"/>
              </a:defRPr>
            </a:pPr>
            <a:r>
              <a:t>About Your Baptism</a:t>
            </a:r>
          </a:p>
        </p:txBody>
      </p:sp>
      <p:sp>
        <p:nvSpPr>
          <p:cNvPr id="312" name="HOW? Sprinkled? Pouring? Immersion?"/>
          <p:cNvSpPr/>
          <p:nvPr/>
        </p:nvSpPr>
        <p:spPr>
          <a:xfrm>
            <a:off x="362559" y="2186849"/>
            <a:ext cx="12279682" cy="1270001"/>
          </a:xfrm>
          <a:prstGeom prst="roundRect">
            <a:avLst>
              <a:gd name="adj" fmla="val 50000"/>
            </a:avLst>
          </a:prstGeom>
          <a:gradFill>
            <a:gsLst>
              <a:gs pos="0">
                <a:schemeClr val="accent4"/>
              </a:gs>
              <a:gs pos="100000">
                <a:srgbClr val="945200"/>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i="1" sz="5500">
                <a:solidFill>
                  <a:srgbClr val="FFFFFF"/>
                </a:solidFill>
                <a:effectLst>
                  <a:outerShdw sx="100000" sy="100000" kx="0" ky="0" algn="b" rotWithShape="0" blurRad="63500" dist="12700" dir="2018398">
                    <a:srgbClr val="000000">
                      <a:alpha val="80000"/>
                    </a:srgbClr>
                  </a:outerShdw>
                </a:effectLst>
                <a:latin typeface="Hoefler Text"/>
                <a:ea typeface="Hoefler Text"/>
                <a:cs typeface="Hoefler Text"/>
                <a:sym typeface="Hoefler Text"/>
              </a:defRPr>
            </a:pPr>
            <a:r>
              <a:rPr b="1"/>
              <a:t>HOW? </a:t>
            </a:r>
            <a:r>
              <a:t>Sprinkled? Pouring? Immersion?</a:t>
            </a:r>
          </a:p>
        </p:txBody>
      </p:sp>
      <p:pic>
        <p:nvPicPr>
          <p:cNvPr id="313" name="Image" descr="Image"/>
          <p:cNvPicPr>
            <a:picLocks noChangeAspect="0"/>
          </p:cNvPicPr>
          <p:nvPr/>
        </p:nvPicPr>
        <p:blipFill>
          <a:blip r:embed="rId3">
            <a:extLst/>
          </a:blip>
          <a:stretch>
            <a:fillRect/>
          </a:stretch>
        </p:blipFill>
        <p:spPr>
          <a:xfrm>
            <a:off x="376789" y="3711330"/>
            <a:ext cx="5602013" cy="5544542"/>
          </a:xfrm>
          <a:prstGeom prst="rect">
            <a:avLst/>
          </a:prstGeom>
          <a:effectLst>
            <a:outerShdw sx="100000" sy="100000" kx="0" ky="0" algn="b" rotWithShape="0" blurRad="317500" dist="212909" dir="2378758">
              <a:srgbClr val="000000">
                <a:alpha val="98642"/>
              </a:srgbClr>
            </a:outerShdw>
          </a:effectLst>
        </p:spPr>
      </p:pic>
      <p:sp>
        <p:nvSpPr>
          <p:cNvPr id="314" name="&quot;Dipping of the person into the water is not necessary; the Baptism is rightly administered by pouring or sprinkling water upon the person&quot; - par. 6.141, Presbyterian Book of Confessions, 1967 ed.…"/>
          <p:cNvSpPr txBox="1"/>
          <p:nvPr/>
        </p:nvSpPr>
        <p:spPr>
          <a:xfrm>
            <a:off x="6306831" y="3672678"/>
            <a:ext cx="6463801" cy="55072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400"/>
              </a:spcBef>
              <a:defRPr sz="3900"/>
            </a:pPr>
            <a:r>
              <a:t>"Dipping of the person into the water is not necessary; the Baptism is rightly administered by pouring or sprinkling water upon the person" - par. 6.141, Presbyterian Book of Confessions, 1967 ed. </a:t>
            </a:r>
          </a:p>
          <a:p>
            <a:pPr>
              <a:spcBef>
                <a:spcPts val="1400"/>
              </a:spcBef>
              <a:defRPr i="1" sz="3200">
                <a:solidFill>
                  <a:schemeClr val="accent3">
                    <a:hueOff val="-161208"/>
                    <a:satOff val="21110"/>
                    <a:lumOff val="21634"/>
                  </a:schemeClr>
                </a:solidFill>
                <a:latin typeface="Times New Roman"/>
                <a:ea typeface="Times New Roman"/>
                <a:cs typeface="Times New Roman"/>
                <a:sym typeface="Times New Roman"/>
              </a:defRPr>
            </a:pPr>
            <a:r>
              <a:t> (Westminster Confession)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