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4" name="Shape 204"/>
          <p:cNvSpPr/>
          <p:nvPr>
            <p:ph type="sldImg"/>
          </p:nvPr>
        </p:nvSpPr>
        <p:spPr>
          <a:xfrm>
            <a:off x="1143000" y="685800"/>
            <a:ext cx="4572000" cy="3429000"/>
          </a:xfrm>
          <a:prstGeom prst="rect">
            <a:avLst/>
          </a:prstGeom>
        </p:spPr>
        <p:txBody>
          <a:bodyPr/>
          <a:lstStyle/>
          <a:p>
            <a:pPr/>
          </a:p>
        </p:txBody>
      </p:sp>
      <p:sp>
        <p:nvSpPr>
          <p:cNvPr id="205" name="Shape 20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3.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63970" y="8156786"/>
            <a:ext cx="270087" cy="2827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25"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0"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7"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8"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49"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6"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3"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0"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1"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72"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73"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0"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1"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82"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0"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8"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4.png"/><Relationship Id="rId4"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4.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3.tif"/><Relationship Id="rId4" Type="http://schemas.openxmlformats.org/officeDocument/2006/relationships/image" Target="../media/image5.tif"/><Relationship Id="rId5"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3.tif"/><Relationship Id="rId4" Type="http://schemas.openxmlformats.org/officeDocument/2006/relationships/image" Target="../media/image5.tif"/><Relationship Id="rId5"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Rectangle 3"/>
          <p:cNvSpPr txBox="1"/>
          <p:nvPr/>
        </p:nvSpPr>
        <p:spPr>
          <a:xfrm>
            <a:off x="1475348" y="2164989"/>
            <a:ext cx="10054104"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pic>
        <p:nvPicPr>
          <p:cNvPr id="208" name="Image" descr="Image"/>
          <p:cNvPicPr>
            <a:picLocks noChangeAspect="1"/>
          </p:cNvPicPr>
          <p:nvPr/>
        </p:nvPicPr>
        <p:blipFill>
          <a:blip r:embed="rId2">
            <a:extLst/>
          </a:blip>
          <a:srcRect l="1452" t="1494" r="2084" b="1251"/>
          <a:stretch>
            <a:fillRect/>
          </a:stretch>
        </p:blipFill>
        <p:spPr>
          <a:xfrm>
            <a:off x="-340945" y="3157198"/>
            <a:ext cx="5356152" cy="6611820"/>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5" y="0"/>
                </a:moveTo>
                <a:cubicBezTo>
                  <a:pt x="7076" y="25"/>
                  <a:pt x="7060" y="68"/>
                  <a:pt x="7060" y="133"/>
                </a:cubicBezTo>
                <a:cubicBezTo>
                  <a:pt x="7060" y="185"/>
                  <a:pt x="7043" y="240"/>
                  <a:pt x="7012" y="295"/>
                </a:cubicBezTo>
                <a:cubicBezTo>
                  <a:pt x="7012" y="295"/>
                  <a:pt x="7012" y="296"/>
                  <a:pt x="7012" y="296"/>
                </a:cubicBezTo>
                <a:cubicBezTo>
                  <a:pt x="6989" y="349"/>
                  <a:pt x="6957" y="396"/>
                  <a:pt x="6919" y="422"/>
                </a:cubicBezTo>
                <a:cubicBezTo>
                  <a:pt x="6903" y="433"/>
                  <a:pt x="6889" y="452"/>
                  <a:pt x="6873" y="466"/>
                </a:cubicBezTo>
                <a:cubicBezTo>
                  <a:pt x="6872" y="467"/>
                  <a:pt x="6871" y="469"/>
                  <a:pt x="6870" y="470"/>
                </a:cubicBezTo>
                <a:cubicBezTo>
                  <a:pt x="6826" y="510"/>
                  <a:pt x="6791" y="556"/>
                  <a:pt x="6756" y="603"/>
                </a:cubicBezTo>
                <a:cubicBezTo>
                  <a:pt x="6652" y="764"/>
                  <a:pt x="6585" y="983"/>
                  <a:pt x="6585" y="1215"/>
                </a:cubicBezTo>
                <a:cubicBezTo>
                  <a:pt x="6585" y="1279"/>
                  <a:pt x="6578" y="1335"/>
                  <a:pt x="6569" y="1388"/>
                </a:cubicBezTo>
                <a:cubicBezTo>
                  <a:pt x="6582" y="1573"/>
                  <a:pt x="6566" y="1583"/>
                  <a:pt x="6397" y="1580"/>
                </a:cubicBezTo>
                <a:cubicBezTo>
                  <a:pt x="6365" y="1579"/>
                  <a:pt x="6212" y="1564"/>
                  <a:pt x="6137" y="1559"/>
                </a:cubicBezTo>
                <a:cubicBezTo>
                  <a:pt x="6136" y="1559"/>
                  <a:pt x="6136" y="1559"/>
                  <a:pt x="6135" y="1559"/>
                </a:cubicBezTo>
                <a:cubicBezTo>
                  <a:pt x="5504" y="1525"/>
                  <a:pt x="4273" y="1413"/>
                  <a:pt x="3936" y="1347"/>
                </a:cubicBezTo>
                <a:cubicBezTo>
                  <a:pt x="3455" y="1252"/>
                  <a:pt x="2996" y="1271"/>
                  <a:pt x="2681" y="1401"/>
                </a:cubicBezTo>
                <a:cubicBezTo>
                  <a:pt x="2396" y="1518"/>
                  <a:pt x="2163" y="1795"/>
                  <a:pt x="2251" y="1910"/>
                </a:cubicBezTo>
                <a:cubicBezTo>
                  <a:pt x="2276" y="1942"/>
                  <a:pt x="2206" y="2054"/>
                  <a:pt x="2098" y="2158"/>
                </a:cubicBezTo>
                <a:cubicBezTo>
                  <a:pt x="2020" y="2232"/>
                  <a:pt x="1976" y="2294"/>
                  <a:pt x="1954" y="2352"/>
                </a:cubicBezTo>
                <a:cubicBezTo>
                  <a:pt x="1946" y="2381"/>
                  <a:pt x="1943" y="2417"/>
                  <a:pt x="1941" y="2453"/>
                </a:cubicBezTo>
                <a:cubicBezTo>
                  <a:pt x="1943" y="2469"/>
                  <a:pt x="1944" y="2484"/>
                  <a:pt x="1949" y="2501"/>
                </a:cubicBezTo>
                <a:cubicBezTo>
                  <a:pt x="1976" y="2585"/>
                  <a:pt x="1943" y="2770"/>
                  <a:pt x="1876" y="2915"/>
                </a:cubicBezTo>
                <a:cubicBezTo>
                  <a:pt x="1639" y="3419"/>
                  <a:pt x="1512" y="4099"/>
                  <a:pt x="1513" y="4852"/>
                </a:cubicBezTo>
                <a:cubicBezTo>
                  <a:pt x="1514" y="5424"/>
                  <a:pt x="1619" y="6542"/>
                  <a:pt x="1710" y="7095"/>
                </a:cubicBezTo>
                <a:cubicBezTo>
                  <a:pt x="1732" y="7233"/>
                  <a:pt x="1752" y="7288"/>
                  <a:pt x="1770" y="7338"/>
                </a:cubicBezTo>
                <a:cubicBezTo>
                  <a:pt x="1782" y="7376"/>
                  <a:pt x="1794" y="7397"/>
                  <a:pt x="1806" y="7425"/>
                </a:cubicBezTo>
                <a:cubicBezTo>
                  <a:pt x="1841" y="7444"/>
                  <a:pt x="1922" y="7460"/>
                  <a:pt x="2005" y="7460"/>
                </a:cubicBezTo>
                <a:cubicBezTo>
                  <a:pt x="2013" y="7460"/>
                  <a:pt x="2015" y="7463"/>
                  <a:pt x="2023" y="7464"/>
                </a:cubicBezTo>
                <a:cubicBezTo>
                  <a:pt x="2049" y="7455"/>
                  <a:pt x="2080" y="7456"/>
                  <a:pt x="2114" y="7471"/>
                </a:cubicBezTo>
                <a:cubicBezTo>
                  <a:pt x="2195" y="7508"/>
                  <a:pt x="2207" y="7699"/>
                  <a:pt x="2202" y="8761"/>
                </a:cubicBezTo>
                <a:cubicBezTo>
                  <a:pt x="2201" y="8917"/>
                  <a:pt x="2214" y="9322"/>
                  <a:pt x="2216" y="9554"/>
                </a:cubicBezTo>
                <a:cubicBezTo>
                  <a:pt x="2235" y="10295"/>
                  <a:pt x="2254" y="11038"/>
                  <a:pt x="2285" y="11984"/>
                </a:cubicBezTo>
                <a:cubicBezTo>
                  <a:pt x="2338" y="13631"/>
                  <a:pt x="2339" y="14485"/>
                  <a:pt x="2288" y="14535"/>
                </a:cubicBezTo>
                <a:cubicBezTo>
                  <a:pt x="2255" y="14567"/>
                  <a:pt x="2248" y="14603"/>
                  <a:pt x="2257" y="14630"/>
                </a:cubicBezTo>
                <a:cubicBezTo>
                  <a:pt x="2265" y="14635"/>
                  <a:pt x="2264" y="14640"/>
                  <a:pt x="2278" y="14644"/>
                </a:cubicBezTo>
                <a:cubicBezTo>
                  <a:pt x="2312" y="14654"/>
                  <a:pt x="2337" y="14746"/>
                  <a:pt x="2355" y="14859"/>
                </a:cubicBezTo>
                <a:cubicBezTo>
                  <a:pt x="2415" y="15092"/>
                  <a:pt x="2434" y="15445"/>
                  <a:pt x="2368" y="15584"/>
                </a:cubicBezTo>
                <a:cubicBezTo>
                  <a:pt x="2285" y="15757"/>
                  <a:pt x="2276" y="15759"/>
                  <a:pt x="2133" y="15654"/>
                </a:cubicBezTo>
                <a:cubicBezTo>
                  <a:pt x="2027" y="15577"/>
                  <a:pt x="1922" y="15558"/>
                  <a:pt x="1770" y="15588"/>
                </a:cubicBezTo>
                <a:cubicBezTo>
                  <a:pt x="1716" y="15599"/>
                  <a:pt x="1661" y="15599"/>
                  <a:pt x="1598" y="15606"/>
                </a:cubicBezTo>
                <a:cubicBezTo>
                  <a:pt x="1595" y="15608"/>
                  <a:pt x="1589" y="15609"/>
                  <a:pt x="1587" y="15610"/>
                </a:cubicBezTo>
                <a:cubicBezTo>
                  <a:pt x="1547" y="15636"/>
                  <a:pt x="1463" y="15643"/>
                  <a:pt x="1397" y="15628"/>
                </a:cubicBezTo>
                <a:cubicBezTo>
                  <a:pt x="1289" y="15629"/>
                  <a:pt x="1185" y="15717"/>
                  <a:pt x="1052" y="15919"/>
                </a:cubicBezTo>
                <a:cubicBezTo>
                  <a:pt x="1039" y="15939"/>
                  <a:pt x="1025" y="15950"/>
                  <a:pt x="1012" y="15969"/>
                </a:cubicBezTo>
                <a:cubicBezTo>
                  <a:pt x="911" y="16119"/>
                  <a:pt x="796" y="16301"/>
                  <a:pt x="744" y="16411"/>
                </a:cubicBezTo>
                <a:cubicBezTo>
                  <a:pt x="681" y="16541"/>
                  <a:pt x="600" y="16642"/>
                  <a:pt x="563" y="16635"/>
                </a:cubicBezTo>
                <a:cubicBezTo>
                  <a:pt x="534" y="16629"/>
                  <a:pt x="514" y="16639"/>
                  <a:pt x="504" y="16656"/>
                </a:cubicBezTo>
                <a:cubicBezTo>
                  <a:pt x="487" y="16706"/>
                  <a:pt x="475" y="16722"/>
                  <a:pt x="458" y="16771"/>
                </a:cubicBezTo>
                <a:cubicBezTo>
                  <a:pt x="445" y="16804"/>
                  <a:pt x="443" y="16824"/>
                  <a:pt x="424" y="16861"/>
                </a:cubicBezTo>
                <a:cubicBezTo>
                  <a:pt x="385" y="16940"/>
                  <a:pt x="348" y="17063"/>
                  <a:pt x="344" y="17133"/>
                </a:cubicBezTo>
                <a:cubicBezTo>
                  <a:pt x="341" y="17199"/>
                  <a:pt x="308" y="17243"/>
                  <a:pt x="271" y="17244"/>
                </a:cubicBezTo>
                <a:cubicBezTo>
                  <a:pt x="251" y="17304"/>
                  <a:pt x="252" y="17374"/>
                  <a:pt x="285" y="17445"/>
                </a:cubicBezTo>
                <a:cubicBezTo>
                  <a:pt x="375" y="17635"/>
                  <a:pt x="397" y="17997"/>
                  <a:pt x="365" y="18376"/>
                </a:cubicBezTo>
                <a:cubicBezTo>
                  <a:pt x="365" y="18378"/>
                  <a:pt x="365" y="18383"/>
                  <a:pt x="365" y="18384"/>
                </a:cubicBezTo>
                <a:cubicBezTo>
                  <a:pt x="389" y="18470"/>
                  <a:pt x="360" y="18615"/>
                  <a:pt x="295" y="18841"/>
                </a:cubicBezTo>
                <a:cubicBezTo>
                  <a:pt x="253" y="19045"/>
                  <a:pt x="202" y="19237"/>
                  <a:pt x="132" y="19385"/>
                </a:cubicBezTo>
                <a:cubicBezTo>
                  <a:pt x="-2" y="19669"/>
                  <a:pt x="-47" y="20482"/>
                  <a:pt x="57" y="20736"/>
                </a:cubicBezTo>
                <a:cubicBezTo>
                  <a:pt x="135" y="20928"/>
                  <a:pt x="180" y="20961"/>
                  <a:pt x="378" y="20961"/>
                </a:cubicBezTo>
                <a:cubicBezTo>
                  <a:pt x="504" y="20961"/>
                  <a:pt x="620" y="20917"/>
                  <a:pt x="704" y="20852"/>
                </a:cubicBezTo>
                <a:cubicBezTo>
                  <a:pt x="726" y="20800"/>
                  <a:pt x="776" y="20764"/>
                  <a:pt x="846" y="20750"/>
                </a:cubicBezTo>
                <a:cubicBezTo>
                  <a:pt x="901" y="20723"/>
                  <a:pt x="954" y="20731"/>
                  <a:pt x="1050" y="20772"/>
                </a:cubicBezTo>
                <a:cubicBezTo>
                  <a:pt x="1052" y="20773"/>
                  <a:pt x="1053" y="20774"/>
                  <a:pt x="1055" y="20775"/>
                </a:cubicBezTo>
                <a:cubicBezTo>
                  <a:pt x="1069" y="20780"/>
                  <a:pt x="1081" y="20782"/>
                  <a:pt x="1095" y="20789"/>
                </a:cubicBezTo>
                <a:cubicBezTo>
                  <a:pt x="1220" y="20855"/>
                  <a:pt x="1241" y="20888"/>
                  <a:pt x="1184" y="20943"/>
                </a:cubicBezTo>
                <a:cubicBezTo>
                  <a:pt x="1181" y="20946"/>
                  <a:pt x="1179" y="20949"/>
                  <a:pt x="1176" y="20952"/>
                </a:cubicBezTo>
                <a:cubicBezTo>
                  <a:pt x="1171" y="20973"/>
                  <a:pt x="1176" y="20990"/>
                  <a:pt x="1195" y="21002"/>
                </a:cubicBezTo>
                <a:cubicBezTo>
                  <a:pt x="1222" y="21009"/>
                  <a:pt x="1255" y="21014"/>
                  <a:pt x="1328" y="21014"/>
                </a:cubicBezTo>
                <a:cubicBezTo>
                  <a:pt x="1448" y="21014"/>
                  <a:pt x="1567" y="21029"/>
                  <a:pt x="1592" y="21049"/>
                </a:cubicBezTo>
                <a:cubicBezTo>
                  <a:pt x="1594" y="21049"/>
                  <a:pt x="1596" y="21052"/>
                  <a:pt x="1598" y="21052"/>
                </a:cubicBezTo>
                <a:cubicBezTo>
                  <a:pt x="1818" y="21065"/>
                  <a:pt x="2050" y="21079"/>
                  <a:pt x="2275" y="21105"/>
                </a:cubicBezTo>
                <a:cubicBezTo>
                  <a:pt x="2339" y="21107"/>
                  <a:pt x="2399" y="21109"/>
                  <a:pt x="2468" y="21111"/>
                </a:cubicBezTo>
                <a:cubicBezTo>
                  <a:pt x="2550" y="21109"/>
                  <a:pt x="2619" y="21101"/>
                  <a:pt x="2636" y="21079"/>
                </a:cubicBezTo>
                <a:cubicBezTo>
                  <a:pt x="2661" y="21046"/>
                  <a:pt x="2759" y="21038"/>
                  <a:pt x="2850" y="21062"/>
                </a:cubicBezTo>
                <a:cubicBezTo>
                  <a:pt x="2976" y="21096"/>
                  <a:pt x="5319" y="21114"/>
                  <a:pt x="5319" y="21081"/>
                </a:cubicBezTo>
                <a:cubicBezTo>
                  <a:pt x="5319" y="21047"/>
                  <a:pt x="5721" y="21050"/>
                  <a:pt x="5779" y="21085"/>
                </a:cubicBezTo>
                <a:cubicBezTo>
                  <a:pt x="5866" y="21138"/>
                  <a:pt x="6098" y="21126"/>
                  <a:pt x="6298" y="21057"/>
                </a:cubicBezTo>
                <a:cubicBezTo>
                  <a:pt x="6372" y="21031"/>
                  <a:pt x="6491" y="21032"/>
                  <a:pt x="6565" y="21058"/>
                </a:cubicBezTo>
                <a:cubicBezTo>
                  <a:pt x="6792" y="21139"/>
                  <a:pt x="7300" y="21137"/>
                  <a:pt x="7609" y="21053"/>
                </a:cubicBezTo>
                <a:cubicBezTo>
                  <a:pt x="7894" y="20976"/>
                  <a:pt x="8777" y="21022"/>
                  <a:pt x="8984" y="21125"/>
                </a:cubicBezTo>
                <a:cubicBezTo>
                  <a:pt x="9026" y="21147"/>
                  <a:pt x="9445" y="21175"/>
                  <a:pt x="9915" y="21189"/>
                </a:cubicBezTo>
                <a:cubicBezTo>
                  <a:pt x="10856" y="21216"/>
                  <a:pt x="10996" y="21237"/>
                  <a:pt x="10918" y="21339"/>
                </a:cubicBezTo>
                <a:cubicBezTo>
                  <a:pt x="10889" y="21377"/>
                  <a:pt x="10956" y="21361"/>
                  <a:pt x="11067" y="21303"/>
                </a:cubicBezTo>
                <a:cubicBezTo>
                  <a:pt x="11190" y="21237"/>
                  <a:pt x="11321" y="21214"/>
                  <a:pt x="11404" y="21242"/>
                </a:cubicBezTo>
                <a:cubicBezTo>
                  <a:pt x="11478" y="21267"/>
                  <a:pt x="11849" y="21299"/>
                  <a:pt x="12229" y="21312"/>
                </a:cubicBezTo>
                <a:cubicBezTo>
                  <a:pt x="12609" y="21325"/>
                  <a:pt x="13095" y="21363"/>
                  <a:pt x="13309" y="21398"/>
                </a:cubicBezTo>
                <a:cubicBezTo>
                  <a:pt x="13523" y="21434"/>
                  <a:pt x="13752" y="21446"/>
                  <a:pt x="13815" y="21427"/>
                </a:cubicBezTo>
                <a:cubicBezTo>
                  <a:pt x="13879" y="21407"/>
                  <a:pt x="14022" y="21419"/>
                  <a:pt x="14135" y="21454"/>
                </a:cubicBezTo>
                <a:cubicBezTo>
                  <a:pt x="14383" y="21530"/>
                  <a:pt x="14581" y="21480"/>
                  <a:pt x="14553" y="21347"/>
                </a:cubicBezTo>
                <a:cubicBezTo>
                  <a:pt x="14544" y="21303"/>
                  <a:pt x="14589" y="21272"/>
                  <a:pt x="14660" y="21244"/>
                </a:cubicBezTo>
                <a:cubicBezTo>
                  <a:pt x="14680" y="21236"/>
                  <a:pt x="14707" y="21229"/>
                  <a:pt x="14737" y="21221"/>
                </a:cubicBezTo>
                <a:cubicBezTo>
                  <a:pt x="14758" y="21216"/>
                  <a:pt x="14766" y="21209"/>
                  <a:pt x="14791" y="21204"/>
                </a:cubicBezTo>
                <a:cubicBezTo>
                  <a:pt x="14802" y="21202"/>
                  <a:pt x="14811" y="21203"/>
                  <a:pt x="14821" y="21202"/>
                </a:cubicBezTo>
                <a:cubicBezTo>
                  <a:pt x="14825" y="21201"/>
                  <a:pt x="14828" y="21200"/>
                  <a:pt x="14832" y="21199"/>
                </a:cubicBezTo>
                <a:cubicBezTo>
                  <a:pt x="14846" y="21197"/>
                  <a:pt x="14858" y="21198"/>
                  <a:pt x="14871" y="21197"/>
                </a:cubicBezTo>
                <a:cubicBezTo>
                  <a:pt x="14895" y="21194"/>
                  <a:pt x="14921" y="21190"/>
                  <a:pt x="14944" y="21190"/>
                </a:cubicBezTo>
                <a:cubicBezTo>
                  <a:pt x="15075" y="21191"/>
                  <a:pt x="15192" y="21232"/>
                  <a:pt x="15403" y="21340"/>
                </a:cubicBezTo>
                <a:cubicBezTo>
                  <a:pt x="15541" y="21411"/>
                  <a:pt x="15635" y="21451"/>
                  <a:pt x="15727" y="21473"/>
                </a:cubicBezTo>
                <a:cubicBezTo>
                  <a:pt x="15812" y="21487"/>
                  <a:pt x="15910" y="21491"/>
                  <a:pt x="16051" y="21488"/>
                </a:cubicBezTo>
                <a:cubicBezTo>
                  <a:pt x="16073" y="21486"/>
                  <a:pt x="16090" y="21485"/>
                  <a:pt x="16115" y="21482"/>
                </a:cubicBezTo>
                <a:cubicBezTo>
                  <a:pt x="16333" y="21459"/>
                  <a:pt x="16529" y="21472"/>
                  <a:pt x="16616" y="21515"/>
                </a:cubicBezTo>
                <a:cubicBezTo>
                  <a:pt x="16789" y="21600"/>
                  <a:pt x="17615" y="21533"/>
                  <a:pt x="18308" y="21414"/>
                </a:cubicBezTo>
                <a:cubicBezTo>
                  <a:pt x="18396" y="21398"/>
                  <a:pt x="18492" y="21383"/>
                  <a:pt x="18568" y="21369"/>
                </a:cubicBezTo>
                <a:cubicBezTo>
                  <a:pt x="18765" y="21328"/>
                  <a:pt x="18946" y="21282"/>
                  <a:pt x="19074" y="21235"/>
                </a:cubicBezTo>
                <a:cubicBezTo>
                  <a:pt x="19190" y="21193"/>
                  <a:pt x="19324" y="21164"/>
                  <a:pt x="19410" y="21155"/>
                </a:cubicBezTo>
                <a:cubicBezTo>
                  <a:pt x="19466" y="21142"/>
                  <a:pt x="19510" y="21130"/>
                  <a:pt x="19534" y="21120"/>
                </a:cubicBezTo>
                <a:cubicBezTo>
                  <a:pt x="19532" y="21109"/>
                  <a:pt x="19527" y="21096"/>
                  <a:pt x="19499" y="21074"/>
                </a:cubicBezTo>
                <a:cubicBezTo>
                  <a:pt x="19354" y="20957"/>
                  <a:pt x="19388" y="20907"/>
                  <a:pt x="19676" y="20810"/>
                </a:cubicBezTo>
                <a:cubicBezTo>
                  <a:pt x="19824" y="20760"/>
                  <a:pt x="20065" y="20646"/>
                  <a:pt x="20213" y="20555"/>
                </a:cubicBezTo>
                <a:cubicBezTo>
                  <a:pt x="20452" y="20407"/>
                  <a:pt x="20537" y="20248"/>
                  <a:pt x="20468" y="20032"/>
                </a:cubicBezTo>
                <a:cubicBezTo>
                  <a:pt x="20468" y="20030"/>
                  <a:pt x="20467" y="20028"/>
                  <a:pt x="20467" y="20026"/>
                </a:cubicBezTo>
                <a:cubicBezTo>
                  <a:pt x="20467" y="20025"/>
                  <a:pt x="20467" y="20025"/>
                  <a:pt x="20467" y="20024"/>
                </a:cubicBezTo>
                <a:cubicBezTo>
                  <a:pt x="20423" y="19893"/>
                  <a:pt x="20323" y="19742"/>
                  <a:pt x="20165" y="19560"/>
                </a:cubicBezTo>
                <a:cubicBezTo>
                  <a:pt x="20005" y="19375"/>
                  <a:pt x="19825" y="19178"/>
                  <a:pt x="19721" y="19074"/>
                </a:cubicBezTo>
                <a:cubicBezTo>
                  <a:pt x="19687" y="19040"/>
                  <a:pt x="19656" y="19006"/>
                  <a:pt x="19633" y="18974"/>
                </a:cubicBezTo>
                <a:cubicBezTo>
                  <a:pt x="19539" y="18857"/>
                  <a:pt x="19492" y="18705"/>
                  <a:pt x="19464" y="18401"/>
                </a:cubicBezTo>
                <a:cubicBezTo>
                  <a:pt x="19432" y="18064"/>
                  <a:pt x="19269" y="17641"/>
                  <a:pt x="19103" y="17416"/>
                </a:cubicBezTo>
                <a:cubicBezTo>
                  <a:pt x="19065" y="17375"/>
                  <a:pt x="19027" y="17329"/>
                  <a:pt x="18986" y="17301"/>
                </a:cubicBezTo>
                <a:cubicBezTo>
                  <a:pt x="18982" y="17298"/>
                  <a:pt x="18975" y="17288"/>
                  <a:pt x="18970" y="17284"/>
                </a:cubicBezTo>
                <a:cubicBezTo>
                  <a:pt x="18965" y="17281"/>
                  <a:pt x="18960" y="17275"/>
                  <a:pt x="18954" y="17273"/>
                </a:cubicBezTo>
                <a:cubicBezTo>
                  <a:pt x="18948" y="17270"/>
                  <a:pt x="18925" y="17234"/>
                  <a:pt x="18913" y="17222"/>
                </a:cubicBezTo>
                <a:cubicBezTo>
                  <a:pt x="18880" y="17188"/>
                  <a:pt x="18851" y="17161"/>
                  <a:pt x="18814" y="17112"/>
                </a:cubicBezTo>
                <a:cubicBezTo>
                  <a:pt x="18744" y="17022"/>
                  <a:pt x="18657" y="16903"/>
                  <a:pt x="18571" y="16777"/>
                </a:cubicBezTo>
                <a:lnTo>
                  <a:pt x="18260" y="16318"/>
                </a:lnTo>
                <a:lnTo>
                  <a:pt x="18439" y="15830"/>
                </a:lnTo>
                <a:cubicBezTo>
                  <a:pt x="18528" y="15586"/>
                  <a:pt x="18589" y="15459"/>
                  <a:pt x="18667" y="15371"/>
                </a:cubicBezTo>
                <a:cubicBezTo>
                  <a:pt x="18686" y="15345"/>
                  <a:pt x="18712" y="15322"/>
                  <a:pt x="18734" y="15301"/>
                </a:cubicBezTo>
                <a:cubicBezTo>
                  <a:pt x="18798" y="15242"/>
                  <a:pt x="18880" y="15195"/>
                  <a:pt x="18993" y="15150"/>
                </a:cubicBezTo>
                <a:cubicBezTo>
                  <a:pt x="19142" y="15063"/>
                  <a:pt x="19333" y="14938"/>
                  <a:pt x="19489" y="14816"/>
                </a:cubicBezTo>
                <a:cubicBezTo>
                  <a:pt x="19776" y="14594"/>
                  <a:pt x="19865" y="14472"/>
                  <a:pt x="19932" y="14219"/>
                </a:cubicBezTo>
                <a:cubicBezTo>
                  <a:pt x="19978" y="14045"/>
                  <a:pt x="19996" y="13799"/>
                  <a:pt x="19970" y="13672"/>
                </a:cubicBezTo>
                <a:cubicBezTo>
                  <a:pt x="19945" y="13546"/>
                  <a:pt x="19959" y="13297"/>
                  <a:pt x="20004" y="13120"/>
                </a:cubicBezTo>
                <a:cubicBezTo>
                  <a:pt x="20430" y="11426"/>
                  <a:pt x="20495" y="11038"/>
                  <a:pt x="20499" y="10161"/>
                </a:cubicBezTo>
                <a:cubicBezTo>
                  <a:pt x="20501" y="9666"/>
                  <a:pt x="20478" y="9034"/>
                  <a:pt x="20448" y="8759"/>
                </a:cubicBezTo>
                <a:lnTo>
                  <a:pt x="20392" y="8257"/>
                </a:lnTo>
                <a:lnTo>
                  <a:pt x="20428" y="8232"/>
                </a:lnTo>
                <a:lnTo>
                  <a:pt x="20427" y="8211"/>
                </a:lnTo>
                <a:lnTo>
                  <a:pt x="20714" y="8032"/>
                </a:lnTo>
                <a:lnTo>
                  <a:pt x="20864" y="7927"/>
                </a:lnTo>
                <a:cubicBezTo>
                  <a:pt x="21103" y="7760"/>
                  <a:pt x="21261" y="7638"/>
                  <a:pt x="21366" y="7517"/>
                </a:cubicBezTo>
                <a:cubicBezTo>
                  <a:pt x="21370" y="7512"/>
                  <a:pt x="21376" y="7507"/>
                  <a:pt x="21380" y="7502"/>
                </a:cubicBezTo>
                <a:cubicBezTo>
                  <a:pt x="21381" y="7501"/>
                  <a:pt x="21381" y="7501"/>
                  <a:pt x="21382" y="7500"/>
                </a:cubicBezTo>
                <a:cubicBezTo>
                  <a:pt x="21512" y="7342"/>
                  <a:pt x="21552" y="7182"/>
                  <a:pt x="21553" y="6921"/>
                </a:cubicBezTo>
                <a:cubicBezTo>
                  <a:pt x="21553" y="6835"/>
                  <a:pt x="21548" y="6738"/>
                  <a:pt x="21542" y="6625"/>
                </a:cubicBezTo>
                <a:cubicBezTo>
                  <a:pt x="21503" y="5975"/>
                  <a:pt x="21445" y="5844"/>
                  <a:pt x="21023" y="5470"/>
                </a:cubicBezTo>
                <a:cubicBezTo>
                  <a:pt x="20928" y="5386"/>
                  <a:pt x="20869" y="5322"/>
                  <a:pt x="20823" y="5255"/>
                </a:cubicBezTo>
                <a:lnTo>
                  <a:pt x="20732" y="5174"/>
                </a:lnTo>
                <a:lnTo>
                  <a:pt x="20714" y="4964"/>
                </a:lnTo>
                <a:cubicBezTo>
                  <a:pt x="20703" y="4904"/>
                  <a:pt x="20691" y="4841"/>
                  <a:pt x="20681" y="4756"/>
                </a:cubicBezTo>
                <a:cubicBezTo>
                  <a:pt x="20650" y="4501"/>
                  <a:pt x="20624" y="4245"/>
                  <a:pt x="20625" y="4187"/>
                </a:cubicBezTo>
                <a:cubicBezTo>
                  <a:pt x="20625" y="4128"/>
                  <a:pt x="20482" y="3992"/>
                  <a:pt x="20305" y="3883"/>
                </a:cubicBezTo>
                <a:cubicBezTo>
                  <a:pt x="20207" y="3821"/>
                  <a:pt x="20075" y="3723"/>
                  <a:pt x="19945" y="3632"/>
                </a:cubicBezTo>
                <a:cubicBezTo>
                  <a:pt x="19881" y="3590"/>
                  <a:pt x="19831" y="3553"/>
                  <a:pt x="19772" y="3511"/>
                </a:cubicBezTo>
                <a:cubicBezTo>
                  <a:pt x="19735" y="3484"/>
                  <a:pt x="19690" y="3456"/>
                  <a:pt x="19659" y="3432"/>
                </a:cubicBezTo>
                <a:lnTo>
                  <a:pt x="19612" y="3396"/>
                </a:lnTo>
                <a:lnTo>
                  <a:pt x="19331" y="3181"/>
                </a:lnTo>
                <a:lnTo>
                  <a:pt x="19331" y="2523"/>
                </a:lnTo>
                <a:cubicBezTo>
                  <a:pt x="19331" y="2088"/>
                  <a:pt x="19299" y="1833"/>
                  <a:pt x="19235" y="1771"/>
                </a:cubicBezTo>
                <a:cubicBezTo>
                  <a:pt x="19172" y="1709"/>
                  <a:pt x="18848" y="1498"/>
                  <a:pt x="18499" y="1280"/>
                </a:cubicBezTo>
                <a:cubicBezTo>
                  <a:pt x="18468" y="1263"/>
                  <a:pt x="18373" y="1201"/>
                  <a:pt x="18365" y="1201"/>
                </a:cubicBezTo>
                <a:cubicBezTo>
                  <a:pt x="18334" y="1201"/>
                  <a:pt x="18274" y="1165"/>
                  <a:pt x="18229" y="1122"/>
                </a:cubicBezTo>
                <a:cubicBezTo>
                  <a:pt x="18216" y="1109"/>
                  <a:pt x="18173" y="1084"/>
                  <a:pt x="18148" y="1066"/>
                </a:cubicBezTo>
                <a:cubicBezTo>
                  <a:pt x="18046" y="1005"/>
                  <a:pt x="17924" y="925"/>
                  <a:pt x="17846" y="882"/>
                </a:cubicBezTo>
                <a:cubicBezTo>
                  <a:pt x="17839" y="878"/>
                  <a:pt x="17833" y="875"/>
                  <a:pt x="17825" y="871"/>
                </a:cubicBezTo>
                <a:cubicBezTo>
                  <a:pt x="17820" y="868"/>
                  <a:pt x="17817" y="867"/>
                  <a:pt x="17813" y="864"/>
                </a:cubicBezTo>
                <a:cubicBezTo>
                  <a:pt x="17422" y="651"/>
                  <a:pt x="17133" y="541"/>
                  <a:pt x="16626" y="410"/>
                </a:cubicBezTo>
                <a:cubicBezTo>
                  <a:pt x="15988" y="245"/>
                  <a:pt x="15641" y="256"/>
                  <a:pt x="15163" y="459"/>
                </a:cubicBezTo>
                <a:cubicBezTo>
                  <a:pt x="14971" y="541"/>
                  <a:pt x="14835" y="582"/>
                  <a:pt x="14642" y="607"/>
                </a:cubicBezTo>
                <a:cubicBezTo>
                  <a:pt x="14635" y="608"/>
                  <a:pt x="14608" y="620"/>
                  <a:pt x="14603" y="621"/>
                </a:cubicBezTo>
                <a:cubicBezTo>
                  <a:pt x="14582" y="624"/>
                  <a:pt x="14501" y="622"/>
                  <a:pt x="14467" y="624"/>
                </a:cubicBezTo>
                <a:cubicBezTo>
                  <a:pt x="14332" y="633"/>
                  <a:pt x="14176" y="639"/>
                  <a:pt x="13956" y="643"/>
                </a:cubicBezTo>
                <a:cubicBezTo>
                  <a:pt x="13512" y="650"/>
                  <a:pt x="13022" y="682"/>
                  <a:pt x="12865" y="714"/>
                </a:cubicBezTo>
                <a:cubicBezTo>
                  <a:pt x="12807" y="726"/>
                  <a:pt x="12763" y="729"/>
                  <a:pt x="12720" y="732"/>
                </a:cubicBezTo>
                <a:cubicBezTo>
                  <a:pt x="12718" y="733"/>
                  <a:pt x="12716" y="733"/>
                  <a:pt x="12715" y="734"/>
                </a:cubicBezTo>
                <a:cubicBezTo>
                  <a:pt x="12599" y="806"/>
                  <a:pt x="12439" y="704"/>
                  <a:pt x="12413" y="537"/>
                </a:cubicBezTo>
                <a:cubicBezTo>
                  <a:pt x="12402" y="468"/>
                  <a:pt x="12348" y="429"/>
                  <a:pt x="12255" y="408"/>
                </a:cubicBezTo>
                <a:cubicBezTo>
                  <a:pt x="12235" y="412"/>
                  <a:pt x="11877" y="413"/>
                  <a:pt x="11747" y="417"/>
                </a:cubicBezTo>
                <a:cubicBezTo>
                  <a:pt x="11692" y="423"/>
                  <a:pt x="11650" y="426"/>
                  <a:pt x="11586" y="435"/>
                </a:cubicBezTo>
                <a:cubicBezTo>
                  <a:pt x="11331" y="471"/>
                  <a:pt x="11127" y="477"/>
                  <a:pt x="11081" y="450"/>
                </a:cubicBezTo>
                <a:cubicBezTo>
                  <a:pt x="11066" y="441"/>
                  <a:pt x="10953" y="438"/>
                  <a:pt x="10877" y="432"/>
                </a:cubicBezTo>
                <a:cubicBezTo>
                  <a:pt x="10733" y="433"/>
                  <a:pt x="10732" y="437"/>
                  <a:pt x="10578" y="437"/>
                </a:cubicBezTo>
                <a:cubicBezTo>
                  <a:pt x="9712" y="441"/>
                  <a:pt x="8963" y="467"/>
                  <a:pt x="8911" y="494"/>
                </a:cubicBezTo>
                <a:cubicBezTo>
                  <a:pt x="8812" y="546"/>
                  <a:pt x="8444" y="476"/>
                  <a:pt x="8190" y="373"/>
                </a:cubicBezTo>
                <a:cubicBezTo>
                  <a:pt x="8147" y="355"/>
                  <a:pt x="8099" y="338"/>
                  <a:pt x="8064" y="318"/>
                </a:cubicBezTo>
                <a:cubicBezTo>
                  <a:pt x="7970" y="264"/>
                  <a:pt x="7703" y="168"/>
                  <a:pt x="7470" y="103"/>
                </a:cubicBezTo>
                <a:lnTo>
                  <a:pt x="7095" y="0"/>
                </a:lnTo>
                <a:close/>
                <a:moveTo>
                  <a:pt x="9653" y="8484"/>
                </a:moveTo>
                <a:cubicBezTo>
                  <a:pt x="9683" y="8492"/>
                  <a:pt x="9692" y="8524"/>
                  <a:pt x="9684" y="8568"/>
                </a:cubicBezTo>
                <a:cubicBezTo>
                  <a:pt x="9687" y="8578"/>
                  <a:pt x="9695" y="8582"/>
                  <a:pt x="9695" y="8594"/>
                </a:cubicBezTo>
                <a:cubicBezTo>
                  <a:pt x="9695" y="8632"/>
                  <a:pt x="9738" y="8698"/>
                  <a:pt x="9791" y="8740"/>
                </a:cubicBezTo>
                <a:cubicBezTo>
                  <a:pt x="9837" y="8778"/>
                  <a:pt x="9871" y="8855"/>
                  <a:pt x="9880" y="8922"/>
                </a:cubicBezTo>
                <a:cubicBezTo>
                  <a:pt x="9887" y="8939"/>
                  <a:pt x="9899" y="8959"/>
                  <a:pt x="9899" y="8973"/>
                </a:cubicBezTo>
                <a:cubicBezTo>
                  <a:pt x="9899" y="8999"/>
                  <a:pt x="9909" y="9038"/>
                  <a:pt x="9925" y="9079"/>
                </a:cubicBezTo>
                <a:cubicBezTo>
                  <a:pt x="9926" y="9082"/>
                  <a:pt x="9928" y="9084"/>
                  <a:pt x="9930" y="9087"/>
                </a:cubicBezTo>
                <a:cubicBezTo>
                  <a:pt x="9936" y="9103"/>
                  <a:pt x="9945" y="9117"/>
                  <a:pt x="9952" y="9132"/>
                </a:cubicBezTo>
                <a:cubicBezTo>
                  <a:pt x="9963" y="9153"/>
                  <a:pt x="9974" y="9176"/>
                  <a:pt x="9987" y="9191"/>
                </a:cubicBezTo>
                <a:cubicBezTo>
                  <a:pt x="10013" y="9219"/>
                  <a:pt x="10027" y="9255"/>
                  <a:pt x="10037" y="9299"/>
                </a:cubicBezTo>
                <a:cubicBezTo>
                  <a:pt x="10038" y="9304"/>
                  <a:pt x="10038" y="9310"/>
                  <a:pt x="10040" y="9315"/>
                </a:cubicBezTo>
                <a:cubicBezTo>
                  <a:pt x="10065" y="9399"/>
                  <a:pt x="10056" y="9497"/>
                  <a:pt x="10019" y="9684"/>
                </a:cubicBezTo>
                <a:cubicBezTo>
                  <a:pt x="10011" y="9726"/>
                  <a:pt x="10005" y="9746"/>
                  <a:pt x="9997" y="9786"/>
                </a:cubicBezTo>
                <a:cubicBezTo>
                  <a:pt x="9993" y="9810"/>
                  <a:pt x="9995" y="9813"/>
                  <a:pt x="9990" y="9839"/>
                </a:cubicBezTo>
                <a:cubicBezTo>
                  <a:pt x="9985" y="9868"/>
                  <a:pt x="9977" y="9893"/>
                  <a:pt x="9971" y="9923"/>
                </a:cubicBezTo>
                <a:cubicBezTo>
                  <a:pt x="9970" y="9930"/>
                  <a:pt x="9969" y="9937"/>
                  <a:pt x="9968" y="9944"/>
                </a:cubicBezTo>
                <a:cubicBezTo>
                  <a:pt x="9934" y="10145"/>
                  <a:pt x="9887" y="10351"/>
                  <a:pt x="9842" y="10521"/>
                </a:cubicBezTo>
                <a:cubicBezTo>
                  <a:pt x="9828" y="10575"/>
                  <a:pt x="9813" y="10667"/>
                  <a:pt x="9802" y="10706"/>
                </a:cubicBezTo>
                <a:cubicBezTo>
                  <a:pt x="9750" y="10887"/>
                  <a:pt x="9683" y="11046"/>
                  <a:pt x="9653" y="11061"/>
                </a:cubicBezTo>
                <a:cubicBezTo>
                  <a:pt x="9590" y="11093"/>
                  <a:pt x="9476" y="11030"/>
                  <a:pt x="9369" y="10929"/>
                </a:cubicBezTo>
                <a:cubicBezTo>
                  <a:pt x="9259" y="10858"/>
                  <a:pt x="9186" y="10756"/>
                  <a:pt x="9147" y="10611"/>
                </a:cubicBezTo>
                <a:cubicBezTo>
                  <a:pt x="9144" y="10603"/>
                  <a:pt x="9138" y="10596"/>
                  <a:pt x="9136" y="10588"/>
                </a:cubicBezTo>
                <a:cubicBezTo>
                  <a:pt x="9119" y="10535"/>
                  <a:pt x="9108" y="10479"/>
                  <a:pt x="9102" y="10415"/>
                </a:cubicBezTo>
                <a:cubicBezTo>
                  <a:pt x="9095" y="10361"/>
                  <a:pt x="9097" y="10291"/>
                  <a:pt x="9101" y="10217"/>
                </a:cubicBezTo>
                <a:cubicBezTo>
                  <a:pt x="9105" y="10137"/>
                  <a:pt x="9136" y="9974"/>
                  <a:pt x="9153" y="9858"/>
                </a:cubicBezTo>
                <a:cubicBezTo>
                  <a:pt x="9170" y="9748"/>
                  <a:pt x="9174" y="9677"/>
                  <a:pt x="9201" y="9527"/>
                </a:cubicBezTo>
                <a:cubicBezTo>
                  <a:pt x="9220" y="9425"/>
                  <a:pt x="9240" y="9338"/>
                  <a:pt x="9260" y="9248"/>
                </a:cubicBezTo>
                <a:cubicBezTo>
                  <a:pt x="9263" y="9233"/>
                  <a:pt x="9264" y="9231"/>
                  <a:pt x="9267" y="9217"/>
                </a:cubicBezTo>
                <a:cubicBezTo>
                  <a:pt x="9269" y="9208"/>
                  <a:pt x="9270" y="9203"/>
                  <a:pt x="9272" y="9195"/>
                </a:cubicBezTo>
                <a:cubicBezTo>
                  <a:pt x="9280" y="9157"/>
                  <a:pt x="9289" y="9115"/>
                  <a:pt x="9297" y="9078"/>
                </a:cubicBezTo>
                <a:cubicBezTo>
                  <a:pt x="9330" y="8937"/>
                  <a:pt x="9351" y="8882"/>
                  <a:pt x="9377" y="8794"/>
                </a:cubicBezTo>
                <a:cubicBezTo>
                  <a:pt x="9379" y="8787"/>
                  <a:pt x="9381" y="8779"/>
                  <a:pt x="9383" y="8773"/>
                </a:cubicBezTo>
                <a:cubicBezTo>
                  <a:pt x="9399" y="8722"/>
                  <a:pt x="9421" y="8616"/>
                  <a:pt x="9431" y="8601"/>
                </a:cubicBezTo>
                <a:cubicBezTo>
                  <a:pt x="9460" y="8557"/>
                  <a:pt x="9500" y="8533"/>
                  <a:pt x="9540" y="8519"/>
                </a:cubicBezTo>
                <a:cubicBezTo>
                  <a:pt x="9583" y="8492"/>
                  <a:pt x="9626" y="8477"/>
                  <a:pt x="9653" y="8484"/>
                </a:cubicBezTo>
                <a:close/>
                <a:moveTo>
                  <a:pt x="16567" y="11900"/>
                </a:moveTo>
                <a:lnTo>
                  <a:pt x="17265" y="12659"/>
                </a:lnTo>
                <a:lnTo>
                  <a:pt x="17872" y="13322"/>
                </a:lnTo>
                <a:lnTo>
                  <a:pt x="17905" y="13357"/>
                </a:lnTo>
                <a:lnTo>
                  <a:pt x="17905" y="13359"/>
                </a:lnTo>
                <a:lnTo>
                  <a:pt x="17963" y="13419"/>
                </a:lnTo>
                <a:lnTo>
                  <a:pt x="17915" y="14071"/>
                </a:lnTo>
                <a:cubicBezTo>
                  <a:pt x="17889" y="14429"/>
                  <a:pt x="17831" y="14946"/>
                  <a:pt x="17787" y="15220"/>
                </a:cubicBezTo>
                <a:cubicBezTo>
                  <a:pt x="17743" y="15493"/>
                  <a:pt x="17678" y="15742"/>
                  <a:pt x="17642" y="15772"/>
                </a:cubicBezTo>
                <a:cubicBezTo>
                  <a:pt x="17550" y="15848"/>
                  <a:pt x="17280" y="15473"/>
                  <a:pt x="17212" y="15182"/>
                </a:cubicBezTo>
                <a:cubicBezTo>
                  <a:pt x="17183" y="15079"/>
                  <a:pt x="17093" y="14946"/>
                  <a:pt x="16979" y="14806"/>
                </a:cubicBezTo>
                <a:cubicBezTo>
                  <a:pt x="16855" y="14681"/>
                  <a:pt x="16670" y="14523"/>
                  <a:pt x="16362" y="14275"/>
                </a:cubicBezTo>
                <a:cubicBezTo>
                  <a:pt x="16212" y="14153"/>
                  <a:pt x="16117" y="14069"/>
                  <a:pt x="16013" y="13979"/>
                </a:cubicBezTo>
                <a:cubicBezTo>
                  <a:pt x="15746" y="13799"/>
                  <a:pt x="15611" y="13663"/>
                  <a:pt x="15593" y="13505"/>
                </a:cubicBezTo>
                <a:cubicBezTo>
                  <a:pt x="15538" y="13355"/>
                  <a:pt x="15585" y="13214"/>
                  <a:pt x="15695" y="12985"/>
                </a:cubicBezTo>
                <a:cubicBezTo>
                  <a:pt x="15760" y="12849"/>
                  <a:pt x="15873" y="12602"/>
                  <a:pt x="15944" y="12439"/>
                </a:cubicBezTo>
                <a:cubicBezTo>
                  <a:pt x="16033" y="12234"/>
                  <a:pt x="16150" y="12106"/>
                  <a:pt x="16321" y="12021"/>
                </a:cubicBezTo>
                <a:lnTo>
                  <a:pt x="16567" y="11900"/>
                </a:lnTo>
                <a:close/>
                <a:moveTo>
                  <a:pt x="11330" y="11937"/>
                </a:moveTo>
                <a:cubicBezTo>
                  <a:pt x="11425" y="11890"/>
                  <a:pt x="11865" y="12486"/>
                  <a:pt x="11983" y="12820"/>
                </a:cubicBezTo>
                <a:cubicBezTo>
                  <a:pt x="12028" y="12945"/>
                  <a:pt x="12059" y="13200"/>
                  <a:pt x="12055" y="13388"/>
                </a:cubicBezTo>
                <a:cubicBezTo>
                  <a:pt x="12049" y="13694"/>
                  <a:pt x="12024" y="13748"/>
                  <a:pt x="11797" y="13901"/>
                </a:cubicBezTo>
                <a:cubicBezTo>
                  <a:pt x="11532" y="14080"/>
                  <a:pt x="11456" y="14103"/>
                  <a:pt x="11396" y="14024"/>
                </a:cubicBezTo>
                <a:cubicBezTo>
                  <a:pt x="11312" y="13915"/>
                  <a:pt x="11251" y="11977"/>
                  <a:pt x="11330" y="11937"/>
                </a:cubicBezTo>
                <a:close/>
                <a:moveTo>
                  <a:pt x="3740" y="13060"/>
                </a:moveTo>
                <a:cubicBezTo>
                  <a:pt x="3793" y="13058"/>
                  <a:pt x="3840" y="13146"/>
                  <a:pt x="3840" y="13274"/>
                </a:cubicBezTo>
                <a:cubicBezTo>
                  <a:pt x="3840" y="13316"/>
                  <a:pt x="3852" y="13350"/>
                  <a:pt x="3864" y="13382"/>
                </a:cubicBezTo>
                <a:cubicBezTo>
                  <a:pt x="3915" y="13449"/>
                  <a:pt x="3981" y="13515"/>
                  <a:pt x="4027" y="13543"/>
                </a:cubicBezTo>
                <a:cubicBezTo>
                  <a:pt x="4108" y="13592"/>
                  <a:pt x="4113" y="13684"/>
                  <a:pt x="4053" y="13978"/>
                </a:cubicBezTo>
                <a:cubicBezTo>
                  <a:pt x="4011" y="14182"/>
                  <a:pt x="3976" y="14579"/>
                  <a:pt x="3976" y="14859"/>
                </a:cubicBezTo>
                <a:cubicBezTo>
                  <a:pt x="3976" y="15138"/>
                  <a:pt x="3945" y="15383"/>
                  <a:pt x="3909" y="15401"/>
                </a:cubicBezTo>
                <a:cubicBezTo>
                  <a:pt x="3894" y="15408"/>
                  <a:pt x="3847" y="15387"/>
                  <a:pt x="3789" y="15355"/>
                </a:cubicBezTo>
                <a:cubicBezTo>
                  <a:pt x="3759" y="15339"/>
                  <a:pt x="3725" y="15318"/>
                  <a:pt x="3687" y="15295"/>
                </a:cubicBezTo>
                <a:cubicBezTo>
                  <a:pt x="3410" y="15120"/>
                  <a:pt x="2978" y="14782"/>
                  <a:pt x="2978" y="14712"/>
                </a:cubicBezTo>
                <a:cubicBezTo>
                  <a:pt x="2978" y="14675"/>
                  <a:pt x="3059" y="14600"/>
                  <a:pt x="3160" y="14547"/>
                </a:cubicBezTo>
                <a:cubicBezTo>
                  <a:pt x="3346" y="14448"/>
                  <a:pt x="3455" y="14180"/>
                  <a:pt x="3559" y="13558"/>
                </a:cubicBezTo>
                <a:cubicBezTo>
                  <a:pt x="3581" y="13425"/>
                  <a:pt x="3608" y="13338"/>
                  <a:pt x="3639" y="13287"/>
                </a:cubicBezTo>
                <a:cubicBezTo>
                  <a:pt x="3654" y="13229"/>
                  <a:pt x="3679" y="13104"/>
                  <a:pt x="3687" y="13094"/>
                </a:cubicBezTo>
                <a:cubicBezTo>
                  <a:pt x="3704" y="13071"/>
                  <a:pt x="3722" y="13061"/>
                  <a:pt x="3740" y="13060"/>
                </a:cubicBezTo>
                <a:close/>
                <a:moveTo>
                  <a:pt x="10543" y="13068"/>
                </a:moveTo>
                <a:cubicBezTo>
                  <a:pt x="10598" y="13059"/>
                  <a:pt x="10629" y="13300"/>
                  <a:pt x="10655" y="13764"/>
                </a:cubicBezTo>
                <a:cubicBezTo>
                  <a:pt x="10691" y="14417"/>
                  <a:pt x="10685" y="14457"/>
                  <a:pt x="10521" y="14582"/>
                </a:cubicBezTo>
                <a:cubicBezTo>
                  <a:pt x="10425" y="14654"/>
                  <a:pt x="10348" y="14746"/>
                  <a:pt x="10348" y="14787"/>
                </a:cubicBezTo>
                <a:cubicBezTo>
                  <a:pt x="10348" y="14891"/>
                  <a:pt x="10141" y="15021"/>
                  <a:pt x="10088" y="14950"/>
                </a:cubicBezTo>
                <a:cubicBezTo>
                  <a:pt x="10064" y="14919"/>
                  <a:pt x="10094" y="14675"/>
                  <a:pt x="10155" y="14406"/>
                </a:cubicBezTo>
                <a:cubicBezTo>
                  <a:pt x="10358" y="13506"/>
                  <a:pt x="10471" y="13080"/>
                  <a:pt x="10543" y="13068"/>
                </a:cubicBezTo>
                <a:close/>
                <a:moveTo>
                  <a:pt x="10073" y="15344"/>
                </a:moveTo>
                <a:cubicBezTo>
                  <a:pt x="10103" y="15344"/>
                  <a:pt x="10187" y="15486"/>
                  <a:pt x="10260" y="15661"/>
                </a:cubicBezTo>
                <a:cubicBezTo>
                  <a:pt x="10333" y="15835"/>
                  <a:pt x="10518" y="16098"/>
                  <a:pt x="10669" y="16245"/>
                </a:cubicBezTo>
                <a:lnTo>
                  <a:pt x="10944" y="16513"/>
                </a:lnTo>
                <a:lnTo>
                  <a:pt x="10645" y="16819"/>
                </a:lnTo>
                <a:cubicBezTo>
                  <a:pt x="10481" y="16986"/>
                  <a:pt x="10348" y="17158"/>
                  <a:pt x="10348" y="17199"/>
                </a:cubicBezTo>
                <a:cubicBezTo>
                  <a:pt x="10348" y="17240"/>
                  <a:pt x="10305" y="17309"/>
                  <a:pt x="10252" y="17352"/>
                </a:cubicBezTo>
                <a:cubicBezTo>
                  <a:pt x="10200" y="17394"/>
                  <a:pt x="10157" y="17473"/>
                  <a:pt x="10156" y="17529"/>
                </a:cubicBezTo>
                <a:cubicBezTo>
                  <a:pt x="10155" y="17733"/>
                  <a:pt x="9975" y="17670"/>
                  <a:pt x="9787" y="17398"/>
                </a:cubicBezTo>
                <a:cubicBezTo>
                  <a:pt x="9596" y="17122"/>
                  <a:pt x="9595" y="17114"/>
                  <a:pt x="9696" y="16573"/>
                </a:cubicBezTo>
                <a:cubicBezTo>
                  <a:pt x="9817" y="15929"/>
                  <a:pt x="9997" y="15344"/>
                  <a:pt x="10073" y="15344"/>
                </a:cubicBezTo>
                <a:close/>
              </a:path>
            </a:pathLst>
          </a:custGeom>
          <a:ln w="12700">
            <a:miter lim="400000"/>
          </a:ln>
          <a:effectLst>
            <a:outerShdw sx="100000" sy="100000" kx="0" ky="0" algn="b" rotWithShape="0" blurRad="63500" dist="38100" dir="1234610">
              <a:srgbClr val="000000">
                <a:alpha val="46602"/>
              </a:srgbClr>
            </a:outerShdw>
          </a:effectLst>
        </p:spPr>
      </p:pic>
      <p:sp>
        <p:nvSpPr>
          <p:cNvPr id="209" name="A Biblical Examination of"/>
          <p:cNvSpPr txBox="1"/>
          <p:nvPr/>
        </p:nvSpPr>
        <p:spPr>
          <a:xfrm>
            <a:off x="3020435" y="234235"/>
            <a:ext cx="6963930" cy="8542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5600"/>
            </a:lvl1pPr>
          </a:lstStyle>
          <a:p>
            <a:pPr/>
            <a:r>
              <a:t>A Biblical Examination of</a:t>
            </a:r>
          </a:p>
        </p:txBody>
      </p:sp>
      <p:pic>
        <p:nvPicPr>
          <p:cNvPr id="210" name="Image" descr="Image"/>
          <p:cNvPicPr>
            <a:picLocks noChangeAspect="1"/>
          </p:cNvPicPr>
          <p:nvPr/>
        </p:nvPicPr>
        <p:blipFill>
          <a:blip r:embed="rId3">
            <a:extLst/>
          </a:blip>
          <a:stretch>
            <a:fillRect/>
          </a:stretch>
        </p:blipFill>
        <p:spPr>
          <a:xfrm>
            <a:off x="1428815" y="963682"/>
            <a:ext cx="10147170" cy="1475682"/>
          </a:xfrm>
          <a:prstGeom prst="rect">
            <a:avLst/>
          </a:prstGeom>
          <a:ln w="12700">
            <a:miter lim="400000"/>
          </a:ln>
          <a:effectLst>
            <a:outerShdw sx="100000" sy="100000" kx="0" ky="0" algn="b" rotWithShape="0" blurRad="63500" dist="38100" dir="1234610">
              <a:srgbClr val="000000">
                <a:alpha val="46602"/>
              </a:srgbClr>
            </a:outerShdw>
          </a:effectLst>
        </p:spPr>
      </p:pic>
      <p:pic>
        <p:nvPicPr>
          <p:cNvPr id="211" name="Image" descr="Image"/>
          <p:cNvPicPr>
            <a:picLocks noChangeAspect="1"/>
          </p:cNvPicPr>
          <p:nvPr/>
        </p:nvPicPr>
        <p:blipFill>
          <a:blip r:embed="rId4">
            <a:extLst/>
          </a:blip>
          <a:stretch>
            <a:fillRect/>
          </a:stretch>
        </p:blipFill>
        <p:spPr>
          <a:xfrm>
            <a:off x="5127197" y="3299982"/>
            <a:ext cx="1000206" cy="6228552"/>
          </a:xfrm>
          <a:prstGeom prst="rect">
            <a:avLst/>
          </a:prstGeom>
          <a:ln w="12700">
            <a:miter lim="400000"/>
          </a:ln>
          <a:effectLst>
            <a:outerShdw sx="100000" sy="100000" kx="0" ky="0" algn="b" rotWithShape="0" blurRad="152400" dist="38100" dir="3300000">
              <a:srgbClr val="000000">
                <a:alpha val="47696"/>
              </a:srgbClr>
            </a:outerShdw>
          </a:effectLst>
        </p:spPr>
      </p:pic>
      <p:sp>
        <p:nvSpPr>
          <p:cNvPr id="212" name="otal Inability…"/>
          <p:cNvSpPr txBox="1"/>
          <p:nvPr/>
        </p:nvSpPr>
        <p:spPr>
          <a:xfrm>
            <a:off x="5866712" y="3838935"/>
            <a:ext cx="7495852" cy="5870519"/>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27093" tIns="27093" rIns="27093" bIns="27093">
            <a:spAutoFit/>
          </a:bodyPr>
          <a:lstStyle/>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otal Inability</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nconditional Election</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imited Atonement</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rresistible Grace</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erseverance of The Saints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2">
                                            <p:bg/>
                                          </p:spTgt>
                                        </p:tgtEl>
                                        <p:attrNameLst>
                                          <p:attrName>style.visibility</p:attrName>
                                        </p:attrNameLst>
                                      </p:cBhvr>
                                      <p:to>
                                        <p:strVal val="visible"/>
                                      </p:to>
                                    </p:set>
                                    <p:animEffect filter="wipe(left)" transition="in">
                                      <p:cBhvr>
                                        <p:cTn id="7" dur="1500"/>
                                        <p:tgtEl>
                                          <p:spTgt spid="21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12">
                                            <p:txEl>
                                              <p:pRg st="0" end="0"/>
                                            </p:txEl>
                                          </p:spTgt>
                                        </p:tgtEl>
                                        <p:attrNameLst>
                                          <p:attrName>style.visibility</p:attrName>
                                        </p:attrNameLst>
                                      </p:cBhvr>
                                      <p:to>
                                        <p:strVal val="visible"/>
                                      </p:to>
                                    </p:set>
                                    <p:animEffect filter="wipe(left)" transition="in">
                                      <p:cBhvr>
                                        <p:cTn id="10" dur="1500"/>
                                        <p:tgtEl>
                                          <p:spTgt spid="2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12">
                                            <p:txEl>
                                              <p:pRg st="1" end="1"/>
                                            </p:txEl>
                                          </p:spTgt>
                                        </p:tgtEl>
                                        <p:attrNameLst>
                                          <p:attrName>style.visibility</p:attrName>
                                        </p:attrNameLst>
                                      </p:cBhvr>
                                      <p:to>
                                        <p:strVal val="visible"/>
                                      </p:to>
                                    </p:set>
                                    <p:animEffect filter="wipe(left)" transition="in">
                                      <p:cBhvr>
                                        <p:cTn id="15" dur="1500"/>
                                        <p:tgtEl>
                                          <p:spTgt spid="2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12">
                                            <p:txEl>
                                              <p:pRg st="2" end="2"/>
                                            </p:txEl>
                                          </p:spTgt>
                                        </p:tgtEl>
                                        <p:attrNameLst>
                                          <p:attrName>style.visibility</p:attrName>
                                        </p:attrNameLst>
                                      </p:cBhvr>
                                      <p:to>
                                        <p:strVal val="visible"/>
                                      </p:to>
                                    </p:set>
                                    <p:animEffect filter="wipe(left)" transition="in">
                                      <p:cBhvr>
                                        <p:cTn id="20" dur="1500"/>
                                        <p:tgtEl>
                                          <p:spTgt spid="2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12">
                                            <p:txEl>
                                              <p:pRg st="3" end="3"/>
                                            </p:txEl>
                                          </p:spTgt>
                                        </p:tgtEl>
                                        <p:attrNameLst>
                                          <p:attrName>style.visibility</p:attrName>
                                        </p:attrNameLst>
                                      </p:cBhvr>
                                      <p:to>
                                        <p:strVal val="visible"/>
                                      </p:to>
                                    </p:set>
                                    <p:animEffect filter="wipe(left)" transition="in">
                                      <p:cBhvr>
                                        <p:cTn id="25" dur="1500"/>
                                        <p:tgtEl>
                                          <p:spTgt spid="2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12">
                                            <p:txEl>
                                              <p:pRg st="4" end="4"/>
                                            </p:txEl>
                                          </p:spTgt>
                                        </p:tgtEl>
                                        <p:attrNameLst>
                                          <p:attrName>style.visibility</p:attrName>
                                        </p:attrNameLst>
                                      </p:cBhvr>
                                      <p:to>
                                        <p:strVal val="visible"/>
                                      </p:to>
                                    </p:set>
                                    <p:animEffect filter="wipe(left)" transition="in">
                                      <p:cBhvr>
                                        <p:cTn id="30" dur="1500"/>
                                        <p:tgtEl>
                                          <p:spTgt spid="21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77"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80" name="Image"/>
          <p:cNvGrpSpPr/>
          <p:nvPr/>
        </p:nvGrpSpPr>
        <p:grpSpPr>
          <a:xfrm>
            <a:off x="113113" y="1057258"/>
            <a:ext cx="5326039" cy="8490055"/>
            <a:chOff x="0" y="0"/>
            <a:chExt cx="5326037" cy="8490054"/>
          </a:xfrm>
        </p:grpSpPr>
        <p:pic>
          <p:nvPicPr>
            <p:cNvPr id="279" name="Image" descr="Image"/>
            <p:cNvPicPr>
              <a:picLocks noChangeAspect="1"/>
            </p:cNvPicPr>
            <p:nvPr/>
          </p:nvPicPr>
          <p:blipFill>
            <a:blip r:embed="rId3">
              <a:extLst/>
            </a:blip>
            <a:srcRect l="13192" t="0" r="7679" b="0"/>
            <a:stretch>
              <a:fillRect/>
            </a:stretch>
          </p:blipFill>
          <p:spPr>
            <a:xfrm>
              <a:off x="101600" y="101600"/>
              <a:ext cx="5122838" cy="8286856"/>
            </a:xfrm>
            <a:prstGeom prst="rect">
              <a:avLst/>
            </a:prstGeom>
            <a:ln>
              <a:noFill/>
            </a:ln>
            <a:effectLst/>
          </p:spPr>
        </p:pic>
        <p:pic>
          <p:nvPicPr>
            <p:cNvPr id="278" name="Image" descr="Image"/>
            <p:cNvPicPr>
              <a:picLocks noChangeAspect="0"/>
            </p:cNvPicPr>
            <p:nvPr/>
          </p:nvPicPr>
          <p:blipFill>
            <a:blip r:embed="rId4">
              <a:extLst/>
            </a:blip>
            <a:stretch>
              <a:fillRect/>
            </a:stretch>
          </p:blipFill>
          <p:spPr>
            <a:xfrm>
              <a:off x="-1" y="0"/>
              <a:ext cx="5326039" cy="8490055"/>
            </a:xfrm>
            <a:prstGeom prst="rect">
              <a:avLst/>
            </a:prstGeom>
            <a:effectLst/>
          </p:spPr>
        </p:pic>
      </p:grpSp>
      <p:sp>
        <p:nvSpPr>
          <p:cNvPr id="281" name="He was exiled from Geneva in 1538 but was persuaded to return in 1541.…"/>
          <p:cNvSpPr txBox="1"/>
          <p:nvPr/>
        </p:nvSpPr>
        <p:spPr>
          <a:xfrm>
            <a:off x="5475375" y="2973350"/>
            <a:ext cx="7336228"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5"/>
              </a:buBlip>
              <a:defRPr sz="3400">
                <a:latin typeface="Century Gothic"/>
                <a:ea typeface="Century Gothic"/>
                <a:cs typeface="Century Gothic"/>
                <a:sym typeface="Century Gothic"/>
              </a:defRPr>
            </a:pPr>
            <a:r>
              <a:t>He was exiled from Geneva in 1538 but was persuaded to return in 1541.</a:t>
            </a:r>
          </a:p>
          <a:p>
            <a:pPr marL="685800" indent="-685800" algn="l">
              <a:spcBef>
                <a:spcPts val="1300"/>
              </a:spcBef>
              <a:buSzPct val="80000"/>
              <a:buBlip>
                <a:blip r:embed="rId5"/>
              </a:buBlip>
              <a:defRPr sz="3400">
                <a:latin typeface="Century Gothic"/>
                <a:ea typeface="Century Gothic"/>
                <a:cs typeface="Century Gothic"/>
                <a:sym typeface="Century Gothic"/>
              </a:defRPr>
            </a:pPr>
            <a:r>
              <a:t>He organized a theocratic form of government for the control of both the social and religious life of its citizens.</a:t>
            </a:r>
          </a:p>
          <a:p>
            <a:pPr marL="685800" indent="-685800" algn="l">
              <a:spcBef>
                <a:spcPts val="1300"/>
              </a:spcBef>
              <a:buSzPct val="80000"/>
              <a:buBlip>
                <a:blip r:embed="rId5"/>
              </a:buBlip>
              <a:defRPr sz="3400">
                <a:latin typeface="Century Gothic"/>
                <a:ea typeface="Century Gothic"/>
                <a:cs typeface="Century Gothic"/>
                <a:sym typeface="Century Gothic"/>
              </a:defRPr>
            </a:pPr>
            <a:r>
              <a:t>His second Geneva Catechism (1542) became the standard of doctrines for most of the Reformed churches in Europe.</a:t>
            </a:r>
          </a:p>
        </p:txBody>
      </p:sp>
      <p:pic>
        <p:nvPicPr>
          <p:cNvPr id="282" name="TextBox 6" descr="TextBox 6"/>
          <p:cNvPicPr>
            <a:picLocks noChangeAspect="0"/>
          </p:cNvPicPr>
          <p:nvPr/>
        </p:nvPicPr>
        <p:blipFill>
          <a:blip r:embed="rId6">
            <a:extLst/>
          </a:blip>
          <a:stretch>
            <a:fillRect/>
          </a:stretch>
        </p:blipFill>
        <p:spPr>
          <a:xfrm>
            <a:off x="5648429" y="1206541"/>
            <a:ext cx="7361629" cy="1605264"/>
          </a:xfrm>
          <a:prstGeom prst="rect">
            <a:avLst/>
          </a:prstGeom>
          <a:effectLst>
            <a:outerShdw sx="100000" sy="100000" kx="0" ky="0" algn="b" rotWithShape="0" blurRad="63500" dist="38100" dir="1234610">
              <a:srgbClr val="000000">
                <a:alpha val="46602"/>
              </a:srgbClr>
            </a:outerShdw>
          </a:effectLst>
        </p:spPr>
      </p:pic>
      <p:sp>
        <p:nvSpPr>
          <p:cNvPr id="283" name="Born: July 10, 1509, Noyon, France /…"/>
          <p:cNvSpPr/>
          <p:nvPr/>
        </p:nvSpPr>
        <p:spPr>
          <a:xfrm>
            <a:off x="216925" y="8287190"/>
            <a:ext cx="5059474" cy="1043486"/>
          </a:xfrm>
          <a:prstGeom prst="rect">
            <a:avLst/>
          </a:prstGeom>
          <a:solidFill>
            <a:srgbClr val="FFFFFF"/>
          </a:solidFill>
          <a:ln w="38100">
            <a:solidFill>
              <a:srgbClr val="000000"/>
            </a:solidFill>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nchor="ctr"/>
          <a:lstStyle/>
          <a:p>
            <a:pPr algn="l" defTabSz="1300480">
              <a:defRPr i="1" sz="1900">
                <a:solidFill>
                  <a:srgbClr val="000000"/>
                </a:solidFill>
                <a:latin typeface="Century Gothic"/>
                <a:ea typeface="Century Gothic"/>
                <a:cs typeface="Century Gothic"/>
                <a:sym typeface="Century Gothic"/>
              </a:defRPr>
            </a:pPr>
            <a:r>
              <a:rPr b="1"/>
              <a:t>Born</a:t>
            </a:r>
            <a:r>
              <a:t>: July 10, 1509, Noyon, France / </a:t>
            </a:r>
          </a:p>
          <a:p>
            <a:pPr algn="l" defTabSz="1300480">
              <a:defRPr i="1" sz="1900">
                <a:solidFill>
                  <a:srgbClr val="000000"/>
                </a:solidFill>
                <a:latin typeface="Century Gothic"/>
                <a:ea typeface="Century Gothic"/>
                <a:cs typeface="Century Gothic"/>
                <a:sym typeface="Century Gothic"/>
              </a:defRPr>
            </a:pPr>
            <a:r>
              <a:rPr b="1"/>
              <a:t>Died</a:t>
            </a:r>
            <a:r>
              <a:t>: May 27, 1564, Geneva, Switzerland </a:t>
            </a:r>
          </a:p>
          <a:p>
            <a:pPr algn="l" defTabSz="1300480">
              <a:defRPr i="1" sz="1900">
                <a:solidFill>
                  <a:srgbClr val="000000"/>
                </a:solidFill>
                <a:latin typeface="Century Gothic"/>
                <a:ea typeface="Century Gothic"/>
                <a:cs typeface="Century Gothic"/>
                <a:sym typeface="Century Gothic"/>
              </a:defRPr>
            </a:pPr>
            <a:r>
              <a:rPr b="1"/>
              <a:t>Nationality</a:t>
            </a:r>
            <a:r>
              <a:t>: French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1">
                                            <p:bg/>
                                          </p:spTgt>
                                        </p:tgtEl>
                                        <p:attrNameLst>
                                          <p:attrName>style.visibility</p:attrName>
                                        </p:attrNameLst>
                                      </p:cBhvr>
                                      <p:to>
                                        <p:strVal val="visible"/>
                                      </p:to>
                                    </p:set>
                                    <p:animEffect filter="wipe(left)" transition="in">
                                      <p:cBhvr>
                                        <p:cTn id="7" dur="1500"/>
                                        <p:tgtEl>
                                          <p:spTgt spid="28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1">
                                            <p:txEl>
                                              <p:pRg st="0" end="0"/>
                                            </p:txEl>
                                          </p:spTgt>
                                        </p:tgtEl>
                                        <p:attrNameLst>
                                          <p:attrName>style.visibility</p:attrName>
                                        </p:attrNameLst>
                                      </p:cBhvr>
                                      <p:to>
                                        <p:strVal val="visible"/>
                                      </p:to>
                                    </p:set>
                                    <p:animEffect filter="wipe(left)" transition="in">
                                      <p:cBhvr>
                                        <p:cTn id="10" dur="1500"/>
                                        <p:tgtEl>
                                          <p:spTgt spid="2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1">
                                            <p:txEl>
                                              <p:pRg st="1" end="1"/>
                                            </p:txEl>
                                          </p:spTgt>
                                        </p:tgtEl>
                                        <p:attrNameLst>
                                          <p:attrName>style.visibility</p:attrName>
                                        </p:attrNameLst>
                                      </p:cBhvr>
                                      <p:to>
                                        <p:strVal val="visible"/>
                                      </p:to>
                                    </p:set>
                                    <p:animEffect filter="wipe(left)" transition="in">
                                      <p:cBhvr>
                                        <p:cTn id="15" dur="1500"/>
                                        <p:tgtEl>
                                          <p:spTgt spid="28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1">
                                            <p:txEl>
                                              <p:pRg st="2" end="2"/>
                                            </p:txEl>
                                          </p:spTgt>
                                        </p:tgtEl>
                                        <p:attrNameLst>
                                          <p:attrName>style.visibility</p:attrName>
                                        </p:attrNameLst>
                                      </p:cBhvr>
                                      <p:to>
                                        <p:strVal val="visible"/>
                                      </p:to>
                                    </p:set>
                                    <p:animEffect filter="wipe(left)" transition="in">
                                      <p:cBhvr>
                                        <p:cTn id="20" dur="1500"/>
                                        <p:tgtEl>
                                          <p:spTgt spid="28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8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89" name="Image"/>
          <p:cNvGrpSpPr/>
          <p:nvPr/>
        </p:nvGrpSpPr>
        <p:grpSpPr>
          <a:xfrm>
            <a:off x="113113" y="1057258"/>
            <a:ext cx="5326039" cy="8490055"/>
            <a:chOff x="0" y="0"/>
            <a:chExt cx="5326037" cy="8490054"/>
          </a:xfrm>
        </p:grpSpPr>
        <p:pic>
          <p:nvPicPr>
            <p:cNvPr id="288" name="Image" descr="Image"/>
            <p:cNvPicPr>
              <a:picLocks noChangeAspect="1"/>
            </p:cNvPicPr>
            <p:nvPr/>
          </p:nvPicPr>
          <p:blipFill>
            <a:blip r:embed="rId3">
              <a:extLst/>
            </a:blip>
            <a:srcRect l="13192" t="0" r="7679" b="0"/>
            <a:stretch>
              <a:fillRect/>
            </a:stretch>
          </p:blipFill>
          <p:spPr>
            <a:xfrm>
              <a:off x="101600" y="101600"/>
              <a:ext cx="5122838" cy="8286856"/>
            </a:xfrm>
            <a:prstGeom prst="rect">
              <a:avLst/>
            </a:prstGeom>
            <a:ln>
              <a:noFill/>
            </a:ln>
            <a:effectLst/>
          </p:spPr>
        </p:pic>
        <p:pic>
          <p:nvPicPr>
            <p:cNvPr id="287" name="Image" descr="Image"/>
            <p:cNvPicPr>
              <a:picLocks noChangeAspect="0"/>
            </p:cNvPicPr>
            <p:nvPr/>
          </p:nvPicPr>
          <p:blipFill>
            <a:blip r:embed="rId4">
              <a:extLst/>
            </a:blip>
            <a:stretch>
              <a:fillRect/>
            </a:stretch>
          </p:blipFill>
          <p:spPr>
            <a:xfrm>
              <a:off x="-1" y="0"/>
              <a:ext cx="5326039" cy="8490055"/>
            </a:xfrm>
            <a:prstGeom prst="rect">
              <a:avLst/>
            </a:prstGeom>
            <a:effectLst/>
          </p:spPr>
        </p:pic>
      </p:grpSp>
      <p:sp>
        <p:nvSpPr>
          <p:cNvPr id="290" name="His rigid dogmatism &amp; severe discipline led to controversies with Roman Catholicism, &amp; also with other religious reformers, including Martin Luther.…"/>
          <p:cNvSpPr txBox="1"/>
          <p:nvPr/>
        </p:nvSpPr>
        <p:spPr>
          <a:xfrm>
            <a:off x="5475375" y="2787596"/>
            <a:ext cx="7336228"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200">
                <a:latin typeface="Century Gothic"/>
                <a:ea typeface="Century Gothic"/>
                <a:cs typeface="Century Gothic"/>
                <a:sym typeface="Century Gothic"/>
              </a:defRPr>
            </a:pPr>
            <a:r>
              <a:t>His rigid dogmatism &amp; severe discipline led to controversies with Roman Catholicism, &amp; also with other religious reformers, including Martin Luther.</a:t>
            </a:r>
          </a:p>
          <a:p>
            <a:pPr marL="685800" indent="-685800" algn="l">
              <a:spcBef>
                <a:spcPts val="1200"/>
              </a:spcBef>
              <a:buSzPct val="80000"/>
              <a:buBlip>
                <a:blip r:embed="rId5"/>
              </a:buBlip>
              <a:defRPr sz="3200">
                <a:latin typeface="Century Gothic"/>
                <a:ea typeface="Century Gothic"/>
                <a:cs typeface="Century Gothic"/>
                <a:sym typeface="Century Gothic"/>
              </a:defRPr>
            </a:pPr>
            <a:r>
              <a:t>His dispute with Spanish theologian Michael Servetus on the nature of the Godhead. resulted in Servetus being burned at the stake in 1553.</a:t>
            </a:r>
          </a:p>
          <a:p>
            <a:pPr marL="685800" indent="-685800" algn="l">
              <a:spcBef>
                <a:spcPts val="1200"/>
              </a:spcBef>
              <a:buSzPct val="80000"/>
              <a:buBlip>
                <a:blip r:embed="rId5"/>
              </a:buBlip>
              <a:defRPr sz="3200">
                <a:latin typeface="Century Gothic"/>
                <a:ea typeface="Century Gothic"/>
                <a:cs typeface="Century Gothic"/>
                <a:sym typeface="Century Gothic"/>
              </a:defRPr>
            </a:pPr>
            <a:r>
              <a:t>His strictness gave rise to discontent - even among his followers in Geneva.</a:t>
            </a:r>
          </a:p>
        </p:txBody>
      </p:sp>
      <p:pic>
        <p:nvPicPr>
          <p:cNvPr id="291" name="TextBox 6" descr="TextBox 6"/>
          <p:cNvPicPr>
            <a:picLocks noChangeAspect="0"/>
          </p:cNvPicPr>
          <p:nvPr/>
        </p:nvPicPr>
        <p:blipFill>
          <a:blip r:embed="rId6">
            <a:extLst/>
          </a:blip>
          <a:stretch>
            <a:fillRect/>
          </a:stretch>
        </p:blipFill>
        <p:spPr>
          <a:xfrm>
            <a:off x="5648429" y="1206541"/>
            <a:ext cx="7361629" cy="1605264"/>
          </a:xfrm>
          <a:prstGeom prst="rect">
            <a:avLst/>
          </a:prstGeom>
          <a:effectLst>
            <a:outerShdw sx="100000" sy="100000" kx="0" ky="0" algn="b" rotWithShape="0" blurRad="63500" dist="38100" dir="1234610">
              <a:srgbClr val="000000">
                <a:alpha val="46602"/>
              </a:srgbClr>
            </a:outerShdw>
          </a:effectLst>
        </p:spPr>
      </p:pic>
      <p:sp>
        <p:nvSpPr>
          <p:cNvPr id="292" name="Born: July 10, 1509, Noyon, France /…"/>
          <p:cNvSpPr/>
          <p:nvPr/>
        </p:nvSpPr>
        <p:spPr>
          <a:xfrm>
            <a:off x="216925" y="8287190"/>
            <a:ext cx="5059474" cy="1043486"/>
          </a:xfrm>
          <a:prstGeom prst="rect">
            <a:avLst/>
          </a:prstGeom>
          <a:solidFill>
            <a:srgbClr val="FFFFFF"/>
          </a:solidFill>
          <a:ln w="38100">
            <a:solidFill>
              <a:srgbClr val="000000"/>
            </a:solidFill>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nchor="ctr"/>
          <a:lstStyle/>
          <a:p>
            <a:pPr algn="l" defTabSz="1300480">
              <a:defRPr i="1" sz="1900">
                <a:solidFill>
                  <a:srgbClr val="000000"/>
                </a:solidFill>
                <a:latin typeface="Century Gothic"/>
                <a:ea typeface="Century Gothic"/>
                <a:cs typeface="Century Gothic"/>
                <a:sym typeface="Century Gothic"/>
              </a:defRPr>
            </a:pPr>
            <a:r>
              <a:rPr b="1"/>
              <a:t>Born</a:t>
            </a:r>
            <a:r>
              <a:t>: July 10, 1509, Noyon, France / </a:t>
            </a:r>
          </a:p>
          <a:p>
            <a:pPr algn="l" defTabSz="1300480">
              <a:defRPr i="1" sz="1900">
                <a:solidFill>
                  <a:srgbClr val="000000"/>
                </a:solidFill>
                <a:latin typeface="Century Gothic"/>
                <a:ea typeface="Century Gothic"/>
                <a:cs typeface="Century Gothic"/>
                <a:sym typeface="Century Gothic"/>
              </a:defRPr>
            </a:pPr>
            <a:r>
              <a:rPr b="1"/>
              <a:t>Died</a:t>
            </a:r>
            <a:r>
              <a:t>: May 27, 1564, Geneva, Switzerland </a:t>
            </a:r>
          </a:p>
          <a:p>
            <a:pPr algn="l" defTabSz="1300480">
              <a:defRPr i="1" sz="1900">
                <a:solidFill>
                  <a:srgbClr val="000000"/>
                </a:solidFill>
                <a:latin typeface="Century Gothic"/>
                <a:ea typeface="Century Gothic"/>
                <a:cs typeface="Century Gothic"/>
                <a:sym typeface="Century Gothic"/>
              </a:defRPr>
            </a:pPr>
            <a:r>
              <a:rPr b="1"/>
              <a:t>Nationality</a:t>
            </a:r>
            <a:r>
              <a:t>: French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0">
                                            <p:txEl>
                                              <p:pRg st="1" end="1"/>
                                            </p:txEl>
                                          </p:spTgt>
                                        </p:tgtEl>
                                        <p:attrNameLst>
                                          <p:attrName>style.visibility</p:attrName>
                                        </p:attrNameLst>
                                      </p:cBhvr>
                                      <p:to>
                                        <p:strVal val="visible"/>
                                      </p:to>
                                    </p:set>
                                    <p:animEffect filter="wipe(left)" transition="in">
                                      <p:cBhvr>
                                        <p:cTn id="7" dur="1500"/>
                                        <p:tgtEl>
                                          <p:spTgt spid="2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0">
                                            <p:txEl>
                                              <p:pRg st="2" end="2"/>
                                            </p:txEl>
                                          </p:spTgt>
                                        </p:tgtEl>
                                        <p:attrNameLst>
                                          <p:attrName>style.visibility</p:attrName>
                                        </p:attrNameLst>
                                      </p:cBhvr>
                                      <p:to>
                                        <p:strVal val="visible"/>
                                      </p:to>
                                    </p:set>
                                    <p:animEffect filter="wipe(left)" transition="in">
                                      <p:cBhvr>
                                        <p:cTn id="12" dur="1500"/>
                                        <p:tgtEl>
                                          <p:spTgt spid="29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95"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98" name="Image"/>
          <p:cNvGrpSpPr/>
          <p:nvPr/>
        </p:nvGrpSpPr>
        <p:grpSpPr>
          <a:xfrm>
            <a:off x="113113" y="1057258"/>
            <a:ext cx="5326039" cy="8490055"/>
            <a:chOff x="0" y="0"/>
            <a:chExt cx="5326037" cy="8490054"/>
          </a:xfrm>
        </p:grpSpPr>
        <p:pic>
          <p:nvPicPr>
            <p:cNvPr id="297" name="Image" descr="Image"/>
            <p:cNvPicPr>
              <a:picLocks noChangeAspect="1"/>
            </p:cNvPicPr>
            <p:nvPr/>
          </p:nvPicPr>
          <p:blipFill>
            <a:blip r:embed="rId3">
              <a:extLst/>
            </a:blip>
            <a:srcRect l="13192" t="0" r="7679" b="0"/>
            <a:stretch>
              <a:fillRect/>
            </a:stretch>
          </p:blipFill>
          <p:spPr>
            <a:xfrm>
              <a:off x="101600" y="101600"/>
              <a:ext cx="5122838" cy="8286856"/>
            </a:xfrm>
            <a:prstGeom prst="rect">
              <a:avLst/>
            </a:prstGeom>
            <a:ln>
              <a:noFill/>
            </a:ln>
            <a:effectLst/>
          </p:spPr>
        </p:pic>
        <p:pic>
          <p:nvPicPr>
            <p:cNvPr id="296" name="Image" descr="Image"/>
            <p:cNvPicPr>
              <a:picLocks noChangeAspect="0"/>
            </p:cNvPicPr>
            <p:nvPr/>
          </p:nvPicPr>
          <p:blipFill>
            <a:blip r:embed="rId4">
              <a:extLst/>
            </a:blip>
            <a:stretch>
              <a:fillRect/>
            </a:stretch>
          </p:blipFill>
          <p:spPr>
            <a:xfrm>
              <a:off x="-1" y="0"/>
              <a:ext cx="5326039" cy="8490055"/>
            </a:xfrm>
            <a:prstGeom prst="rect">
              <a:avLst/>
            </a:prstGeom>
            <a:effectLst/>
          </p:spPr>
        </p:pic>
      </p:grpSp>
      <p:sp>
        <p:nvSpPr>
          <p:cNvPr id="299" name="His political foes, (Libertines), were expelled from Geneva in 1555.…"/>
          <p:cNvSpPr txBox="1"/>
          <p:nvPr/>
        </p:nvSpPr>
        <p:spPr>
          <a:xfrm>
            <a:off x="5364107" y="2658997"/>
            <a:ext cx="7558765" cy="699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200">
                <a:latin typeface="Century Gothic"/>
                <a:ea typeface="Century Gothic"/>
                <a:cs typeface="Century Gothic"/>
                <a:sym typeface="Century Gothic"/>
              </a:defRPr>
            </a:pPr>
            <a:r>
              <a:t>His political foes, (Libertines), were expelled from Geneva in 1555. </a:t>
            </a:r>
          </a:p>
          <a:p>
            <a:pPr marL="685800" indent="-685800" algn="l">
              <a:spcBef>
                <a:spcPts val="1200"/>
              </a:spcBef>
              <a:buSzPct val="80000"/>
              <a:buBlip>
                <a:blip r:embed="rId5"/>
              </a:buBlip>
              <a:defRPr sz="3200">
                <a:latin typeface="Century Gothic"/>
                <a:ea typeface="Century Gothic"/>
                <a:cs typeface="Century Gothic"/>
                <a:sym typeface="Century Gothic"/>
              </a:defRPr>
            </a:pPr>
            <a:r>
              <a:t>For the next 6 years he extended his influence and that of Protestantism throughout Europe. </a:t>
            </a:r>
          </a:p>
          <a:p>
            <a:pPr marL="685800" indent="-685800" algn="l">
              <a:spcBef>
                <a:spcPts val="1200"/>
              </a:spcBef>
              <a:buSzPct val="80000"/>
              <a:buBlip>
                <a:blip r:embed="rId5"/>
              </a:buBlip>
              <a:defRPr sz="3200">
                <a:latin typeface="Century Gothic"/>
                <a:ea typeface="Century Gothic"/>
                <a:cs typeface="Century Gothic"/>
                <a:sym typeface="Century Gothic"/>
              </a:defRPr>
            </a:pPr>
            <a:r>
              <a:t>He systemized the doctrines of Protestantism and organized its ecclesiastical discipline. </a:t>
            </a:r>
          </a:p>
          <a:p>
            <a:pPr marL="685800" indent="-685800" algn="l">
              <a:spcBef>
                <a:spcPts val="1200"/>
              </a:spcBef>
              <a:buSzPct val="80000"/>
              <a:buBlip>
                <a:blip r:embed="rId5"/>
              </a:buBlip>
              <a:defRPr sz="3200">
                <a:latin typeface="Century Gothic"/>
                <a:ea typeface="Century Gothic"/>
                <a:cs typeface="Century Gothic"/>
                <a:sym typeface="Century Gothic"/>
              </a:defRPr>
            </a:pPr>
            <a:r>
              <a:t>He constructed a new church organization that consolidated the scattered forces of the Reformation - </a:t>
            </a:r>
            <a:r>
              <a:rPr b="1"/>
              <a:t>becoming the Presbyterian church.</a:t>
            </a:r>
            <a:r>
              <a:t> </a:t>
            </a:r>
          </a:p>
        </p:txBody>
      </p:sp>
      <p:pic>
        <p:nvPicPr>
          <p:cNvPr id="300" name="TextBox 6" descr="TextBox 6"/>
          <p:cNvPicPr>
            <a:picLocks noChangeAspect="0"/>
          </p:cNvPicPr>
          <p:nvPr/>
        </p:nvPicPr>
        <p:blipFill>
          <a:blip r:embed="rId6">
            <a:extLst/>
          </a:blip>
          <a:stretch>
            <a:fillRect/>
          </a:stretch>
        </p:blipFill>
        <p:spPr>
          <a:xfrm>
            <a:off x="5648429" y="1206541"/>
            <a:ext cx="7361629" cy="1605264"/>
          </a:xfrm>
          <a:prstGeom prst="rect">
            <a:avLst/>
          </a:prstGeom>
          <a:effectLst>
            <a:outerShdw sx="100000" sy="100000" kx="0" ky="0" algn="b" rotWithShape="0" blurRad="63500" dist="38100" dir="1234610">
              <a:srgbClr val="000000">
                <a:alpha val="46602"/>
              </a:srgbClr>
            </a:outerShdw>
          </a:effectLst>
        </p:spPr>
      </p:pic>
      <p:sp>
        <p:nvSpPr>
          <p:cNvPr id="301" name="Born: July 10, 1509, Noyon, France /…"/>
          <p:cNvSpPr/>
          <p:nvPr/>
        </p:nvSpPr>
        <p:spPr>
          <a:xfrm>
            <a:off x="216925" y="8287190"/>
            <a:ext cx="5059474" cy="1043486"/>
          </a:xfrm>
          <a:prstGeom prst="rect">
            <a:avLst/>
          </a:prstGeom>
          <a:solidFill>
            <a:srgbClr val="FFFFFF"/>
          </a:solidFill>
          <a:ln w="38100">
            <a:solidFill>
              <a:srgbClr val="000000"/>
            </a:solidFill>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nchor="ctr"/>
          <a:lstStyle/>
          <a:p>
            <a:pPr algn="l" defTabSz="1300480">
              <a:defRPr i="1" sz="1900">
                <a:solidFill>
                  <a:srgbClr val="000000"/>
                </a:solidFill>
                <a:latin typeface="Century Gothic"/>
                <a:ea typeface="Century Gothic"/>
                <a:cs typeface="Century Gothic"/>
                <a:sym typeface="Century Gothic"/>
              </a:defRPr>
            </a:pPr>
            <a:r>
              <a:rPr b="1"/>
              <a:t>Born</a:t>
            </a:r>
            <a:r>
              <a:t>: July 10, 1509, Noyon, France / </a:t>
            </a:r>
          </a:p>
          <a:p>
            <a:pPr algn="l" defTabSz="1300480">
              <a:defRPr i="1" sz="1900">
                <a:solidFill>
                  <a:srgbClr val="000000"/>
                </a:solidFill>
                <a:latin typeface="Century Gothic"/>
                <a:ea typeface="Century Gothic"/>
                <a:cs typeface="Century Gothic"/>
                <a:sym typeface="Century Gothic"/>
              </a:defRPr>
            </a:pPr>
            <a:r>
              <a:rPr b="1"/>
              <a:t>Died</a:t>
            </a:r>
            <a:r>
              <a:t>: May 27, 1564, Geneva, Switzerland </a:t>
            </a:r>
          </a:p>
          <a:p>
            <a:pPr algn="l" defTabSz="1300480">
              <a:defRPr i="1" sz="1900">
                <a:solidFill>
                  <a:srgbClr val="000000"/>
                </a:solidFill>
                <a:latin typeface="Century Gothic"/>
                <a:ea typeface="Century Gothic"/>
                <a:cs typeface="Century Gothic"/>
                <a:sym typeface="Century Gothic"/>
              </a:defRPr>
            </a:pPr>
            <a:r>
              <a:rPr b="1"/>
              <a:t>Nationality</a:t>
            </a:r>
            <a:r>
              <a:t>: French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9">
                                            <p:txEl>
                                              <p:pRg st="1" end="1"/>
                                            </p:txEl>
                                          </p:spTgt>
                                        </p:tgtEl>
                                        <p:attrNameLst>
                                          <p:attrName>style.visibility</p:attrName>
                                        </p:attrNameLst>
                                      </p:cBhvr>
                                      <p:to>
                                        <p:strVal val="visible"/>
                                      </p:to>
                                    </p:set>
                                    <p:animEffect filter="wipe(left)" transition="in">
                                      <p:cBhvr>
                                        <p:cTn id="7" dur="1500"/>
                                        <p:tgtEl>
                                          <p:spTgt spid="2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9">
                                            <p:txEl>
                                              <p:pRg st="2" end="2"/>
                                            </p:txEl>
                                          </p:spTgt>
                                        </p:tgtEl>
                                        <p:attrNameLst>
                                          <p:attrName>style.visibility</p:attrName>
                                        </p:attrNameLst>
                                      </p:cBhvr>
                                      <p:to>
                                        <p:strVal val="visible"/>
                                      </p:to>
                                    </p:set>
                                    <p:animEffect filter="wipe(left)" transition="in">
                                      <p:cBhvr>
                                        <p:cTn id="12" dur="1500"/>
                                        <p:tgtEl>
                                          <p:spTgt spid="2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9">
                                            <p:txEl>
                                              <p:pRg st="3" end="3"/>
                                            </p:txEl>
                                          </p:spTgt>
                                        </p:tgtEl>
                                        <p:attrNameLst>
                                          <p:attrName>style.visibility</p:attrName>
                                        </p:attrNameLst>
                                      </p:cBhvr>
                                      <p:to>
                                        <p:strVal val="visible"/>
                                      </p:to>
                                    </p:set>
                                    <p:animEffect filter="wipe(left)" transition="in">
                                      <p:cBhvr>
                                        <p:cTn id="17" dur="1500"/>
                                        <p:tgtEl>
                                          <p:spTgt spid="29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04"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05" name="Calvin isolated the doctrine of God’s sovereignty and exalted it to the exclusion of other truths taught in the Scriptures.…"/>
          <p:cNvSpPr txBox="1"/>
          <p:nvPr/>
        </p:nvSpPr>
        <p:spPr>
          <a:xfrm>
            <a:off x="4649668" y="5936582"/>
            <a:ext cx="7558765" cy="322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sz="3200">
                <a:latin typeface="Century Gothic"/>
                <a:ea typeface="Century Gothic"/>
                <a:cs typeface="Century Gothic"/>
                <a:sym typeface="Century Gothic"/>
              </a:defRPr>
            </a:pPr>
            <a:r>
              <a:t>Calvin isolated the doctrine of God’s sovereignty and exalted it to the exclusion of other truths taught in the Scriptures.</a:t>
            </a:r>
          </a:p>
          <a:p>
            <a:pPr marL="685800" indent="-685800" algn="l">
              <a:spcBef>
                <a:spcPts val="1200"/>
              </a:spcBef>
              <a:buSzPct val="80000"/>
              <a:buBlip>
                <a:blip r:embed="rId3"/>
              </a:buBlip>
              <a:defRPr sz="3200">
                <a:latin typeface="Century Gothic"/>
                <a:ea typeface="Century Gothic"/>
                <a:cs typeface="Century Gothic"/>
                <a:sym typeface="Century Gothic"/>
              </a:defRPr>
            </a:pPr>
            <a:r>
              <a:t>All of the five points of Calvinism flow from this basic premise. </a:t>
            </a:r>
          </a:p>
        </p:txBody>
      </p:sp>
      <p:pic>
        <p:nvPicPr>
          <p:cNvPr id="306" name="TextBox 6" descr="TextBox 6"/>
          <p:cNvPicPr>
            <a:picLocks noChangeAspect="0"/>
          </p:cNvPicPr>
          <p:nvPr/>
        </p:nvPicPr>
        <p:blipFill>
          <a:blip r:embed="rId4">
            <a:extLst/>
          </a:blip>
          <a:stretch>
            <a:fillRect/>
          </a:stretch>
        </p:blipFill>
        <p:spPr>
          <a:xfrm>
            <a:off x="781834" y="1149384"/>
            <a:ext cx="11441132" cy="1605264"/>
          </a:xfrm>
          <a:prstGeom prst="rect">
            <a:avLst/>
          </a:prstGeom>
          <a:effectLst>
            <a:outerShdw sx="100000" sy="100000" kx="0" ky="0" algn="b" rotWithShape="0" blurRad="63500" dist="38100" dir="1234610">
              <a:srgbClr val="000000">
                <a:alpha val="46602"/>
              </a:srgbClr>
            </a:outerShdw>
          </a:effectLst>
        </p:spPr>
      </p:pic>
      <p:pic>
        <p:nvPicPr>
          <p:cNvPr id="307" name="“The one rock upon which Calvinism builds is that of the absolute and unlimited sovereignty of the eternal and self-existent Jehovah” (Ben A. Warburton, Calvinism, p. 169)." descr="“The one rock upon which Calvinism builds is that of the absolute and unlimited sovereignty of the eternal and self-existent Jehovah” (Ben A. Warburton, Calvinism, p. 169)."/>
          <p:cNvPicPr>
            <a:picLocks noChangeAspect="0"/>
          </p:cNvPicPr>
          <p:nvPr/>
        </p:nvPicPr>
        <p:blipFill>
          <a:blip r:embed="rId5">
            <a:extLst/>
          </a:blip>
          <a:stretch>
            <a:fillRect/>
          </a:stretch>
        </p:blipFill>
        <p:spPr>
          <a:xfrm>
            <a:off x="4000348" y="2420216"/>
            <a:ext cx="8857404" cy="3581401"/>
          </a:xfrm>
          <a:prstGeom prst="rect">
            <a:avLst/>
          </a:prstGeom>
        </p:spPr>
      </p:pic>
      <p:pic>
        <p:nvPicPr>
          <p:cNvPr id="308" name="Image" descr="Image"/>
          <p:cNvPicPr>
            <a:picLocks noChangeAspect="0"/>
          </p:cNvPicPr>
          <p:nvPr/>
        </p:nvPicPr>
        <p:blipFill>
          <a:blip r:embed="rId6">
            <a:extLst/>
          </a:blip>
          <a:stretch>
            <a:fillRect/>
          </a:stretch>
        </p:blipFill>
        <p:spPr>
          <a:xfrm>
            <a:off x="280723" y="2809377"/>
            <a:ext cx="3687421" cy="6696942"/>
          </a:xfrm>
          <a:prstGeom prst="rect">
            <a:avLst/>
          </a:prstGeom>
          <a:effectLst>
            <a:outerShdw sx="100000" sy="100000" kx="0" ky="0" algn="b" rotWithShape="0" blurRad="101600" dist="762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5">
                                            <p:bg/>
                                          </p:spTgt>
                                        </p:tgtEl>
                                        <p:attrNameLst>
                                          <p:attrName>style.visibility</p:attrName>
                                        </p:attrNameLst>
                                      </p:cBhvr>
                                      <p:to>
                                        <p:strVal val="visible"/>
                                      </p:to>
                                    </p:set>
                                    <p:animEffect filter="wipe(left)" transition="in">
                                      <p:cBhvr>
                                        <p:cTn id="7" dur="1500"/>
                                        <p:tgtEl>
                                          <p:spTgt spid="30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5">
                                            <p:txEl>
                                              <p:pRg st="0" end="0"/>
                                            </p:txEl>
                                          </p:spTgt>
                                        </p:tgtEl>
                                        <p:attrNameLst>
                                          <p:attrName>style.visibility</p:attrName>
                                        </p:attrNameLst>
                                      </p:cBhvr>
                                      <p:to>
                                        <p:strVal val="visible"/>
                                      </p:to>
                                    </p:set>
                                    <p:animEffect filter="wipe(left)" transition="in">
                                      <p:cBhvr>
                                        <p:cTn id="10" dur="1500"/>
                                        <p:tgtEl>
                                          <p:spTgt spid="30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5">
                                            <p:txEl>
                                              <p:pRg st="1" end="1"/>
                                            </p:txEl>
                                          </p:spTgt>
                                        </p:tgtEl>
                                        <p:attrNameLst>
                                          <p:attrName>style.visibility</p:attrName>
                                        </p:attrNameLst>
                                      </p:cBhvr>
                                      <p:to>
                                        <p:strVal val="visible"/>
                                      </p:to>
                                    </p:set>
                                    <p:animEffect filter="wipe(left)" transition="in">
                                      <p:cBhvr>
                                        <p:cTn id="15" dur="1500"/>
                                        <p:tgtEl>
                                          <p:spTgt spid="30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11"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12" name="TextBox 6" descr="TextBox 6"/>
          <p:cNvPicPr>
            <a:picLocks noChangeAspect="0"/>
          </p:cNvPicPr>
          <p:nvPr/>
        </p:nvPicPr>
        <p:blipFill>
          <a:blip r:embed="rId3">
            <a:extLst/>
          </a:blip>
          <a:stretch>
            <a:fillRect/>
          </a:stretch>
        </p:blipFill>
        <p:spPr>
          <a:xfrm>
            <a:off x="781834" y="1149384"/>
            <a:ext cx="11441132" cy="1605264"/>
          </a:xfrm>
          <a:prstGeom prst="rect">
            <a:avLst/>
          </a:prstGeom>
          <a:effectLst>
            <a:outerShdw sx="100000" sy="100000" kx="0" ky="0" algn="b" rotWithShape="0" blurRad="63500" dist="38100" dir="1234610">
              <a:srgbClr val="000000">
                <a:alpha val="46602"/>
              </a:srgbClr>
            </a:outerShdw>
          </a:effectLst>
        </p:spPr>
      </p:pic>
      <p:pic>
        <p:nvPicPr>
          <p:cNvPr id="313" name="“These other doctrines are an expression of this one central theme. - Thus if God is absolutely sovereign — the Alpha and Omega — then it follows that salvation depends entirely on him and not on man”…" descr="“These other doctrines are an expression of this one central theme. - Thus if God is absolutely sovereign — the Alpha and Omega — then it follows that salvation depends entirely on him and not on man”…"/>
          <p:cNvPicPr>
            <a:picLocks noChangeAspect="0"/>
          </p:cNvPicPr>
          <p:nvPr/>
        </p:nvPicPr>
        <p:blipFill>
          <a:blip r:embed="rId4">
            <a:extLst/>
          </a:blip>
          <a:stretch>
            <a:fillRect/>
          </a:stretch>
        </p:blipFill>
        <p:spPr>
          <a:xfrm>
            <a:off x="4271835" y="2398647"/>
            <a:ext cx="8381186" cy="7518401"/>
          </a:xfrm>
          <a:prstGeom prst="rect">
            <a:avLst/>
          </a:prstGeom>
        </p:spPr>
      </p:pic>
      <p:pic>
        <p:nvPicPr>
          <p:cNvPr id="314" name="Image" descr="Image"/>
          <p:cNvPicPr>
            <a:picLocks noChangeAspect="0"/>
          </p:cNvPicPr>
          <p:nvPr/>
        </p:nvPicPr>
        <p:blipFill>
          <a:blip r:embed="rId5">
            <a:extLst/>
          </a:blip>
          <a:stretch>
            <a:fillRect/>
          </a:stretch>
        </p:blipFill>
        <p:spPr>
          <a:xfrm>
            <a:off x="280723" y="2809377"/>
            <a:ext cx="3687421" cy="6696942"/>
          </a:xfrm>
          <a:prstGeom prst="rect">
            <a:avLst/>
          </a:prstGeom>
          <a:effectLst>
            <a:outerShdw sx="100000" sy="100000" kx="0" ky="0" algn="b" rotWithShape="0" blurRad="101600" dist="762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17"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18" name="The Westminster Confession of Faith - the doctrinal foundation of English and American Presbyterianism:"/>
          <p:cNvSpPr txBox="1"/>
          <p:nvPr/>
        </p:nvSpPr>
        <p:spPr>
          <a:xfrm>
            <a:off x="4092405" y="2593008"/>
            <a:ext cx="8586330"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sz="3200">
                <a:latin typeface="Century Gothic"/>
                <a:ea typeface="Century Gothic"/>
                <a:cs typeface="Century Gothic"/>
                <a:sym typeface="Century Gothic"/>
              </a:defRPr>
            </a:pPr>
            <a:r>
              <a:t>The </a:t>
            </a:r>
            <a:r>
              <a:rPr b="1"/>
              <a:t>Westminster Confession of Faith</a:t>
            </a:r>
            <a:r>
              <a:t> - the doctrinal foundation of English and American Presbyterianism:</a:t>
            </a:r>
          </a:p>
        </p:txBody>
      </p:sp>
      <p:pic>
        <p:nvPicPr>
          <p:cNvPr id="319" name="TextBox 6" descr="TextBox 6"/>
          <p:cNvPicPr>
            <a:picLocks noChangeAspect="0"/>
          </p:cNvPicPr>
          <p:nvPr/>
        </p:nvPicPr>
        <p:blipFill>
          <a:blip r:embed="rId4">
            <a:extLst/>
          </a:blip>
          <a:stretch>
            <a:fillRect/>
          </a:stretch>
        </p:blipFill>
        <p:spPr>
          <a:xfrm>
            <a:off x="781834" y="1149384"/>
            <a:ext cx="11441132" cy="1605264"/>
          </a:xfrm>
          <a:prstGeom prst="rect">
            <a:avLst/>
          </a:prstGeom>
          <a:effectLst>
            <a:outerShdw sx="100000" sy="100000" kx="0" ky="0" algn="b" rotWithShape="0" blurRad="63500" dist="38100" dir="1234610">
              <a:srgbClr val="000000">
                <a:alpha val="46602"/>
              </a:srgbClr>
            </a:outerShdw>
          </a:effectLst>
        </p:spPr>
      </p:pic>
      <p:pic>
        <p:nvPicPr>
          <p:cNvPr id="320" name="Image" descr="Image"/>
          <p:cNvPicPr>
            <a:picLocks noChangeAspect="0"/>
          </p:cNvPicPr>
          <p:nvPr/>
        </p:nvPicPr>
        <p:blipFill>
          <a:blip r:embed="rId5">
            <a:extLst/>
          </a:blip>
          <a:stretch>
            <a:fillRect/>
          </a:stretch>
        </p:blipFill>
        <p:spPr>
          <a:xfrm>
            <a:off x="280723" y="2809377"/>
            <a:ext cx="3687421" cy="6696942"/>
          </a:xfrm>
          <a:prstGeom prst="rect">
            <a:avLst/>
          </a:prstGeom>
          <a:effectLst>
            <a:outerShdw sx="100000" sy="100000" kx="0" ky="0" algn="b" rotWithShape="0" blurRad="101600" dist="76200" dir="5400000">
              <a:srgbClr val="000000"/>
            </a:outerShdw>
          </a:effectLst>
        </p:spPr>
      </p:pic>
      <p:sp>
        <p:nvSpPr>
          <p:cNvPr id="321" name="“God from all eternity did by the most wise and holy counsel of his own will, freely and unchangeably ordain whatsoever comes to pass”(Westminster Confession of Faith, Chapter III).…"/>
          <p:cNvSpPr/>
          <p:nvPr/>
        </p:nvSpPr>
        <p:spPr>
          <a:xfrm>
            <a:off x="2116102" y="4113200"/>
            <a:ext cx="10638361" cy="5444669"/>
          </a:xfrm>
          <a:prstGeom prst="rect">
            <a:avLst/>
          </a:prstGeom>
          <a:solidFill>
            <a:srgbClr val="808785"/>
          </a:solidFill>
          <a:ln w="12700">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700"/>
              </a:spcBef>
              <a:defRPr sz="3100">
                <a:solidFill>
                  <a:srgbClr val="FFFFFF"/>
                </a:solidFill>
                <a:effectLst>
                  <a:outerShdw sx="100000" sy="100000" kx="0" ky="0" algn="b" rotWithShape="0" blurRad="50800" dist="63500" dir="780000">
                    <a:srgbClr val="000000"/>
                  </a:outerShdw>
                </a:effectLst>
                <a:latin typeface="Century Gothic"/>
                <a:ea typeface="Century Gothic"/>
                <a:cs typeface="Century Gothic"/>
                <a:sym typeface="Century Gothic"/>
              </a:defRPr>
            </a:pPr>
            <a:r>
              <a:t>“God from all eternity did by the most wise and holy counsel of his own will, freely and unchangeably ordain whatsoever comes to pass”(</a:t>
            </a:r>
            <a:r>
              <a:rPr sz="2800"/>
              <a:t>Westminster Confession of Faith, Chapter III</a:t>
            </a:r>
            <a:r>
              <a:t>).</a:t>
            </a:r>
          </a:p>
          <a:p>
            <a:pPr>
              <a:defRPr sz="3100">
                <a:solidFill>
                  <a:srgbClr val="FFFFFF"/>
                </a:solidFill>
                <a:effectLst>
                  <a:outerShdw sx="100000" sy="100000" kx="0" ky="0" algn="b" rotWithShape="0" blurRad="50800" dist="63500" dir="780000">
                    <a:srgbClr val="000000"/>
                  </a:outerShdw>
                </a:effectLst>
                <a:latin typeface="Century Gothic"/>
                <a:ea typeface="Century Gothic"/>
                <a:cs typeface="Century Gothic"/>
                <a:sym typeface="Century Gothic"/>
              </a:defRPr>
            </a:pPr>
            <a:r>
              <a:t>“By the decree of God, for the manifestation of his glory, some men and angels are predestined unto everlasting life, and others fore-ordained to everlasting death, are particularly and unchangeably designed; and their number is so certain and definite that it cannot be either increased or diminished” (Ibid.).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animEffect filter="wipe(left)" transition="in">
                                      <p:cBhvr>
                                        <p:cTn id="7" dur="1500"/>
                                        <p:tgtEl>
                                          <p:spTgt spid="31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8">
                                            <p:txEl>
                                              <p:pRg st="0" end="0"/>
                                            </p:txEl>
                                          </p:spTgt>
                                        </p:tgtEl>
                                        <p:attrNameLst>
                                          <p:attrName>style.visibility</p:attrName>
                                        </p:attrNameLst>
                                      </p:cBhvr>
                                      <p:to>
                                        <p:strVal val="visible"/>
                                      </p:to>
                                    </p:set>
                                    <p:animEffect filter="wipe(left)" transition="in">
                                      <p:cBhvr>
                                        <p:cTn id="10" dur="1500"/>
                                        <p:tgtEl>
                                          <p:spTgt spid="318">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Image" descr="Image"/>
          <p:cNvPicPr>
            <a:picLocks noChangeAspect="1"/>
          </p:cNvPicPr>
          <p:nvPr/>
        </p:nvPicPr>
        <p:blipFill>
          <a:blip r:embed="rId2">
            <a:extLst/>
          </a:blip>
          <a:srcRect l="22" t="36" r="4574" b="13"/>
          <a:stretch>
            <a:fillRect/>
          </a:stretch>
        </p:blipFill>
        <p:spPr>
          <a:xfrm>
            <a:off x="-192182" y="2433007"/>
            <a:ext cx="4676776" cy="7297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0" y="361"/>
                  <a:pt x="11555" y="509"/>
                  <a:pt x="11555" y="561"/>
                </a:cubicBezTo>
                <a:cubicBezTo>
                  <a:pt x="11555" y="614"/>
                  <a:pt x="11512" y="708"/>
                  <a:pt x="11462" y="771"/>
                </a:cubicBezTo>
                <a:cubicBezTo>
                  <a:pt x="11411" y="833"/>
                  <a:pt x="11346" y="921"/>
                  <a:pt x="11315" y="963"/>
                </a:cubicBezTo>
                <a:cubicBezTo>
                  <a:pt x="11307" y="974"/>
                  <a:pt x="11287" y="981"/>
                  <a:pt x="11273" y="990"/>
                </a:cubicBezTo>
                <a:cubicBezTo>
                  <a:pt x="11293" y="1026"/>
                  <a:pt x="11304" y="1063"/>
                  <a:pt x="11288" y="1090"/>
                </a:cubicBezTo>
                <a:cubicBezTo>
                  <a:pt x="11230" y="1186"/>
                  <a:pt x="11123" y="1188"/>
                  <a:pt x="11007" y="1098"/>
                </a:cubicBezTo>
                <a:cubicBezTo>
                  <a:pt x="10994" y="1088"/>
                  <a:pt x="10996" y="1080"/>
                  <a:pt x="10989" y="1070"/>
                </a:cubicBezTo>
                <a:cubicBezTo>
                  <a:pt x="10914" y="1095"/>
                  <a:pt x="10835" y="1131"/>
                  <a:pt x="10771" y="1179"/>
                </a:cubicBezTo>
                <a:cubicBezTo>
                  <a:pt x="10761" y="1187"/>
                  <a:pt x="10748" y="1192"/>
                  <a:pt x="10738" y="1199"/>
                </a:cubicBezTo>
                <a:cubicBezTo>
                  <a:pt x="10775" y="1205"/>
                  <a:pt x="10814" y="1226"/>
                  <a:pt x="10864" y="1262"/>
                </a:cubicBezTo>
                <a:cubicBezTo>
                  <a:pt x="10937" y="1313"/>
                  <a:pt x="10974" y="1370"/>
                  <a:pt x="10945" y="1388"/>
                </a:cubicBezTo>
                <a:cubicBezTo>
                  <a:pt x="10858" y="1444"/>
                  <a:pt x="10705" y="1427"/>
                  <a:pt x="10608" y="1352"/>
                </a:cubicBezTo>
                <a:cubicBezTo>
                  <a:pt x="10577" y="1328"/>
                  <a:pt x="10566" y="1310"/>
                  <a:pt x="10565" y="1292"/>
                </a:cubicBezTo>
                <a:cubicBezTo>
                  <a:pt x="10530" y="1306"/>
                  <a:pt x="10492" y="1320"/>
                  <a:pt x="10470" y="1320"/>
                </a:cubicBezTo>
                <a:cubicBezTo>
                  <a:pt x="10433" y="1320"/>
                  <a:pt x="10407" y="1334"/>
                  <a:pt x="10386" y="1352"/>
                </a:cubicBezTo>
                <a:cubicBezTo>
                  <a:pt x="10444" y="1343"/>
                  <a:pt x="10517" y="1351"/>
                  <a:pt x="10593" y="1396"/>
                </a:cubicBezTo>
                <a:cubicBezTo>
                  <a:pt x="10681" y="1446"/>
                  <a:pt x="10734" y="1506"/>
                  <a:pt x="10710" y="1531"/>
                </a:cubicBezTo>
                <a:cubicBezTo>
                  <a:pt x="10651" y="1592"/>
                  <a:pt x="10453" y="1583"/>
                  <a:pt x="10356" y="1531"/>
                </a:cubicBezTo>
                <a:cubicBezTo>
                  <a:pt x="10378" y="1600"/>
                  <a:pt x="10422" y="1670"/>
                  <a:pt x="10501" y="1707"/>
                </a:cubicBezTo>
                <a:cubicBezTo>
                  <a:pt x="10614" y="1760"/>
                  <a:pt x="10608" y="1774"/>
                  <a:pt x="10454" y="1827"/>
                </a:cubicBezTo>
                <a:cubicBezTo>
                  <a:pt x="10358" y="1859"/>
                  <a:pt x="10279" y="1912"/>
                  <a:pt x="10279" y="1944"/>
                </a:cubicBezTo>
                <a:cubicBezTo>
                  <a:pt x="10279" y="1962"/>
                  <a:pt x="10233" y="2005"/>
                  <a:pt x="10168" y="2053"/>
                </a:cubicBezTo>
                <a:cubicBezTo>
                  <a:pt x="10148" y="2074"/>
                  <a:pt x="10122" y="2092"/>
                  <a:pt x="10080" y="2112"/>
                </a:cubicBezTo>
                <a:cubicBezTo>
                  <a:pt x="10049" y="2132"/>
                  <a:pt x="10024" y="2150"/>
                  <a:pt x="9990" y="2171"/>
                </a:cubicBezTo>
                <a:cubicBezTo>
                  <a:pt x="9736" y="2320"/>
                  <a:pt x="9711" y="2361"/>
                  <a:pt x="9759" y="2508"/>
                </a:cubicBezTo>
                <a:cubicBezTo>
                  <a:pt x="9772" y="2547"/>
                  <a:pt x="9771" y="2627"/>
                  <a:pt x="9779" y="2691"/>
                </a:cubicBezTo>
                <a:cubicBezTo>
                  <a:pt x="9779" y="2692"/>
                  <a:pt x="9779" y="2693"/>
                  <a:pt x="9779" y="2694"/>
                </a:cubicBezTo>
                <a:cubicBezTo>
                  <a:pt x="9839" y="2787"/>
                  <a:pt x="9859" y="2889"/>
                  <a:pt x="9823" y="2921"/>
                </a:cubicBezTo>
                <a:cubicBezTo>
                  <a:pt x="9814" y="2930"/>
                  <a:pt x="9815" y="2943"/>
                  <a:pt x="9808" y="2953"/>
                </a:cubicBezTo>
                <a:cubicBezTo>
                  <a:pt x="9808" y="2979"/>
                  <a:pt x="9816" y="2996"/>
                  <a:pt x="9818" y="3019"/>
                </a:cubicBezTo>
                <a:cubicBezTo>
                  <a:pt x="9854" y="2884"/>
                  <a:pt x="10061" y="2802"/>
                  <a:pt x="10309" y="2918"/>
                </a:cubicBezTo>
                <a:cubicBezTo>
                  <a:pt x="10417" y="2969"/>
                  <a:pt x="10431" y="3021"/>
                  <a:pt x="10378" y="3182"/>
                </a:cubicBezTo>
                <a:cubicBezTo>
                  <a:pt x="10299" y="3428"/>
                  <a:pt x="10204" y="3454"/>
                  <a:pt x="9970" y="3294"/>
                </a:cubicBezTo>
                <a:cubicBezTo>
                  <a:pt x="9901" y="3247"/>
                  <a:pt x="9865" y="3197"/>
                  <a:pt x="9841" y="3148"/>
                </a:cubicBezTo>
                <a:cubicBezTo>
                  <a:pt x="9865" y="3217"/>
                  <a:pt x="9898" y="3276"/>
                  <a:pt x="9957" y="3324"/>
                </a:cubicBezTo>
                <a:lnTo>
                  <a:pt x="10114" y="3451"/>
                </a:lnTo>
                <a:lnTo>
                  <a:pt x="9918" y="3570"/>
                </a:lnTo>
                <a:cubicBezTo>
                  <a:pt x="9900" y="3584"/>
                  <a:pt x="9899" y="3588"/>
                  <a:pt x="9876" y="3605"/>
                </a:cubicBezTo>
                <a:cubicBezTo>
                  <a:pt x="9871" y="3609"/>
                  <a:pt x="9865" y="3612"/>
                  <a:pt x="9860" y="3616"/>
                </a:cubicBezTo>
                <a:cubicBezTo>
                  <a:pt x="9720" y="3722"/>
                  <a:pt x="9652" y="3858"/>
                  <a:pt x="9669" y="4027"/>
                </a:cubicBezTo>
                <a:cubicBezTo>
                  <a:pt x="9676" y="4091"/>
                  <a:pt x="9695" y="4159"/>
                  <a:pt x="9724" y="4232"/>
                </a:cubicBezTo>
                <a:cubicBezTo>
                  <a:pt x="9758" y="4317"/>
                  <a:pt x="9767" y="4365"/>
                  <a:pt x="9781" y="4420"/>
                </a:cubicBezTo>
                <a:cubicBezTo>
                  <a:pt x="9789" y="4436"/>
                  <a:pt x="9796" y="4483"/>
                  <a:pt x="9803" y="4491"/>
                </a:cubicBezTo>
                <a:cubicBezTo>
                  <a:pt x="9843" y="4539"/>
                  <a:pt x="9837" y="4585"/>
                  <a:pt x="9794" y="4620"/>
                </a:cubicBezTo>
                <a:cubicBezTo>
                  <a:pt x="9788" y="4651"/>
                  <a:pt x="9791" y="4681"/>
                  <a:pt x="9779" y="4718"/>
                </a:cubicBezTo>
                <a:cubicBezTo>
                  <a:pt x="9721" y="4888"/>
                  <a:pt x="10070" y="5408"/>
                  <a:pt x="10287" y="5476"/>
                </a:cubicBezTo>
                <a:cubicBezTo>
                  <a:pt x="10321" y="5487"/>
                  <a:pt x="10355" y="5508"/>
                  <a:pt x="10389" y="5526"/>
                </a:cubicBezTo>
                <a:cubicBezTo>
                  <a:pt x="10399" y="5528"/>
                  <a:pt x="10410" y="5534"/>
                  <a:pt x="10424" y="5542"/>
                </a:cubicBezTo>
                <a:cubicBezTo>
                  <a:pt x="10441" y="5552"/>
                  <a:pt x="10452" y="5560"/>
                  <a:pt x="10466" y="5570"/>
                </a:cubicBezTo>
                <a:cubicBezTo>
                  <a:pt x="10469" y="5573"/>
                  <a:pt x="10471" y="5573"/>
                  <a:pt x="10474" y="5575"/>
                </a:cubicBezTo>
                <a:cubicBezTo>
                  <a:pt x="10475" y="5576"/>
                  <a:pt x="10474" y="5578"/>
                  <a:pt x="10476" y="5580"/>
                </a:cubicBezTo>
                <a:cubicBezTo>
                  <a:pt x="10508" y="5604"/>
                  <a:pt x="10542" y="5629"/>
                  <a:pt x="10558" y="5651"/>
                </a:cubicBezTo>
                <a:cubicBezTo>
                  <a:pt x="10601" y="5714"/>
                  <a:pt x="10695" y="5765"/>
                  <a:pt x="10767" y="5765"/>
                </a:cubicBezTo>
                <a:cubicBezTo>
                  <a:pt x="11033" y="5765"/>
                  <a:pt x="11087" y="5886"/>
                  <a:pt x="11007" y="6300"/>
                </a:cubicBezTo>
                <a:cubicBezTo>
                  <a:pt x="10930" y="6699"/>
                  <a:pt x="10900" y="6738"/>
                  <a:pt x="10378" y="7099"/>
                </a:cubicBezTo>
                <a:lnTo>
                  <a:pt x="10113" y="7282"/>
                </a:lnTo>
                <a:lnTo>
                  <a:pt x="9698" y="7214"/>
                </a:lnTo>
                <a:cubicBezTo>
                  <a:pt x="9138" y="7121"/>
                  <a:pt x="8714" y="7126"/>
                  <a:pt x="8588" y="7228"/>
                </a:cubicBezTo>
                <a:cubicBezTo>
                  <a:pt x="8544" y="7263"/>
                  <a:pt x="8429" y="7340"/>
                  <a:pt x="8325" y="7410"/>
                </a:cubicBezTo>
                <a:cubicBezTo>
                  <a:pt x="8313" y="7420"/>
                  <a:pt x="8302" y="7426"/>
                  <a:pt x="8291" y="7435"/>
                </a:cubicBezTo>
                <a:cubicBezTo>
                  <a:pt x="8274" y="7445"/>
                  <a:pt x="8265" y="7454"/>
                  <a:pt x="8248" y="7464"/>
                </a:cubicBezTo>
                <a:lnTo>
                  <a:pt x="8010" y="7615"/>
                </a:lnTo>
                <a:lnTo>
                  <a:pt x="7532" y="7278"/>
                </a:lnTo>
                <a:cubicBezTo>
                  <a:pt x="7043" y="6935"/>
                  <a:pt x="6710" y="6818"/>
                  <a:pt x="6201" y="6797"/>
                </a:cubicBezTo>
                <a:cubicBezTo>
                  <a:pt x="5929" y="6791"/>
                  <a:pt x="5677" y="6808"/>
                  <a:pt x="5530" y="6845"/>
                </a:cubicBezTo>
                <a:lnTo>
                  <a:pt x="4857" y="7285"/>
                </a:lnTo>
                <a:cubicBezTo>
                  <a:pt x="4438" y="7559"/>
                  <a:pt x="3482" y="8254"/>
                  <a:pt x="2731" y="8830"/>
                </a:cubicBezTo>
                <a:cubicBezTo>
                  <a:pt x="1981" y="9406"/>
                  <a:pt x="1057" y="10112"/>
                  <a:pt x="680" y="10397"/>
                </a:cubicBezTo>
                <a:lnTo>
                  <a:pt x="0" y="10909"/>
                </a:lnTo>
                <a:lnTo>
                  <a:pt x="2" y="12682"/>
                </a:lnTo>
                <a:lnTo>
                  <a:pt x="326" y="12858"/>
                </a:lnTo>
                <a:lnTo>
                  <a:pt x="654" y="13040"/>
                </a:lnTo>
                <a:lnTo>
                  <a:pt x="592" y="13936"/>
                </a:lnTo>
                <a:cubicBezTo>
                  <a:pt x="557" y="14429"/>
                  <a:pt x="522" y="14960"/>
                  <a:pt x="511" y="15115"/>
                </a:cubicBezTo>
                <a:cubicBezTo>
                  <a:pt x="501" y="15269"/>
                  <a:pt x="449" y="15497"/>
                  <a:pt x="396" y="15623"/>
                </a:cubicBezTo>
                <a:cubicBezTo>
                  <a:pt x="343" y="15749"/>
                  <a:pt x="271" y="16115"/>
                  <a:pt x="236" y="16434"/>
                </a:cubicBezTo>
                <a:cubicBezTo>
                  <a:pt x="202" y="16753"/>
                  <a:pt x="133" y="17039"/>
                  <a:pt x="84" y="17070"/>
                </a:cubicBezTo>
                <a:cubicBezTo>
                  <a:pt x="36" y="17102"/>
                  <a:pt x="15" y="17661"/>
                  <a:pt x="5" y="18565"/>
                </a:cubicBezTo>
                <a:lnTo>
                  <a:pt x="5" y="20045"/>
                </a:lnTo>
                <a:lnTo>
                  <a:pt x="339" y="20389"/>
                </a:lnTo>
                <a:cubicBezTo>
                  <a:pt x="766" y="20828"/>
                  <a:pt x="1344" y="21210"/>
                  <a:pt x="1796" y="21351"/>
                </a:cubicBezTo>
                <a:cubicBezTo>
                  <a:pt x="2186" y="21472"/>
                  <a:pt x="2434" y="21467"/>
                  <a:pt x="3184" y="21325"/>
                </a:cubicBezTo>
                <a:cubicBezTo>
                  <a:pt x="3425" y="21280"/>
                  <a:pt x="3802" y="21237"/>
                  <a:pt x="4022" y="21231"/>
                </a:cubicBezTo>
                <a:cubicBezTo>
                  <a:pt x="4402" y="21221"/>
                  <a:pt x="4418" y="21226"/>
                  <a:pt x="4397" y="21346"/>
                </a:cubicBezTo>
                <a:cubicBezTo>
                  <a:pt x="4385" y="21415"/>
                  <a:pt x="4392" y="21502"/>
                  <a:pt x="4414" y="21538"/>
                </a:cubicBezTo>
                <a:cubicBezTo>
                  <a:pt x="4442" y="21585"/>
                  <a:pt x="6451" y="21597"/>
                  <a:pt x="12008" y="21600"/>
                </a:cubicBezTo>
                <a:cubicBezTo>
                  <a:pt x="17026" y="21598"/>
                  <a:pt x="21600" y="21591"/>
                  <a:pt x="21600" y="21579"/>
                </a:cubicBezTo>
                <a:cubicBezTo>
                  <a:pt x="21600" y="21565"/>
                  <a:pt x="21549" y="21467"/>
                  <a:pt x="21486" y="21362"/>
                </a:cubicBezTo>
                <a:cubicBezTo>
                  <a:pt x="21424" y="21256"/>
                  <a:pt x="21295" y="20961"/>
                  <a:pt x="21200" y="20708"/>
                </a:cubicBezTo>
                <a:cubicBezTo>
                  <a:pt x="21106" y="20456"/>
                  <a:pt x="20997" y="20165"/>
                  <a:pt x="20957" y="20064"/>
                </a:cubicBezTo>
                <a:cubicBezTo>
                  <a:pt x="20916" y="19962"/>
                  <a:pt x="20881" y="19824"/>
                  <a:pt x="20881" y="19757"/>
                </a:cubicBezTo>
                <a:cubicBezTo>
                  <a:pt x="20881" y="19690"/>
                  <a:pt x="20816" y="19555"/>
                  <a:pt x="20735" y="19457"/>
                </a:cubicBezTo>
                <a:cubicBezTo>
                  <a:pt x="20654" y="19359"/>
                  <a:pt x="20562" y="19187"/>
                  <a:pt x="20533" y="19074"/>
                </a:cubicBezTo>
                <a:cubicBezTo>
                  <a:pt x="20504" y="18962"/>
                  <a:pt x="20445" y="18732"/>
                  <a:pt x="20399" y="18563"/>
                </a:cubicBezTo>
                <a:cubicBezTo>
                  <a:pt x="20354" y="18395"/>
                  <a:pt x="20226" y="17911"/>
                  <a:pt x="20115" y="17490"/>
                </a:cubicBezTo>
                <a:cubicBezTo>
                  <a:pt x="19808" y="16324"/>
                  <a:pt x="19798" y="16301"/>
                  <a:pt x="19708" y="16229"/>
                </a:cubicBezTo>
                <a:cubicBezTo>
                  <a:pt x="19541" y="16097"/>
                  <a:pt x="19513" y="15762"/>
                  <a:pt x="19652" y="15549"/>
                </a:cubicBezTo>
                <a:cubicBezTo>
                  <a:pt x="19733" y="15424"/>
                  <a:pt x="19797" y="15149"/>
                  <a:pt x="19818" y="14834"/>
                </a:cubicBezTo>
                <a:cubicBezTo>
                  <a:pt x="19837" y="14553"/>
                  <a:pt x="19891" y="14047"/>
                  <a:pt x="19939" y="13710"/>
                </a:cubicBezTo>
                <a:cubicBezTo>
                  <a:pt x="19988" y="13372"/>
                  <a:pt x="20038" y="12844"/>
                  <a:pt x="20049" y="12535"/>
                </a:cubicBezTo>
                <a:cubicBezTo>
                  <a:pt x="20061" y="12226"/>
                  <a:pt x="20095" y="11800"/>
                  <a:pt x="20124" y="11589"/>
                </a:cubicBezTo>
                <a:cubicBezTo>
                  <a:pt x="20196" y="11075"/>
                  <a:pt x="19851" y="9360"/>
                  <a:pt x="19602" y="8989"/>
                </a:cubicBezTo>
                <a:cubicBezTo>
                  <a:pt x="19386" y="8666"/>
                  <a:pt x="18881" y="8363"/>
                  <a:pt x="18367" y="8246"/>
                </a:cubicBezTo>
                <a:cubicBezTo>
                  <a:pt x="17570" y="8065"/>
                  <a:pt x="17328" y="7993"/>
                  <a:pt x="17137" y="7877"/>
                </a:cubicBezTo>
                <a:lnTo>
                  <a:pt x="16942" y="7759"/>
                </a:lnTo>
                <a:lnTo>
                  <a:pt x="17314" y="7523"/>
                </a:lnTo>
                <a:cubicBezTo>
                  <a:pt x="17518" y="7392"/>
                  <a:pt x="17818" y="7121"/>
                  <a:pt x="17980" y="6921"/>
                </a:cubicBezTo>
                <a:cubicBezTo>
                  <a:pt x="18322" y="6498"/>
                  <a:pt x="18460" y="6384"/>
                  <a:pt x="18711" y="6322"/>
                </a:cubicBezTo>
                <a:cubicBezTo>
                  <a:pt x="18863" y="6285"/>
                  <a:pt x="18891" y="6244"/>
                  <a:pt x="18876" y="6080"/>
                </a:cubicBezTo>
                <a:cubicBezTo>
                  <a:pt x="18858" y="5884"/>
                  <a:pt x="18893" y="5837"/>
                  <a:pt x="19389" y="5361"/>
                </a:cubicBezTo>
                <a:cubicBezTo>
                  <a:pt x="19512" y="5244"/>
                  <a:pt x="19657" y="5062"/>
                  <a:pt x="19710" y="4958"/>
                </a:cubicBezTo>
                <a:cubicBezTo>
                  <a:pt x="19804" y="4775"/>
                  <a:pt x="19820" y="4769"/>
                  <a:pt x="20185" y="4769"/>
                </a:cubicBezTo>
                <a:cubicBezTo>
                  <a:pt x="20486" y="4769"/>
                  <a:pt x="20563" y="4750"/>
                  <a:pt x="20563" y="4682"/>
                </a:cubicBezTo>
                <a:cubicBezTo>
                  <a:pt x="20562" y="4635"/>
                  <a:pt x="20693" y="4457"/>
                  <a:pt x="20852" y="4286"/>
                </a:cubicBezTo>
                <a:cubicBezTo>
                  <a:pt x="21104" y="4015"/>
                  <a:pt x="21135" y="3949"/>
                  <a:pt x="21089" y="3765"/>
                </a:cubicBezTo>
                <a:cubicBezTo>
                  <a:pt x="21060" y="3649"/>
                  <a:pt x="21012" y="3527"/>
                  <a:pt x="20982" y="3496"/>
                </a:cubicBezTo>
                <a:cubicBezTo>
                  <a:pt x="20853" y="3364"/>
                  <a:pt x="20848" y="3285"/>
                  <a:pt x="20958" y="2853"/>
                </a:cubicBezTo>
                <a:cubicBezTo>
                  <a:pt x="21005" y="2671"/>
                  <a:pt x="21045" y="2471"/>
                  <a:pt x="21045" y="2409"/>
                </a:cubicBezTo>
                <a:cubicBezTo>
                  <a:pt x="21044" y="2347"/>
                  <a:pt x="21077" y="2283"/>
                  <a:pt x="21118" y="2267"/>
                </a:cubicBezTo>
                <a:cubicBezTo>
                  <a:pt x="21230" y="2223"/>
                  <a:pt x="21117" y="2077"/>
                  <a:pt x="20993" y="2107"/>
                </a:cubicBezTo>
                <a:cubicBezTo>
                  <a:pt x="20815" y="2151"/>
                  <a:pt x="20651" y="1882"/>
                  <a:pt x="20782" y="1761"/>
                </a:cubicBezTo>
                <a:cubicBezTo>
                  <a:pt x="20817" y="1729"/>
                  <a:pt x="20839" y="1669"/>
                  <a:pt x="20832" y="1627"/>
                </a:cubicBezTo>
                <a:cubicBezTo>
                  <a:pt x="20825" y="1585"/>
                  <a:pt x="20817" y="1509"/>
                  <a:pt x="20812" y="1459"/>
                </a:cubicBezTo>
                <a:cubicBezTo>
                  <a:pt x="20807" y="1409"/>
                  <a:pt x="20655" y="1281"/>
                  <a:pt x="20476" y="1175"/>
                </a:cubicBezTo>
                <a:cubicBezTo>
                  <a:pt x="20185" y="1002"/>
                  <a:pt x="20163" y="974"/>
                  <a:pt x="20278" y="913"/>
                </a:cubicBezTo>
                <a:cubicBezTo>
                  <a:pt x="20205" y="948"/>
                  <a:pt x="20161" y="950"/>
                  <a:pt x="20123" y="910"/>
                </a:cubicBezTo>
                <a:cubicBezTo>
                  <a:pt x="20046" y="831"/>
                  <a:pt x="20202" y="738"/>
                  <a:pt x="20310" y="787"/>
                </a:cubicBezTo>
                <a:cubicBezTo>
                  <a:pt x="20291" y="771"/>
                  <a:pt x="20290" y="762"/>
                  <a:pt x="20255" y="738"/>
                </a:cubicBezTo>
                <a:cubicBezTo>
                  <a:pt x="20169" y="679"/>
                  <a:pt x="20088" y="563"/>
                  <a:pt x="20073" y="479"/>
                </a:cubicBezTo>
                <a:cubicBezTo>
                  <a:pt x="20056" y="380"/>
                  <a:pt x="19979" y="306"/>
                  <a:pt x="19855" y="267"/>
                </a:cubicBezTo>
                <a:cubicBezTo>
                  <a:pt x="19750" y="233"/>
                  <a:pt x="19644" y="187"/>
                  <a:pt x="19617" y="163"/>
                </a:cubicBezTo>
                <a:cubicBezTo>
                  <a:pt x="19483" y="46"/>
                  <a:pt x="19043" y="11"/>
                  <a:pt x="15652" y="0"/>
                </a:cubicBezTo>
                <a:close/>
                <a:moveTo>
                  <a:pt x="20348" y="823"/>
                </a:moveTo>
                <a:cubicBezTo>
                  <a:pt x="20350" y="828"/>
                  <a:pt x="20361" y="837"/>
                  <a:pt x="20361" y="841"/>
                </a:cubicBezTo>
                <a:cubicBezTo>
                  <a:pt x="20362" y="835"/>
                  <a:pt x="20351" y="829"/>
                  <a:pt x="20348" y="823"/>
                </a:cubicBezTo>
                <a:close/>
              </a:path>
            </a:pathLst>
          </a:custGeom>
          <a:ln w="12700">
            <a:miter lim="400000"/>
          </a:ln>
          <a:effectLst>
            <a:outerShdw sx="100000" sy="100000" kx="0" ky="0" algn="b" rotWithShape="0" blurRad="50800" dist="50800" dir="2723238">
              <a:srgbClr val="000000"/>
            </a:outerShdw>
          </a:effectLst>
        </p:spPr>
      </p:pic>
      <p:sp>
        <p:nvSpPr>
          <p:cNvPr id="324" name="Does NOT Redemptively Love All Men - The large majority of men are born “foreordained” to eternal destruction – 2 Pet 3:9; 1 Tim 2:4…"/>
          <p:cNvSpPr txBox="1"/>
          <p:nvPr/>
        </p:nvSpPr>
        <p:spPr>
          <a:xfrm>
            <a:off x="4601277" y="2592763"/>
            <a:ext cx="8147908" cy="697822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marL="482600" indent="-482600" algn="l" defTabSz="587022">
              <a:spcBef>
                <a:spcPts val="1700"/>
              </a:spcBef>
              <a:buSzPct val="70000"/>
              <a:buBlip>
                <a:blip r:embed="rId3"/>
              </a:buBlip>
              <a:defRPr sz="3300"/>
            </a:pPr>
            <a:r>
              <a:t>Does NOT Redemptively Love All Men - The large majority of men are born “foreordained” to eternal destruction – 2 Pet 3:9; 1 Tim 2:4</a:t>
            </a:r>
          </a:p>
          <a:p>
            <a:pPr marL="482600" indent="-482600" algn="l" defTabSz="587022">
              <a:spcBef>
                <a:spcPts val="1700"/>
              </a:spcBef>
              <a:buSzPct val="70000"/>
              <a:buBlip>
                <a:blip r:embed="rId3"/>
              </a:buBlip>
              <a:defRPr sz="3300"/>
            </a:pPr>
            <a:r>
              <a:t>Is A Respecter Of Persons – chooses one sinner and condemns many others arbitrarily and capriciously - Acts 10:34</a:t>
            </a:r>
          </a:p>
          <a:p>
            <a:pPr marL="482600" indent="-482600" algn="l" defTabSz="587022">
              <a:spcBef>
                <a:spcPts val="1700"/>
              </a:spcBef>
              <a:buSzPct val="70000"/>
              <a:buBlip>
                <a:blip r:embed="rId3"/>
              </a:buBlip>
              <a:defRPr sz="3300"/>
            </a:pPr>
            <a:r>
              <a:t>Is Unjust – Condemns men for what He predetermined that they do, without them having libertarian freewill to do otherwise - 2 Cor. 5:10</a:t>
            </a:r>
          </a:p>
          <a:p>
            <a:pPr marL="482600" indent="-482600" algn="l" defTabSz="587022">
              <a:spcBef>
                <a:spcPts val="1700"/>
              </a:spcBef>
              <a:buSzPct val="70000"/>
              <a:buBlip>
                <a:blip r:embed="rId3"/>
              </a:buBlip>
              <a:defRPr sz="3300"/>
            </a:pPr>
            <a:r>
              <a:t>Everything Is Unchangeably Foreordained – EVEN EVERY SIN! “God is the first cause of ALL EVIL!”</a:t>
            </a:r>
          </a:p>
        </p:txBody>
      </p:sp>
      <p:pic>
        <p:nvPicPr>
          <p:cNvPr id="325" name="TextBox 6" descr="TextBox 6"/>
          <p:cNvPicPr>
            <a:picLocks noChangeAspect="0"/>
          </p:cNvPicPr>
          <p:nvPr/>
        </p:nvPicPr>
        <p:blipFill>
          <a:blip r:embed="rId4">
            <a:extLst/>
          </a:blip>
          <a:stretch>
            <a:fillRect/>
          </a:stretch>
        </p:blipFill>
        <p:spPr>
          <a:xfrm>
            <a:off x="198524" y="427589"/>
            <a:ext cx="12607753" cy="21259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4">
                                            <p:txEl>
                                              <p:pRg st="1" end="1"/>
                                            </p:txEl>
                                          </p:spTgt>
                                        </p:tgtEl>
                                        <p:attrNameLst>
                                          <p:attrName>style.visibility</p:attrName>
                                        </p:attrNameLst>
                                      </p:cBhvr>
                                      <p:to>
                                        <p:strVal val="visible"/>
                                      </p:to>
                                    </p:set>
                                    <p:animEffect filter="fade" transition="in">
                                      <p:cBhvr>
                                        <p:cTn id="7" dur="1500"/>
                                        <p:tgtEl>
                                          <p:spTgt spid="3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4">
                                            <p:txEl>
                                              <p:pRg st="2" end="2"/>
                                            </p:txEl>
                                          </p:spTgt>
                                        </p:tgtEl>
                                        <p:attrNameLst>
                                          <p:attrName>style.visibility</p:attrName>
                                        </p:attrNameLst>
                                      </p:cBhvr>
                                      <p:to>
                                        <p:strVal val="visible"/>
                                      </p:to>
                                    </p:set>
                                    <p:animEffect filter="fade" transition="in">
                                      <p:cBhvr>
                                        <p:cTn id="12" dur="1500"/>
                                        <p:tgtEl>
                                          <p:spTgt spid="3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24">
                                            <p:txEl>
                                              <p:pRg st="3" end="3"/>
                                            </p:txEl>
                                          </p:spTgt>
                                        </p:tgtEl>
                                        <p:attrNameLst>
                                          <p:attrName>style.visibility</p:attrName>
                                        </p:attrNameLst>
                                      </p:cBhvr>
                                      <p:to>
                                        <p:strVal val="visible"/>
                                      </p:to>
                                    </p:set>
                                    <p:animEffect filter="fade" transition="in">
                                      <p:cBhvr>
                                        <p:cTn id="17" dur="1500"/>
                                        <p:tgtEl>
                                          <p:spTgt spid="32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2">
            <a:extLst/>
          </a:blip>
          <a:srcRect l="22" t="36" r="4574" b="13"/>
          <a:stretch>
            <a:fillRect/>
          </a:stretch>
        </p:blipFill>
        <p:spPr>
          <a:xfrm>
            <a:off x="-192182" y="2433007"/>
            <a:ext cx="4676776" cy="7297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0" y="361"/>
                  <a:pt x="11555" y="509"/>
                  <a:pt x="11555" y="561"/>
                </a:cubicBezTo>
                <a:cubicBezTo>
                  <a:pt x="11555" y="614"/>
                  <a:pt x="11512" y="708"/>
                  <a:pt x="11462" y="771"/>
                </a:cubicBezTo>
                <a:cubicBezTo>
                  <a:pt x="11411" y="833"/>
                  <a:pt x="11346" y="921"/>
                  <a:pt x="11315" y="963"/>
                </a:cubicBezTo>
                <a:cubicBezTo>
                  <a:pt x="11307" y="974"/>
                  <a:pt x="11287" y="981"/>
                  <a:pt x="11273" y="990"/>
                </a:cubicBezTo>
                <a:cubicBezTo>
                  <a:pt x="11293" y="1026"/>
                  <a:pt x="11304" y="1063"/>
                  <a:pt x="11288" y="1090"/>
                </a:cubicBezTo>
                <a:cubicBezTo>
                  <a:pt x="11230" y="1186"/>
                  <a:pt x="11123" y="1188"/>
                  <a:pt x="11007" y="1098"/>
                </a:cubicBezTo>
                <a:cubicBezTo>
                  <a:pt x="10994" y="1088"/>
                  <a:pt x="10996" y="1080"/>
                  <a:pt x="10989" y="1070"/>
                </a:cubicBezTo>
                <a:cubicBezTo>
                  <a:pt x="10914" y="1095"/>
                  <a:pt x="10835" y="1131"/>
                  <a:pt x="10771" y="1179"/>
                </a:cubicBezTo>
                <a:cubicBezTo>
                  <a:pt x="10761" y="1187"/>
                  <a:pt x="10748" y="1192"/>
                  <a:pt x="10738" y="1199"/>
                </a:cubicBezTo>
                <a:cubicBezTo>
                  <a:pt x="10775" y="1205"/>
                  <a:pt x="10814" y="1226"/>
                  <a:pt x="10864" y="1262"/>
                </a:cubicBezTo>
                <a:cubicBezTo>
                  <a:pt x="10937" y="1313"/>
                  <a:pt x="10974" y="1370"/>
                  <a:pt x="10945" y="1388"/>
                </a:cubicBezTo>
                <a:cubicBezTo>
                  <a:pt x="10858" y="1444"/>
                  <a:pt x="10705" y="1427"/>
                  <a:pt x="10608" y="1352"/>
                </a:cubicBezTo>
                <a:cubicBezTo>
                  <a:pt x="10577" y="1328"/>
                  <a:pt x="10566" y="1310"/>
                  <a:pt x="10565" y="1292"/>
                </a:cubicBezTo>
                <a:cubicBezTo>
                  <a:pt x="10530" y="1306"/>
                  <a:pt x="10492" y="1320"/>
                  <a:pt x="10470" y="1320"/>
                </a:cubicBezTo>
                <a:cubicBezTo>
                  <a:pt x="10433" y="1320"/>
                  <a:pt x="10407" y="1334"/>
                  <a:pt x="10386" y="1352"/>
                </a:cubicBezTo>
                <a:cubicBezTo>
                  <a:pt x="10444" y="1343"/>
                  <a:pt x="10517" y="1351"/>
                  <a:pt x="10593" y="1396"/>
                </a:cubicBezTo>
                <a:cubicBezTo>
                  <a:pt x="10681" y="1446"/>
                  <a:pt x="10734" y="1506"/>
                  <a:pt x="10710" y="1531"/>
                </a:cubicBezTo>
                <a:cubicBezTo>
                  <a:pt x="10651" y="1592"/>
                  <a:pt x="10453" y="1583"/>
                  <a:pt x="10356" y="1531"/>
                </a:cubicBezTo>
                <a:cubicBezTo>
                  <a:pt x="10378" y="1600"/>
                  <a:pt x="10422" y="1670"/>
                  <a:pt x="10501" y="1707"/>
                </a:cubicBezTo>
                <a:cubicBezTo>
                  <a:pt x="10614" y="1760"/>
                  <a:pt x="10608" y="1774"/>
                  <a:pt x="10454" y="1827"/>
                </a:cubicBezTo>
                <a:cubicBezTo>
                  <a:pt x="10358" y="1859"/>
                  <a:pt x="10279" y="1912"/>
                  <a:pt x="10279" y="1944"/>
                </a:cubicBezTo>
                <a:cubicBezTo>
                  <a:pt x="10279" y="1962"/>
                  <a:pt x="10233" y="2005"/>
                  <a:pt x="10168" y="2053"/>
                </a:cubicBezTo>
                <a:cubicBezTo>
                  <a:pt x="10148" y="2074"/>
                  <a:pt x="10122" y="2092"/>
                  <a:pt x="10080" y="2112"/>
                </a:cubicBezTo>
                <a:cubicBezTo>
                  <a:pt x="10049" y="2132"/>
                  <a:pt x="10024" y="2150"/>
                  <a:pt x="9990" y="2171"/>
                </a:cubicBezTo>
                <a:cubicBezTo>
                  <a:pt x="9736" y="2320"/>
                  <a:pt x="9711" y="2361"/>
                  <a:pt x="9759" y="2508"/>
                </a:cubicBezTo>
                <a:cubicBezTo>
                  <a:pt x="9772" y="2547"/>
                  <a:pt x="9771" y="2627"/>
                  <a:pt x="9779" y="2691"/>
                </a:cubicBezTo>
                <a:cubicBezTo>
                  <a:pt x="9779" y="2692"/>
                  <a:pt x="9779" y="2693"/>
                  <a:pt x="9779" y="2694"/>
                </a:cubicBezTo>
                <a:cubicBezTo>
                  <a:pt x="9839" y="2787"/>
                  <a:pt x="9859" y="2889"/>
                  <a:pt x="9823" y="2921"/>
                </a:cubicBezTo>
                <a:cubicBezTo>
                  <a:pt x="9814" y="2930"/>
                  <a:pt x="9815" y="2943"/>
                  <a:pt x="9808" y="2953"/>
                </a:cubicBezTo>
                <a:cubicBezTo>
                  <a:pt x="9808" y="2979"/>
                  <a:pt x="9816" y="2996"/>
                  <a:pt x="9818" y="3019"/>
                </a:cubicBezTo>
                <a:cubicBezTo>
                  <a:pt x="9854" y="2884"/>
                  <a:pt x="10061" y="2802"/>
                  <a:pt x="10309" y="2918"/>
                </a:cubicBezTo>
                <a:cubicBezTo>
                  <a:pt x="10417" y="2969"/>
                  <a:pt x="10431" y="3021"/>
                  <a:pt x="10378" y="3182"/>
                </a:cubicBezTo>
                <a:cubicBezTo>
                  <a:pt x="10299" y="3428"/>
                  <a:pt x="10204" y="3454"/>
                  <a:pt x="9970" y="3294"/>
                </a:cubicBezTo>
                <a:cubicBezTo>
                  <a:pt x="9901" y="3247"/>
                  <a:pt x="9865" y="3197"/>
                  <a:pt x="9841" y="3148"/>
                </a:cubicBezTo>
                <a:cubicBezTo>
                  <a:pt x="9865" y="3217"/>
                  <a:pt x="9898" y="3276"/>
                  <a:pt x="9957" y="3324"/>
                </a:cubicBezTo>
                <a:lnTo>
                  <a:pt x="10114" y="3451"/>
                </a:lnTo>
                <a:lnTo>
                  <a:pt x="9918" y="3570"/>
                </a:lnTo>
                <a:cubicBezTo>
                  <a:pt x="9900" y="3584"/>
                  <a:pt x="9899" y="3588"/>
                  <a:pt x="9876" y="3605"/>
                </a:cubicBezTo>
                <a:cubicBezTo>
                  <a:pt x="9871" y="3609"/>
                  <a:pt x="9865" y="3612"/>
                  <a:pt x="9860" y="3616"/>
                </a:cubicBezTo>
                <a:cubicBezTo>
                  <a:pt x="9720" y="3722"/>
                  <a:pt x="9652" y="3858"/>
                  <a:pt x="9669" y="4027"/>
                </a:cubicBezTo>
                <a:cubicBezTo>
                  <a:pt x="9676" y="4091"/>
                  <a:pt x="9695" y="4159"/>
                  <a:pt x="9724" y="4232"/>
                </a:cubicBezTo>
                <a:cubicBezTo>
                  <a:pt x="9758" y="4317"/>
                  <a:pt x="9767" y="4365"/>
                  <a:pt x="9781" y="4420"/>
                </a:cubicBezTo>
                <a:cubicBezTo>
                  <a:pt x="9789" y="4436"/>
                  <a:pt x="9796" y="4483"/>
                  <a:pt x="9803" y="4491"/>
                </a:cubicBezTo>
                <a:cubicBezTo>
                  <a:pt x="9843" y="4539"/>
                  <a:pt x="9837" y="4585"/>
                  <a:pt x="9794" y="4620"/>
                </a:cubicBezTo>
                <a:cubicBezTo>
                  <a:pt x="9788" y="4651"/>
                  <a:pt x="9791" y="4681"/>
                  <a:pt x="9779" y="4718"/>
                </a:cubicBezTo>
                <a:cubicBezTo>
                  <a:pt x="9721" y="4888"/>
                  <a:pt x="10070" y="5408"/>
                  <a:pt x="10287" y="5476"/>
                </a:cubicBezTo>
                <a:cubicBezTo>
                  <a:pt x="10321" y="5487"/>
                  <a:pt x="10355" y="5508"/>
                  <a:pt x="10389" y="5526"/>
                </a:cubicBezTo>
                <a:cubicBezTo>
                  <a:pt x="10399" y="5528"/>
                  <a:pt x="10410" y="5534"/>
                  <a:pt x="10424" y="5542"/>
                </a:cubicBezTo>
                <a:cubicBezTo>
                  <a:pt x="10441" y="5552"/>
                  <a:pt x="10452" y="5560"/>
                  <a:pt x="10466" y="5570"/>
                </a:cubicBezTo>
                <a:cubicBezTo>
                  <a:pt x="10469" y="5573"/>
                  <a:pt x="10471" y="5573"/>
                  <a:pt x="10474" y="5575"/>
                </a:cubicBezTo>
                <a:cubicBezTo>
                  <a:pt x="10475" y="5576"/>
                  <a:pt x="10474" y="5578"/>
                  <a:pt x="10476" y="5580"/>
                </a:cubicBezTo>
                <a:cubicBezTo>
                  <a:pt x="10508" y="5604"/>
                  <a:pt x="10542" y="5629"/>
                  <a:pt x="10558" y="5651"/>
                </a:cubicBezTo>
                <a:cubicBezTo>
                  <a:pt x="10601" y="5714"/>
                  <a:pt x="10695" y="5765"/>
                  <a:pt x="10767" y="5765"/>
                </a:cubicBezTo>
                <a:cubicBezTo>
                  <a:pt x="11033" y="5765"/>
                  <a:pt x="11087" y="5886"/>
                  <a:pt x="11007" y="6300"/>
                </a:cubicBezTo>
                <a:cubicBezTo>
                  <a:pt x="10930" y="6699"/>
                  <a:pt x="10900" y="6738"/>
                  <a:pt x="10378" y="7099"/>
                </a:cubicBezTo>
                <a:lnTo>
                  <a:pt x="10113" y="7282"/>
                </a:lnTo>
                <a:lnTo>
                  <a:pt x="9698" y="7214"/>
                </a:lnTo>
                <a:cubicBezTo>
                  <a:pt x="9138" y="7121"/>
                  <a:pt x="8714" y="7126"/>
                  <a:pt x="8588" y="7228"/>
                </a:cubicBezTo>
                <a:cubicBezTo>
                  <a:pt x="8544" y="7263"/>
                  <a:pt x="8429" y="7340"/>
                  <a:pt x="8325" y="7410"/>
                </a:cubicBezTo>
                <a:cubicBezTo>
                  <a:pt x="8313" y="7420"/>
                  <a:pt x="8302" y="7426"/>
                  <a:pt x="8291" y="7435"/>
                </a:cubicBezTo>
                <a:cubicBezTo>
                  <a:pt x="8274" y="7445"/>
                  <a:pt x="8265" y="7454"/>
                  <a:pt x="8248" y="7464"/>
                </a:cubicBezTo>
                <a:lnTo>
                  <a:pt x="8010" y="7615"/>
                </a:lnTo>
                <a:lnTo>
                  <a:pt x="7532" y="7278"/>
                </a:lnTo>
                <a:cubicBezTo>
                  <a:pt x="7043" y="6935"/>
                  <a:pt x="6710" y="6818"/>
                  <a:pt x="6201" y="6797"/>
                </a:cubicBezTo>
                <a:cubicBezTo>
                  <a:pt x="5929" y="6791"/>
                  <a:pt x="5677" y="6808"/>
                  <a:pt x="5530" y="6845"/>
                </a:cubicBezTo>
                <a:lnTo>
                  <a:pt x="4857" y="7285"/>
                </a:lnTo>
                <a:cubicBezTo>
                  <a:pt x="4438" y="7559"/>
                  <a:pt x="3482" y="8254"/>
                  <a:pt x="2731" y="8830"/>
                </a:cubicBezTo>
                <a:cubicBezTo>
                  <a:pt x="1981" y="9406"/>
                  <a:pt x="1057" y="10112"/>
                  <a:pt x="680" y="10397"/>
                </a:cubicBezTo>
                <a:lnTo>
                  <a:pt x="0" y="10909"/>
                </a:lnTo>
                <a:lnTo>
                  <a:pt x="2" y="12682"/>
                </a:lnTo>
                <a:lnTo>
                  <a:pt x="326" y="12858"/>
                </a:lnTo>
                <a:lnTo>
                  <a:pt x="654" y="13040"/>
                </a:lnTo>
                <a:lnTo>
                  <a:pt x="592" y="13936"/>
                </a:lnTo>
                <a:cubicBezTo>
                  <a:pt x="557" y="14429"/>
                  <a:pt x="522" y="14960"/>
                  <a:pt x="511" y="15115"/>
                </a:cubicBezTo>
                <a:cubicBezTo>
                  <a:pt x="501" y="15269"/>
                  <a:pt x="449" y="15497"/>
                  <a:pt x="396" y="15623"/>
                </a:cubicBezTo>
                <a:cubicBezTo>
                  <a:pt x="343" y="15749"/>
                  <a:pt x="271" y="16115"/>
                  <a:pt x="236" y="16434"/>
                </a:cubicBezTo>
                <a:cubicBezTo>
                  <a:pt x="202" y="16753"/>
                  <a:pt x="133" y="17039"/>
                  <a:pt x="84" y="17070"/>
                </a:cubicBezTo>
                <a:cubicBezTo>
                  <a:pt x="36" y="17102"/>
                  <a:pt x="15" y="17661"/>
                  <a:pt x="5" y="18565"/>
                </a:cubicBezTo>
                <a:lnTo>
                  <a:pt x="5" y="20045"/>
                </a:lnTo>
                <a:lnTo>
                  <a:pt x="339" y="20389"/>
                </a:lnTo>
                <a:cubicBezTo>
                  <a:pt x="766" y="20828"/>
                  <a:pt x="1344" y="21210"/>
                  <a:pt x="1796" y="21351"/>
                </a:cubicBezTo>
                <a:cubicBezTo>
                  <a:pt x="2186" y="21472"/>
                  <a:pt x="2434" y="21467"/>
                  <a:pt x="3184" y="21325"/>
                </a:cubicBezTo>
                <a:cubicBezTo>
                  <a:pt x="3425" y="21280"/>
                  <a:pt x="3802" y="21237"/>
                  <a:pt x="4022" y="21231"/>
                </a:cubicBezTo>
                <a:cubicBezTo>
                  <a:pt x="4402" y="21221"/>
                  <a:pt x="4418" y="21226"/>
                  <a:pt x="4397" y="21346"/>
                </a:cubicBezTo>
                <a:cubicBezTo>
                  <a:pt x="4385" y="21415"/>
                  <a:pt x="4392" y="21502"/>
                  <a:pt x="4414" y="21538"/>
                </a:cubicBezTo>
                <a:cubicBezTo>
                  <a:pt x="4442" y="21585"/>
                  <a:pt x="6451" y="21597"/>
                  <a:pt x="12008" y="21600"/>
                </a:cubicBezTo>
                <a:cubicBezTo>
                  <a:pt x="17026" y="21598"/>
                  <a:pt x="21600" y="21591"/>
                  <a:pt x="21600" y="21579"/>
                </a:cubicBezTo>
                <a:cubicBezTo>
                  <a:pt x="21600" y="21565"/>
                  <a:pt x="21549" y="21467"/>
                  <a:pt x="21486" y="21362"/>
                </a:cubicBezTo>
                <a:cubicBezTo>
                  <a:pt x="21424" y="21256"/>
                  <a:pt x="21295" y="20961"/>
                  <a:pt x="21200" y="20708"/>
                </a:cubicBezTo>
                <a:cubicBezTo>
                  <a:pt x="21106" y="20456"/>
                  <a:pt x="20997" y="20165"/>
                  <a:pt x="20957" y="20064"/>
                </a:cubicBezTo>
                <a:cubicBezTo>
                  <a:pt x="20916" y="19962"/>
                  <a:pt x="20881" y="19824"/>
                  <a:pt x="20881" y="19757"/>
                </a:cubicBezTo>
                <a:cubicBezTo>
                  <a:pt x="20881" y="19690"/>
                  <a:pt x="20816" y="19555"/>
                  <a:pt x="20735" y="19457"/>
                </a:cubicBezTo>
                <a:cubicBezTo>
                  <a:pt x="20654" y="19359"/>
                  <a:pt x="20562" y="19187"/>
                  <a:pt x="20533" y="19074"/>
                </a:cubicBezTo>
                <a:cubicBezTo>
                  <a:pt x="20504" y="18962"/>
                  <a:pt x="20445" y="18732"/>
                  <a:pt x="20399" y="18563"/>
                </a:cubicBezTo>
                <a:cubicBezTo>
                  <a:pt x="20354" y="18395"/>
                  <a:pt x="20226" y="17911"/>
                  <a:pt x="20115" y="17490"/>
                </a:cubicBezTo>
                <a:cubicBezTo>
                  <a:pt x="19808" y="16324"/>
                  <a:pt x="19798" y="16301"/>
                  <a:pt x="19708" y="16229"/>
                </a:cubicBezTo>
                <a:cubicBezTo>
                  <a:pt x="19541" y="16097"/>
                  <a:pt x="19513" y="15762"/>
                  <a:pt x="19652" y="15549"/>
                </a:cubicBezTo>
                <a:cubicBezTo>
                  <a:pt x="19733" y="15424"/>
                  <a:pt x="19797" y="15149"/>
                  <a:pt x="19818" y="14834"/>
                </a:cubicBezTo>
                <a:cubicBezTo>
                  <a:pt x="19837" y="14553"/>
                  <a:pt x="19891" y="14047"/>
                  <a:pt x="19939" y="13710"/>
                </a:cubicBezTo>
                <a:cubicBezTo>
                  <a:pt x="19988" y="13372"/>
                  <a:pt x="20038" y="12844"/>
                  <a:pt x="20049" y="12535"/>
                </a:cubicBezTo>
                <a:cubicBezTo>
                  <a:pt x="20061" y="12226"/>
                  <a:pt x="20095" y="11800"/>
                  <a:pt x="20124" y="11589"/>
                </a:cubicBezTo>
                <a:cubicBezTo>
                  <a:pt x="20196" y="11075"/>
                  <a:pt x="19851" y="9360"/>
                  <a:pt x="19602" y="8989"/>
                </a:cubicBezTo>
                <a:cubicBezTo>
                  <a:pt x="19386" y="8666"/>
                  <a:pt x="18881" y="8363"/>
                  <a:pt x="18367" y="8246"/>
                </a:cubicBezTo>
                <a:cubicBezTo>
                  <a:pt x="17570" y="8065"/>
                  <a:pt x="17328" y="7993"/>
                  <a:pt x="17137" y="7877"/>
                </a:cubicBezTo>
                <a:lnTo>
                  <a:pt x="16942" y="7759"/>
                </a:lnTo>
                <a:lnTo>
                  <a:pt x="17314" y="7523"/>
                </a:lnTo>
                <a:cubicBezTo>
                  <a:pt x="17518" y="7392"/>
                  <a:pt x="17818" y="7121"/>
                  <a:pt x="17980" y="6921"/>
                </a:cubicBezTo>
                <a:cubicBezTo>
                  <a:pt x="18322" y="6498"/>
                  <a:pt x="18460" y="6384"/>
                  <a:pt x="18711" y="6322"/>
                </a:cubicBezTo>
                <a:cubicBezTo>
                  <a:pt x="18863" y="6285"/>
                  <a:pt x="18891" y="6244"/>
                  <a:pt x="18876" y="6080"/>
                </a:cubicBezTo>
                <a:cubicBezTo>
                  <a:pt x="18858" y="5884"/>
                  <a:pt x="18893" y="5837"/>
                  <a:pt x="19389" y="5361"/>
                </a:cubicBezTo>
                <a:cubicBezTo>
                  <a:pt x="19512" y="5244"/>
                  <a:pt x="19657" y="5062"/>
                  <a:pt x="19710" y="4958"/>
                </a:cubicBezTo>
                <a:cubicBezTo>
                  <a:pt x="19804" y="4775"/>
                  <a:pt x="19820" y="4769"/>
                  <a:pt x="20185" y="4769"/>
                </a:cubicBezTo>
                <a:cubicBezTo>
                  <a:pt x="20486" y="4769"/>
                  <a:pt x="20563" y="4750"/>
                  <a:pt x="20563" y="4682"/>
                </a:cubicBezTo>
                <a:cubicBezTo>
                  <a:pt x="20562" y="4635"/>
                  <a:pt x="20693" y="4457"/>
                  <a:pt x="20852" y="4286"/>
                </a:cubicBezTo>
                <a:cubicBezTo>
                  <a:pt x="21104" y="4015"/>
                  <a:pt x="21135" y="3949"/>
                  <a:pt x="21089" y="3765"/>
                </a:cubicBezTo>
                <a:cubicBezTo>
                  <a:pt x="21060" y="3649"/>
                  <a:pt x="21012" y="3527"/>
                  <a:pt x="20982" y="3496"/>
                </a:cubicBezTo>
                <a:cubicBezTo>
                  <a:pt x="20853" y="3364"/>
                  <a:pt x="20848" y="3285"/>
                  <a:pt x="20958" y="2853"/>
                </a:cubicBezTo>
                <a:cubicBezTo>
                  <a:pt x="21005" y="2671"/>
                  <a:pt x="21045" y="2471"/>
                  <a:pt x="21045" y="2409"/>
                </a:cubicBezTo>
                <a:cubicBezTo>
                  <a:pt x="21044" y="2347"/>
                  <a:pt x="21077" y="2283"/>
                  <a:pt x="21118" y="2267"/>
                </a:cubicBezTo>
                <a:cubicBezTo>
                  <a:pt x="21230" y="2223"/>
                  <a:pt x="21117" y="2077"/>
                  <a:pt x="20993" y="2107"/>
                </a:cubicBezTo>
                <a:cubicBezTo>
                  <a:pt x="20815" y="2151"/>
                  <a:pt x="20651" y="1882"/>
                  <a:pt x="20782" y="1761"/>
                </a:cubicBezTo>
                <a:cubicBezTo>
                  <a:pt x="20817" y="1729"/>
                  <a:pt x="20839" y="1669"/>
                  <a:pt x="20832" y="1627"/>
                </a:cubicBezTo>
                <a:cubicBezTo>
                  <a:pt x="20825" y="1585"/>
                  <a:pt x="20817" y="1509"/>
                  <a:pt x="20812" y="1459"/>
                </a:cubicBezTo>
                <a:cubicBezTo>
                  <a:pt x="20807" y="1409"/>
                  <a:pt x="20655" y="1281"/>
                  <a:pt x="20476" y="1175"/>
                </a:cubicBezTo>
                <a:cubicBezTo>
                  <a:pt x="20185" y="1002"/>
                  <a:pt x="20163" y="974"/>
                  <a:pt x="20278" y="913"/>
                </a:cubicBezTo>
                <a:cubicBezTo>
                  <a:pt x="20205" y="948"/>
                  <a:pt x="20161" y="950"/>
                  <a:pt x="20123" y="910"/>
                </a:cubicBezTo>
                <a:cubicBezTo>
                  <a:pt x="20046" y="831"/>
                  <a:pt x="20202" y="738"/>
                  <a:pt x="20310" y="787"/>
                </a:cubicBezTo>
                <a:cubicBezTo>
                  <a:pt x="20291" y="771"/>
                  <a:pt x="20290" y="762"/>
                  <a:pt x="20255" y="738"/>
                </a:cubicBezTo>
                <a:cubicBezTo>
                  <a:pt x="20169" y="679"/>
                  <a:pt x="20088" y="563"/>
                  <a:pt x="20073" y="479"/>
                </a:cubicBezTo>
                <a:cubicBezTo>
                  <a:pt x="20056" y="380"/>
                  <a:pt x="19979" y="306"/>
                  <a:pt x="19855" y="267"/>
                </a:cubicBezTo>
                <a:cubicBezTo>
                  <a:pt x="19750" y="233"/>
                  <a:pt x="19644" y="187"/>
                  <a:pt x="19617" y="163"/>
                </a:cubicBezTo>
                <a:cubicBezTo>
                  <a:pt x="19483" y="46"/>
                  <a:pt x="19043" y="11"/>
                  <a:pt x="15652" y="0"/>
                </a:cubicBezTo>
                <a:close/>
                <a:moveTo>
                  <a:pt x="20348" y="823"/>
                </a:moveTo>
                <a:cubicBezTo>
                  <a:pt x="20350" y="828"/>
                  <a:pt x="20361" y="837"/>
                  <a:pt x="20361" y="841"/>
                </a:cubicBezTo>
                <a:cubicBezTo>
                  <a:pt x="20362" y="835"/>
                  <a:pt x="20351" y="829"/>
                  <a:pt x="20348" y="823"/>
                </a:cubicBezTo>
                <a:close/>
              </a:path>
            </a:pathLst>
          </a:custGeom>
          <a:ln w="12700">
            <a:miter lim="400000"/>
          </a:ln>
          <a:effectLst>
            <a:outerShdw sx="100000" sy="100000" kx="0" ky="0" algn="b" rotWithShape="0" blurRad="50800" dist="50800" dir="2723238">
              <a:srgbClr val="000000"/>
            </a:outerShdw>
          </a:effectLst>
        </p:spPr>
      </p:pic>
      <p:pic>
        <p:nvPicPr>
          <p:cNvPr id="328" name="Image" descr="Image"/>
          <p:cNvPicPr>
            <a:picLocks noChangeAspect="0"/>
          </p:cNvPicPr>
          <p:nvPr/>
        </p:nvPicPr>
        <p:blipFill>
          <a:blip r:embed="rId3">
            <a:extLst/>
          </a:blip>
          <a:stretch>
            <a:fillRect/>
          </a:stretch>
        </p:blipFill>
        <p:spPr>
          <a:xfrm>
            <a:off x="3933742" y="2830955"/>
            <a:ext cx="9298175" cy="6889761"/>
          </a:xfrm>
          <a:prstGeom prst="rect">
            <a:avLst/>
          </a:prstGeom>
          <a:ln w="12700">
            <a:miter lim="400000"/>
          </a:ln>
        </p:spPr>
      </p:pic>
      <p:pic>
        <p:nvPicPr>
          <p:cNvPr id="329" name="TextBox 6" descr="TextBox 6"/>
          <p:cNvPicPr>
            <a:picLocks noChangeAspect="0"/>
          </p:cNvPicPr>
          <p:nvPr/>
        </p:nvPicPr>
        <p:blipFill>
          <a:blip r:embed="rId4">
            <a:extLst/>
          </a:blip>
          <a:stretch>
            <a:fillRect/>
          </a:stretch>
        </p:blipFill>
        <p:spPr>
          <a:xfrm>
            <a:off x="198524" y="427589"/>
            <a:ext cx="12607752" cy="21259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TextBox 6" descr="TextBox 6"/>
          <p:cNvPicPr>
            <a:picLocks noChangeAspect="0"/>
          </p:cNvPicPr>
          <p:nvPr/>
        </p:nvPicPr>
        <p:blipFill>
          <a:blip r:embed="rId2">
            <a:extLst/>
          </a:blip>
          <a:stretch>
            <a:fillRect/>
          </a:stretch>
        </p:blipFill>
        <p:spPr>
          <a:xfrm>
            <a:off x="217766" y="1247134"/>
            <a:ext cx="5764747" cy="1490964"/>
          </a:xfrm>
          <a:prstGeom prst="rect">
            <a:avLst/>
          </a:prstGeom>
          <a:effectLst>
            <a:outerShdw sx="100000" sy="100000" kx="0" ky="0" algn="b" rotWithShape="0" blurRad="63500" dist="38100" dir="1234610">
              <a:srgbClr val="000000">
                <a:alpha val="46602"/>
              </a:srgbClr>
            </a:outerShdw>
          </a:effectLst>
        </p:spPr>
      </p:pic>
      <p:pic>
        <p:nvPicPr>
          <p:cNvPr id="332" name="Image" descr="Image"/>
          <p:cNvPicPr>
            <a:picLocks noChangeAspect="0"/>
          </p:cNvPicPr>
          <p:nvPr/>
        </p:nvPicPr>
        <p:blipFill>
          <a:blip r:embed="rId3">
            <a:extLst/>
          </a:blip>
          <a:stretch>
            <a:fillRect/>
          </a:stretch>
        </p:blipFill>
        <p:spPr>
          <a:xfrm>
            <a:off x="280723" y="2809377"/>
            <a:ext cx="3687421" cy="6696942"/>
          </a:xfrm>
          <a:prstGeom prst="rect">
            <a:avLst/>
          </a:prstGeom>
          <a:effectLst>
            <a:outerShdw sx="100000" sy="100000" kx="0" ky="0" algn="b" rotWithShape="0" blurRad="101600" dist="76200" dir="5400000">
              <a:srgbClr val="000000"/>
            </a:outerShdw>
          </a:effectLst>
        </p:spPr>
      </p:pic>
      <p:sp>
        <p:nvSpPr>
          <p:cNvPr id="333" name="6-Point Star 2"/>
          <p:cNvSpPr/>
          <p:nvPr/>
        </p:nvSpPr>
        <p:spPr>
          <a:xfrm>
            <a:off x="6859309" y="2826007"/>
            <a:ext cx="3063725" cy="4703668"/>
          </a:xfrm>
          <a:prstGeom prst="star6">
            <a:avLst>
              <a:gd name="adj" fmla="val 12733"/>
              <a:gd name="hf" fmla="val 115470"/>
            </a:avLst>
          </a:prstGeom>
          <a:solidFill>
            <a:srgbClr val="FFFF00"/>
          </a:solidFill>
          <a:ln w="12700">
            <a:miter lim="400000"/>
          </a:ln>
          <a:effectLst>
            <a:outerShdw sx="100000" sy="100000" kx="0" ky="0" algn="b" rotWithShape="0" blurRad="50800" dist="38100" dir="5400000">
              <a:srgbClr val="000000">
                <a:alpha val="99116"/>
              </a:srgbClr>
            </a:outerShdw>
          </a:effectLst>
        </p:spPr>
        <p:txBody>
          <a:bodyPr lIns="48767" tIns="48767" rIns="48767" bIns="48767" anchor="ctr"/>
          <a:lstStyle/>
          <a:p>
            <a:pPr defTabSz="1300480">
              <a:defRPr sz="2400">
                <a:solidFill>
                  <a:srgbClr val="FFFFFF"/>
                </a:solidFill>
                <a:latin typeface="Constantia"/>
                <a:ea typeface="Constantia"/>
                <a:cs typeface="Constantia"/>
                <a:sym typeface="Constantia"/>
              </a:defRPr>
            </a:pPr>
          </a:p>
        </p:txBody>
      </p:sp>
      <p:grpSp>
        <p:nvGrpSpPr>
          <p:cNvPr id="354" name="Group"/>
          <p:cNvGrpSpPr/>
          <p:nvPr/>
        </p:nvGrpSpPr>
        <p:grpSpPr>
          <a:xfrm>
            <a:off x="3923965" y="775381"/>
            <a:ext cx="8934413" cy="8804921"/>
            <a:chOff x="0" y="0"/>
            <a:chExt cx="8934411" cy="8804919"/>
          </a:xfrm>
        </p:grpSpPr>
        <p:sp>
          <p:nvSpPr>
            <p:cNvPr id="334" name="Shape"/>
            <p:cNvSpPr/>
            <p:nvPr/>
          </p:nvSpPr>
          <p:spPr>
            <a:xfrm>
              <a:off x="1573633" y="972994"/>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0" y="18532"/>
                  </a:moveTo>
                  <a:lnTo>
                    <a:pt x="0" y="18532"/>
                  </a:lnTo>
                  <a:cubicBezTo>
                    <a:pt x="4347" y="5769"/>
                    <a:pt x="12850" y="-1432"/>
                    <a:pt x="21600" y="238"/>
                  </a:cubicBezTo>
                  <a:lnTo>
                    <a:pt x="21374" y="3532"/>
                  </a:lnTo>
                  <a:lnTo>
                    <a:pt x="21374" y="3532"/>
                  </a:lnTo>
                  <a:cubicBezTo>
                    <a:pt x="13416" y="2013"/>
                    <a:pt x="5683" y="8562"/>
                    <a:pt x="1730" y="20168"/>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335" name="Shape"/>
            <p:cNvSpPr/>
            <p:nvPr/>
          </p:nvSpPr>
          <p:spPr>
            <a:xfrm>
              <a:off x="1184406" y="2698594"/>
              <a:ext cx="617564" cy="3407731"/>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11256" y="21600"/>
                  </a:moveTo>
                  <a:lnTo>
                    <a:pt x="11256" y="21600"/>
                  </a:lnTo>
                  <a:cubicBezTo>
                    <a:pt x="-3752" y="14917"/>
                    <a:pt x="-3752" y="6683"/>
                    <a:pt x="11256" y="0"/>
                  </a:cubicBezTo>
                  <a:lnTo>
                    <a:pt x="17848" y="978"/>
                  </a:lnTo>
                  <a:lnTo>
                    <a:pt x="17848" y="978"/>
                  </a:lnTo>
                  <a:cubicBezTo>
                    <a:pt x="4200" y="7056"/>
                    <a:pt x="4200" y="14544"/>
                    <a:pt x="17848" y="20622"/>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336" name="Shape"/>
            <p:cNvSpPr/>
            <p:nvPr/>
          </p:nvSpPr>
          <p:spPr>
            <a:xfrm>
              <a:off x="1573632" y="5953460"/>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21600" y="19930"/>
                  </a:moveTo>
                  <a:lnTo>
                    <a:pt x="21600" y="19930"/>
                  </a:lnTo>
                  <a:cubicBezTo>
                    <a:pt x="12850" y="21600"/>
                    <a:pt x="4347" y="14399"/>
                    <a:pt x="0" y="1636"/>
                  </a:cubicBezTo>
                  <a:lnTo>
                    <a:pt x="1730" y="0"/>
                  </a:lnTo>
                  <a:lnTo>
                    <a:pt x="1730" y="0"/>
                  </a:lnTo>
                  <a:cubicBezTo>
                    <a:pt x="5683" y="11606"/>
                    <a:pt x="13416" y="18155"/>
                    <a:pt x="21374" y="16636"/>
                  </a:cubicBezTo>
                  <a:close/>
                </a:path>
              </a:pathLst>
            </a:custGeom>
            <a:solidFill>
              <a:srgbClr val="A49428"/>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337" name="Shape"/>
            <p:cNvSpPr/>
            <p:nvPr/>
          </p:nvSpPr>
          <p:spPr>
            <a:xfrm>
              <a:off x="4416152" y="5954275"/>
              <a:ext cx="2944760" cy="1889428"/>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21600" y="1591"/>
                  </a:moveTo>
                  <a:lnTo>
                    <a:pt x="21600" y="1591"/>
                  </a:lnTo>
                  <a:cubicBezTo>
                    <a:pt x="17289" y="14482"/>
                    <a:pt x="8710" y="21600"/>
                    <a:pt x="0" y="19511"/>
                  </a:cubicBezTo>
                  <a:lnTo>
                    <a:pt x="273" y="16297"/>
                  </a:lnTo>
                  <a:lnTo>
                    <a:pt x="273" y="16297"/>
                  </a:lnTo>
                  <a:cubicBezTo>
                    <a:pt x="8194" y="18196"/>
                    <a:pt x="15996" y="11723"/>
                    <a:pt x="19916" y="0"/>
                  </a:cubicBezTo>
                  <a:close/>
                </a:path>
              </a:pathLst>
            </a:custGeom>
            <a:solidFill>
              <a:srgbClr val="895D1D"/>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338" name="Shape"/>
            <p:cNvSpPr/>
            <p:nvPr/>
          </p:nvSpPr>
          <p:spPr>
            <a:xfrm>
              <a:off x="7132442" y="2698594"/>
              <a:ext cx="617564" cy="3407730"/>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6592" y="0"/>
                  </a:moveTo>
                  <a:lnTo>
                    <a:pt x="6592" y="0"/>
                  </a:lnTo>
                  <a:cubicBezTo>
                    <a:pt x="21600" y="6683"/>
                    <a:pt x="21600" y="14917"/>
                    <a:pt x="6592" y="21600"/>
                  </a:cubicBezTo>
                  <a:lnTo>
                    <a:pt x="0" y="20622"/>
                  </a:lnTo>
                  <a:lnTo>
                    <a:pt x="0" y="20622"/>
                  </a:lnTo>
                  <a:cubicBezTo>
                    <a:pt x="13648" y="14544"/>
                    <a:pt x="13648" y="7056"/>
                    <a:pt x="0" y="978"/>
                  </a:cubicBezTo>
                  <a:close/>
                </a:path>
              </a:pathLst>
            </a:custGeom>
            <a:solidFill>
              <a:srgbClr val="A39A36"/>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339" name="Shape"/>
            <p:cNvSpPr/>
            <p:nvPr/>
          </p:nvSpPr>
          <p:spPr>
            <a:xfrm>
              <a:off x="4416152" y="961216"/>
              <a:ext cx="2944761" cy="1889429"/>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0" y="361"/>
                  </a:moveTo>
                  <a:lnTo>
                    <a:pt x="0" y="361"/>
                  </a:lnTo>
                  <a:cubicBezTo>
                    <a:pt x="8710" y="-1728"/>
                    <a:pt x="17289" y="5390"/>
                    <a:pt x="21600" y="18281"/>
                  </a:cubicBezTo>
                  <a:lnTo>
                    <a:pt x="19916" y="19872"/>
                  </a:lnTo>
                  <a:lnTo>
                    <a:pt x="19916" y="19872"/>
                  </a:lnTo>
                  <a:cubicBezTo>
                    <a:pt x="15996" y="8149"/>
                    <a:pt x="8194" y="1676"/>
                    <a:pt x="273" y="3575"/>
                  </a:cubicBezTo>
                  <a:close/>
                </a:path>
              </a:pathLst>
            </a:custGeom>
            <a:solidFill>
              <a:srgbClr val="D1CA75"/>
            </a:solidFill>
            <a:ln w="3175" cap="flat">
              <a:solidFill>
                <a:srgbClr val="ECE5B3"/>
              </a:solidFill>
              <a:prstDash val="solid"/>
              <a:round/>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340" name="Oval"/>
            <p:cNvSpPr/>
            <p:nvPr/>
          </p:nvSpPr>
          <p:spPr>
            <a:xfrm>
              <a:off x="2909430" y="2871168"/>
              <a:ext cx="3032042" cy="3062583"/>
            </a:xfrm>
            <a:prstGeom prst="ellipse">
              <a:avLst/>
            </a:prstGeom>
            <a:solidFill>
              <a:schemeClr val="accent6">
                <a:satOff val="1848"/>
                <a:lumOff val="-15262"/>
              </a:schemeClr>
            </a:solidFill>
            <a:ln w="12700" cap="flat">
              <a:noFill/>
              <a:miter lim="400000"/>
            </a:ln>
            <a:effectLst/>
          </p:spPr>
          <p:txBody>
            <a:bodyPr wrap="square" lIns="48767" tIns="48767" rIns="48767" bIns="48767" numCol="1" anchor="ctr">
              <a:noAutofit/>
            </a:bodyPr>
            <a:lstStyle/>
            <a:p>
              <a:pPr defTabSz="587022">
                <a:defRPr sz="3400">
                  <a:solidFill>
                    <a:srgbClr val="FFFFFF"/>
                  </a:solidFill>
                </a:defRPr>
              </a:pPr>
            </a:p>
          </p:txBody>
        </p:sp>
        <p:sp>
          <p:nvSpPr>
            <p:cNvPr id="341" name="The Circular Reasoning  of A of False Theology"/>
            <p:cNvSpPr txBox="1"/>
            <p:nvPr/>
          </p:nvSpPr>
          <p:spPr>
            <a:xfrm>
              <a:off x="3234152" y="3195270"/>
              <a:ext cx="2382597" cy="2414381"/>
            </a:xfrm>
            <a:prstGeom prst="rect">
              <a:avLst/>
            </a:prstGeom>
            <a:noFill/>
            <a:ln w="12700" cap="flat">
              <a:noFill/>
              <a:miter lim="400000"/>
            </a:ln>
            <a:effectLst>
              <a:outerShdw sx="100000" sy="100000" kx="0" ky="0" algn="b" rotWithShape="0" blurRad="88900" dist="50800" dir="3300000">
                <a:srgbClr val="000000"/>
              </a:outerShdw>
            </a:effectLst>
            <a:extLst>
              <a:ext uri="{C572A759-6A51-4108-AA02-DFA0A04FC94B}">
                <ma14:wrappingTextBoxFlag xmlns:ma14="http://schemas.microsoft.com/office/mac/drawingml/2011/main" val="1"/>
              </a:ext>
            </a:extLst>
          </p:spPr>
          <p:txBody>
            <a:bodyPr wrap="square" lIns="36576" tIns="36576" rIns="36576" bIns="36576" numCol="1" anchor="ctr">
              <a:noAutofit/>
            </a:bodyPr>
            <a:lstStyle>
              <a:lvl1pPr defTabSz="1706879">
                <a:lnSpc>
                  <a:spcPct val="90000"/>
                </a:lnSpc>
                <a:spcBef>
                  <a:spcPts val="1600"/>
                </a:spcBef>
                <a:defRPr sz="2700">
                  <a:solidFill>
                    <a:srgbClr val="FFFFFF"/>
                  </a:solidFill>
                  <a:effectLst>
                    <a:outerShdw sx="100000" sy="100000" kx="0" ky="0" algn="b" rotWithShape="0" blurRad="50800" dist="38100" dir="0">
                      <a:srgbClr val="000000">
                        <a:alpha val="40000"/>
                      </a:srgbClr>
                    </a:outerShdw>
                  </a:effectLst>
                  <a:latin typeface="Herculanum"/>
                  <a:ea typeface="Herculanum"/>
                  <a:cs typeface="Herculanum"/>
                  <a:sym typeface="Herculanum"/>
                </a:defRPr>
              </a:lvl1pPr>
            </a:lstStyle>
            <a:p>
              <a:pPr/>
              <a:r>
                <a:t>The Circular Reasoning  of A of False Theology </a:t>
              </a:r>
            </a:p>
          </p:txBody>
        </p:sp>
        <p:sp>
          <p:nvSpPr>
            <p:cNvPr id="342" name="Oval"/>
            <p:cNvSpPr/>
            <p:nvPr/>
          </p:nvSpPr>
          <p:spPr>
            <a:xfrm>
              <a:off x="2794556" y="-1"/>
              <a:ext cx="3261789" cy="2143808"/>
            </a:xfrm>
            <a:prstGeom prst="ellipse">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FFFFFF"/>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343" name="False View of God’s Sovereignty"/>
            <p:cNvSpPr txBox="1"/>
            <p:nvPr/>
          </p:nvSpPr>
          <p:spPr>
            <a:xfrm>
              <a:off x="3272234" y="393572"/>
              <a:ext cx="2306433" cy="1356663"/>
            </a:xfrm>
            <a:prstGeom prst="rect">
              <a:avLst/>
            </a:prstGeom>
            <a:noFill/>
            <a:ln w="12700" cap="flat">
              <a:noFill/>
              <a:miter lim="400000"/>
            </a:ln>
            <a:effectLst>
              <a:outerShdw sx="100000" sy="100000" kx="0" ky="0" algn="b" rotWithShape="0" blurRad="101600" dist="381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5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False View of God’s Sovereignty</a:t>
              </a:r>
            </a:p>
          </p:txBody>
        </p:sp>
        <p:sp>
          <p:nvSpPr>
            <p:cNvPr id="344" name="Oval"/>
            <p:cNvSpPr/>
            <p:nvPr/>
          </p:nvSpPr>
          <p:spPr>
            <a:xfrm>
              <a:off x="5672623" y="1665281"/>
              <a:ext cx="3261790" cy="2143807"/>
            </a:xfrm>
            <a:prstGeom prst="ellipse">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345" name="Total Inability"/>
            <p:cNvSpPr txBox="1"/>
            <p:nvPr/>
          </p:nvSpPr>
          <p:spPr>
            <a:xfrm>
              <a:off x="6066791" y="2023755"/>
              <a:ext cx="2574474" cy="1426859"/>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4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Total Inability</a:t>
              </a:r>
            </a:p>
          </p:txBody>
        </p:sp>
        <p:sp>
          <p:nvSpPr>
            <p:cNvPr id="346" name="Oval"/>
            <p:cNvSpPr/>
            <p:nvPr/>
          </p:nvSpPr>
          <p:spPr>
            <a:xfrm>
              <a:off x="5672623" y="4995832"/>
              <a:ext cx="3261790" cy="2143807"/>
            </a:xfrm>
            <a:prstGeom prst="ellipse">
              <a:avLst/>
            </a:prstGeom>
            <a:gradFill flip="none" rotWithShape="1">
              <a:gsLst>
                <a:gs pos="0">
                  <a:schemeClr val="accent3"/>
                </a:gs>
                <a:gs pos="100000">
                  <a:schemeClr val="accent3">
                    <a:satOff val="2194"/>
                    <a:lumOff val="-10817"/>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347" name="Unconditional Election"/>
            <p:cNvSpPr txBox="1"/>
            <p:nvPr/>
          </p:nvSpPr>
          <p:spPr>
            <a:xfrm>
              <a:off x="6137266" y="5468493"/>
              <a:ext cx="2433525" cy="1198485"/>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Unconditional Election</a:t>
              </a:r>
            </a:p>
          </p:txBody>
        </p:sp>
        <p:sp>
          <p:nvSpPr>
            <p:cNvPr id="348" name="Oval"/>
            <p:cNvSpPr/>
            <p:nvPr/>
          </p:nvSpPr>
          <p:spPr>
            <a:xfrm>
              <a:off x="2794556" y="6661113"/>
              <a:ext cx="3261789" cy="2143807"/>
            </a:xfrm>
            <a:prstGeom prst="ellipse">
              <a:avLst/>
            </a:prstGeom>
            <a:gradFill flip="none" rotWithShape="1">
              <a:gsLst>
                <a:gs pos="0">
                  <a:schemeClr val="accent4"/>
                </a:gs>
                <a:gs pos="100000">
                  <a:schemeClr val="accent4">
                    <a:hueOff val="-81543"/>
                    <a:satOff val="3097"/>
                    <a:lumOff val="-8662"/>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349" name="Limited Atonement"/>
            <p:cNvSpPr txBox="1"/>
            <p:nvPr/>
          </p:nvSpPr>
          <p:spPr>
            <a:xfrm>
              <a:off x="3272234" y="7161637"/>
              <a:ext cx="2306433" cy="1142759"/>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0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Limited Atonement</a:t>
              </a:r>
            </a:p>
          </p:txBody>
        </p:sp>
        <p:sp>
          <p:nvSpPr>
            <p:cNvPr id="350" name="Oval"/>
            <p:cNvSpPr/>
            <p:nvPr/>
          </p:nvSpPr>
          <p:spPr>
            <a:xfrm>
              <a:off x="-1" y="4995833"/>
              <a:ext cx="3261790" cy="2143807"/>
            </a:xfrm>
            <a:prstGeom prst="ellipse">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351" name="Irresistible Grace"/>
            <p:cNvSpPr txBox="1"/>
            <p:nvPr/>
          </p:nvSpPr>
          <p:spPr>
            <a:xfrm>
              <a:off x="477678" y="5531999"/>
              <a:ext cx="2306433" cy="1071473"/>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1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Irresistible Grace</a:t>
              </a:r>
            </a:p>
          </p:txBody>
        </p:sp>
        <p:sp>
          <p:nvSpPr>
            <p:cNvPr id="352" name="Oval"/>
            <p:cNvSpPr/>
            <p:nvPr/>
          </p:nvSpPr>
          <p:spPr>
            <a:xfrm>
              <a:off x="-1" y="1665279"/>
              <a:ext cx="3261790" cy="2143808"/>
            </a:xfrm>
            <a:prstGeom prst="ellipse">
              <a:avLst/>
            </a:prstGeom>
            <a:solidFill>
              <a:schemeClr val="accent2">
                <a:hueOff val="50042"/>
                <a:satOff val="8963"/>
                <a:lumOff val="14616"/>
              </a:schemeClr>
            </a:soli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353" name="Perseverance of the Saints"/>
            <p:cNvSpPr txBox="1"/>
            <p:nvPr/>
          </p:nvSpPr>
          <p:spPr>
            <a:xfrm>
              <a:off x="477677" y="2135396"/>
              <a:ext cx="2306434" cy="1203577"/>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Perseverance of the Saints </a:t>
              </a:r>
            </a:p>
          </p:txBody>
        </p:sp>
      </p:grpSp>
      <p:sp>
        <p:nvSpPr>
          <p:cNvPr id="35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56"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359" name="TextBox 6" descr="TextBox 6"/>
          <p:cNvPicPr>
            <a:picLocks noChangeAspect="0"/>
          </p:cNvPicPr>
          <p:nvPr/>
        </p:nvPicPr>
        <p:blipFill>
          <a:blip r:embed="rId3">
            <a:extLst/>
          </a:blip>
          <a:stretch>
            <a:fillRect/>
          </a:stretch>
        </p:blipFill>
        <p:spPr>
          <a:xfrm>
            <a:off x="5476036" y="7374445"/>
            <a:ext cx="7066924" cy="1922764"/>
          </a:xfrm>
          <a:prstGeom prst="rect">
            <a:avLst/>
          </a:prstGeom>
          <a:effectLst>
            <a:outerShdw sx="100000" sy="100000" kx="0" ky="0" algn="b" rotWithShape="0" blurRad="63500" dist="38100" dir="1234610">
              <a:srgbClr val="000000">
                <a:alpha val="46602"/>
              </a:srgbClr>
            </a:outerShdw>
          </a:effectLst>
        </p:spPr>
      </p:pic>
      <p:sp>
        <p:nvSpPr>
          <p:cNvPr id="360" name="TextBox 7"/>
          <p:cNvSpPr txBox="1"/>
          <p:nvPr/>
        </p:nvSpPr>
        <p:spPr>
          <a:xfrm>
            <a:off x="5590336" y="4793075"/>
            <a:ext cx="6838324" cy="2378199"/>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9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8000">
                <a:latin typeface="Vivaldi"/>
                <a:ea typeface="Vivaldi"/>
                <a:cs typeface="Vivaldi"/>
                <a:sym typeface="Vivaldi"/>
              </a:rPr>
              <a:t>When One Falls</a:t>
            </a:r>
            <a:r>
              <a:t> </a:t>
            </a:r>
            <a:r>
              <a:rPr sz="7800"/>
              <a:t>They All Fall</a:t>
            </a:r>
          </a:p>
        </p:txBody>
      </p:sp>
      <p:sp>
        <p:nvSpPr>
          <p:cNvPr id="361"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362" name="T.U.L.I.P."/>
          <p:cNvSpPr txBox="1"/>
          <p:nvPr/>
        </p:nvSpPr>
        <p:spPr>
          <a:xfrm>
            <a:off x="598413" y="1667928"/>
            <a:ext cx="11807974" cy="30767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16500">
                <a:latin typeface="Thames Nude Roman"/>
                <a:ea typeface="Thames Nude Roman"/>
                <a:cs typeface="Thames Nude Roman"/>
                <a:sym typeface="Thames Nude Roman"/>
              </a:defRPr>
            </a:lvl1pPr>
          </a:lstStyle>
          <a:p>
            <a:pPr/>
            <a:r>
              <a:t>T.U.L.I.P.</a:t>
            </a:r>
          </a:p>
        </p:txBody>
      </p:sp>
      <p:sp>
        <p:nvSpPr>
          <p:cNvPr id="36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64"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Rectangle 3"/>
          <p:cNvSpPr txBox="1"/>
          <p:nvPr/>
        </p:nvSpPr>
        <p:spPr>
          <a:xfrm>
            <a:off x="1475348" y="2164989"/>
            <a:ext cx="10054104"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sp>
        <p:nvSpPr>
          <p:cNvPr id="215" name="A Biblical Examination of"/>
          <p:cNvSpPr txBox="1"/>
          <p:nvPr/>
        </p:nvSpPr>
        <p:spPr>
          <a:xfrm>
            <a:off x="3020435" y="234235"/>
            <a:ext cx="6963930" cy="8542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5600"/>
            </a:lvl1pPr>
          </a:lstStyle>
          <a:p>
            <a:pPr/>
            <a:r>
              <a:t>A Biblical Examination of</a:t>
            </a:r>
          </a:p>
        </p:txBody>
      </p:sp>
      <p:pic>
        <p:nvPicPr>
          <p:cNvPr id="216" name="Image" descr="Image"/>
          <p:cNvPicPr>
            <a:picLocks noChangeAspect="1"/>
          </p:cNvPicPr>
          <p:nvPr/>
        </p:nvPicPr>
        <p:blipFill>
          <a:blip r:embed="rId2">
            <a:extLst/>
          </a:blip>
          <a:stretch>
            <a:fillRect/>
          </a:stretch>
        </p:blipFill>
        <p:spPr>
          <a:xfrm>
            <a:off x="1428815" y="963682"/>
            <a:ext cx="10147170" cy="1475682"/>
          </a:xfrm>
          <a:prstGeom prst="rect">
            <a:avLst/>
          </a:prstGeom>
          <a:ln w="12700">
            <a:miter lim="400000"/>
          </a:ln>
          <a:effectLst>
            <a:outerShdw sx="100000" sy="100000" kx="0" ky="0" algn="b" rotWithShape="0" blurRad="63500" dist="38100" dir="1234610">
              <a:srgbClr val="000000">
                <a:alpha val="46602"/>
              </a:srgbClr>
            </a:outerShdw>
          </a:effectLst>
        </p:spPr>
      </p:pic>
      <p:sp>
        <p:nvSpPr>
          <p:cNvPr id="217" name="The namesake of the movement, French reformer John Calvin, converted to the Reformed tradition from Roman Catholicism only in the late 1520s or early 1530s as it was already being developed."/>
          <p:cNvSpPr txBox="1"/>
          <p:nvPr/>
        </p:nvSpPr>
        <p:spPr>
          <a:xfrm>
            <a:off x="6550426" y="3653181"/>
            <a:ext cx="5994441" cy="5653082"/>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27093" tIns="27093" rIns="27093" bIns="27093">
            <a:spAutoFit/>
          </a:bodyPr>
          <a:lstStyle>
            <a:lvl1pPr defTabSz="1517226">
              <a:lnSpc>
                <a:spcPct val="90000"/>
              </a:lnSpc>
              <a:spcBef>
                <a:spcPts val="1800"/>
              </a:spcBef>
              <a:defRPr sz="4400">
                <a:solidFill>
                  <a:srgbClr val="000000"/>
                </a:solidFill>
                <a:latin typeface="Constantia"/>
                <a:ea typeface="Constantia"/>
                <a:cs typeface="Constantia"/>
                <a:sym typeface="Constantia"/>
              </a:defRPr>
            </a:lvl1pPr>
          </a:lstStyle>
          <a:p>
            <a:pPr/>
            <a:r>
              <a:t>The namesake of the movement, French reformer John Calvin, converted to the Reformed tradition from Roman Catholicism only in the late 1520s or early 1530s as it was already being developed. </a:t>
            </a:r>
          </a:p>
        </p:txBody>
      </p:sp>
      <p:pic>
        <p:nvPicPr>
          <p:cNvPr id="218" name="Image" descr="Image"/>
          <p:cNvPicPr>
            <a:picLocks noChangeAspect="1"/>
          </p:cNvPicPr>
          <p:nvPr/>
        </p:nvPicPr>
        <p:blipFill>
          <a:blip r:embed="rId3">
            <a:extLst/>
          </a:blip>
          <a:srcRect l="1452" t="1494" r="2084" b="1251"/>
          <a:stretch>
            <a:fillRect/>
          </a:stretch>
        </p:blipFill>
        <p:spPr>
          <a:xfrm>
            <a:off x="-340945" y="3157198"/>
            <a:ext cx="5356152" cy="6611820"/>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5" y="0"/>
                </a:moveTo>
                <a:cubicBezTo>
                  <a:pt x="7076" y="25"/>
                  <a:pt x="7060" y="68"/>
                  <a:pt x="7060" y="133"/>
                </a:cubicBezTo>
                <a:cubicBezTo>
                  <a:pt x="7060" y="185"/>
                  <a:pt x="7043" y="240"/>
                  <a:pt x="7012" y="295"/>
                </a:cubicBezTo>
                <a:cubicBezTo>
                  <a:pt x="7012" y="295"/>
                  <a:pt x="7012" y="296"/>
                  <a:pt x="7012" y="296"/>
                </a:cubicBezTo>
                <a:cubicBezTo>
                  <a:pt x="6989" y="349"/>
                  <a:pt x="6957" y="396"/>
                  <a:pt x="6919" y="422"/>
                </a:cubicBezTo>
                <a:cubicBezTo>
                  <a:pt x="6903" y="433"/>
                  <a:pt x="6889" y="452"/>
                  <a:pt x="6873" y="466"/>
                </a:cubicBezTo>
                <a:cubicBezTo>
                  <a:pt x="6872" y="467"/>
                  <a:pt x="6871" y="469"/>
                  <a:pt x="6870" y="470"/>
                </a:cubicBezTo>
                <a:cubicBezTo>
                  <a:pt x="6826" y="510"/>
                  <a:pt x="6791" y="556"/>
                  <a:pt x="6756" y="603"/>
                </a:cubicBezTo>
                <a:cubicBezTo>
                  <a:pt x="6652" y="764"/>
                  <a:pt x="6585" y="983"/>
                  <a:pt x="6585" y="1215"/>
                </a:cubicBezTo>
                <a:cubicBezTo>
                  <a:pt x="6585" y="1279"/>
                  <a:pt x="6578" y="1335"/>
                  <a:pt x="6569" y="1388"/>
                </a:cubicBezTo>
                <a:cubicBezTo>
                  <a:pt x="6582" y="1573"/>
                  <a:pt x="6566" y="1583"/>
                  <a:pt x="6397" y="1580"/>
                </a:cubicBezTo>
                <a:cubicBezTo>
                  <a:pt x="6365" y="1579"/>
                  <a:pt x="6212" y="1564"/>
                  <a:pt x="6137" y="1559"/>
                </a:cubicBezTo>
                <a:cubicBezTo>
                  <a:pt x="6136" y="1559"/>
                  <a:pt x="6136" y="1559"/>
                  <a:pt x="6135" y="1559"/>
                </a:cubicBezTo>
                <a:cubicBezTo>
                  <a:pt x="5504" y="1525"/>
                  <a:pt x="4273" y="1413"/>
                  <a:pt x="3936" y="1347"/>
                </a:cubicBezTo>
                <a:cubicBezTo>
                  <a:pt x="3455" y="1252"/>
                  <a:pt x="2996" y="1271"/>
                  <a:pt x="2681" y="1401"/>
                </a:cubicBezTo>
                <a:cubicBezTo>
                  <a:pt x="2396" y="1518"/>
                  <a:pt x="2163" y="1795"/>
                  <a:pt x="2251" y="1910"/>
                </a:cubicBezTo>
                <a:cubicBezTo>
                  <a:pt x="2276" y="1942"/>
                  <a:pt x="2206" y="2054"/>
                  <a:pt x="2098" y="2158"/>
                </a:cubicBezTo>
                <a:cubicBezTo>
                  <a:pt x="2020" y="2232"/>
                  <a:pt x="1976" y="2294"/>
                  <a:pt x="1954" y="2352"/>
                </a:cubicBezTo>
                <a:cubicBezTo>
                  <a:pt x="1946" y="2381"/>
                  <a:pt x="1943" y="2417"/>
                  <a:pt x="1941" y="2453"/>
                </a:cubicBezTo>
                <a:cubicBezTo>
                  <a:pt x="1943" y="2469"/>
                  <a:pt x="1944" y="2484"/>
                  <a:pt x="1949" y="2501"/>
                </a:cubicBezTo>
                <a:cubicBezTo>
                  <a:pt x="1976" y="2585"/>
                  <a:pt x="1943" y="2770"/>
                  <a:pt x="1876" y="2915"/>
                </a:cubicBezTo>
                <a:cubicBezTo>
                  <a:pt x="1639" y="3419"/>
                  <a:pt x="1512" y="4099"/>
                  <a:pt x="1513" y="4852"/>
                </a:cubicBezTo>
                <a:cubicBezTo>
                  <a:pt x="1514" y="5424"/>
                  <a:pt x="1619" y="6542"/>
                  <a:pt x="1710" y="7095"/>
                </a:cubicBezTo>
                <a:cubicBezTo>
                  <a:pt x="1732" y="7233"/>
                  <a:pt x="1752" y="7288"/>
                  <a:pt x="1770" y="7338"/>
                </a:cubicBezTo>
                <a:cubicBezTo>
                  <a:pt x="1782" y="7376"/>
                  <a:pt x="1794" y="7397"/>
                  <a:pt x="1806" y="7425"/>
                </a:cubicBezTo>
                <a:cubicBezTo>
                  <a:pt x="1841" y="7444"/>
                  <a:pt x="1922" y="7460"/>
                  <a:pt x="2005" y="7460"/>
                </a:cubicBezTo>
                <a:cubicBezTo>
                  <a:pt x="2013" y="7460"/>
                  <a:pt x="2015" y="7463"/>
                  <a:pt x="2023" y="7464"/>
                </a:cubicBezTo>
                <a:cubicBezTo>
                  <a:pt x="2049" y="7455"/>
                  <a:pt x="2080" y="7456"/>
                  <a:pt x="2114" y="7471"/>
                </a:cubicBezTo>
                <a:cubicBezTo>
                  <a:pt x="2195" y="7508"/>
                  <a:pt x="2207" y="7699"/>
                  <a:pt x="2202" y="8761"/>
                </a:cubicBezTo>
                <a:cubicBezTo>
                  <a:pt x="2201" y="8917"/>
                  <a:pt x="2214" y="9322"/>
                  <a:pt x="2216" y="9554"/>
                </a:cubicBezTo>
                <a:cubicBezTo>
                  <a:pt x="2235" y="10295"/>
                  <a:pt x="2254" y="11038"/>
                  <a:pt x="2285" y="11984"/>
                </a:cubicBezTo>
                <a:cubicBezTo>
                  <a:pt x="2338" y="13631"/>
                  <a:pt x="2339" y="14485"/>
                  <a:pt x="2288" y="14535"/>
                </a:cubicBezTo>
                <a:cubicBezTo>
                  <a:pt x="2255" y="14567"/>
                  <a:pt x="2248" y="14603"/>
                  <a:pt x="2257" y="14630"/>
                </a:cubicBezTo>
                <a:cubicBezTo>
                  <a:pt x="2265" y="14635"/>
                  <a:pt x="2264" y="14640"/>
                  <a:pt x="2278" y="14644"/>
                </a:cubicBezTo>
                <a:cubicBezTo>
                  <a:pt x="2312" y="14654"/>
                  <a:pt x="2337" y="14746"/>
                  <a:pt x="2355" y="14859"/>
                </a:cubicBezTo>
                <a:cubicBezTo>
                  <a:pt x="2415" y="15092"/>
                  <a:pt x="2434" y="15445"/>
                  <a:pt x="2368" y="15584"/>
                </a:cubicBezTo>
                <a:cubicBezTo>
                  <a:pt x="2285" y="15757"/>
                  <a:pt x="2276" y="15759"/>
                  <a:pt x="2133" y="15654"/>
                </a:cubicBezTo>
                <a:cubicBezTo>
                  <a:pt x="2027" y="15577"/>
                  <a:pt x="1922" y="15558"/>
                  <a:pt x="1770" y="15588"/>
                </a:cubicBezTo>
                <a:cubicBezTo>
                  <a:pt x="1716" y="15599"/>
                  <a:pt x="1661" y="15599"/>
                  <a:pt x="1598" y="15606"/>
                </a:cubicBezTo>
                <a:cubicBezTo>
                  <a:pt x="1595" y="15608"/>
                  <a:pt x="1589" y="15609"/>
                  <a:pt x="1587" y="15610"/>
                </a:cubicBezTo>
                <a:cubicBezTo>
                  <a:pt x="1547" y="15636"/>
                  <a:pt x="1463" y="15643"/>
                  <a:pt x="1397" y="15628"/>
                </a:cubicBezTo>
                <a:cubicBezTo>
                  <a:pt x="1289" y="15629"/>
                  <a:pt x="1185" y="15717"/>
                  <a:pt x="1052" y="15919"/>
                </a:cubicBezTo>
                <a:cubicBezTo>
                  <a:pt x="1039" y="15939"/>
                  <a:pt x="1025" y="15950"/>
                  <a:pt x="1012" y="15969"/>
                </a:cubicBezTo>
                <a:cubicBezTo>
                  <a:pt x="911" y="16119"/>
                  <a:pt x="796" y="16301"/>
                  <a:pt x="744" y="16411"/>
                </a:cubicBezTo>
                <a:cubicBezTo>
                  <a:pt x="681" y="16541"/>
                  <a:pt x="600" y="16642"/>
                  <a:pt x="563" y="16635"/>
                </a:cubicBezTo>
                <a:cubicBezTo>
                  <a:pt x="534" y="16629"/>
                  <a:pt x="514" y="16639"/>
                  <a:pt x="504" y="16656"/>
                </a:cubicBezTo>
                <a:cubicBezTo>
                  <a:pt x="487" y="16706"/>
                  <a:pt x="475" y="16722"/>
                  <a:pt x="458" y="16771"/>
                </a:cubicBezTo>
                <a:cubicBezTo>
                  <a:pt x="445" y="16804"/>
                  <a:pt x="443" y="16824"/>
                  <a:pt x="424" y="16861"/>
                </a:cubicBezTo>
                <a:cubicBezTo>
                  <a:pt x="385" y="16940"/>
                  <a:pt x="348" y="17063"/>
                  <a:pt x="344" y="17133"/>
                </a:cubicBezTo>
                <a:cubicBezTo>
                  <a:pt x="341" y="17199"/>
                  <a:pt x="308" y="17243"/>
                  <a:pt x="271" y="17244"/>
                </a:cubicBezTo>
                <a:cubicBezTo>
                  <a:pt x="251" y="17304"/>
                  <a:pt x="252" y="17374"/>
                  <a:pt x="285" y="17445"/>
                </a:cubicBezTo>
                <a:cubicBezTo>
                  <a:pt x="375" y="17635"/>
                  <a:pt x="397" y="17997"/>
                  <a:pt x="365" y="18376"/>
                </a:cubicBezTo>
                <a:cubicBezTo>
                  <a:pt x="365" y="18378"/>
                  <a:pt x="365" y="18383"/>
                  <a:pt x="365" y="18384"/>
                </a:cubicBezTo>
                <a:cubicBezTo>
                  <a:pt x="389" y="18470"/>
                  <a:pt x="360" y="18615"/>
                  <a:pt x="295" y="18841"/>
                </a:cubicBezTo>
                <a:cubicBezTo>
                  <a:pt x="253" y="19045"/>
                  <a:pt x="202" y="19237"/>
                  <a:pt x="132" y="19385"/>
                </a:cubicBezTo>
                <a:cubicBezTo>
                  <a:pt x="-2" y="19669"/>
                  <a:pt x="-47" y="20482"/>
                  <a:pt x="57" y="20736"/>
                </a:cubicBezTo>
                <a:cubicBezTo>
                  <a:pt x="135" y="20928"/>
                  <a:pt x="180" y="20961"/>
                  <a:pt x="378" y="20961"/>
                </a:cubicBezTo>
                <a:cubicBezTo>
                  <a:pt x="504" y="20961"/>
                  <a:pt x="620" y="20917"/>
                  <a:pt x="704" y="20852"/>
                </a:cubicBezTo>
                <a:cubicBezTo>
                  <a:pt x="726" y="20800"/>
                  <a:pt x="776" y="20764"/>
                  <a:pt x="846" y="20750"/>
                </a:cubicBezTo>
                <a:cubicBezTo>
                  <a:pt x="901" y="20723"/>
                  <a:pt x="954" y="20731"/>
                  <a:pt x="1050" y="20772"/>
                </a:cubicBezTo>
                <a:cubicBezTo>
                  <a:pt x="1052" y="20773"/>
                  <a:pt x="1053" y="20774"/>
                  <a:pt x="1055" y="20775"/>
                </a:cubicBezTo>
                <a:cubicBezTo>
                  <a:pt x="1069" y="20780"/>
                  <a:pt x="1081" y="20782"/>
                  <a:pt x="1095" y="20789"/>
                </a:cubicBezTo>
                <a:cubicBezTo>
                  <a:pt x="1220" y="20855"/>
                  <a:pt x="1241" y="20888"/>
                  <a:pt x="1184" y="20943"/>
                </a:cubicBezTo>
                <a:cubicBezTo>
                  <a:pt x="1181" y="20946"/>
                  <a:pt x="1179" y="20949"/>
                  <a:pt x="1176" y="20952"/>
                </a:cubicBezTo>
                <a:cubicBezTo>
                  <a:pt x="1171" y="20973"/>
                  <a:pt x="1176" y="20990"/>
                  <a:pt x="1195" y="21002"/>
                </a:cubicBezTo>
                <a:cubicBezTo>
                  <a:pt x="1222" y="21009"/>
                  <a:pt x="1255" y="21014"/>
                  <a:pt x="1328" y="21014"/>
                </a:cubicBezTo>
                <a:cubicBezTo>
                  <a:pt x="1448" y="21014"/>
                  <a:pt x="1567" y="21029"/>
                  <a:pt x="1592" y="21049"/>
                </a:cubicBezTo>
                <a:cubicBezTo>
                  <a:pt x="1594" y="21049"/>
                  <a:pt x="1596" y="21052"/>
                  <a:pt x="1598" y="21052"/>
                </a:cubicBezTo>
                <a:cubicBezTo>
                  <a:pt x="1818" y="21065"/>
                  <a:pt x="2050" y="21079"/>
                  <a:pt x="2275" y="21105"/>
                </a:cubicBezTo>
                <a:cubicBezTo>
                  <a:pt x="2339" y="21107"/>
                  <a:pt x="2399" y="21109"/>
                  <a:pt x="2468" y="21111"/>
                </a:cubicBezTo>
                <a:cubicBezTo>
                  <a:pt x="2550" y="21109"/>
                  <a:pt x="2619" y="21101"/>
                  <a:pt x="2636" y="21079"/>
                </a:cubicBezTo>
                <a:cubicBezTo>
                  <a:pt x="2661" y="21046"/>
                  <a:pt x="2759" y="21038"/>
                  <a:pt x="2850" y="21062"/>
                </a:cubicBezTo>
                <a:cubicBezTo>
                  <a:pt x="2976" y="21096"/>
                  <a:pt x="5319" y="21114"/>
                  <a:pt x="5319" y="21081"/>
                </a:cubicBezTo>
                <a:cubicBezTo>
                  <a:pt x="5319" y="21047"/>
                  <a:pt x="5721" y="21050"/>
                  <a:pt x="5779" y="21085"/>
                </a:cubicBezTo>
                <a:cubicBezTo>
                  <a:pt x="5866" y="21138"/>
                  <a:pt x="6098" y="21126"/>
                  <a:pt x="6298" y="21057"/>
                </a:cubicBezTo>
                <a:cubicBezTo>
                  <a:pt x="6372" y="21031"/>
                  <a:pt x="6491" y="21032"/>
                  <a:pt x="6565" y="21058"/>
                </a:cubicBezTo>
                <a:cubicBezTo>
                  <a:pt x="6792" y="21139"/>
                  <a:pt x="7300" y="21137"/>
                  <a:pt x="7609" y="21053"/>
                </a:cubicBezTo>
                <a:cubicBezTo>
                  <a:pt x="7894" y="20976"/>
                  <a:pt x="8777" y="21022"/>
                  <a:pt x="8984" y="21125"/>
                </a:cubicBezTo>
                <a:cubicBezTo>
                  <a:pt x="9026" y="21147"/>
                  <a:pt x="9445" y="21175"/>
                  <a:pt x="9915" y="21189"/>
                </a:cubicBezTo>
                <a:cubicBezTo>
                  <a:pt x="10856" y="21216"/>
                  <a:pt x="10996" y="21237"/>
                  <a:pt x="10918" y="21339"/>
                </a:cubicBezTo>
                <a:cubicBezTo>
                  <a:pt x="10889" y="21377"/>
                  <a:pt x="10956" y="21361"/>
                  <a:pt x="11067" y="21303"/>
                </a:cubicBezTo>
                <a:cubicBezTo>
                  <a:pt x="11190" y="21237"/>
                  <a:pt x="11321" y="21214"/>
                  <a:pt x="11404" y="21242"/>
                </a:cubicBezTo>
                <a:cubicBezTo>
                  <a:pt x="11478" y="21267"/>
                  <a:pt x="11849" y="21299"/>
                  <a:pt x="12229" y="21312"/>
                </a:cubicBezTo>
                <a:cubicBezTo>
                  <a:pt x="12609" y="21325"/>
                  <a:pt x="13095" y="21363"/>
                  <a:pt x="13309" y="21398"/>
                </a:cubicBezTo>
                <a:cubicBezTo>
                  <a:pt x="13523" y="21434"/>
                  <a:pt x="13752" y="21446"/>
                  <a:pt x="13815" y="21427"/>
                </a:cubicBezTo>
                <a:cubicBezTo>
                  <a:pt x="13879" y="21407"/>
                  <a:pt x="14022" y="21419"/>
                  <a:pt x="14135" y="21454"/>
                </a:cubicBezTo>
                <a:cubicBezTo>
                  <a:pt x="14383" y="21530"/>
                  <a:pt x="14581" y="21480"/>
                  <a:pt x="14553" y="21347"/>
                </a:cubicBezTo>
                <a:cubicBezTo>
                  <a:pt x="14544" y="21303"/>
                  <a:pt x="14589" y="21272"/>
                  <a:pt x="14660" y="21244"/>
                </a:cubicBezTo>
                <a:cubicBezTo>
                  <a:pt x="14680" y="21236"/>
                  <a:pt x="14707" y="21229"/>
                  <a:pt x="14737" y="21221"/>
                </a:cubicBezTo>
                <a:cubicBezTo>
                  <a:pt x="14758" y="21216"/>
                  <a:pt x="14766" y="21209"/>
                  <a:pt x="14791" y="21204"/>
                </a:cubicBezTo>
                <a:cubicBezTo>
                  <a:pt x="14802" y="21202"/>
                  <a:pt x="14811" y="21203"/>
                  <a:pt x="14821" y="21202"/>
                </a:cubicBezTo>
                <a:cubicBezTo>
                  <a:pt x="14825" y="21201"/>
                  <a:pt x="14828" y="21200"/>
                  <a:pt x="14832" y="21199"/>
                </a:cubicBezTo>
                <a:cubicBezTo>
                  <a:pt x="14846" y="21197"/>
                  <a:pt x="14858" y="21198"/>
                  <a:pt x="14871" y="21197"/>
                </a:cubicBezTo>
                <a:cubicBezTo>
                  <a:pt x="14895" y="21194"/>
                  <a:pt x="14921" y="21190"/>
                  <a:pt x="14944" y="21190"/>
                </a:cubicBezTo>
                <a:cubicBezTo>
                  <a:pt x="15075" y="21191"/>
                  <a:pt x="15192" y="21232"/>
                  <a:pt x="15403" y="21340"/>
                </a:cubicBezTo>
                <a:cubicBezTo>
                  <a:pt x="15541" y="21411"/>
                  <a:pt x="15635" y="21451"/>
                  <a:pt x="15727" y="21473"/>
                </a:cubicBezTo>
                <a:cubicBezTo>
                  <a:pt x="15812" y="21487"/>
                  <a:pt x="15910" y="21491"/>
                  <a:pt x="16051" y="21488"/>
                </a:cubicBezTo>
                <a:cubicBezTo>
                  <a:pt x="16073" y="21486"/>
                  <a:pt x="16090" y="21485"/>
                  <a:pt x="16115" y="21482"/>
                </a:cubicBezTo>
                <a:cubicBezTo>
                  <a:pt x="16333" y="21459"/>
                  <a:pt x="16529" y="21472"/>
                  <a:pt x="16616" y="21515"/>
                </a:cubicBezTo>
                <a:cubicBezTo>
                  <a:pt x="16789" y="21600"/>
                  <a:pt x="17615" y="21533"/>
                  <a:pt x="18308" y="21414"/>
                </a:cubicBezTo>
                <a:cubicBezTo>
                  <a:pt x="18396" y="21398"/>
                  <a:pt x="18492" y="21383"/>
                  <a:pt x="18568" y="21369"/>
                </a:cubicBezTo>
                <a:cubicBezTo>
                  <a:pt x="18765" y="21328"/>
                  <a:pt x="18946" y="21282"/>
                  <a:pt x="19074" y="21235"/>
                </a:cubicBezTo>
                <a:cubicBezTo>
                  <a:pt x="19190" y="21193"/>
                  <a:pt x="19324" y="21164"/>
                  <a:pt x="19410" y="21155"/>
                </a:cubicBezTo>
                <a:cubicBezTo>
                  <a:pt x="19466" y="21142"/>
                  <a:pt x="19510" y="21130"/>
                  <a:pt x="19534" y="21120"/>
                </a:cubicBezTo>
                <a:cubicBezTo>
                  <a:pt x="19532" y="21109"/>
                  <a:pt x="19527" y="21096"/>
                  <a:pt x="19499" y="21074"/>
                </a:cubicBezTo>
                <a:cubicBezTo>
                  <a:pt x="19354" y="20957"/>
                  <a:pt x="19388" y="20907"/>
                  <a:pt x="19676" y="20810"/>
                </a:cubicBezTo>
                <a:cubicBezTo>
                  <a:pt x="19824" y="20760"/>
                  <a:pt x="20065" y="20646"/>
                  <a:pt x="20213" y="20555"/>
                </a:cubicBezTo>
                <a:cubicBezTo>
                  <a:pt x="20452" y="20407"/>
                  <a:pt x="20537" y="20248"/>
                  <a:pt x="20468" y="20032"/>
                </a:cubicBezTo>
                <a:cubicBezTo>
                  <a:pt x="20468" y="20030"/>
                  <a:pt x="20467" y="20028"/>
                  <a:pt x="20467" y="20026"/>
                </a:cubicBezTo>
                <a:cubicBezTo>
                  <a:pt x="20467" y="20025"/>
                  <a:pt x="20467" y="20025"/>
                  <a:pt x="20467" y="20024"/>
                </a:cubicBezTo>
                <a:cubicBezTo>
                  <a:pt x="20423" y="19893"/>
                  <a:pt x="20323" y="19742"/>
                  <a:pt x="20165" y="19560"/>
                </a:cubicBezTo>
                <a:cubicBezTo>
                  <a:pt x="20005" y="19375"/>
                  <a:pt x="19825" y="19178"/>
                  <a:pt x="19721" y="19074"/>
                </a:cubicBezTo>
                <a:cubicBezTo>
                  <a:pt x="19687" y="19040"/>
                  <a:pt x="19656" y="19006"/>
                  <a:pt x="19633" y="18974"/>
                </a:cubicBezTo>
                <a:cubicBezTo>
                  <a:pt x="19539" y="18857"/>
                  <a:pt x="19492" y="18705"/>
                  <a:pt x="19464" y="18401"/>
                </a:cubicBezTo>
                <a:cubicBezTo>
                  <a:pt x="19432" y="18064"/>
                  <a:pt x="19269" y="17641"/>
                  <a:pt x="19103" y="17416"/>
                </a:cubicBezTo>
                <a:cubicBezTo>
                  <a:pt x="19065" y="17375"/>
                  <a:pt x="19027" y="17329"/>
                  <a:pt x="18986" y="17301"/>
                </a:cubicBezTo>
                <a:cubicBezTo>
                  <a:pt x="18982" y="17298"/>
                  <a:pt x="18975" y="17288"/>
                  <a:pt x="18970" y="17284"/>
                </a:cubicBezTo>
                <a:cubicBezTo>
                  <a:pt x="18965" y="17281"/>
                  <a:pt x="18960" y="17275"/>
                  <a:pt x="18954" y="17273"/>
                </a:cubicBezTo>
                <a:cubicBezTo>
                  <a:pt x="18948" y="17270"/>
                  <a:pt x="18925" y="17234"/>
                  <a:pt x="18913" y="17222"/>
                </a:cubicBezTo>
                <a:cubicBezTo>
                  <a:pt x="18880" y="17188"/>
                  <a:pt x="18851" y="17161"/>
                  <a:pt x="18814" y="17112"/>
                </a:cubicBezTo>
                <a:cubicBezTo>
                  <a:pt x="18744" y="17022"/>
                  <a:pt x="18657" y="16903"/>
                  <a:pt x="18571" y="16777"/>
                </a:cubicBezTo>
                <a:lnTo>
                  <a:pt x="18260" y="16318"/>
                </a:lnTo>
                <a:lnTo>
                  <a:pt x="18439" y="15830"/>
                </a:lnTo>
                <a:cubicBezTo>
                  <a:pt x="18528" y="15586"/>
                  <a:pt x="18589" y="15459"/>
                  <a:pt x="18667" y="15371"/>
                </a:cubicBezTo>
                <a:cubicBezTo>
                  <a:pt x="18686" y="15345"/>
                  <a:pt x="18712" y="15322"/>
                  <a:pt x="18734" y="15301"/>
                </a:cubicBezTo>
                <a:cubicBezTo>
                  <a:pt x="18798" y="15242"/>
                  <a:pt x="18880" y="15195"/>
                  <a:pt x="18993" y="15150"/>
                </a:cubicBezTo>
                <a:cubicBezTo>
                  <a:pt x="19142" y="15063"/>
                  <a:pt x="19333" y="14938"/>
                  <a:pt x="19489" y="14816"/>
                </a:cubicBezTo>
                <a:cubicBezTo>
                  <a:pt x="19776" y="14594"/>
                  <a:pt x="19865" y="14472"/>
                  <a:pt x="19932" y="14219"/>
                </a:cubicBezTo>
                <a:cubicBezTo>
                  <a:pt x="19978" y="14045"/>
                  <a:pt x="19996" y="13799"/>
                  <a:pt x="19970" y="13672"/>
                </a:cubicBezTo>
                <a:cubicBezTo>
                  <a:pt x="19945" y="13546"/>
                  <a:pt x="19959" y="13297"/>
                  <a:pt x="20004" y="13120"/>
                </a:cubicBezTo>
                <a:cubicBezTo>
                  <a:pt x="20430" y="11426"/>
                  <a:pt x="20495" y="11038"/>
                  <a:pt x="20499" y="10161"/>
                </a:cubicBezTo>
                <a:cubicBezTo>
                  <a:pt x="20501" y="9666"/>
                  <a:pt x="20478" y="9034"/>
                  <a:pt x="20448" y="8759"/>
                </a:cubicBezTo>
                <a:lnTo>
                  <a:pt x="20392" y="8257"/>
                </a:lnTo>
                <a:lnTo>
                  <a:pt x="20428" y="8232"/>
                </a:lnTo>
                <a:lnTo>
                  <a:pt x="20427" y="8211"/>
                </a:lnTo>
                <a:lnTo>
                  <a:pt x="20714" y="8032"/>
                </a:lnTo>
                <a:lnTo>
                  <a:pt x="20864" y="7927"/>
                </a:lnTo>
                <a:cubicBezTo>
                  <a:pt x="21103" y="7760"/>
                  <a:pt x="21261" y="7638"/>
                  <a:pt x="21366" y="7517"/>
                </a:cubicBezTo>
                <a:cubicBezTo>
                  <a:pt x="21370" y="7512"/>
                  <a:pt x="21376" y="7507"/>
                  <a:pt x="21380" y="7502"/>
                </a:cubicBezTo>
                <a:cubicBezTo>
                  <a:pt x="21381" y="7501"/>
                  <a:pt x="21381" y="7501"/>
                  <a:pt x="21382" y="7500"/>
                </a:cubicBezTo>
                <a:cubicBezTo>
                  <a:pt x="21512" y="7342"/>
                  <a:pt x="21552" y="7182"/>
                  <a:pt x="21553" y="6921"/>
                </a:cubicBezTo>
                <a:cubicBezTo>
                  <a:pt x="21553" y="6835"/>
                  <a:pt x="21548" y="6738"/>
                  <a:pt x="21542" y="6625"/>
                </a:cubicBezTo>
                <a:cubicBezTo>
                  <a:pt x="21503" y="5975"/>
                  <a:pt x="21445" y="5844"/>
                  <a:pt x="21023" y="5470"/>
                </a:cubicBezTo>
                <a:cubicBezTo>
                  <a:pt x="20928" y="5386"/>
                  <a:pt x="20869" y="5322"/>
                  <a:pt x="20823" y="5255"/>
                </a:cubicBezTo>
                <a:lnTo>
                  <a:pt x="20732" y="5174"/>
                </a:lnTo>
                <a:lnTo>
                  <a:pt x="20714" y="4964"/>
                </a:lnTo>
                <a:cubicBezTo>
                  <a:pt x="20703" y="4904"/>
                  <a:pt x="20691" y="4841"/>
                  <a:pt x="20681" y="4756"/>
                </a:cubicBezTo>
                <a:cubicBezTo>
                  <a:pt x="20650" y="4501"/>
                  <a:pt x="20624" y="4245"/>
                  <a:pt x="20625" y="4187"/>
                </a:cubicBezTo>
                <a:cubicBezTo>
                  <a:pt x="20625" y="4128"/>
                  <a:pt x="20482" y="3992"/>
                  <a:pt x="20305" y="3883"/>
                </a:cubicBezTo>
                <a:cubicBezTo>
                  <a:pt x="20207" y="3821"/>
                  <a:pt x="20075" y="3723"/>
                  <a:pt x="19945" y="3632"/>
                </a:cubicBezTo>
                <a:cubicBezTo>
                  <a:pt x="19881" y="3590"/>
                  <a:pt x="19831" y="3553"/>
                  <a:pt x="19772" y="3511"/>
                </a:cubicBezTo>
                <a:cubicBezTo>
                  <a:pt x="19735" y="3484"/>
                  <a:pt x="19690" y="3456"/>
                  <a:pt x="19659" y="3432"/>
                </a:cubicBezTo>
                <a:lnTo>
                  <a:pt x="19612" y="3396"/>
                </a:lnTo>
                <a:lnTo>
                  <a:pt x="19331" y="3181"/>
                </a:lnTo>
                <a:lnTo>
                  <a:pt x="19331" y="2523"/>
                </a:lnTo>
                <a:cubicBezTo>
                  <a:pt x="19331" y="2088"/>
                  <a:pt x="19299" y="1833"/>
                  <a:pt x="19235" y="1771"/>
                </a:cubicBezTo>
                <a:cubicBezTo>
                  <a:pt x="19172" y="1709"/>
                  <a:pt x="18848" y="1498"/>
                  <a:pt x="18499" y="1280"/>
                </a:cubicBezTo>
                <a:cubicBezTo>
                  <a:pt x="18468" y="1263"/>
                  <a:pt x="18373" y="1201"/>
                  <a:pt x="18365" y="1201"/>
                </a:cubicBezTo>
                <a:cubicBezTo>
                  <a:pt x="18334" y="1201"/>
                  <a:pt x="18274" y="1165"/>
                  <a:pt x="18229" y="1122"/>
                </a:cubicBezTo>
                <a:cubicBezTo>
                  <a:pt x="18216" y="1109"/>
                  <a:pt x="18173" y="1084"/>
                  <a:pt x="18148" y="1066"/>
                </a:cubicBezTo>
                <a:cubicBezTo>
                  <a:pt x="18046" y="1005"/>
                  <a:pt x="17924" y="925"/>
                  <a:pt x="17846" y="882"/>
                </a:cubicBezTo>
                <a:cubicBezTo>
                  <a:pt x="17839" y="878"/>
                  <a:pt x="17833" y="875"/>
                  <a:pt x="17825" y="871"/>
                </a:cubicBezTo>
                <a:cubicBezTo>
                  <a:pt x="17820" y="868"/>
                  <a:pt x="17817" y="867"/>
                  <a:pt x="17813" y="864"/>
                </a:cubicBezTo>
                <a:cubicBezTo>
                  <a:pt x="17422" y="651"/>
                  <a:pt x="17133" y="541"/>
                  <a:pt x="16626" y="410"/>
                </a:cubicBezTo>
                <a:cubicBezTo>
                  <a:pt x="15988" y="245"/>
                  <a:pt x="15641" y="256"/>
                  <a:pt x="15163" y="459"/>
                </a:cubicBezTo>
                <a:cubicBezTo>
                  <a:pt x="14971" y="541"/>
                  <a:pt x="14835" y="582"/>
                  <a:pt x="14642" y="607"/>
                </a:cubicBezTo>
                <a:cubicBezTo>
                  <a:pt x="14635" y="608"/>
                  <a:pt x="14608" y="620"/>
                  <a:pt x="14603" y="621"/>
                </a:cubicBezTo>
                <a:cubicBezTo>
                  <a:pt x="14582" y="624"/>
                  <a:pt x="14501" y="622"/>
                  <a:pt x="14467" y="624"/>
                </a:cubicBezTo>
                <a:cubicBezTo>
                  <a:pt x="14332" y="633"/>
                  <a:pt x="14176" y="639"/>
                  <a:pt x="13956" y="643"/>
                </a:cubicBezTo>
                <a:cubicBezTo>
                  <a:pt x="13512" y="650"/>
                  <a:pt x="13022" y="682"/>
                  <a:pt x="12865" y="714"/>
                </a:cubicBezTo>
                <a:cubicBezTo>
                  <a:pt x="12807" y="726"/>
                  <a:pt x="12763" y="729"/>
                  <a:pt x="12720" y="732"/>
                </a:cubicBezTo>
                <a:cubicBezTo>
                  <a:pt x="12718" y="733"/>
                  <a:pt x="12716" y="733"/>
                  <a:pt x="12715" y="734"/>
                </a:cubicBezTo>
                <a:cubicBezTo>
                  <a:pt x="12599" y="806"/>
                  <a:pt x="12439" y="704"/>
                  <a:pt x="12413" y="537"/>
                </a:cubicBezTo>
                <a:cubicBezTo>
                  <a:pt x="12402" y="468"/>
                  <a:pt x="12348" y="429"/>
                  <a:pt x="12255" y="408"/>
                </a:cubicBezTo>
                <a:cubicBezTo>
                  <a:pt x="12235" y="412"/>
                  <a:pt x="11877" y="413"/>
                  <a:pt x="11747" y="417"/>
                </a:cubicBezTo>
                <a:cubicBezTo>
                  <a:pt x="11692" y="423"/>
                  <a:pt x="11650" y="426"/>
                  <a:pt x="11586" y="435"/>
                </a:cubicBezTo>
                <a:cubicBezTo>
                  <a:pt x="11331" y="471"/>
                  <a:pt x="11127" y="477"/>
                  <a:pt x="11081" y="450"/>
                </a:cubicBezTo>
                <a:cubicBezTo>
                  <a:pt x="11066" y="441"/>
                  <a:pt x="10953" y="438"/>
                  <a:pt x="10877" y="432"/>
                </a:cubicBezTo>
                <a:cubicBezTo>
                  <a:pt x="10733" y="433"/>
                  <a:pt x="10732" y="437"/>
                  <a:pt x="10578" y="437"/>
                </a:cubicBezTo>
                <a:cubicBezTo>
                  <a:pt x="9712" y="441"/>
                  <a:pt x="8963" y="467"/>
                  <a:pt x="8911" y="494"/>
                </a:cubicBezTo>
                <a:cubicBezTo>
                  <a:pt x="8812" y="546"/>
                  <a:pt x="8444" y="476"/>
                  <a:pt x="8190" y="373"/>
                </a:cubicBezTo>
                <a:cubicBezTo>
                  <a:pt x="8147" y="355"/>
                  <a:pt x="8099" y="338"/>
                  <a:pt x="8064" y="318"/>
                </a:cubicBezTo>
                <a:cubicBezTo>
                  <a:pt x="7970" y="264"/>
                  <a:pt x="7703" y="168"/>
                  <a:pt x="7470" y="103"/>
                </a:cubicBezTo>
                <a:lnTo>
                  <a:pt x="7095" y="0"/>
                </a:lnTo>
                <a:close/>
                <a:moveTo>
                  <a:pt x="9653" y="8484"/>
                </a:moveTo>
                <a:cubicBezTo>
                  <a:pt x="9683" y="8492"/>
                  <a:pt x="9692" y="8524"/>
                  <a:pt x="9684" y="8568"/>
                </a:cubicBezTo>
                <a:cubicBezTo>
                  <a:pt x="9687" y="8578"/>
                  <a:pt x="9695" y="8582"/>
                  <a:pt x="9695" y="8594"/>
                </a:cubicBezTo>
                <a:cubicBezTo>
                  <a:pt x="9695" y="8632"/>
                  <a:pt x="9738" y="8698"/>
                  <a:pt x="9791" y="8740"/>
                </a:cubicBezTo>
                <a:cubicBezTo>
                  <a:pt x="9837" y="8778"/>
                  <a:pt x="9871" y="8855"/>
                  <a:pt x="9880" y="8922"/>
                </a:cubicBezTo>
                <a:cubicBezTo>
                  <a:pt x="9887" y="8939"/>
                  <a:pt x="9899" y="8959"/>
                  <a:pt x="9899" y="8973"/>
                </a:cubicBezTo>
                <a:cubicBezTo>
                  <a:pt x="9899" y="8999"/>
                  <a:pt x="9909" y="9038"/>
                  <a:pt x="9925" y="9079"/>
                </a:cubicBezTo>
                <a:cubicBezTo>
                  <a:pt x="9926" y="9082"/>
                  <a:pt x="9928" y="9084"/>
                  <a:pt x="9930" y="9087"/>
                </a:cubicBezTo>
                <a:cubicBezTo>
                  <a:pt x="9936" y="9103"/>
                  <a:pt x="9945" y="9117"/>
                  <a:pt x="9952" y="9132"/>
                </a:cubicBezTo>
                <a:cubicBezTo>
                  <a:pt x="9963" y="9153"/>
                  <a:pt x="9974" y="9176"/>
                  <a:pt x="9987" y="9191"/>
                </a:cubicBezTo>
                <a:cubicBezTo>
                  <a:pt x="10013" y="9219"/>
                  <a:pt x="10027" y="9255"/>
                  <a:pt x="10037" y="9299"/>
                </a:cubicBezTo>
                <a:cubicBezTo>
                  <a:pt x="10038" y="9304"/>
                  <a:pt x="10038" y="9310"/>
                  <a:pt x="10040" y="9315"/>
                </a:cubicBezTo>
                <a:cubicBezTo>
                  <a:pt x="10065" y="9399"/>
                  <a:pt x="10056" y="9497"/>
                  <a:pt x="10019" y="9684"/>
                </a:cubicBezTo>
                <a:cubicBezTo>
                  <a:pt x="10011" y="9726"/>
                  <a:pt x="10005" y="9746"/>
                  <a:pt x="9997" y="9786"/>
                </a:cubicBezTo>
                <a:cubicBezTo>
                  <a:pt x="9993" y="9810"/>
                  <a:pt x="9995" y="9813"/>
                  <a:pt x="9990" y="9839"/>
                </a:cubicBezTo>
                <a:cubicBezTo>
                  <a:pt x="9985" y="9868"/>
                  <a:pt x="9977" y="9893"/>
                  <a:pt x="9971" y="9923"/>
                </a:cubicBezTo>
                <a:cubicBezTo>
                  <a:pt x="9970" y="9930"/>
                  <a:pt x="9969" y="9937"/>
                  <a:pt x="9968" y="9944"/>
                </a:cubicBezTo>
                <a:cubicBezTo>
                  <a:pt x="9934" y="10145"/>
                  <a:pt x="9887" y="10351"/>
                  <a:pt x="9842" y="10521"/>
                </a:cubicBezTo>
                <a:cubicBezTo>
                  <a:pt x="9828" y="10575"/>
                  <a:pt x="9813" y="10667"/>
                  <a:pt x="9802" y="10706"/>
                </a:cubicBezTo>
                <a:cubicBezTo>
                  <a:pt x="9750" y="10887"/>
                  <a:pt x="9683" y="11046"/>
                  <a:pt x="9653" y="11061"/>
                </a:cubicBezTo>
                <a:cubicBezTo>
                  <a:pt x="9590" y="11093"/>
                  <a:pt x="9476" y="11030"/>
                  <a:pt x="9369" y="10929"/>
                </a:cubicBezTo>
                <a:cubicBezTo>
                  <a:pt x="9259" y="10858"/>
                  <a:pt x="9186" y="10756"/>
                  <a:pt x="9147" y="10611"/>
                </a:cubicBezTo>
                <a:cubicBezTo>
                  <a:pt x="9144" y="10603"/>
                  <a:pt x="9138" y="10596"/>
                  <a:pt x="9136" y="10588"/>
                </a:cubicBezTo>
                <a:cubicBezTo>
                  <a:pt x="9119" y="10535"/>
                  <a:pt x="9108" y="10479"/>
                  <a:pt x="9102" y="10415"/>
                </a:cubicBezTo>
                <a:cubicBezTo>
                  <a:pt x="9095" y="10361"/>
                  <a:pt x="9097" y="10291"/>
                  <a:pt x="9101" y="10217"/>
                </a:cubicBezTo>
                <a:cubicBezTo>
                  <a:pt x="9105" y="10137"/>
                  <a:pt x="9136" y="9974"/>
                  <a:pt x="9153" y="9858"/>
                </a:cubicBezTo>
                <a:cubicBezTo>
                  <a:pt x="9170" y="9748"/>
                  <a:pt x="9174" y="9677"/>
                  <a:pt x="9201" y="9527"/>
                </a:cubicBezTo>
                <a:cubicBezTo>
                  <a:pt x="9220" y="9425"/>
                  <a:pt x="9240" y="9338"/>
                  <a:pt x="9260" y="9248"/>
                </a:cubicBezTo>
                <a:cubicBezTo>
                  <a:pt x="9263" y="9233"/>
                  <a:pt x="9264" y="9231"/>
                  <a:pt x="9267" y="9217"/>
                </a:cubicBezTo>
                <a:cubicBezTo>
                  <a:pt x="9269" y="9208"/>
                  <a:pt x="9270" y="9203"/>
                  <a:pt x="9272" y="9195"/>
                </a:cubicBezTo>
                <a:cubicBezTo>
                  <a:pt x="9280" y="9157"/>
                  <a:pt x="9289" y="9115"/>
                  <a:pt x="9297" y="9078"/>
                </a:cubicBezTo>
                <a:cubicBezTo>
                  <a:pt x="9330" y="8937"/>
                  <a:pt x="9351" y="8882"/>
                  <a:pt x="9377" y="8794"/>
                </a:cubicBezTo>
                <a:cubicBezTo>
                  <a:pt x="9379" y="8787"/>
                  <a:pt x="9381" y="8779"/>
                  <a:pt x="9383" y="8773"/>
                </a:cubicBezTo>
                <a:cubicBezTo>
                  <a:pt x="9399" y="8722"/>
                  <a:pt x="9421" y="8616"/>
                  <a:pt x="9431" y="8601"/>
                </a:cubicBezTo>
                <a:cubicBezTo>
                  <a:pt x="9460" y="8557"/>
                  <a:pt x="9500" y="8533"/>
                  <a:pt x="9540" y="8519"/>
                </a:cubicBezTo>
                <a:cubicBezTo>
                  <a:pt x="9583" y="8492"/>
                  <a:pt x="9626" y="8477"/>
                  <a:pt x="9653" y="8484"/>
                </a:cubicBezTo>
                <a:close/>
                <a:moveTo>
                  <a:pt x="16567" y="11900"/>
                </a:moveTo>
                <a:lnTo>
                  <a:pt x="17265" y="12659"/>
                </a:lnTo>
                <a:lnTo>
                  <a:pt x="17872" y="13322"/>
                </a:lnTo>
                <a:lnTo>
                  <a:pt x="17905" y="13357"/>
                </a:lnTo>
                <a:lnTo>
                  <a:pt x="17905" y="13359"/>
                </a:lnTo>
                <a:lnTo>
                  <a:pt x="17963" y="13419"/>
                </a:lnTo>
                <a:lnTo>
                  <a:pt x="17915" y="14071"/>
                </a:lnTo>
                <a:cubicBezTo>
                  <a:pt x="17889" y="14429"/>
                  <a:pt x="17831" y="14946"/>
                  <a:pt x="17787" y="15220"/>
                </a:cubicBezTo>
                <a:cubicBezTo>
                  <a:pt x="17743" y="15493"/>
                  <a:pt x="17678" y="15742"/>
                  <a:pt x="17642" y="15772"/>
                </a:cubicBezTo>
                <a:cubicBezTo>
                  <a:pt x="17550" y="15848"/>
                  <a:pt x="17280" y="15473"/>
                  <a:pt x="17212" y="15182"/>
                </a:cubicBezTo>
                <a:cubicBezTo>
                  <a:pt x="17183" y="15079"/>
                  <a:pt x="17093" y="14946"/>
                  <a:pt x="16979" y="14806"/>
                </a:cubicBezTo>
                <a:cubicBezTo>
                  <a:pt x="16855" y="14681"/>
                  <a:pt x="16670" y="14523"/>
                  <a:pt x="16362" y="14275"/>
                </a:cubicBezTo>
                <a:cubicBezTo>
                  <a:pt x="16212" y="14153"/>
                  <a:pt x="16117" y="14069"/>
                  <a:pt x="16013" y="13979"/>
                </a:cubicBezTo>
                <a:cubicBezTo>
                  <a:pt x="15746" y="13799"/>
                  <a:pt x="15611" y="13663"/>
                  <a:pt x="15593" y="13505"/>
                </a:cubicBezTo>
                <a:cubicBezTo>
                  <a:pt x="15538" y="13355"/>
                  <a:pt x="15585" y="13214"/>
                  <a:pt x="15695" y="12985"/>
                </a:cubicBezTo>
                <a:cubicBezTo>
                  <a:pt x="15760" y="12849"/>
                  <a:pt x="15873" y="12602"/>
                  <a:pt x="15944" y="12439"/>
                </a:cubicBezTo>
                <a:cubicBezTo>
                  <a:pt x="16033" y="12234"/>
                  <a:pt x="16150" y="12106"/>
                  <a:pt x="16321" y="12021"/>
                </a:cubicBezTo>
                <a:lnTo>
                  <a:pt x="16567" y="11900"/>
                </a:lnTo>
                <a:close/>
                <a:moveTo>
                  <a:pt x="11330" y="11937"/>
                </a:moveTo>
                <a:cubicBezTo>
                  <a:pt x="11425" y="11890"/>
                  <a:pt x="11865" y="12486"/>
                  <a:pt x="11983" y="12820"/>
                </a:cubicBezTo>
                <a:cubicBezTo>
                  <a:pt x="12028" y="12945"/>
                  <a:pt x="12059" y="13200"/>
                  <a:pt x="12055" y="13388"/>
                </a:cubicBezTo>
                <a:cubicBezTo>
                  <a:pt x="12049" y="13694"/>
                  <a:pt x="12024" y="13748"/>
                  <a:pt x="11797" y="13901"/>
                </a:cubicBezTo>
                <a:cubicBezTo>
                  <a:pt x="11532" y="14080"/>
                  <a:pt x="11456" y="14103"/>
                  <a:pt x="11396" y="14024"/>
                </a:cubicBezTo>
                <a:cubicBezTo>
                  <a:pt x="11312" y="13915"/>
                  <a:pt x="11251" y="11977"/>
                  <a:pt x="11330" y="11937"/>
                </a:cubicBezTo>
                <a:close/>
                <a:moveTo>
                  <a:pt x="3740" y="13060"/>
                </a:moveTo>
                <a:cubicBezTo>
                  <a:pt x="3793" y="13058"/>
                  <a:pt x="3840" y="13146"/>
                  <a:pt x="3840" y="13274"/>
                </a:cubicBezTo>
                <a:cubicBezTo>
                  <a:pt x="3840" y="13316"/>
                  <a:pt x="3852" y="13350"/>
                  <a:pt x="3864" y="13382"/>
                </a:cubicBezTo>
                <a:cubicBezTo>
                  <a:pt x="3915" y="13449"/>
                  <a:pt x="3981" y="13515"/>
                  <a:pt x="4027" y="13543"/>
                </a:cubicBezTo>
                <a:cubicBezTo>
                  <a:pt x="4108" y="13592"/>
                  <a:pt x="4113" y="13684"/>
                  <a:pt x="4053" y="13978"/>
                </a:cubicBezTo>
                <a:cubicBezTo>
                  <a:pt x="4011" y="14182"/>
                  <a:pt x="3976" y="14579"/>
                  <a:pt x="3976" y="14859"/>
                </a:cubicBezTo>
                <a:cubicBezTo>
                  <a:pt x="3976" y="15138"/>
                  <a:pt x="3945" y="15383"/>
                  <a:pt x="3909" y="15401"/>
                </a:cubicBezTo>
                <a:cubicBezTo>
                  <a:pt x="3894" y="15408"/>
                  <a:pt x="3847" y="15387"/>
                  <a:pt x="3789" y="15355"/>
                </a:cubicBezTo>
                <a:cubicBezTo>
                  <a:pt x="3759" y="15339"/>
                  <a:pt x="3725" y="15318"/>
                  <a:pt x="3687" y="15295"/>
                </a:cubicBezTo>
                <a:cubicBezTo>
                  <a:pt x="3410" y="15120"/>
                  <a:pt x="2978" y="14782"/>
                  <a:pt x="2978" y="14712"/>
                </a:cubicBezTo>
                <a:cubicBezTo>
                  <a:pt x="2978" y="14675"/>
                  <a:pt x="3059" y="14600"/>
                  <a:pt x="3160" y="14547"/>
                </a:cubicBezTo>
                <a:cubicBezTo>
                  <a:pt x="3346" y="14448"/>
                  <a:pt x="3455" y="14180"/>
                  <a:pt x="3559" y="13558"/>
                </a:cubicBezTo>
                <a:cubicBezTo>
                  <a:pt x="3581" y="13425"/>
                  <a:pt x="3608" y="13338"/>
                  <a:pt x="3639" y="13287"/>
                </a:cubicBezTo>
                <a:cubicBezTo>
                  <a:pt x="3654" y="13229"/>
                  <a:pt x="3679" y="13104"/>
                  <a:pt x="3687" y="13094"/>
                </a:cubicBezTo>
                <a:cubicBezTo>
                  <a:pt x="3704" y="13071"/>
                  <a:pt x="3722" y="13061"/>
                  <a:pt x="3740" y="13060"/>
                </a:cubicBezTo>
                <a:close/>
                <a:moveTo>
                  <a:pt x="10543" y="13068"/>
                </a:moveTo>
                <a:cubicBezTo>
                  <a:pt x="10598" y="13059"/>
                  <a:pt x="10629" y="13300"/>
                  <a:pt x="10655" y="13764"/>
                </a:cubicBezTo>
                <a:cubicBezTo>
                  <a:pt x="10691" y="14417"/>
                  <a:pt x="10685" y="14457"/>
                  <a:pt x="10521" y="14582"/>
                </a:cubicBezTo>
                <a:cubicBezTo>
                  <a:pt x="10425" y="14654"/>
                  <a:pt x="10348" y="14746"/>
                  <a:pt x="10348" y="14787"/>
                </a:cubicBezTo>
                <a:cubicBezTo>
                  <a:pt x="10348" y="14891"/>
                  <a:pt x="10141" y="15021"/>
                  <a:pt x="10088" y="14950"/>
                </a:cubicBezTo>
                <a:cubicBezTo>
                  <a:pt x="10064" y="14919"/>
                  <a:pt x="10094" y="14675"/>
                  <a:pt x="10155" y="14406"/>
                </a:cubicBezTo>
                <a:cubicBezTo>
                  <a:pt x="10358" y="13506"/>
                  <a:pt x="10471" y="13080"/>
                  <a:pt x="10543" y="13068"/>
                </a:cubicBezTo>
                <a:close/>
                <a:moveTo>
                  <a:pt x="10073" y="15344"/>
                </a:moveTo>
                <a:cubicBezTo>
                  <a:pt x="10103" y="15344"/>
                  <a:pt x="10187" y="15486"/>
                  <a:pt x="10260" y="15661"/>
                </a:cubicBezTo>
                <a:cubicBezTo>
                  <a:pt x="10333" y="15835"/>
                  <a:pt x="10518" y="16098"/>
                  <a:pt x="10669" y="16245"/>
                </a:cubicBezTo>
                <a:lnTo>
                  <a:pt x="10944" y="16513"/>
                </a:lnTo>
                <a:lnTo>
                  <a:pt x="10645" y="16819"/>
                </a:lnTo>
                <a:cubicBezTo>
                  <a:pt x="10481" y="16986"/>
                  <a:pt x="10348" y="17158"/>
                  <a:pt x="10348" y="17199"/>
                </a:cubicBezTo>
                <a:cubicBezTo>
                  <a:pt x="10348" y="17240"/>
                  <a:pt x="10305" y="17309"/>
                  <a:pt x="10252" y="17352"/>
                </a:cubicBezTo>
                <a:cubicBezTo>
                  <a:pt x="10200" y="17394"/>
                  <a:pt x="10157" y="17473"/>
                  <a:pt x="10156" y="17529"/>
                </a:cubicBezTo>
                <a:cubicBezTo>
                  <a:pt x="10155" y="17733"/>
                  <a:pt x="9975" y="17670"/>
                  <a:pt x="9787" y="17398"/>
                </a:cubicBezTo>
                <a:cubicBezTo>
                  <a:pt x="9596" y="17122"/>
                  <a:pt x="9595" y="17114"/>
                  <a:pt x="9696" y="16573"/>
                </a:cubicBezTo>
                <a:cubicBezTo>
                  <a:pt x="9817" y="15929"/>
                  <a:pt x="9997" y="15344"/>
                  <a:pt x="10073" y="15344"/>
                </a:cubicBezTo>
                <a:close/>
              </a:path>
            </a:pathLst>
          </a:custGeom>
          <a:ln w="12700">
            <a:miter lim="400000"/>
          </a:ln>
          <a:effectLst>
            <a:outerShdw sx="100000" sy="100000" kx="0" ky="0" algn="b" rotWithShape="0" blurRad="63500" dist="38100" dir="1234610">
              <a:srgbClr val="000000">
                <a:alpha val="46602"/>
              </a:srgbClr>
            </a:outerShdw>
          </a:effectLst>
        </p:spPr>
      </p:pic>
      <p:pic>
        <p:nvPicPr>
          <p:cNvPr id="219" name="Image" descr="Image"/>
          <p:cNvPicPr>
            <a:picLocks noChangeAspect="1"/>
          </p:cNvPicPr>
          <p:nvPr/>
        </p:nvPicPr>
        <p:blipFill>
          <a:blip r:embed="rId4">
            <a:extLst/>
          </a:blip>
          <a:stretch>
            <a:fillRect/>
          </a:stretch>
        </p:blipFill>
        <p:spPr>
          <a:xfrm>
            <a:off x="5127197" y="3299982"/>
            <a:ext cx="1000206" cy="6228552"/>
          </a:xfrm>
          <a:prstGeom prst="rect">
            <a:avLst/>
          </a:prstGeom>
          <a:ln w="12700">
            <a:miter lim="400000"/>
          </a:ln>
          <a:effectLst>
            <a:outerShdw sx="100000" sy="100000" kx="0" ky="0" algn="b" rotWithShape="0" blurRad="152400" dist="38100" dir="3300000">
              <a:srgbClr val="000000">
                <a:alpha val="4769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Rectangle 3"/>
          <p:cNvSpPr txBox="1"/>
          <p:nvPr/>
        </p:nvSpPr>
        <p:spPr>
          <a:xfrm>
            <a:off x="1475348" y="2164989"/>
            <a:ext cx="10054104"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pic>
        <p:nvPicPr>
          <p:cNvPr id="368" name="Image" descr="Image"/>
          <p:cNvPicPr>
            <a:picLocks noChangeAspect="1"/>
          </p:cNvPicPr>
          <p:nvPr/>
        </p:nvPicPr>
        <p:blipFill>
          <a:blip r:embed="rId2">
            <a:extLst/>
          </a:blip>
          <a:srcRect l="1454" t="1494" r="2085" b="1253"/>
          <a:stretch>
            <a:fillRect/>
          </a:stretch>
        </p:blipFill>
        <p:spPr>
          <a:xfrm>
            <a:off x="116383" y="3556267"/>
            <a:ext cx="5021102" cy="6198344"/>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4" y="0"/>
                </a:moveTo>
                <a:cubicBezTo>
                  <a:pt x="7075" y="25"/>
                  <a:pt x="7059" y="69"/>
                  <a:pt x="7059" y="134"/>
                </a:cubicBezTo>
                <a:cubicBezTo>
                  <a:pt x="7059" y="185"/>
                  <a:pt x="7042" y="240"/>
                  <a:pt x="7011" y="295"/>
                </a:cubicBezTo>
                <a:cubicBezTo>
                  <a:pt x="7011" y="296"/>
                  <a:pt x="7011" y="296"/>
                  <a:pt x="7011" y="297"/>
                </a:cubicBezTo>
                <a:cubicBezTo>
                  <a:pt x="6988" y="350"/>
                  <a:pt x="6957" y="397"/>
                  <a:pt x="6919" y="422"/>
                </a:cubicBezTo>
                <a:cubicBezTo>
                  <a:pt x="6902" y="433"/>
                  <a:pt x="6889" y="453"/>
                  <a:pt x="6873" y="466"/>
                </a:cubicBezTo>
                <a:cubicBezTo>
                  <a:pt x="6872" y="467"/>
                  <a:pt x="6871" y="468"/>
                  <a:pt x="6869" y="469"/>
                </a:cubicBezTo>
                <a:cubicBezTo>
                  <a:pt x="6826" y="510"/>
                  <a:pt x="6790" y="556"/>
                  <a:pt x="6755" y="603"/>
                </a:cubicBezTo>
                <a:cubicBezTo>
                  <a:pt x="6651" y="764"/>
                  <a:pt x="6585" y="984"/>
                  <a:pt x="6585" y="1216"/>
                </a:cubicBezTo>
                <a:cubicBezTo>
                  <a:pt x="6585" y="1280"/>
                  <a:pt x="6576" y="1335"/>
                  <a:pt x="6568" y="1388"/>
                </a:cubicBezTo>
                <a:cubicBezTo>
                  <a:pt x="6581" y="1573"/>
                  <a:pt x="6564" y="1584"/>
                  <a:pt x="6396" y="1580"/>
                </a:cubicBezTo>
                <a:cubicBezTo>
                  <a:pt x="6364" y="1579"/>
                  <a:pt x="6211" y="1565"/>
                  <a:pt x="6135" y="1559"/>
                </a:cubicBezTo>
                <a:cubicBezTo>
                  <a:pt x="6135" y="1559"/>
                  <a:pt x="6134" y="1559"/>
                  <a:pt x="6134" y="1559"/>
                </a:cubicBezTo>
                <a:cubicBezTo>
                  <a:pt x="5502" y="1526"/>
                  <a:pt x="4273" y="1413"/>
                  <a:pt x="3936" y="1347"/>
                </a:cubicBezTo>
                <a:cubicBezTo>
                  <a:pt x="3455" y="1252"/>
                  <a:pt x="2995" y="1272"/>
                  <a:pt x="2680" y="1402"/>
                </a:cubicBezTo>
                <a:cubicBezTo>
                  <a:pt x="2396" y="1519"/>
                  <a:pt x="2163" y="1795"/>
                  <a:pt x="2251" y="1910"/>
                </a:cubicBezTo>
                <a:cubicBezTo>
                  <a:pt x="2276" y="1942"/>
                  <a:pt x="2206" y="2054"/>
                  <a:pt x="2098" y="2158"/>
                </a:cubicBezTo>
                <a:cubicBezTo>
                  <a:pt x="2020" y="2233"/>
                  <a:pt x="1975" y="2293"/>
                  <a:pt x="1953" y="2352"/>
                </a:cubicBezTo>
                <a:cubicBezTo>
                  <a:pt x="1944" y="2380"/>
                  <a:pt x="1942" y="2416"/>
                  <a:pt x="1941" y="2452"/>
                </a:cubicBezTo>
                <a:cubicBezTo>
                  <a:pt x="1943" y="2468"/>
                  <a:pt x="1943" y="2484"/>
                  <a:pt x="1948" y="2501"/>
                </a:cubicBezTo>
                <a:cubicBezTo>
                  <a:pt x="1974" y="2585"/>
                  <a:pt x="1942" y="2770"/>
                  <a:pt x="1875" y="2915"/>
                </a:cubicBezTo>
                <a:cubicBezTo>
                  <a:pt x="1638" y="3419"/>
                  <a:pt x="1510" y="4099"/>
                  <a:pt x="1512" y="4852"/>
                </a:cubicBezTo>
                <a:cubicBezTo>
                  <a:pt x="1513" y="5425"/>
                  <a:pt x="1619" y="6542"/>
                  <a:pt x="1709" y="7095"/>
                </a:cubicBezTo>
                <a:cubicBezTo>
                  <a:pt x="1732" y="7233"/>
                  <a:pt x="1750" y="7287"/>
                  <a:pt x="1769" y="7338"/>
                </a:cubicBezTo>
                <a:cubicBezTo>
                  <a:pt x="1781" y="7376"/>
                  <a:pt x="1793" y="7397"/>
                  <a:pt x="1805" y="7425"/>
                </a:cubicBezTo>
                <a:cubicBezTo>
                  <a:pt x="1840" y="7444"/>
                  <a:pt x="1921" y="7459"/>
                  <a:pt x="2004" y="7459"/>
                </a:cubicBezTo>
                <a:cubicBezTo>
                  <a:pt x="2012" y="7459"/>
                  <a:pt x="2015" y="7463"/>
                  <a:pt x="2023" y="7463"/>
                </a:cubicBezTo>
                <a:cubicBezTo>
                  <a:pt x="2049" y="7455"/>
                  <a:pt x="2079" y="7456"/>
                  <a:pt x="2113" y="7472"/>
                </a:cubicBezTo>
                <a:cubicBezTo>
                  <a:pt x="2194" y="7508"/>
                  <a:pt x="2207" y="7700"/>
                  <a:pt x="2202" y="8762"/>
                </a:cubicBezTo>
                <a:cubicBezTo>
                  <a:pt x="2201" y="8918"/>
                  <a:pt x="2213" y="9321"/>
                  <a:pt x="2215" y="9554"/>
                </a:cubicBezTo>
                <a:cubicBezTo>
                  <a:pt x="2234" y="10295"/>
                  <a:pt x="2253" y="11038"/>
                  <a:pt x="2283" y="11984"/>
                </a:cubicBezTo>
                <a:cubicBezTo>
                  <a:pt x="2337" y="13632"/>
                  <a:pt x="2338" y="14486"/>
                  <a:pt x="2287" y="14536"/>
                </a:cubicBezTo>
                <a:cubicBezTo>
                  <a:pt x="2254" y="14568"/>
                  <a:pt x="2247" y="14603"/>
                  <a:pt x="2256" y="14630"/>
                </a:cubicBezTo>
                <a:cubicBezTo>
                  <a:pt x="2264" y="14635"/>
                  <a:pt x="2265" y="14641"/>
                  <a:pt x="2278" y="14645"/>
                </a:cubicBezTo>
                <a:cubicBezTo>
                  <a:pt x="2312" y="14656"/>
                  <a:pt x="2337" y="14746"/>
                  <a:pt x="2355" y="14859"/>
                </a:cubicBezTo>
                <a:cubicBezTo>
                  <a:pt x="2415" y="15092"/>
                  <a:pt x="2433" y="15446"/>
                  <a:pt x="2367" y="15585"/>
                </a:cubicBezTo>
                <a:cubicBezTo>
                  <a:pt x="2285" y="15757"/>
                  <a:pt x="2275" y="15759"/>
                  <a:pt x="2132" y="15654"/>
                </a:cubicBezTo>
                <a:cubicBezTo>
                  <a:pt x="2026" y="15576"/>
                  <a:pt x="1921" y="15559"/>
                  <a:pt x="1769" y="15589"/>
                </a:cubicBezTo>
                <a:cubicBezTo>
                  <a:pt x="1714" y="15600"/>
                  <a:pt x="1660" y="15600"/>
                  <a:pt x="1597" y="15607"/>
                </a:cubicBezTo>
                <a:cubicBezTo>
                  <a:pt x="1594" y="15608"/>
                  <a:pt x="1589" y="15608"/>
                  <a:pt x="1587" y="15610"/>
                </a:cubicBezTo>
                <a:cubicBezTo>
                  <a:pt x="1547" y="15636"/>
                  <a:pt x="1463" y="15642"/>
                  <a:pt x="1396" y="15628"/>
                </a:cubicBezTo>
                <a:cubicBezTo>
                  <a:pt x="1288" y="15628"/>
                  <a:pt x="1183" y="15716"/>
                  <a:pt x="1050" y="15919"/>
                </a:cubicBezTo>
                <a:cubicBezTo>
                  <a:pt x="1037" y="15938"/>
                  <a:pt x="1024" y="15950"/>
                  <a:pt x="1011" y="15968"/>
                </a:cubicBezTo>
                <a:cubicBezTo>
                  <a:pt x="910" y="16119"/>
                  <a:pt x="794" y="16302"/>
                  <a:pt x="742" y="16411"/>
                </a:cubicBezTo>
                <a:cubicBezTo>
                  <a:pt x="679" y="16541"/>
                  <a:pt x="600" y="16642"/>
                  <a:pt x="563" y="16635"/>
                </a:cubicBezTo>
                <a:cubicBezTo>
                  <a:pt x="534" y="16630"/>
                  <a:pt x="515" y="16640"/>
                  <a:pt x="505" y="16656"/>
                </a:cubicBezTo>
                <a:cubicBezTo>
                  <a:pt x="488" y="16706"/>
                  <a:pt x="476" y="16721"/>
                  <a:pt x="459" y="16770"/>
                </a:cubicBezTo>
                <a:cubicBezTo>
                  <a:pt x="446" y="16804"/>
                  <a:pt x="444" y="16824"/>
                  <a:pt x="425" y="16861"/>
                </a:cubicBezTo>
                <a:cubicBezTo>
                  <a:pt x="385" y="16940"/>
                  <a:pt x="349" y="17063"/>
                  <a:pt x="345" y="17133"/>
                </a:cubicBezTo>
                <a:cubicBezTo>
                  <a:pt x="341" y="17199"/>
                  <a:pt x="309" y="17244"/>
                  <a:pt x="271" y="17245"/>
                </a:cubicBezTo>
                <a:cubicBezTo>
                  <a:pt x="252" y="17305"/>
                  <a:pt x="252" y="17374"/>
                  <a:pt x="285" y="17445"/>
                </a:cubicBezTo>
                <a:cubicBezTo>
                  <a:pt x="375" y="17636"/>
                  <a:pt x="397" y="17998"/>
                  <a:pt x="365" y="18377"/>
                </a:cubicBezTo>
                <a:cubicBezTo>
                  <a:pt x="366" y="18378"/>
                  <a:pt x="365" y="18383"/>
                  <a:pt x="365" y="18385"/>
                </a:cubicBezTo>
                <a:cubicBezTo>
                  <a:pt x="389" y="18471"/>
                  <a:pt x="361" y="18616"/>
                  <a:pt x="295" y="18842"/>
                </a:cubicBezTo>
                <a:cubicBezTo>
                  <a:pt x="254" y="19046"/>
                  <a:pt x="202" y="19239"/>
                  <a:pt x="132" y="19387"/>
                </a:cubicBezTo>
                <a:cubicBezTo>
                  <a:pt x="-2" y="19670"/>
                  <a:pt x="-47" y="20482"/>
                  <a:pt x="57" y="20736"/>
                </a:cubicBezTo>
                <a:cubicBezTo>
                  <a:pt x="135" y="20928"/>
                  <a:pt x="181" y="20961"/>
                  <a:pt x="379" y="20961"/>
                </a:cubicBezTo>
                <a:cubicBezTo>
                  <a:pt x="505" y="20961"/>
                  <a:pt x="619" y="20917"/>
                  <a:pt x="702" y="20852"/>
                </a:cubicBezTo>
                <a:cubicBezTo>
                  <a:pt x="725" y="20800"/>
                  <a:pt x="774" y="20764"/>
                  <a:pt x="844" y="20750"/>
                </a:cubicBezTo>
                <a:cubicBezTo>
                  <a:pt x="899" y="20723"/>
                  <a:pt x="952" y="20731"/>
                  <a:pt x="1048" y="20772"/>
                </a:cubicBezTo>
                <a:cubicBezTo>
                  <a:pt x="1050" y="20773"/>
                  <a:pt x="1051" y="20774"/>
                  <a:pt x="1053" y="20775"/>
                </a:cubicBezTo>
                <a:cubicBezTo>
                  <a:pt x="1067" y="20781"/>
                  <a:pt x="1081" y="20782"/>
                  <a:pt x="1094" y="20789"/>
                </a:cubicBezTo>
                <a:cubicBezTo>
                  <a:pt x="1219" y="20855"/>
                  <a:pt x="1239" y="20889"/>
                  <a:pt x="1183" y="20943"/>
                </a:cubicBezTo>
                <a:cubicBezTo>
                  <a:pt x="1179" y="20947"/>
                  <a:pt x="1179" y="20949"/>
                  <a:pt x="1176" y="20952"/>
                </a:cubicBezTo>
                <a:cubicBezTo>
                  <a:pt x="1171" y="20973"/>
                  <a:pt x="1175" y="20991"/>
                  <a:pt x="1195" y="21003"/>
                </a:cubicBezTo>
                <a:cubicBezTo>
                  <a:pt x="1221" y="21009"/>
                  <a:pt x="1255" y="21014"/>
                  <a:pt x="1328" y="21014"/>
                </a:cubicBezTo>
                <a:cubicBezTo>
                  <a:pt x="1448" y="21014"/>
                  <a:pt x="1566" y="21030"/>
                  <a:pt x="1590" y="21050"/>
                </a:cubicBezTo>
                <a:cubicBezTo>
                  <a:pt x="1592" y="21050"/>
                  <a:pt x="1595" y="21051"/>
                  <a:pt x="1597" y="21051"/>
                </a:cubicBezTo>
                <a:cubicBezTo>
                  <a:pt x="1817" y="21065"/>
                  <a:pt x="2050" y="21080"/>
                  <a:pt x="2275" y="21105"/>
                </a:cubicBezTo>
                <a:cubicBezTo>
                  <a:pt x="2339" y="21107"/>
                  <a:pt x="2398" y="21110"/>
                  <a:pt x="2467" y="21112"/>
                </a:cubicBezTo>
                <a:cubicBezTo>
                  <a:pt x="2549" y="21110"/>
                  <a:pt x="2619" y="21101"/>
                  <a:pt x="2636" y="21079"/>
                </a:cubicBezTo>
                <a:cubicBezTo>
                  <a:pt x="2661" y="21045"/>
                  <a:pt x="2758" y="21038"/>
                  <a:pt x="2849" y="21062"/>
                </a:cubicBezTo>
                <a:cubicBezTo>
                  <a:pt x="2975" y="21096"/>
                  <a:pt x="5319" y="21114"/>
                  <a:pt x="5319" y="21081"/>
                </a:cubicBezTo>
                <a:cubicBezTo>
                  <a:pt x="5319" y="21047"/>
                  <a:pt x="5721" y="21050"/>
                  <a:pt x="5779" y="21086"/>
                </a:cubicBezTo>
                <a:cubicBezTo>
                  <a:pt x="5866" y="21138"/>
                  <a:pt x="6097" y="21125"/>
                  <a:pt x="6297" y="21057"/>
                </a:cubicBezTo>
                <a:cubicBezTo>
                  <a:pt x="6371" y="21031"/>
                  <a:pt x="6491" y="21032"/>
                  <a:pt x="6565" y="21058"/>
                </a:cubicBezTo>
                <a:cubicBezTo>
                  <a:pt x="6792" y="21139"/>
                  <a:pt x="7299" y="21136"/>
                  <a:pt x="7609" y="21053"/>
                </a:cubicBezTo>
                <a:cubicBezTo>
                  <a:pt x="7893" y="20975"/>
                  <a:pt x="8777" y="21022"/>
                  <a:pt x="8984" y="21126"/>
                </a:cubicBezTo>
                <a:cubicBezTo>
                  <a:pt x="9026" y="21147"/>
                  <a:pt x="9445" y="21175"/>
                  <a:pt x="9916" y="21189"/>
                </a:cubicBezTo>
                <a:cubicBezTo>
                  <a:pt x="10857" y="21217"/>
                  <a:pt x="10997" y="21237"/>
                  <a:pt x="10919" y="21340"/>
                </a:cubicBezTo>
                <a:cubicBezTo>
                  <a:pt x="10890" y="21377"/>
                  <a:pt x="10957" y="21361"/>
                  <a:pt x="11067" y="21302"/>
                </a:cubicBezTo>
                <a:cubicBezTo>
                  <a:pt x="11190" y="21237"/>
                  <a:pt x="11322" y="21213"/>
                  <a:pt x="11404" y="21242"/>
                </a:cubicBezTo>
                <a:cubicBezTo>
                  <a:pt x="11479" y="21267"/>
                  <a:pt x="11849" y="21299"/>
                  <a:pt x="12229" y="21312"/>
                </a:cubicBezTo>
                <a:cubicBezTo>
                  <a:pt x="12609" y="21325"/>
                  <a:pt x="13095" y="21364"/>
                  <a:pt x="13309" y="21399"/>
                </a:cubicBezTo>
                <a:cubicBezTo>
                  <a:pt x="13523" y="21434"/>
                  <a:pt x="13752" y="21446"/>
                  <a:pt x="13815" y="21426"/>
                </a:cubicBezTo>
                <a:cubicBezTo>
                  <a:pt x="13878" y="21407"/>
                  <a:pt x="14023" y="21419"/>
                  <a:pt x="14135" y="21454"/>
                </a:cubicBezTo>
                <a:cubicBezTo>
                  <a:pt x="14383" y="21530"/>
                  <a:pt x="14581" y="21479"/>
                  <a:pt x="14553" y="21346"/>
                </a:cubicBezTo>
                <a:cubicBezTo>
                  <a:pt x="14544" y="21303"/>
                  <a:pt x="14589" y="21271"/>
                  <a:pt x="14660" y="21244"/>
                </a:cubicBezTo>
                <a:cubicBezTo>
                  <a:pt x="14680" y="21236"/>
                  <a:pt x="14707" y="21228"/>
                  <a:pt x="14737" y="21221"/>
                </a:cubicBezTo>
                <a:cubicBezTo>
                  <a:pt x="14758" y="21216"/>
                  <a:pt x="14766" y="21209"/>
                  <a:pt x="14791" y="21204"/>
                </a:cubicBezTo>
                <a:cubicBezTo>
                  <a:pt x="14802" y="21202"/>
                  <a:pt x="14811" y="21203"/>
                  <a:pt x="14822" y="21202"/>
                </a:cubicBezTo>
                <a:cubicBezTo>
                  <a:pt x="14826" y="21201"/>
                  <a:pt x="14828" y="21199"/>
                  <a:pt x="14832" y="21199"/>
                </a:cubicBezTo>
                <a:cubicBezTo>
                  <a:pt x="14846" y="21197"/>
                  <a:pt x="14858" y="21197"/>
                  <a:pt x="14871" y="21196"/>
                </a:cubicBezTo>
                <a:cubicBezTo>
                  <a:pt x="14895" y="21194"/>
                  <a:pt x="14922" y="21190"/>
                  <a:pt x="14945" y="21191"/>
                </a:cubicBezTo>
                <a:cubicBezTo>
                  <a:pt x="15075" y="21191"/>
                  <a:pt x="15192" y="21233"/>
                  <a:pt x="15403" y="21341"/>
                </a:cubicBezTo>
                <a:cubicBezTo>
                  <a:pt x="15541" y="21412"/>
                  <a:pt x="15636" y="21451"/>
                  <a:pt x="15728" y="21473"/>
                </a:cubicBezTo>
                <a:cubicBezTo>
                  <a:pt x="15813" y="21487"/>
                  <a:pt x="15911" y="21490"/>
                  <a:pt x="16052" y="21487"/>
                </a:cubicBezTo>
                <a:cubicBezTo>
                  <a:pt x="16074" y="21485"/>
                  <a:pt x="16090" y="21486"/>
                  <a:pt x="16115" y="21483"/>
                </a:cubicBezTo>
                <a:cubicBezTo>
                  <a:pt x="16333" y="21460"/>
                  <a:pt x="16530" y="21472"/>
                  <a:pt x="16617" y="21515"/>
                </a:cubicBezTo>
                <a:cubicBezTo>
                  <a:pt x="16790" y="21600"/>
                  <a:pt x="17615" y="21534"/>
                  <a:pt x="18307" y="21414"/>
                </a:cubicBezTo>
                <a:cubicBezTo>
                  <a:pt x="18395" y="21399"/>
                  <a:pt x="18493" y="21383"/>
                  <a:pt x="18568" y="21369"/>
                </a:cubicBezTo>
                <a:cubicBezTo>
                  <a:pt x="18766" y="21328"/>
                  <a:pt x="18946" y="21283"/>
                  <a:pt x="19074" y="21236"/>
                </a:cubicBezTo>
                <a:cubicBezTo>
                  <a:pt x="19190" y="21194"/>
                  <a:pt x="19324" y="21163"/>
                  <a:pt x="19410" y="21155"/>
                </a:cubicBezTo>
                <a:cubicBezTo>
                  <a:pt x="19466" y="21141"/>
                  <a:pt x="19510" y="21130"/>
                  <a:pt x="19534" y="21120"/>
                </a:cubicBezTo>
                <a:cubicBezTo>
                  <a:pt x="19532" y="21109"/>
                  <a:pt x="19528" y="21096"/>
                  <a:pt x="19500" y="21073"/>
                </a:cubicBezTo>
                <a:cubicBezTo>
                  <a:pt x="19355" y="20956"/>
                  <a:pt x="19389" y="20907"/>
                  <a:pt x="19677" y="20810"/>
                </a:cubicBezTo>
                <a:cubicBezTo>
                  <a:pt x="19825" y="20760"/>
                  <a:pt x="20066" y="20645"/>
                  <a:pt x="20214" y="20554"/>
                </a:cubicBezTo>
                <a:cubicBezTo>
                  <a:pt x="20453" y="20407"/>
                  <a:pt x="20538" y="20248"/>
                  <a:pt x="20469" y="20033"/>
                </a:cubicBezTo>
                <a:cubicBezTo>
                  <a:pt x="20469" y="20031"/>
                  <a:pt x="20468" y="20029"/>
                  <a:pt x="20468" y="20027"/>
                </a:cubicBezTo>
                <a:cubicBezTo>
                  <a:pt x="20467" y="20027"/>
                  <a:pt x="20468" y="20026"/>
                  <a:pt x="20468" y="20026"/>
                </a:cubicBezTo>
                <a:cubicBezTo>
                  <a:pt x="20424" y="19895"/>
                  <a:pt x="20324" y="19743"/>
                  <a:pt x="20166" y="19561"/>
                </a:cubicBezTo>
                <a:cubicBezTo>
                  <a:pt x="20007" y="19376"/>
                  <a:pt x="19825" y="19180"/>
                  <a:pt x="19721" y="19075"/>
                </a:cubicBezTo>
                <a:cubicBezTo>
                  <a:pt x="19687" y="19042"/>
                  <a:pt x="19655" y="19006"/>
                  <a:pt x="19633" y="18974"/>
                </a:cubicBezTo>
                <a:cubicBezTo>
                  <a:pt x="19538" y="18858"/>
                  <a:pt x="19493" y="18706"/>
                  <a:pt x="19464" y="18401"/>
                </a:cubicBezTo>
                <a:cubicBezTo>
                  <a:pt x="19433" y="18065"/>
                  <a:pt x="19269" y="17641"/>
                  <a:pt x="19103" y="17416"/>
                </a:cubicBezTo>
                <a:cubicBezTo>
                  <a:pt x="19065" y="17375"/>
                  <a:pt x="19028" y="17329"/>
                  <a:pt x="18987" y="17302"/>
                </a:cubicBezTo>
                <a:cubicBezTo>
                  <a:pt x="18983" y="17299"/>
                  <a:pt x="18975" y="17289"/>
                  <a:pt x="18970" y="17285"/>
                </a:cubicBezTo>
                <a:cubicBezTo>
                  <a:pt x="18965" y="17282"/>
                  <a:pt x="18960" y="17275"/>
                  <a:pt x="18955" y="17273"/>
                </a:cubicBezTo>
                <a:cubicBezTo>
                  <a:pt x="18949" y="17270"/>
                  <a:pt x="18924" y="17235"/>
                  <a:pt x="18912" y="17223"/>
                </a:cubicBezTo>
                <a:cubicBezTo>
                  <a:pt x="18880" y="17189"/>
                  <a:pt x="18850" y="17161"/>
                  <a:pt x="18813" y="17112"/>
                </a:cubicBezTo>
                <a:cubicBezTo>
                  <a:pt x="18744" y="17023"/>
                  <a:pt x="18657" y="16903"/>
                  <a:pt x="18571" y="16777"/>
                </a:cubicBezTo>
                <a:lnTo>
                  <a:pt x="18260" y="16318"/>
                </a:lnTo>
                <a:lnTo>
                  <a:pt x="18439" y="15830"/>
                </a:lnTo>
                <a:cubicBezTo>
                  <a:pt x="18528" y="15586"/>
                  <a:pt x="18589" y="15461"/>
                  <a:pt x="18667" y="15372"/>
                </a:cubicBezTo>
                <a:cubicBezTo>
                  <a:pt x="18686" y="15346"/>
                  <a:pt x="18711" y="15322"/>
                  <a:pt x="18733" y="15302"/>
                </a:cubicBezTo>
                <a:cubicBezTo>
                  <a:pt x="18797" y="15243"/>
                  <a:pt x="18880" y="15195"/>
                  <a:pt x="18992" y="15150"/>
                </a:cubicBezTo>
                <a:cubicBezTo>
                  <a:pt x="19142" y="15063"/>
                  <a:pt x="19333" y="14938"/>
                  <a:pt x="19490" y="14816"/>
                </a:cubicBezTo>
                <a:cubicBezTo>
                  <a:pt x="19776" y="14594"/>
                  <a:pt x="19866" y="14472"/>
                  <a:pt x="19933" y="14220"/>
                </a:cubicBezTo>
                <a:cubicBezTo>
                  <a:pt x="19979" y="14045"/>
                  <a:pt x="19996" y="13799"/>
                  <a:pt x="19970" y="13672"/>
                </a:cubicBezTo>
                <a:cubicBezTo>
                  <a:pt x="19945" y="13545"/>
                  <a:pt x="19960" y="13297"/>
                  <a:pt x="20004" y="13120"/>
                </a:cubicBezTo>
                <a:cubicBezTo>
                  <a:pt x="20431" y="11427"/>
                  <a:pt x="20496" y="11038"/>
                  <a:pt x="20500" y="10161"/>
                </a:cubicBezTo>
                <a:cubicBezTo>
                  <a:pt x="20502" y="9666"/>
                  <a:pt x="20479" y="9035"/>
                  <a:pt x="20449" y="8759"/>
                </a:cubicBezTo>
                <a:lnTo>
                  <a:pt x="20393" y="8257"/>
                </a:lnTo>
                <a:lnTo>
                  <a:pt x="20428" y="8232"/>
                </a:lnTo>
                <a:lnTo>
                  <a:pt x="20427" y="8211"/>
                </a:lnTo>
                <a:lnTo>
                  <a:pt x="20715" y="8032"/>
                </a:lnTo>
                <a:lnTo>
                  <a:pt x="20865" y="7927"/>
                </a:lnTo>
                <a:cubicBezTo>
                  <a:pt x="21103" y="7760"/>
                  <a:pt x="21262" y="7637"/>
                  <a:pt x="21367" y="7516"/>
                </a:cubicBezTo>
                <a:cubicBezTo>
                  <a:pt x="21371" y="7511"/>
                  <a:pt x="21377" y="7507"/>
                  <a:pt x="21381" y="7502"/>
                </a:cubicBezTo>
                <a:cubicBezTo>
                  <a:pt x="21381" y="7501"/>
                  <a:pt x="21382" y="7500"/>
                  <a:pt x="21382" y="7499"/>
                </a:cubicBezTo>
                <a:cubicBezTo>
                  <a:pt x="21512" y="7342"/>
                  <a:pt x="21552" y="7182"/>
                  <a:pt x="21553" y="6922"/>
                </a:cubicBezTo>
                <a:cubicBezTo>
                  <a:pt x="21553" y="6836"/>
                  <a:pt x="21549" y="6738"/>
                  <a:pt x="21543" y="6626"/>
                </a:cubicBezTo>
                <a:cubicBezTo>
                  <a:pt x="21504" y="5975"/>
                  <a:pt x="21445" y="5845"/>
                  <a:pt x="21023" y="5470"/>
                </a:cubicBezTo>
                <a:cubicBezTo>
                  <a:pt x="20928" y="5386"/>
                  <a:pt x="20870" y="5322"/>
                  <a:pt x="20824" y="5255"/>
                </a:cubicBezTo>
                <a:lnTo>
                  <a:pt x="20733" y="5174"/>
                </a:lnTo>
                <a:lnTo>
                  <a:pt x="20715" y="4964"/>
                </a:lnTo>
                <a:cubicBezTo>
                  <a:pt x="20704" y="4903"/>
                  <a:pt x="20693" y="4841"/>
                  <a:pt x="20682" y="4756"/>
                </a:cubicBezTo>
                <a:cubicBezTo>
                  <a:pt x="20651" y="4501"/>
                  <a:pt x="20625" y="4246"/>
                  <a:pt x="20626" y="4187"/>
                </a:cubicBezTo>
                <a:cubicBezTo>
                  <a:pt x="20627" y="4128"/>
                  <a:pt x="20483" y="3991"/>
                  <a:pt x="20306" y="3882"/>
                </a:cubicBezTo>
                <a:cubicBezTo>
                  <a:pt x="20207" y="3821"/>
                  <a:pt x="20075" y="3723"/>
                  <a:pt x="19945" y="3631"/>
                </a:cubicBezTo>
                <a:cubicBezTo>
                  <a:pt x="19881" y="3589"/>
                  <a:pt x="19831" y="3553"/>
                  <a:pt x="19773" y="3511"/>
                </a:cubicBezTo>
                <a:cubicBezTo>
                  <a:pt x="19735" y="3483"/>
                  <a:pt x="19690" y="3456"/>
                  <a:pt x="19658" y="3432"/>
                </a:cubicBezTo>
                <a:lnTo>
                  <a:pt x="19612" y="3396"/>
                </a:lnTo>
                <a:lnTo>
                  <a:pt x="19331" y="3181"/>
                </a:lnTo>
                <a:lnTo>
                  <a:pt x="19331" y="2523"/>
                </a:lnTo>
                <a:cubicBezTo>
                  <a:pt x="19331" y="2088"/>
                  <a:pt x="19299" y="1834"/>
                  <a:pt x="19236" y="1772"/>
                </a:cubicBezTo>
                <a:cubicBezTo>
                  <a:pt x="19173" y="1710"/>
                  <a:pt x="18848" y="1498"/>
                  <a:pt x="18500" y="1279"/>
                </a:cubicBezTo>
                <a:cubicBezTo>
                  <a:pt x="18469" y="1263"/>
                  <a:pt x="18373" y="1201"/>
                  <a:pt x="18365" y="1201"/>
                </a:cubicBezTo>
                <a:cubicBezTo>
                  <a:pt x="18335" y="1201"/>
                  <a:pt x="18273" y="1165"/>
                  <a:pt x="18229" y="1122"/>
                </a:cubicBezTo>
                <a:cubicBezTo>
                  <a:pt x="18216" y="1109"/>
                  <a:pt x="18172" y="1085"/>
                  <a:pt x="18147" y="1067"/>
                </a:cubicBezTo>
                <a:cubicBezTo>
                  <a:pt x="18046" y="1006"/>
                  <a:pt x="17923" y="926"/>
                  <a:pt x="17846" y="883"/>
                </a:cubicBezTo>
                <a:cubicBezTo>
                  <a:pt x="17839" y="879"/>
                  <a:pt x="17833" y="875"/>
                  <a:pt x="17825" y="871"/>
                </a:cubicBezTo>
                <a:cubicBezTo>
                  <a:pt x="17820" y="868"/>
                  <a:pt x="17817" y="867"/>
                  <a:pt x="17812" y="864"/>
                </a:cubicBezTo>
                <a:cubicBezTo>
                  <a:pt x="17421" y="651"/>
                  <a:pt x="17135" y="541"/>
                  <a:pt x="16628" y="410"/>
                </a:cubicBezTo>
                <a:cubicBezTo>
                  <a:pt x="15990" y="245"/>
                  <a:pt x="15642" y="257"/>
                  <a:pt x="15164" y="460"/>
                </a:cubicBezTo>
                <a:cubicBezTo>
                  <a:pt x="14972" y="541"/>
                  <a:pt x="14835" y="583"/>
                  <a:pt x="14643" y="607"/>
                </a:cubicBezTo>
                <a:cubicBezTo>
                  <a:pt x="14636" y="609"/>
                  <a:pt x="14607" y="620"/>
                  <a:pt x="14602" y="621"/>
                </a:cubicBezTo>
                <a:cubicBezTo>
                  <a:pt x="14581" y="624"/>
                  <a:pt x="14502" y="622"/>
                  <a:pt x="14468" y="624"/>
                </a:cubicBezTo>
                <a:cubicBezTo>
                  <a:pt x="14333" y="633"/>
                  <a:pt x="14177" y="639"/>
                  <a:pt x="13956" y="643"/>
                </a:cubicBezTo>
                <a:cubicBezTo>
                  <a:pt x="13513" y="651"/>
                  <a:pt x="13022" y="683"/>
                  <a:pt x="12864" y="715"/>
                </a:cubicBezTo>
                <a:cubicBezTo>
                  <a:pt x="12807" y="726"/>
                  <a:pt x="12763" y="729"/>
                  <a:pt x="12720" y="733"/>
                </a:cubicBezTo>
                <a:cubicBezTo>
                  <a:pt x="12718" y="734"/>
                  <a:pt x="12716" y="733"/>
                  <a:pt x="12715" y="734"/>
                </a:cubicBezTo>
                <a:cubicBezTo>
                  <a:pt x="12599" y="806"/>
                  <a:pt x="12439" y="704"/>
                  <a:pt x="12413" y="537"/>
                </a:cubicBezTo>
                <a:cubicBezTo>
                  <a:pt x="12402" y="468"/>
                  <a:pt x="12348" y="429"/>
                  <a:pt x="12255" y="407"/>
                </a:cubicBezTo>
                <a:cubicBezTo>
                  <a:pt x="12235" y="411"/>
                  <a:pt x="11877" y="413"/>
                  <a:pt x="11747" y="417"/>
                </a:cubicBezTo>
                <a:cubicBezTo>
                  <a:pt x="11692" y="423"/>
                  <a:pt x="11649" y="426"/>
                  <a:pt x="11585" y="435"/>
                </a:cubicBezTo>
                <a:cubicBezTo>
                  <a:pt x="11330" y="471"/>
                  <a:pt x="11128" y="477"/>
                  <a:pt x="11082" y="450"/>
                </a:cubicBezTo>
                <a:cubicBezTo>
                  <a:pt x="11067" y="441"/>
                  <a:pt x="10954" y="438"/>
                  <a:pt x="10878" y="432"/>
                </a:cubicBezTo>
                <a:cubicBezTo>
                  <a:pt x="10734" y="433"/>
                  <a:pt x="10732" y="437"/>
                  <a:pt x="10578" y="437"/>
                </a:cubicBezTo>
                <a:cubicBezTo>
                  <a:pt x="9712" y="441"/>
                  <a:pt x="8962" y="467"/>
                  <a:pt x="8910" y="494"/>
                </a:cubicBezTo>
                <a:cubicBezTo>
                  <a:pt x="8812" y="546"/>
                  <a:pt x="8443" y="476"/>
                  <a:pt x="8190" y="373"/>
                </a:cubicBezTo>
                <a:cubicBezTo>
                  <a:pt x="8146" y="355"/>
                  <a:pt x="8098" y="338"/>
                  <a:pt x="8064" y="319"/>
                </a:cubicBezTo>
                <a:cubicBezTo>
                  <a:pt x="7969" y="265"/>
                  <a:pt x="7702" y="168"/>
                  <a:pt x="7469" y="104"/>
                </a:cubicBezTo>
                <a:lnTo>
                  <a:pt x="7094" y="0"/>
                </a:lnTo>
                <a:close/>
                <a:moveTo>
                  <a:pt x="9653" y="8484"/>
                </a:moveTo>
                <a:cubicBezTo>
                  <a:pt x="9683" y="8492"/>
                  <a:pt x="9692" y="8525"/>
                  <a:pt x="9684" y="8569"/>
                </a:cubicBezTo>
                <a:cubicBezTo>
                  <a:pt x="9687" y="8578"/>
                  <a:pt x="9696" y="8583"/>
                  <a:pt x="9696" y="8595"/>
                </a:cubicBezTo>
                <a:cubicBezTo>
                  <a:pt x="9696" y="8633"/>
                  <a:pt x="9738" y="8698"/>
                  <a:pt x="9791" y="8741"/>
                </a:cubicBezTo>
                <a:cubicBezTo>
                  <a:pt x="9838" y="8779"/>
                  <a:pt x="9871" y="8855"/>
                  <a:pt x="9880" y="8922"/>
                </a:cubicBezTo>
                <a:cubicBezTo>
                  <a:pt x="9887" y="8940"/>
                  <a:pt x="9900" y="8959"/>
                  <a:pt x="9900" y="8973"/>
                </a:cubicBezTo>
                <a:cubicBezTo>
                  <a:pt x="9900" y="8999"/>
                  <a:pt x="9910" y="9038"/>
                  <a:pt x="9926" y="9079"/>
                </a:cubicBezTo>
                <a:cubicBezTo>
                  <a:pt x="9927" y="9082"/>
                  <a:pt x="9928" y="9085"/>
                  <a:pt x="9929" y="9088"/>
                </a:cubicBezTo>
                <a:cubicBezTo>
                  <a:pt x="9935" y="9103"/>
                  <a:pt x="9946" y="9117"/>
                  <a:pt x="9953" y="9133"/>
                </a:cubicBezTo>
                <a:cubicBezTo>
                  <a:pt x="9964" y="9154"/>
                  <a:pt x="9973" y="9176"/>
                  <a:pt x="9987" y="9191"/>
                </a:cubicBezTo>
                <a:cubicBezTo>
                  <a:pt x="10013" y="9219"/>
                  <a:pt x="10027" y="9256"/>
                  <a:pt x="10036" y="9300"/>
                </a:cubicBezTo>
                <a:cubicBezTo>
                  <a:pt x="10038" y="9305"/>
                  <a:pt x="10038" y="9310"/>
                  <a:pt x="10040" y="9315"/>
                </a:cubicBezTo>
                <a:cubicBezTo>
                  <a:pt x="10065" y="9399"/>
                  <a:pt x="10057" y="9497"/>
                  <a:pt x="10019" y="9684"/>
                </a:cubicBezTo>
                <a:cubicBezTo>
                  <a:pt x="10011" y="9726"/>
                  <a:pt x="10005" y="9746"/>
                  <a:pt x="9997" y="9786"/>
                </a:cubicBezTo>
                <a:cubicBezTo>
                  <a:pt x="9993" y="9810"/>
                  <a:pt x="9995" y="9814"/>
                  <a:pt x="9990" y="9840"/>
                </a:cubicBezTo>
                <a:cubicBezTo>
                  <a:pt x="9985" y="9868"/>
                  <a:pt x="9977" y="9894"/>
                  <a:pt x="9972" y="9924"/>
                </a:cubicBezTo>
                <a:cubicBezTo>
                  <a:pt x="9971" y="9930"/>
                  <a:pt x="9969" y="9938"/>
                  <a:pt x="9968" y="9945"/>
                </a:cubicBezTo>
                <a:cubicBezTo>
                  <a:pt x="9934" y="10146"/>
                  <a:pt x="9887" y="10352"/>
                  <a:pt x="9842" y="10521"/>
                </a:cubicBezTo>
                <a:cubicBezTo>
                  <a:pt x="9829" y="10576"/>
                  <a:pt x="9812" y="10668"/>
                  <a:pt x="9801" y="10706"/>
                </a:cubicBezTo>
                <a:cubicBezTo>
                  <a:pt x="9749" y="10887"/>
                  <a:pt x="9683" y="11047"/>
                  <a:pt x="9653" y="11062"/>
                </a:cubicBezTo>
                <a:cubicBezTo>
                  <a:pt x="9590" y="11094"/>
                  <a:pt x="9476" y="11031"/>
                  <a:pt x="9369" y="10930"/>
                </a:cubicBezTo>
                <a:cubicBezTo>
                  <a:pt x="9259" y="10858"/>
                  <a:pt x="9186" y="10757"/>
                  <a:pt x="9147" y="10613"/>
                </a:cubicBezTo>
                <a:cubicBezTo>
                  <a:pt x="9144" y="10605"/>
                  <a:pt x="9138" y="10597"/>
                  <a:pt x="9135" y="10589"/>
                </a:cubicBezTo>
                <a:cubicBezTo>
                  <a:pt x="9119" y="10536"/>
                  <a:pt x="9108" y="10479"/>
                  <a:pt x="9103" y="10415"/>
                </a:cubicBezTo>
                <a:cubicBezTo>
                  <a:pt x="9096" y="10361"/>
                  <a:pt x="9097" y="10292"/>
                  <a:pt x="9101" y="10218"/>
                </a:cubicBezTo>
                <a:cubicBezTo>
                  <a:pt x="9105" y="10138"/>
                  <a:pt x="9136" y="9975"/>
                  <a:pt x="9154" y="9859"/>
                </a:cubicBezTo>
                <a:cubicBezTo>
                  <a:pt x="9170" y="9749"/>
                  <a:pt x="9174" y="9678"/>
                  <a:pt x="9202" y="9528"/>
                </a:cubicBezTo>
                <a:cubicBezTo>
                  <a:pt x="9221" y="9425"/>
                  <a:pt x="9241" y="9338"/>
                  <a:pt x="9261" y="9248"/>
                </a:cubicBezTo>
                <a:cubicBezTo>
                  <a:pt x="9264" y="9233"/>
                  <a:pt x="9263" y="9232"/>
                  <a:pt x="9266" y="9217"/>
                </a:cubicBezTo>
                <a:cubicBezTo>
                  <a:pt x="9268" y="9209"/>
                  <a:pt x="9270" y="9204"/>
                  <a:pt x="9272" y="9195"/>
                </a:cubicBezTo>
                <a:cubicBezTo>
                  <a:pt x="9280" y="9158"/>
                  <a:pt x="9289" y="9115"/>
                  <a:pt x="9297" y="9078"/>
                </a:cubicBezTo>
                <a:cubicBezTo>
                  <a:pt x="9329" y="8937"/>
                  <a:pt x="9351" y="8882"/>
                  <a:pt x="9377" y="8794"/>
                </a:cubicBezTo>
                <a:cubicBezTo>
                  <a:pt x="9379" y="8788"/>
                  <a:pt x="9382" y="8779"/>
                  <a:pt x="9384" y="8773"/>
                </a:cubicBezTo>
                <a:cubicBezTo>
                  <a:pt x="9399" y="8723"/>
                  <a:pt x="9421" y="8616"/>
                  <a:pt x="9432" y="8600"/>
                </a:cubicBezTo>
                <a:cubicBezTo>
                  <a:pt x="9461" y="8557"/>
                  <a:pt x="9500" y="8533"/>
                  <a:pt x="9541" y="8519"/>
                </a:cubicBezTo>
                <a:cubicBezTo>
                  <a:pt x="9584" y="8492"/>
                  <a:pt x="9626" y="8477"/>
                  <a:pt x="9653" y="8484"/>
                </a:cubicBezTo>
                <a:close/>
                <a:moveTo>
                  <a:pt x="16568" y="11900"/>
                </a:moveTo>
                <a:lnTo>
                  <a:pt x="17265" y="12659"/>
                </a:lnTo>
                <a:lnTo>
                  <a:pt x="17871" y="13322"/>
                </a:lnTo>
                <a:lnTo>
                  <a:pt x="17905" y="13357"/>
                </a:lnTo>
                <a:lnTo>
                  <a:pt x="17905" y="13359"/>
                </a:lnTo>
                <a:lnTo>
                  <a:pt x="17962" y="13420"/>
                </a:lnTo>
                <a:lnTo>
                  <a:pt x="17914" y="14071"/>
                </a:lnTo>
                <a:cubicBezTo>
                  <a:pt x="17888" y="14429"/>
                  <a:pt x="17830" y="14947"/>
                  <a:pt x="17786" y="15220"/>
                </a:cubicBezTo>
                <a:cubicBezTo>
                  <a:pt x="17742" y="15494"/>
                  <a:pt x="17678" y="15741"/>
                  <a:pt x="17641" y="15771"/>
                </a:cubicBezTo>
                <a:cubicBezTo>
                  <a:pt x="17549" y="15847"/>
                  <a:pt x="17280" y="15474"/>
                  <a:pt x="17212" y="15183"/>
                </a:cubicBezTo>
                <a:cubicBezTo>
                  <a:pt x="17183" y="15080"/>
                  <a:pt x="17095" y="14947"/>
                  <a:pt x="16980" y="14806"/>
                </a:cubicBezTo>
                <a:cubicBezTo>
                  <a:pt x="16856" y="14682"/>
                  <a:pt x="16671" y="14523"/>
                  <a:pt x="16364" y="14275"/>
                </a:cubicBezTo>
                <a:cubicBezTo>
                  <a:pt x="16213" y="14153"/>
                  <a:pt x="16117" y="14070"/>
                  <a:pt x="16013" y="13980"/>
                </a:cubicBezTo>
                <a:cubicBezTo>
                  <a:pt x="15745" y="13800"/>
                  <a:pt x="15612" y="13663"/>
                  <a:pt x="15594" y="13505"/>
                </a:cubicBezTo>
                <a:cubicBezTo>
                  <a:pt x="15539" y="13355"/>
                  <a:pt x="15586" y="13214"/>
                  <a:pt x="15696" y="12985"/>
                </a:cubicBezTo>
                <a:cubicBezTo>
                  <a:pt x="15761" y="12848"/>
                  <a:pt x="15873" y="12603"/>
                  <a:pt x="15945" y="12440"/>
                </a:cubicBezTo>
                <a:cubicBezTo>
                  <a:pt x="16034" y="12235"/>
                  <a:pt x="16150" y="12106"/>
                  <a:pt x="16321" y="12022"/>
                </a:cubicBezTo>
                <a:lnTo>
                  <a:pt x="16568" y="11900"/>
                </a:lnTo>
                <a:close/>
                <a:moveTo>
                  <a:pt x="11331" y="11937"/>
                </a:moveTo>
                <a:cubicBezTo>
                  <a:pt x="11426" y="11890"/>
                  <a:pt x="11864" y="12485"/>
                  <a:pt x="11982" y="12819"/>
                </a:cubicBezTo>
                <a:cubicBezTo>
                  <a:pt x="12026" y="12944"/>
                  <a:pt x="12059" y="13200"/>
                  <a:pt x="12055" y="13388"/>
                </a:cubicBezTo>
                <a:cubicBezTo>
                  <a:pt x="12049" y="13695"/>
                  <a:pt x="12023" y="13748"/>
                  <a:pt x="11796" y="13901"/>
                </a:cubicBezTo>
                <a:cubicBezTo>
                  <a:pt x="11532" y="14080"/>
                  <a:pt x="11456" y="14103"/>
                  <a:pt x="11396" y="14024"/>
                </a:cubicBezTo>
                <a:cubicBezTo>
                  <a:pt x="11312" y="13915"/>
                  <a:pt x="11252" y="11977"/>
                  <a:pt x="11331" y="11937"/>
                </a:cubicBezTo>
                <a:close/>
                <a:moveTo>
                  <a:pt x="3740" y="13061"/>
                </a:moveTo>
                <a:cubicBezTo>
                  <a:pt x="3793" y="13059"/>
                  <a:pt x="3840" y="13147"/>
                  <a:pt x="3840" y="13275"/>
                </a:cubicBezTo>
                <a:cubicBezTo>
                  <a:pt x="3840" y="13317"/>
                  <a:pt x="3853" y="13349"/>
                  <a:pt x="3864" y="13382"/>
                </a:cubicBezTo>
                <a:cubicBezTo>
                  <a:pt x="3915" y="13448"/>
                  <a:pt x="3980" y="13516"/>
                  <a:pt x="4026" y="13544"/>
                </a:cubicBezTo>
                <a:cubicBezTo>
                  <a:pt x="4107" y="13593"/>
                  <a:pt x="4112" y="13685"/>
                  <a:pt x="4052" y="13978"/>
                </a:cubicBezTo>
                <a:cubicBezTo>
                  <a:pt x="4010" y="14183"/>
                  <a:pt x="3975" y="14579"/>
                  <a:pt x="3975" y="14859"/>
                </a:cubicBezTo>
                <a:cubicBezTo>
                  <a:pt x="3975" y="15139"/>
                  <a:pt x="3945" y="15383"/>
                  <a:pt x="3909" y="15401"/>
                </a:cubicBezTo>
                <a:cubicBezTo>
                  <a:pt x="3894" y="15409"/>
                  <a:pt x="3847" y="15387"/>
                  <a:pt x="3789" y="15356"/>
                </a:cubicBezTo>
                <a:cubicBezTo>
                  <a:pt x="3759" y="15339"/>
                  <a:pt x="3725" y="15319"/>
                  <a:pt x="3687" y="15295"/>
                </a:cubicBezTo>
                <a:cubicBezTo>
                  <a:pt x="3410" y="15120"/>
                  <a:pt x="2977" y="14782"/>
                  <a:pt x="2977" y="14713"/>
                </a:cubicBezTo>
                <a:cubicBezTo>
                  <a:pt x="2977" y="14675"/>
                  <a:pt x="3058" y="14600"/>
                  <a:pt x="3159" y="14547"/>
                </a:cubicBezTo>
                <a:cubicBezTo>
                  <a:pt x="3345" y="14448"/>
                  <a:pt x="3455" y="14180"/>
                  <a:pt x="3559" y="13559"/>
                </a:cubicBezTo>
                <a:cubicBezTo>
                  <a:pt x="3582" y="13426"/>
                  <a:pt x="3609" y="13339"/>
                  <a:pt x="3639" y="13287"/>
                </a:cubicBezTo>
                <a:cubicBezTo>
                  <a:pt x="3655" y="13230"/>
                  <a:pt x="3680" y="13104"/>
                  <a:pt x="3687" y="13094"/>
                </a:cubicBezTo>
                <a:cubicBezTo>
                  <a:pt x="3704" y="13071"/>
                  <a:pt x="3722" y="13061"/>
                  <a:pt x="3740" y="13061"/>
                </a:cubicBezTo>
                <a:close/>
                <a:moveTo>
                  <a:pt x="10544" y="13068"/>
                </a:moveTo>
                <a:cubicBezTo>
                  <a:pt x="10600" y="13058"/>
                  <a:pt x="10629" y="13301"/>
                  <a:pt x="10655" y="13765"/>
                </a:cubicBezTo>
                <a:cubicBezTo>
                  <a:pt x="10691" y="14418"/>
                  <a:pt x="10684" y="14458"/>
                  <a:pt x="10520" y="14583"/>
                </a:cubicBezTo>
                <a:cubicBezTo>
                  <a:pt x="10425" y="14655"/>
                  <a:pt x="10348" y="14747"/>
                  <a:pt x="10348" y="14789"/>
                </a:cubicBezTo>
                <a:cubicBezTo>
                  <a:pt x="10348" y="14892"/>
                  <a:pt x="10141" y="15022"/>
                  <a:pt x="10088" y="14951"/>
                </a:cubicBezTo>
                <a:cubicBezTo>
                  <a:pt x="10064" y="14920"/>
                  <a:pt x="10095" y="14675"/>
                  <a:pt x="10156" y="14406"/>
                </a:cubicBezTo>
                <a:cubicBezTo>
                  <a:pt x="10359" y="13507"/>
                  <a:pt x="10473" y="13079"/>
                  <a:pt x="10544" y="13068"/>
                </a:cubicBezTo>
                <a:close/>
                <a:moveTo>
                  <a:pt x="10074" y="15345"/>
                </a:moveTo>
                <a:cubicBezTo>
                  <a:pt x="10104" y="15345"/>
                  <a:pt x="10188" y="15486"/>
                  <a:pt x="10261" y="15661"/>
                </a:cubicBezTo>
                <a:cubicBezTo>
                  <a:pt x="10334" y="15835"/>
                  <a:pt x="10519" y="16098"/>
                  <a:pt x="10670" y="16246"/>
                </a:cubicBezTo>
                <a:lnTo>
                  <a:pt x="10944" y="16514"/>
                </a:lnTo>
                <a:lnTo>
                  <a:pt x="10646" y="16819"/>
                </a:lnTo>
                <a:cubicBezTo>
                  <a:pt x="10482" y="16986"/>
                  <a:pt x="10348" y="17158"/>
                  <a:pt x="10348" y="17199"/>
                </a:cubicBezTo>
                <a:cubicBezTo>
                  <a:pt x="10348" y="17241"/>
                  <a:pt x="10305" y="17309"/>
                  <a:pt x="10253" y="17351"/>
                </a:cubicBezTo>
                <a:cubicBezTo>
                  <a:pt x="10201" y="17394"/>
                  <a:pt x="10158" y="17474"/>
                  <a:pt x="10157" y="17529"/>
                </a:cubicBezTo>
                <a:cubicBezTo>
                  <a:pt x="10156" y="17734"/>
                  <a:pt x="9975" y="17670"/>
                  <a:pt x="9788" y="17398"/>
                </a:cubicBezTo>
                <a:cubicBezTo>
                  <a:pt x="9597" y="17122"/>
                  <a:pt x="9596" y="17114"/>
                  <a:pt x="9697" y="16573"/>
                </a:cubicBezTo>
                <a:cubicBezTo>
                  <a:pt x="9818" y="15929"/>
                  <a:pt x="9998" y="15345"/>
                  <a:pt x="10074" y="15345"/>
                </a:cubicBezTo>
                <a:close/>
              </a:path>
            </a:pathLst>
          </a:custGeom>
          <a:ln w="12700">
            <a:miter lim="400000"/>
          </a:ln>
          <a:effectLst>
            <a:outerShdw sx="100000" sy="100000" kx="0" ky="0" algn="b" rotWithShape="0" blurRad="63500" dist="38100" dir="1234610">
              <a:srgbClr val="000000">
                <a:alpha val="46602"/>
              </a:srgbClr>
            </a:outerShdw>
          </a:effectLst>
        </p:spPr>
      </p:pic>
      <p:sp>
        <p:nvSpPr>
          <p:cNvPr id="369" name="A Biblical Examination of"/>
          <p:cNvSpPr txBox="1"/>
          <p:nvPr/>
        </p:nvSpPr>
        <p:spPr>
          <a:xfrm>
            <a:off x="3020435" y="234235"/>
            <a:ext cx="6963930" cy="8542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5600"/>
            </a:lvl1pPr>
          </a:lstStyle>
          <a:p>
            <a:pPr/>
            <a:r>
              <a:t>A Biblical Examination of</a:t>
            </a:r>
          </a:p>
        </p:txBody>
      </p:sp>
      <p:pic>
        <p:nvPicPr>
          <p:cNvPr id="370" name="Image" descr="Image"/>
          <p:cNvPicPr>
            <a:picLocks noChangeAspect="1"/>
          </p:cNvPicPr>
          <p:nvPr/>
        </p:nvPicPr>
        <p:blipFill>
          <a:blip r:embed="rId3">
            <a:extLst/>
          </a:blip>
          <a:stretch>
            <a:fillRect/>
          </a:stretch>
        </p:blipFill>
        <p:spPr>
          <a:xfrm>
            <a:off x="1428815" y="963682"/>
            <a:ext cx="10147170" cy="1475682"/>
          </a:xfrm>
          <a:prstGeom prst="rect">
            <a:avLst/>
          </a:prstGeom>
          <a:ln w="12700">
            <a:miter lim="400000"/>
          </a:ln>
          <a:effectLst>
            <a:outerShdw sx="100000" sy="100000" kx="0" ky="0" algn="b" rotWithShape="0" blurRad="63500" dist="38100" dir="1234610">
              <a:srgbClr val="000000">
                <a:alpha val="46602"/>
              </a:srgbClr>
            </a:outerShdw>
          </a:effectLst>
        </p:spPr>
      </p:pic>
      <p:pic>
        <p:nvPicPr>
          <p:cNvPr id="371" name="Image" descr="Image"/>
          <p:cNvPicPr>
            <a:picLocks noChangeAspect="1"/>
          </p:cNvPicPr>
          <p:nvPr/>
        </p:nvPicPr>
        <p:blipFill>
          <a:blip r:embed="rId4">
            <a:extLst/>
          </a:blip>
          <a:stretch>
            <a:fillRect/>
          </a:stretch>
        </p:blipFill>
        <p:spPr>
          <a:xfrm>
            <a:off x="5102158" y="3200381"/>
            <a:ext cx="736169" cy="4584319"/>
          </a:xfrm>
          <a:prstGeom prst="rect">
            <a:avLst/>
          </a:prstGeom>
          <a:ln w="12700">
            <a:miter lim="400000"/>
          </a:ln>
          <a:effectLst>
            <a:outerShdw sx="100000" sy="100000" kx="0" ky="0" algn="b" rotWithShape="0" blurRad="152400" dist="38100" dir="3300000">
              <a:srgbClr val="000000">
                <a:alpha val="47696"/>
              </a:srgbClr>
            </a:outerShdw>
          </a:effectLst>
        </p:spPr>
      </p:pic>
      <p:sp>
        <p:nvSpPr>
          <p:cNvPr id="372" name="otal Inability…"/>
          <p:cNvSpPr txBox="1"/>
          <p:nvPr/>
        </p:nvSpPr>
        <p:spPr>
          <a:xfrm>
            <a:off x="5680958" y="3496004"/>
            <a:ext cx="7495852" cy="4448120"/>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27093" tIns="27093" rIns="27093" bIns="27093">
            <a:spAutoFit/>
          </a:bodyPr>
          <a:lstStyle/>
          <a:p>
            <a:pPr algn="l" defTabSz="1517226">
              <a:lnSpc>
                <a:spcPct val="90000"/>
              </a:lnSpc>
              <a:spcBef>
                <a:spcPts val="18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otal Inability</a:t>
            </a:r>
          </a:p>
          <a:p>
            <a:pPr algn="l" defTabSz="1517226">
              <a:lnSpc>
                <a:spcPct val="90000"/>
              </a:lnSpc>
              <a:spcBef>
                <a:spcPts val="18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nconditional Election</a:t>
            </a:r>
          </a:p>
          <a:p>
            <a:pPr algn="l" defTabSz="1517226">
              <a:lnSpc>
                <a:spcPct val="90000"/>
              </a:lnSpc>
              <a:spcBef>
                <a:spcPts val="18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imited Atonement</a:t>
            </a:r>
          </a:p>
          <a:p>
            <a:pPr algn="l" defTabSz="1517226">
              <a:lnSpc>
                <a:spcPct val="90000"/>
              </a:lnSpc>
              <a:spcBef>
                <a:spcPts val="18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rresistible Grace</a:t>
            </a:r>
          </a:p>
          <a:p>
            <a:pPr algn="l" defTabSz="1517226">
              <a:lnSpc>
                <a:spcPct val="90000"/>
              </a:lnSpc>
              <a:spcBef>
                <a:spcPts val="18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erseverance of The Saints</a:t>
            </a:r>
          </a:p>
        </p:txBody>
      </p:sp>
      <p:pic>
        <p:nvPicPr>
          <p:cNvPr id="373" name="Charts by Don McClain…" descr="Charts by Don McClain…"/>
          <p:cNvPicPr>
            <a:picLocks noChangeAspect="0"/>
          </p:cNvPicPr>
          <p:nvPr/>
        </p:nvPicPr>
        <p:blipFill>
          <a:blip r:embed="rId5">
            <a:extLst/>
          </a:blip>
          <a:stretch>
            <a:fillRect/>
          </a:stretch>
        </p:blipFill>
        <p:spPr>
          <a:xfrm>
            <a:off x="-218624" y="6745287"/>
            <a:ext cx="13442048" cy="3170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Rectangle" descr="Rectangle"/>
          <p:cNvPicPr>
            <a:picLocks noChangeAspect="0"/>
          </p:cNvPicPr>
          <p:nvPr/>
        </p:nvPicPr>
        <p:blipFill>
          <a:blip r:embed="rId2">
            <a:extLst/>
          </a:blip>
          <a:stretch>
            <a:fillRect/>
          </a:stretch>
        </p:blipFill>
        <p:spPr>
          <a:xfrm>
            <a:off x="-88148" y="-128117"/>
            <a:ext cx="13181096" cy="9984434"/>
          </a:xfrm>
          <a:prstGeom prst="rect">
            <a:avLst/>
          </a:prstGeom>
          <a:effectLst>
            <a:outerShdw sx="100000" sy="100000" kx="0" ky="0" algn="b" rotWithShape="0" blurRad="50800" dist="25400" dir="5400000">
              <a:srgbClr val="000000">
                <a:alpha val="50000"/>
              </a:srgbClr>
            </a:outerShdw>
          </a:effectLst>
        </p:spPr>
      </p:pic>
      <p:sp>
        <p:nvSpPr>
          <p:cNvPr id="376" name="2 Chronicles 20:5–12 (NKJV)…"/>
          <p:cNvSpPr txBox="1"/>
          <p:nvPr/>
        </p:nvSpPr>
        <p:spPr>
          <a:xfrm>
            <a:off x="622625" y="388266"/>
            <a:ext cx="11759549" cy="901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200">
                <a:solidFill>
                  <a:srgbClr val="000000"/>
                </a:solidFill>
                <a:latin typeface="Good Times"/>
                <a:ea typeface="Good Times"/>
                <a:cs typeface="Good Times"/>
                <a:sym typeface="Good Times"/>
              </a:defRPr>
            </a:pPr>
            <a:r>
              <a:t>2 Chronicles 20:5–12 (NKJV)</a:t>
            </a:r>
          </a:p>
          <a:p>
            <a:pPr algn="just" defTabSz="457200">
              <a:defRPr sz="4400">
                <a:solidFill>
                  <a:srgbClr val="000000"/>
                </a:solidFill>
                <a:latin typeface="Century Gothic"/>
                <a:ea typeface="Century Gothic"/>
                <a:cs typeface="Century Gothic"/>
                <a:sym typeface="Century Gothic"/>
              </a:defRPr>
            </a:pPr>
            <a:r>
              <a:rPr baseline="31999"/>
              <a:t>5</a:t>
            </a:r>
            <a:r>
              <a:t> Then Jehoshaphat stood in the assembly of Judah and Jerusalem, in the house of the Lord, before the new court, </a:t>
            </a:r>
            <a:r>
              <a:rPr baseline="31999"/>
              <a:t>6</a:t>
            </a:r>
            <a:r>
              <a:t> and said: “O Lord God of our fathers, </a:t>
            </a:r>
            <a:r>
              <a:rPr i="1"/>
              <a:t>are</a:t>
            </a:r>
            <a:r>
              <a:t> You not God in heaven, and do You </a:t>
            </a:r>
            <a:r>
              <a:rPr i="1"/>
              <a:t>not</a:t>
            </a:r>
            <a:r>
              <a:t> rule over all the kingdoms of the nations, and in Your hand </a:t>
            </a:r>
            <a:r>
              <a:rPr i="1"/>
              <a:t>is there not</a:t>
            </a:r>
            <a:r>
              <a:t> power and might, so that no one is able to withstand You? </a:t>
            </a:r>
            <a:r>
              <a:rPr baseline="31999"/>
              <a:t>7</a:t>
            </a:r>
            <a:r>
              <a:t> Are You not our God, </a:t>
            </a:r>
            <a:r>
              <a:rPr i="1"/>
              <a:t>who</a:t>
            </a:r>
            <a:r>
              <a:t> drove out the inhabitants of this land before Your people Israel, and gave it to the descendants of Abraham Your friend forever?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Rectangle" descr="Rectangle"/>
          <p:cNvPicPr>
            <a:picLocks noChangeAspect="0"/>
          </p:cNvPicPr>
          <p:nvPr/>
        </p:nvPicPr>
        <p:blipFill>
          <a:blip r:embed="rId2">
            <a:extLst/>
          </a:blip>
          <a:stretch>
            <a:fillRect/>
          </a:stretch>
        </p:blipFill>
        <p:spPr>
          <a:xfrm>
            <a:off x="-88148" y="-128117"/>
            <a:ext cx="13181096" cy="9984434"/>
          </a:xfrm>
          <a:prstGeom prst="rect">
            <a:avLst/>
          </a:prstGeom>
          <a:effectLst>
            <a:outerShdw sx="100000" sy="100000" kx="0" ky="0" algn="b" rotWithShape="0" blurRad="50800" dist="25400" dir="5400000">
              <a:srgbClr val="000000">
                <a:alpha val="50000"/>
              </a:srgbClr>
            </a:outerShdw>
          </a:effectLst>
        </p:spPr>
      </p:pic>
      <p:sp>
        <p:nvSpPr>
          <p:cNvPr id="379" name="2 Chronicles 20:5–12 (NKJV)…"/>
          <p:cNvSpPr txBox="1"/>
          <p:nvPr/>
        </p:nvSpPr>
        <p:spPr>
          <a:xfrm>
            <a:off x="622625" y="388266"/>
            <a:ext cx="11759549" cy="855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200">
                <a:solidFill>
                  <a:srgbClr val="000000"/>
                </a:solidFill>
                <a:latin typeface="Good Times"/>
                <a:ea typeface="Good Times"/>
                <a:cs typeface="Good Times"/>
                <a:sym typeface="Good Times"/>
              </a:defRPr>
            </a:pPr>
            <a:r>
              <a:t>2 Chronicles 20:5–12 (NKJV)</a:t>
            </a:r>
          </a:p>
          <a:p>
            <a:pPr algn="just" defTabSz="457200">
              <a:defRPr sz="4200">
                <a:solidFill>
                  <a:srgbClr val="000000"/>
                </a:solidFill>
                <a:latin typeface="Century Gothic"/>
                <a:ea typeface="Century Gothic"/>
                <a:cs typeface="Century Gothic"/>
                <a:sym typeface="Century Gothic"/>
              </a:defRPr>
            </a:pPr>
            <a:r>
              <a:rPr baseline="31999"/>
              <a:t>8</a:t>
            </a:r>
            <a:r>
              <a:t> And they dwell in it, and have built You a sanctuary in it for Your name, saying, </a:t>
            </a:r>
            <a:r>
              <a:rPr baseline="31999"/>
              <a:t>9</a:t>
            </a:r>
            <a:r>
              <a:t> ‘If disaster comes upon us—sword, judgment, pestilence, or famine—we will stand before this temple and in Your presence (for Your name </a:t>
            </a:r>
            <a:r>
              <a:rPr i="1"/>
              <a:t>is</a:t>
            </a:r>
            <a:r>
              <a:t> in this temple), and cry out to You in our affliction, and You will hear and save.’ </a:t>
            </a:r>
            <a:r>
              <a:rPr baseline="31999"/>
              <a:t>10</a:t>
            </a:r>
            <a:r>
              <a:t> And now, here are the people of Ammon, Moab, and Mount Seir—whom You would not let Israel invade when they came out of the land of Egypt, but they turned from them and did not destroy them—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Rectangle" descr="Rectangle"/>
          <p:cNvPicPr>
            <a:picLocks noChangeAspect="0"/>
          </p:cNvPicPr>
          <p:nvPr/>
        </p:nvPicPr>
        <p:blipFill>
          <a:blip r:embed="rId2">
            <a:extLst/>
          </a:blip>
          <a:stretch>
            <a:fillRect/>
          </a:stretch>
        </p:blipFill>
        <p:spPr>
          <a:xfrm>
            <a:off x="-88148" y="-128117"/>
            <a:ext cx="13181096" cy="9984434"/>
          </a:xfrm>
          <a:prstGeom prst="rect">
            <a:avLst/>
          </a:prstGeom>
          <a:effectLst>
            <a:outerShdw sx="100000" sy="100000" kx="0" ky="0" algn="b" rotWithShape="0" blurRad="50800" dist="25400" dir="5400000">
              <a:srgbClr val="000000">
                <a:alpha val="50000"/>
              </a:srgbClr>
            </a:outerShdw>
          </a:effectLst>
        </p:spPr>
      </p:pic>
      <p:sp>
        <p:nvSpPr>
          <p:cNvPr id="382" name="2 Chronicles 20:5–12 (NKJV)…"/>
          <p:cNvSpPr txBox="1"/>
          <p:nvPr/>
        </p:nvSpPr>
        <p:spPr>
          <a:xfrm>
            <a:off x="622625" y="388266"/>
            <a:ext cx="11759549" cy="878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200">
                <a:solidFill>
                  <a:srgbClr val="000000"/>
                </a:solidFill>
                <a:latin typeface="Good Times"/>
                <a:ea typeface="Good Times"/>
                <a:cs typeface="Good Times"/>
                <a:sym typeface="Good Times"/>
              </a:defRPr>
            </a:pPr>
            <a:r>
              <a:t>2 Chronicles 20:5–12 (NKJV)</a:t>
            </a:r>
          </a:p>
          <a:p>
            <a:pPr algn="just" defTabSz="457200">
              <a:defRPr sz="5700">
                <a:solidFill>
                  <a:srgbClr val="000000"/>
                </a:solidFill>
                <a:latin typeface="Century Gothic"/>
                <a:ea typeface="Century Gothic"/>
                <a:cs typeface="Century Gothic"/>
                <a:sym typeface="Century Gothic"/>
              </a:defRPr>
            </a:pPr>
            <a:r>
              <a:rPr baseline="31999"/>
              <a:t>11</a:t>
            </a:r>
            <a:r>
              <a:t> here they are, rewarding us by coming to throw us out of Your possession which You have given us to inherit. </a:t>
            </a:r>
            <a:r>
              <a:rPr baseline="31999"/>
              <a:t>12</a:t>
            </a:r>
            <a:r>
              <a:t> O our God, will You not judge them? For we have no power against this great multitude that is coming against us; nor do we know what to do, but our eyes </a:t>
            </a:r>
            <a:r>
              <a:rPr i="1"/>
              <a:t>are</a:t>
            </a:r>
            <a:r>
              <a:t> upon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Rectangle 3"/>
          <p:cNvSpPr txBox="1"/>
          <p:nvPr/>
        </p:nvSpPr>
        <p:spPr>
          <a:xfrm>
            <a:off x="1475348" y="2164989"/>
            <a:ext cx="10054104"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sp>
        <p:nvSpPr>
          <p:cNvPr id="222" name="A Biblical Examination of"/>
          <p:cNvSpPr txBox="1"/>
          <p:nvPr/>
        </p:nvSpPr>
        <p:spPr>
          <a:xfrm>
            <a:off x="3020435" y="234235"/>
            <a:ext cx="6963930" cy="8542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5600"/>
            </a:lvl1pPr>
          </a:lstStyle>
          <a:p>
            <a:pPr/>
            <a:r>
              <a:t>A Biblical Examination of</a:t>
            </a:r>
          </a:p>
        </p:txBody>
      </p:sp>
      <p:pic>
        <p:nvPicPr>
          <p:cNvPr id="223" name="Image" descr="Image"/>
          <p:cNvPicPr>
            <a:picLocks noChangeAspect="1"/>
          </p:cNvPicPr>
          <p:nvPr/>
        </p:nvPicPr>
        <p:blipFill>
          <a:blip r:embed="rId2">
            <a:extLst/>
          </a:blip>
          <a:stretch>
            <a:fillRect/>
          </a:stretch>
        </p:blipFill>
        <p:spPr>
          <a:xfrm>
            <a:off x="1428815" y="963682"/>
            <a:ext cx="10147170" cy="1475682"/>
          </a:xfrm>
          <a:prstGeom prst="rect">
            <a:avLst/>
          </a:prstGeom>
          <a:ln w="12700">
            <a:miter lim="400000"/>
          </a:ln>
          <a:effectLst>
            <a:outerShdw sx="100000" sy="100000" kx="0" ky="0" algn="b" rotWithShape="0" blurRad="63500" dist="38100" dir="1234610">
              <a:srgbClr val="000000">
                <a:alpha val="46602"/>
              </a:srgbClr>
            </a:outerShdw>
          </a:effectLst>
        </p:spPr>
      </p:pic>
      <p:sp>
        <p:nvSpPr>
          <p:cNvPr id="224" name="The movement was first called Calvinism, referring to John Calvin, by Lutherans who opposed it.…"/>
          <p:cNvSpPr txBox="1"/>
          <p:nvPr/>
        </p:nvSpPr>
        <p:spPr>
          <a:xfrm>
            <a:off x="6174508" y="3567448"/>
            <a:ext cx="6527535" cy="5985261"/>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27093" tIns="27093" rIns="27093" bIns="27093">
            <a:spAutoFit/>
          </a:bodyPr>
          <a:lstStyle/>
          <a:p>
            <a:pPr defTabSz="1517226">
              <a:lnSpc>
                <a:spcPct val="90000"/>
              </a:lnSpc>
              <a:spcBef>
                <a:spcPts val="1800"/>
              </a:spcBef>
              <a:defRPr sz="4500">
                <a:solidFill>
                  <a:srgbClr val="000000"/>
                </a:solidFill>
                <a:latin typeface="Constantia"/>
                <a:ea typeface="Constantia"/>
                <a:cs typeface="Constantia"/>
                <a:sym typeface="Constantia"/>
              </a:defRPr>
            </a:pPr>
            <a:r>
              <a:t>The movement was first called Calvinism, referring to John Calvin, by Lutherans who opposed it. </a:t>
            </a:r>
          </a:p>
          <a:p>
            <a:pPr defTabSz="1517226">
              <a:lnSpc>
                <a:spcPct val="90000"/>
              </a:lnSpc>
              <a:spcBef>
                <a:spcPts val="1800"/>
              </a:spcBef>
              <a:defRPr sz="4500">
                <a:solidFill>
                  <a:srgbClr val="000000"/>
                </a:solidFill>
                <a:latin typeface="Constantia"/>
                <a:ea typeface="Constantia"/>
                <a:cs typeface="Constantia"/>
                <a:sym typeface="Constantia"/>
              </a:defRPr>
            </a:pPr>
            <a:r>
              <a:t>Many within the tradition would prefer the word Reformed be used instead.</a:t>
            </a:r>
          </a:p>
        </p:txBody>
      </p:sp>
      <p:pic>
        <p:nvPicPr>
          <p:cNvPr id="225" name="Image" descr="Image"/>
          <p:cNvPicPr>
            <a:picLocks noChangeAspect="1"/>
          </p:cNvPicPr>
          <p:nvPr/>
        </p:nvPicPr>
        <p:blipFill>
          <a:blip r:embed="rId3">
            <a:extLst/>
          </a:blip>
          <a:stretch>
            <a:fillRect/>
          </a:stretch>
        </p:blipFill>
        <p:spPr>
          <a:xfrm>
            <a:off x="5127197" y="3299982"/>
            <a:ext cx="1000206" cy="6228552"/>
          </a:xfrm>
          <a:prstGeom prst="rect">
            <a:avLst/>
          </a:prstGeom>
          <a:ln w="12700">
            <a:miter lim="400000"/>
          </a:ln>
          <a:effectLst>
            <a:outerShdw sx="100000" sy="100000" kx="0" ky="0" algn="b" rotWithShape="0" blurRad="152400" dist="38100" dir="3300000">
              <a:srgbClr val="000000">
                <a:alpha val="47696"/>
              </a:srgbClr>
            </a:outerShdw>
          </a:effectLst>
        </p:spPr>
      </p:pic>
      <p:pic>
        <p:nvPicPr>
          <p:cNvPr id="226" name="Image" descr="Image"/>
          <p:cNvPicPr>
            <a:picLocks noChangeAspect="1"/>
          </p:cNvPicPr>
          <p:nvPr/>
        </p:nvPicPr>
        <p:blipFill>
          <a:blip r:embed="rId4">
            <a:extLst/>
          </a:blip>
          <a:srcRect l="1452" t="1494" r="2084" b="1251"/>
          <a:stretch>
            <a:fillRect/>
          </a:stretch>
        </p:blipFill>
        <p:spPr>
          <a:xfrm>
            <a:off x="-340945" y="3157198"/>
            <a:ext cx="5356152" cy="6611820"/>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5" y="0"/>
                </a:moveTo>
                <a:cubicBezTo>
                  <a:pt x="7076" y="25"/>
                  <a:pt x="7060" y="68"/>
                  <a:pt x="7060" y="133"/>
                </a:cubicBezTo>
                <a:cubicBezTo>
                  <a:pt x="7060" y="185"/>
                  <a:pt x="7043" y="240"/>
                  <a:pt x="7012" y="295"/>
                </a:cubicBezTo>
                <a:cubicBezTo>
                  <a:pt x="7012" y="295"/>
                  <a:pt x="7012" y="296"/>
                  <a:pt x="7012" y="296"/>
                </a:cubicBezTo>
                <a:cubicBezTo>
                  <a:pt x="6989" y="349"/>
                  <a:pt x="6957" y="396"/>
                  <a:pt x="6919" y="422"/>
                </a:cubicBezTo>
                <a:cubicBezTo>
                  <a:pt x="6903" y="433"/>
                  <a:pt x="6889" y="452"/>
                  <a:pt x="6873" y="466"/>
                </a:cubicBezTo>
                <a:cubicBezTo>
                  <a:pt x="6872" y="467"/>
                  <a:pt x="6871" y="469"/>
                  <a:pt x="6870" y="470"/>
                </a:cubicBezTo>
                <a:cubicBezTo>
                  <a:pt x="6826" y="510"/>
                  <a:pt x="6791" y="556"/>
                  <a:pt x="6756" y="603"/>
                </a:cubicBezTo>
                <a:cubicBezTo>
                  <a:pt x="6652" y="764"/>
                  <a:pt x="6585" y="983"/>
                  <a:pt x="6585" y="1215"/>
                </a:cubicBezTo>
                <a:cubicBezTo>
                  <a:pt x="6585" y="1279"/>
                  <a:pt x="6578" y="1335"/>
                  <a:pt x="6569" y="1388"/>
                </a:cubicBezTo>
                <a:cubicBezTo>
                  <a:pt x="6582" y="1573"/>
                  <a:pt x="6566" y="1583"/>
                  <a:pt x="6397" y="1580"/>
                </a:cubicBezTo>
                <a:cubicBezTo>
                  <a:pt x="6365" y="1579"/>
                  <a:pt x="6212" y="1564"/>
                  <a:pt x="6137" y="1559"/>
                </a:cubicBezTo>
                <a:cubicBezTo>
                  <a:pt x="6136" y="1559"/>
                  <a:pt x="6136" y="1559"/>
                  <a:pt x="6135" y="1559"/>
                </a:cubicBezTo>
                <a:cubicBezTo>
                  <a:pt x="5504" y="1525"/>
                  <a:pt x="4273" y="1413"/>
                  <a:pt x="3936" y="1347"/>
                </a:cubicBezTo>
                <a:cubicBezTo>
                  <a:pt x="3455" y="1252"/>
                  <a:pt x="2996" y="1271"/>
                  <a:pt x="2681" y="1401"/>
                </a:cubicBezTo>
                <a:cubicBezTo>
                  <a:pt x="2396" y="1518"/>
                  <a:pt x="2163" y="1795"/>
                  <a:pt x="2251" y="1910"/>
                </a:cubicBezTo>
                <a:cubicBezTo>
                  <a:pt x="2276" y="1942"/>
                  <a:pt x="2206" y="2054"/>
                  <a:pt x="2098" y="2158"/>
                </a:cubicBezTo>
                <a:cubicBezTo>
                  <a:pt x="2020" y="2232"/>
                  <a:pt x="1976" y="2294"/>
                  <a:pt x="1954" y="2352"/>
                </a:cubicBezTo>
                <a:cubicBezTo>
                  <a:pt x="1946" y="2381"/>
                  <a:pt x="1943" y="2417"/>
                  <a:pt x="1941" y="2453"/>
                </a:cubicBezTo>
                <a:cubicBezTo>
                  <a:pt x="1943" y="2469"/>
                  <a:pt x="1944" y="2484"/>
                  <a:pt x="1949" y="2501"/>
                </a:cubicBezTo>
                <a:cubicBezTo>
                  <a:pt x="1976" y="2585"/>
                  <a:pt x="1943" y="2770"/>
                  <a:pt x="1876" y="2915"/>
                </a:cubicBezTo>
                <a:cubicBezTo>
                  <a:pt x="1639" y="3419"/>
                  <a:pt x="1512" y="4099"/>
                  <a:pt x="1513" y="4852"/>
                </a:cubicBezTo>
                <a:cubicBezTo>
                  <a:pt x="1514" y="5424"/>
                  <a:pt x="1619" y="6542"/>
                  <a:pt x="1710" y="7095"/>
                </a:cubicBezTo>
                <a:cubicBezTo>
                  <a:pt x="1732" y="7233"/>
                  <a:pt x="1752" y="7288"/>
                  <a:pt x="1770" y="7338"/>
                </a:cubicBezTo>
                <a:cubicBezTo>
                  <a:pt x="1782" y="7376"/>
                  <a:pt x="1794" y="7397"/>
                  <a:pt x="1806" y="7425"/>
                </a:cubicBezTo>
                <a:cubicBezTo>
                  <a:pt x="1841" y="7444"/>
                  <a:pt x="1922" y="7460"/>
                  <a:pt x="2005" y="7460"/>
                </a:cubicBezTo>
                <a:cubicBezTo>
                  <a:pt x="2013" y="7460"/>
                  <a:pt x="2015" y="7463"/>
                  <a:pt x="2023" y="7464"/>
                </a:cubicBezTo>
                <a:cubicBezTo>
                  <a:pt x="2049" y="7455"/>
                  <a:pt x="2080" y="7456"/>
                  <a:pt x="2114" y="7471"/>
                </a:cubicBezTo>
                <a:cubicBezTo>
                  <a:pt x="2195" y="7508"/>
                  <a:pt x="2207" y="7699"/>
                  <a:pt x="2202" y="8761"/>
                </a:cubicBezTo>
                <a:cubicBezTo>
                  <a:pt x="2201" y="8917"/>
                  <a:pt x="2214" y="9322"/>
                  <a:pt x="2216" y="9554"/>
                </a:cubicBezTo>
                <a:cubicBezTo>
                  <a:pt x="2235" y="10295"/>
                  <a:pt x="2254" y="11038"/>
                  <a:pt x="2285" y="11984"/>
                </a:cubicBezTo>
                <a:cubicBezTo>
                  <a:pt x="2338" y="13631"/>
                  <a:pt x="2339" y="14485"/>
                  <a:pt x="2288" y="14535"/>
                </a:cubicBezTo>
                <a:cubicBezTo>
                  <a:pt x="2255" y="14567"/>
                  <a:pt x="2248" y="14603"/>
                  <a:pt x="2257" y="14630"/>
                </a:cubicBezTo>
                <a:cubicBezTo>
                  <a:pt x="2265" y="14635"/>
                  <a:pt x="2264" y="14640"/>
                  <a:pt x="2278" y="14644"/>
                </a:cubicBezTo>
                <a:cubicBezTo>
                  <a:pt x="2312" y="14654"/>
                  <a:pt x="2337" y="14746"/>
                  <a:pt x="2355" y="14859"/>
                </a:cubicBezTo>
                <a:cubicBezTo>
                  <a:pt x="2415" y="15092"/>
                  <a:pt x="2434" y="15445"/>
                  <a:pt x="2368" y="15584"/>
                </a:cubicBezTo>
                <a:cubicBezTo>
                  <a:pt x="2285" y="15757"/>
                  <a:pt x="2276" y="15759"/>
                  <a:pt x="2133" y="15654"/>
                </a:cubicBezTo>
                <a:cubicBezTo>
                  <a:pt x="2027" y="15577"/>
                  <a:pt x="1922" y="15558"/>
                  <a:pt x="1770" y="15588"/>
                </a:cubicBezTo>
                <a:cubicBezTo>
                  <a:pt x="1716" y="15599"/>
                  <a:pt x="1661" y="15599"/>
                  <a:pt x="1598" y="15606"/>
                </a:cubicBezTo>
                <a:cubicBezTo>
                  <a:pt x="1595" y="15608"/>
                  <a:pt x="1589" y="15609"/>
                  <a:pt x="1587" y="15610"/>
                </a:cubicBezTo>
                <a:cubicBezTo>
                  <a:pt x="1547" y="15636"/>
                  <a:pt x="1463" y="15643"/>
                  <a:pt x="1397" y="15628"/>
                </a:cubicBezTo>
                <a:cubicBezTo>
                  <a:pt x="1289" y="15629"/>
                  <a:pt x="1185" y="15717"/>
                  <a:pt x="1052" y="15919"/>
                </a:cubicBezTo>
                <a:cubicBezTo>
                  <a:pt x="1039" y="15939"/>
                  <a:pt x="1025" y="15950"/>
                  <a:pt x="1012" y="15969"/>
                </a:cubicBezTo>
                <a:cubicBezTo>
                  <a:pt x="911" y="16119"/>
                  <a:pt x="796" y="16301"/>
                  <a:pt x="744" y="16411"/>
                </a:cubicBezTo>
                <a:cubicBezTo>
                  <a:pt x="681" y="16541"/>
                  <a:pt x="600" y="16642"/>
                  <a:pt x="563" y="16635"/>
                </a:cubicBezTo>
                <a:cubicBezTo>
                  <a:pt x="534" y="16629"/>
                  <a:pt x="514" y="16639"/>
                  <a:pt x="504" y="16656"/>
                </a:cubicBezTo>
                <a:cubicBezTo>
                  <a:pt x="487" y="16706"/>
                  <a:pt x="475" y="16722"/>
                  <a:pt x="458" y="16771"/>
                </a:cubicBezTo>
                <a:cubicBezTo>
                  <a:pt x="445" y="16804"/>
                  <a:pt x="443" y="16824"/>
                  <a:pt x="424" y="16861"/>
                </a:cubicBezTo>
                <a:cubicBezTo>
                  <a:pt x="385" y="16940"/>
                  <a:pt x="348" y="17063"/>
                  <a:pt x="344" y="17133"/>
                </a:cubicBezTo>
                <a:cubicBezTo>
                  <a:pt x="341" y="17199"/>
                  <a:pt x="308" y="17243"/>
                  <a:pt x="271" y="17244"/>
                </a:cubicBezTo>
                <a:cubicBezTo>
                  <a:pt x="251" y="17304"/>
                  <a:pt x="252" y="17374"/>
                  <a:pt x="285" y="17445"/>
                </a:cubicBezTo>
                <a:cubicBezTo>
                  <a:pt x="375" y="17635"/>
                  <a:pt x="397" y="17997"/>
                  <a:pt x="365" y="18376"/>
                </a:cubicBezTo>
                <a:cubicBezTo>
                  <a:pt x="365" y="18378"/>
                  <a:pt x="365" y="18383"/>
                  <a:pt x="365" y="18384"/>
                </a:cubicBezTo>
                <a:cubicBezTo>
                  <a:pt x="389" y="18470"/>
                  <a:pt x="360" y="18615"/>
                  <a:pt x="295" y="18841"/>
                </a:cubicBezTo>
                <a:cubicBezTo>
                  <a:pt x="253" y="19045"/>
                  <a:pt x="202" y="19237"/>
                  <a:pt x="132" y="19385"/>
                </a:cubicBezTo>
                <a:cubicBezTo>
                  <a:pt x="-2" y="19669"/>
                  <a:pt x="-47" y="20482"/>
                  <a:pt x="57" y="20736"/>
                </a:cubicBezTo>
                <a:cubicBezTo>
                  <a:pt x="135" y="20928"/>
                  <a:pt x="180" y="20961"/>
                  <a:pt x="378" y="20961"/>
                </a:cubicBezTo>
                <a:cubicBezTo>
                  <a:pt x="504" y="20961"/>
                  <a:pt x="620" y="20917"/>
                  <a:pt x="704" y="20852"/>
                </a:cubicBezTo>
                <a:cubicBezTo>
                  <a:pt x="726" y="20800"/>
                  <a:pt x="776" y="20764"/>
                  <a:pt x="846" y="20750"/>
                </a:cubicBezTo>
                <a:cubicBezTo>
                  <a:pt x="901" y="20723"/>
                  <a:pt x="954" y="20731"/>
                  <a:pt x="1050" y="20772"/>
                </a:cubicBezTo>
                <a:cubicBezTo>
                  <a:pt x="1052" y="20773"/>
                  <a:pt x="1053" y="20774"/>
                  <a:pt x="1055" y="20775"/>
                </a:cubicBezTo>
                <a:cubicBezTo>
                  <a:pt x="1069" y="20780"/>
                  <a:pt x="1081" y="20782"/>
                  <a:pt x="1095" y="20789"/>
                </a:cubicBezTo>
                <a:cubicBezTo>
                  <a:pt x="1220" y="20855"/>
                  <a:pt x="1241" y="20888"/>
                  <a:pt x="1184" y="20943"/>
                </a:cubicBezTo>
                <a:cubicBezTo>
                  <a:pt x="1181" y="20946"/>
                  <a:pt x="1179" y="20949"/>
                  <a:pt x="1176" y="20952"/>
                </a:cubicBezTo>
                <a:cubicBezTo>
                  <a:pt x="1171" y="20973"/>
                  <a:pt x="1176" y="20990"/>
                  <a:pt x="1195" y="21002"/>
                </a:cubicBezTo>
                <a:cubicBezTo>
                  <a:pt x="1222" y="21009"/>
                  <a:pt x="1255" y="21014"/>
                  <a:pt x="1328" y="21014"/>
                </a:cubicBezTo>
                <a:cubicBezTo>
                  <a:pt x="1448" y="21014"/>
                  <a:pt x="1567" y="21029"/>
                  <a:pt x="1592" y="21049"/>
                </a:cubicBezTo>
                <a:cubicBezTo>
                  <a:pt x="1594" y="21049"/>
                  <a:pt x="1596" y="21052"/>
                  <a:pt x="1598" y="21052"/>
                </a:cubicBezTo>
                <a:cubicBezTo>
                  <a:pt x="1818" y="21065"/>
                  <a:pt x="2050" y="21079"/>
                  <a:pt x="2275" y="21105"/>
                </a:cubicBezTo>
                <a:cubicBezTo>
                  <a:pt x="2339" y="21107"/>
                  <a:pt x="2399" y="21109"/>
                  <a:pt x="2468" y="21111"/>
                </a:cubicBezTo>
                <a:cubicBezTo>
                  <a:pt x="2550" y="21109"/>
                  <a:pt x="2619" y="21101"/>
                  <a:pt x="2636" y="21079"/>
                </a:cubicBezTo>
                <a:cubicBezTo>
                  <a:pt x="2661" y="21046"/>
                  <a:pt x="2759" y="21038"/>
                  <a:pt x="2850" y="21062"/>
                </a:cubicBezTo>
                <a:cubicBezTo>
                  <a:pt x="2976" y="21096"/>
                  <a:pt x="5319" y="21114"/>
                  <a:pt x="5319" y="21081"/>
                </a:cubicBezTo>
                <a:cubicBezTo>
                  <a:pt x="5319" y="21047"/>
                  <a:pt x="5721" y="21050"/>
                  <a:pt x="5779" y="21085"/>
                </a:cubicBezTo>
                <a:cubicBezTo>
                  <a:pt x="5866" y="21138"/>
                  <a:pt x="6098" y="21126"/>
                  <a:pt x="6298" y="21057"/>
                </a:cubicBezTo>
                <a:cubicBezTo>
                  <a:pt x="6372" y="21031"/>
                  <a:pt x="6491" y="21032"/>
                  <a:pt x="6565" y="21058"/>
                </a:cubicBezTo>
                <a:cubicBezTo>
                  <a:pt x="6792" y="21139"/>
                  <a:pt x="7300" y="21137"/>
                  <a:pt x="7609" y="21053"/>
                </a:cubicBezTo>
                <a:cubicBezTo>
                  <a:pt x="7894" y="20976"/>
                  <a:pt x="8777" y="21022"/>
                  <a:pt x="8984" y="21125"/>
                </a:cubicBezTo>
                <a:cubicBezTo>
                  <a:pt x="9026" y="21147"/>
                  <a:pt x="9445" y="21175"/>
                  <a:pt x="9915" y="21189"/>
                </a:cubicBezTo>
                <a:cubicBezTo>
                  <a:pt x="10856" y="21216"/>
                  <a:pt x="10996" y="21237"/>
                  <a:pt x="10918" y="21339"/>
                </a:cubicBezTo>
                <a:cubicBezTo>
                  <a:pt x="10889" y="21377"/>
                  <a:pt x="10956" y="21361"/>
                  <a:pt x="11067" y="21303"/>
                </a:cubicBezTo>
                <a:cubicBezTo>
                  <a:pt x="11190" y="21237"/>
                  <a:pt x="11321" y="21214"/>
                  <a:pt x="11404" y="21242"/>
                </a:cubicBezTo>
                <a:cubicBezTo>
                  <a:pt x="11478" y="21267"/>
                  <a:pt x="11849" y="21299"/>
                  <a:pt x="12229" y="21312"/>
                </a:cubicBezTo>
                <a:cubicBezTo>
                  <a:pt x="12609" y="21325"/>
                  <a:pt x="13095" y="21363"/>
                  <a:pt x="13309" y="21398"/>
                </a:cubicBezTo>
                <a:cubicBezTo>
                  <a:pt x="13523" y="21434"/>
                  <a:pt x="13752" y="21446"/>
                  <a:pt x="13815" y="21427"/>
                </a:cubicBezTo>
                <a:cubicBezTo>
                  <a:pt x="13879" y="21407"/>
                  <a:pt x="14022" y="21419"/>
                  <a:pt x="14135" y="21454"/>
                </a:cubicBezTo>
                <a:cubicBezTo>
                  <a:pt x="14383" y="21530"/>
                  <a:pt x="14581" y="21480"/>
                  <a:pt x="14553" y="21347"/>
                </a:cubicBezTo>
                <a:cubicBezTo>
                  <a:pt x="14544" y="21303"/>
                  <a:pt x="14589" y="21272"/>
                  <a:pt x="14660" y="21244"/>
                </a:cubicBezTo>
                <a:cubicBezTo>
                  <a:pt x="14680" y="21236"/>
                  <a:pt x="14707" y="21229"/>
                  <a:pt x="14737" y="21221"/>
                </a:cubicBezTo>
                <a:cubicBezTo>
                  <a:pt x="14758" y="21216"/>
                  <a:pt x="14766" y="21209"/>
                  <a:pt x="14791" y="21204"/>
                </a:cubicBezTo>
                <a:cubicBezTo>
                  <a:pt x="14802" y="21202"/>
                  <a:pt x="14811" y="21203"/>
                  <a:pt x="14821" y="21202"/>
                </a:cubicBezTo>
                <a:cubicBezTo>
                  <a:pt x="14825" y="21201"/>
                  <a:pt x="14828" y="21200"/>
                  <a:pt x="14832" y="21199"/>
                </a:cubicBezTo>
                <a:cubicBezTo>
                  <a:pt x="14846" y="21197"/>
                  <a:pt x="14858" y="21198"/>
                  <a:pt x="14871" y="21197"/>
                </a:cubicBezTo>
                <a:cubicBezTo>
                  <a:pt x="14895" y="21194"/>
                  <a:pt x="14921" y="21190"/>
                  <a:pt x="14944" y="21190"/>
                </a:cubicBezTo>
                <a:cubicBezTo>
                  <a:pt x="15075" y="21191"/>
                  <a:pt x="15192" y="21232"/>
                  <a:pt x="15403" y="21340"/>
                </a:cubicBezTo>
                <a:cubicBezTo>
                  <a:pt x="15541" y="21411"/>
                  <a:pt x="15635" y="21451"/>
                  <a:pt x="15727" y="21473"/>
                </a:cubicBezTo>
                <a:cubicBezTo>
                  <a:pt x="15812" y="21487"/>
                  <a:pt x="15910" y="21491"/>
                  <a:pt x="16051" y="21488"/>
                </a:cubicBezTo>
                <a:cubicBezTo>
                  <a:pt x="16073" y="21486"/>
                  <a:pt x="16090" y="21485"/>
                  <a:pt x="16115" y="21482"/>
                </a:cubicBezTo>
                <a:cubicBezTo>
                  <a:pt x="16333" y="21459"/>
                  <a:pt x="16529" y="21472"/>
                  <a:pt x="16616" y="21515"/>
                </a:cubicBezTo>
                <a:cubicBezTo>
                  <a:pt x="16789" y="21600"/>
                  <a:pt x="17615" y="21533"/>
                  <a:pt x="18308" y="21414"/>
                </a:cubicBezTo>
                <a:cubicBezTo>
                  <a:pt x="18396" y="21398"/>
                  <a:pt x="18492" y="21383"/>
                  <a:pt x="18568" y="21369"/>
                </a:cubicBezTo>
                <a:cubicBezTo>
                  <a:pt x="18765" y="21328"/>
                  <a:pt x="18946" y="21282"/>
                  <a:pt x="19074" y="21235"/>
                </a:cubicBezTo>
                <a:cubicBezTo>
                  <a:pt x="19190" y="21193"/>
                  <a:pt x="19324" y="21164"/>
                  <a:pt x="19410" y="21155"/>
                </a:cubicBezTo>
                <a:cubicBezTo>
                  <a:pt x="19466" y="21142"/>
                  <a:pt x="19510" y="21130"/>
                  <a:pt x="19534" y="21120"/>
                </a:cubicBezTo>
                <a:cubicBezTo>
                  <a:pt x="19532" y="21109"/>
                  <a:pt x="19527" y="21096"/>
                  <a:pt x="19499" y="21074"/>
                </a:cubicBezTo>
                <a:cubicBezTo>
                  <a:pt x="19354" y="20957"/>
                  <a:pt x="19388" y="20907"/>
                  <a:pt x="19676" y="20810"/>
                </a:cubicBezTo>
                <a:cubicBezTo>
                  <a:pt x="19824" y="20760"/>
                  <a:pt x="20065" y="20646"/>
                  <a:pt x="20213" y="20555"/>
                </a:cubicBezTo>
                <a:cubicBezTo>
                  <a:pt x="20452" y="20407"/>
                  <a:pt x="20537" y="20248"/>
                  <a:pt x="20468" y="20032"/>
                </a:cubicBezTo>
                <a:cubicBezTo>
                  <a:pt x="20468" y="20030"/>
                  <a:pt x="20467" y="20028"/>
                  <a:pt x="20467" y="20026"/>
                </a:cubicBezTo>
                <a:cubicBezTo>
                  <a:pt x="20467" y="20025"/>
                  <a:pt x="20467" y="20025"/>
                  <a:pt x="20467" y="20024"/>
                </a:cubicBezTo>
                <a:cubicBezTo>
                  <a:pt x="20423" y="19893"/>
                  <a:pt x="20323" y="19742"/>
                  <a:pt x="20165" y="19560"/>
                </a:cubicBezTo>
                <a:cubicBezTo>
                  <a:pt x="20005" y="19375"/>
                  <a:pt x="19825" y="19178"/>
                  <a:pt x="19721" y="19074"/>
                </a:cubicBezTo>
                <a:cubicBezTo>
                  <a:pt x="19687" y="19040"/>
                  <a:pt x="19656" y="19006"/>
                  <a:pt x="19633" y="18974"/>
                </a:cubicBezTo>
                <a:cubicBezTo>
                  <a:pt x="19539" y="18857"/>
                  <a:pt x="19492" y="18705"/>
                  <a:pt x="19464" y="18401"/>
                </a:cubicBezTo>
                <a:cubicBezTo>
                  <a:pt x="19432" y="18064"/>
                  <a:pt x="19269" y="17641"/>
                  <a:pt x="19103" y="17416"/>
                </a:cubicBezTo>
                <a:cubicBezTo>
                  <a:pt x="19065" y="17375"/>
                  <a:pt x="19027" y="17329"/>
                  <a:pt x="18986" y="17301"/>
                </a:cubicBezTo>
                <a:cubicBezTo>
                  <a:pt x="18982" y="17298"/>
                  <a:pt x="18975" y="17288"/>
                  <a:pt x="18970" y="17284"/>
                </a:cubicBezTo>
                <a:cubicBezTo>
                  <a:pt x="18965" y="17281"/>
                  <a:pt x="18960" y="17275"/>
                  <a:pt x="18954" y="17273"/>
                </a:cubicBezTo>
                <a:cubicBezTo>
                  <a:pt x="18948" y="17270"/>
                  <a:pt x="18925" y="17234"/>
                  <a:pt x="18913" y="17222"/>
                </a:cubicBezTo>
                <a:cubicBezTo>
                  <a:pt x="18880" y="17188"/>
                  <a:pt x="18851" y="17161"/>
                  <a:pt x="18814" y="17112"/>
                </a:cubicBezTo>
                <a:cubicBezTo>
                  <a:pt x="18744" y="17022"/>
                  <a:pt x="18657" y="16903"/>
                  <a:pt x="18571" y="16777"/>
                </a:cubicBezTo>
                <a:lnTo>
                  <a:pt x="18260" y="16318"/>
                </a:lnTo>
                <a:lnTo>
                  <a:pt x="18439" y="15830"/>
                </a:lnTo>
                <a:cubicBezTo>
                  <a:pt x="18528" y="15586"/>
                  <a:pt x="18589" y="15459"/>
                  <a:pt x="18667" y="15371"/>
                </a:cubicBezTo>
                <a:cubicBezTo>
                  <a:pt x="18686" y="15345"/>
                  <a:pt x="18712" y="15322"/>
                  <a:pt x="18734" y="15301"/>
                </a:cubicBezTo>
                <a:cubicBezTo>
                  <a:pt x="18798" y="15242"/>
                  <a:pt x="18880" y="15195"/>
                  <a:pt x="18993" y="15150"/>
                </a:cubicBezTo>
                <a:cubicBezTo>
                  <a:pt x="19142" y="15063"/>
                  <a:pt x="19333" y="14938"/>
                  <a:pt x="19489" y="14816"/>
                </a:cubicBezTo>
                <a:cubicBezTo>
                  <a:pt x="19776" y="14594"/>
                  <a:pt x="19865" y="14472"/>
                  <a:pt x="19932" y="14219"/>
                </a:cubicBezTo>
                <a:cubicBezTo>
                  <a:pt x="19978" y="14045"/>
                  <a:pt x="19996" y="13799"/>
                  <a:pt x="19970" y="13672"/>
                </a:cubicBezTo>
                <a:cubicBezTo>
                  <a:pt x="19945" y="13546"/>
                  <a:pt x="19959" y="13297"/>
                  <a:pt x="20004" y="13120"/>
                </a:cubicBezTo>
                <a:cubicBezTo>
                  <a:pt x="20430" y="11426"/>
                  <a:pt x="20495" y="11038"/>
                  <a:pt x="20499" y="10161"/>
                </a:cubicBezTo>
                <a:cubicBezTo>
                  <a:pt x="20501" y="9666"/>
                  <a:pt x="20478" y="9034"/>
                  <a:pt x="20448" y="8759"/>
                </a:cubicBezTo>
                <a:lnTo>
                  <a:pt x="20392" y="8257"/>
                </a:lnTo>
                <a:lnTo>
                  <a:pt x="20428" y="8232"/>
                </a:lnTo>
                <a:lnTo>
                  <a:pt x="20427" y="8211"/>
                </a:lnTo>
                <a:lnTo>
                  <a:pt x="20714" y="8032"/>
                </a:lnTo>
                <a:lnTo>
                  <a:pt x="20864" y="7927"/>
                </a:lnTo>
                <a:cubicBezTo>
                  <a:pt x="21103" y="7760"/>
                  <a:pt x="21261" y="7638"/>
                  <a:pt x="21366" y="7517"/>
                </a:cubicBezTo>
                <a:cubicBezTo>
                  <a:pt x="21370" y="7512"/>
                  <a:pt x="21376" y="7507"/>
                  <a:pt x="21380" y="7502"/>
                </a:cubicBezTo>
                <a:cubicBezTo>
                  <a:pt x="21381" y="7501"/>
                  <a:pt x="21381" y="7501"/>
                  <a:pt x="21382" y="7500"/>
                </a:cubicBezTo>
                <a:cubicBezTo>
                  <a:pt x="21512" y="7342"/>
                  <a:pt x="21552" y="7182"/>
                  <a:pt x="21553" y="6921"/>
                </a:cubicBezTo>
                <a:cubicBezTo>
                  <a:pt x="21553" y="6835"/>
                  <a:pt x="21548" y="6738"/>
                  <a:pt x="21542" y="6625"/>
                </a:cubicBezTo>
                <a:cubicBezTo>
                  <a:pt x="21503" y="5975"/>
                  <a:pt x="21445" y="5844"/>
                  <a:pt x="21023" y="5470"/>
                </a:cubicBezTo>
                <a:cubicBezTo>
                  <a:pt x="20928" y="5386"/>
                  <a:pt x="20869" y="5322"/>
                  <a:pt x="20823" y="5255"/>
                </a:cubicBezTo>
                <a:lnTo>
                  <a:pt x="20732" y="5174"/>
                </a:lnTo>
                <a:lnTo>
                  <a:pt x="20714" y="4964"/>
                </a:lnTo>
                <a:cubicBezTo>
                  <a:pt x="20703" y="4904"/>
                  <a:pt x="20691" y="4841"/>
                  <a:pt x="20681" y="4756"/>
                </a:cubicBezTo>
                <a:cubicBezTo>
                  <a:pt x="20650" y="4501"/>
                  <a:pt x="20624" y="4245"/>
                  <a:pt x="20625" y="4187"/>
                </a:cubicBezTo>
                <a:cubicBezTo>
                  <a:pt x="20625" y="4128"/>
                  <a:pt x="20482" y="3992"/>
                  <a:pt x="20305" y="3883"/>
                </a:cubicBezTo>
                <a:cubicBezTo>
                  <a:pt x="20207" y="3821"/>
                  <a:pt x="20075" y="3723"/>
                  <a:pt x="19945" y="3632"/>
                </a:cubicBezTo>
                <a:cubicBezTo>
                  <a:pt x="19881" y="3590"/>
                  <a:pt x="19831" y="3553"/>
                  <a:pt x="19772" y="3511"/>
                </a:cubicBezTo>
                <a:cubicBezTo>
                  <a:pt x="19735" y="3484"/>
                  <a:pt x="19690" y="3456"/>
                  <a:pt x="19659" y="3432"/>
                </a:cubicBezTo>
                <a:lnTo>
                  <a:pt x="19612" y="3396"/>
                </a:lnTo>
                <a:lnTo>
                  <a:pt x="19331" y="3181"/>
                </a:lnTo>
                <a:lnTo>
                  <a:pt x="19331" y="2523"/>
                </a:lnTo>
                <a:cubicBezTo>
                  <a:pt x="19331" y="2088"/>
                  <a:pt x="19299" y="1833"/>
                  <a:pt x="19235" y="1771"/>
                </a:cubicBezTo>
                <a:cubicBezTo>
                  <a:pt x="19172" y="1709"/>
                  <a:pt x="18848" y="1498"/>
                  <a:pt x="18499" y="1280"/>
                </a:cubicBezTo>
                <a:cubicBezTo>
                  <a:pt x="18468" y="1263"/>
                  <a:pt x="18373" y="1201"/>
                  <a:pt x="18365" y="1201"/>
                </a:cubicBezTo>
                <a:cubicBezTo>
                  <a:pt x="18334" y="1201"/>
                  <a:pt x="18274" y="1165"/>
                  <a:pt x="18229" y="1122"/>
                </a:cubicBezTo>
                <a:cubicBezTo>
                  <a:pt x="18216" y="1109"/>
                  <a:pt x="18173" y="1084"/>
                  <a:pt x="18148" y="1066"/>
                </a:cubicBezTo>
                <a:cubicBezTo>
                  <a:pt x="18046" y="1005"/>
                  <a:pt x="17924" y="925"/>
                  <a:pt x="17846" y="882"/>
                </a:cubicBezTo>
                <a:cubicBezTo>
                  <a:pt x="17839" y="878"/>
                  <a:pt x="17833" y="875"/>
                  <a:pt x="17825" y="871"/>
                </a:cubicBezTo>
                <a:cubicBezTo>
                  <a:pt x="17820" y="868"/>
                  <a:pt x="17817" y="867"/>
                  <a:pt x="17813" y="864"/>
                </a:cubicBezTo>
                <a:cubicBezTo>
                  <a:pt x="17422" y="651"/>
                  <a:pt x="17133" y="541"/>
                  <a:pt x="16626" y="410"/>
                </a:cubicBezTo>
                <a:cubicBezTo>
                  <a:pt x="15988" y="245"/>
                  <a:pt x="15641" y="256"/>
                  <a:pt x="15163" y="459"/>
                </a:cubicBezTo>
                <a:cubicBezTo>
                  <a:pt x="14971" y="541"/>
                  <a:pt x="14835" y="582"/>
                  <a:pt x="14642" y="607"/>
                </a:cubicBezTo>
                <a:cubicBezTo>
                  <a:pt x="14635" y="608"/>
                  <a:pt x="14608" y="620"/>
                  <a:pt x="14603" y="621"/>
                </a:cubicBezTo>
                <a:cubicBezTo>
                  <a:pt x="14582" y="624"/>
                  <a:pt x="14501" y="622"/>
                  <a:pt x="14467" y="624"/>
                </a:cubicBezTo>
                <a:cubicBezTo>
                  <a:pt x="14332" y="633"/>
                  <a:pt x="14176" y="639"/>
                  <a:pt x="13956" y="643"/>
                </a:cubicBezTo>
                <a:cubicBezTo>
                  <a:pt x="13512" y="650"/>
                  <a:pt x="13022" y="682"/>
                  <a:pt x="12865" y="714"/>
                </a:cubicBezTo>
                <a:cubicBezTo>
                  <a:pt x="12807" y="726"/>
                  <a:pt x="12763" y="729"/>
                  <a:pt x="12720" y="732"/>
                </a:cubicBezTo>
                <a:cubicBezTo>
                  <a:pt x="12718" y="733"/>
                  <a:pt x="12716" y="733"/>
                  <a:pt x="12715" y="734"/>
                </a:cubicBezTo>
                <a:cubicBezTo>
                  <a:pt x="12599" y="806"/>
                  <a:pt x="12439" y="704"/>
                  <a:pt x="12413" y="537"/>
                </a:cubicBezTo>
                <a:cubicBezTo>
                  <a:pt x="12402" y="468"/>
                  <a:pt x="12348" y="429"/>
                  <a:pt x="12255" y="408"/>
                </a:cubicBezTo>
                <a:cubicBezTo>
                  <a:pt x="12235" y="412"/>
                  <a:pt x="11877" y="413"/>
                  <a:pt x="11747" y="417"/>
                </a:cubicBezTo>
                <a:cubicBezTo>
                  <a:pt x="11692" y="423"/>
                  <a:pt x="11650" y="426"/>
                  <a:pt x="11586" y="435"/>
                </a:cubicBezTo>
                <a:cubicBezTo>
                  <a:pt x="11331" y="471"/>
                  <a:pt x="11127" y="477"/>
                  <a:pt x="11081" y="450"/>
                </a:cubicBezTo>
                <a:cubicBezTo>
                  <a:pt x="11066" y="441"/>
                  <a:pt x="10953" y="438"/>
                  <a:pt x="10877" y="432"/>
                </a:cubicBezTo>
                <a:cubicBezTo>
                  <a:pt x="10733" y="433"/>
                  <a:pt x="10732" y="437"/>
                  <a:pt x="10578" y="437"/>
                </a:cubicBezTo>
                <a:cubicBezTo>
                  <a:pt x="9712" y="441"/>
                  <a:pt x="8963" y="467"/>
                  <a:pt x="8911" y="494"/>
                </a:cubicBezTo>
                <a:cubicBezTo>
                  <a:pt x="8812" y="546"/>
                  <a:pt x="8444" y="476"/>
                  <a:pt x="8190" y="373"/>
                </a:cubicBezTo>
                <a:cubicBezTo>
                  <a:pt x="8147" y="355"/>
                  <a:pt x="8099" y="338"/>
                  <a:pt x="8064" y="318"/>
                </a:cubicBezTo>
                <a:cubicBezTo>
                  <a:pt x="7970" y="264"/>
                  <a:pt x="7703" y="168"/>
                  <a:pt x="7470" y="103"/>
                </a:cubicBezTo>
                <a:lnTo>
                  <a:pt x="7095" y="0"/>
                </a:lnTo>
                <a:close/>
                <a:moveTo>
                  <a:pt x="9653" y="8484"/>
                </a:moveTo>
                <a:cubicBezTo>
                  <a:pt x="9683" y="8492"/>
                  <a:pt x="9692" y="8524"/>
                  <a:pt x="9684" y="8568"/>
                </a:cubicBezTo>
                <a:cubicBezTo>
                  <a:pt x="9687" y="8578"/>
                  <a:pt x="9695" y="8582"/>
                  <a:pt x="9695" y="8594"/>
                </a:cubicBezTo>
                <a:cubicBezTo>
                  <a:pt x="9695" y="8632"/>
                  <a:pt x="9738" y="8698"/>
                  <a:pt x="9791" y="8740"/>
                </a:cubicBezTo>
                <a:cubicBezTo>
                  <a:pt x="9837" y="8778"/>
                  <a:pt x="9871" y="8855"/>
                  <a:pt x="9880" y="8922"/>
                </a:cubicBezTo>
                <a:cubicBezTo>
                  <a:pt x="9887" y="8939"/>
                  <a:pt x="9899" y="8959"/>
                  <a:pt x="9899" y="8973"/>
                </a:cubicBezTo>
                <a:cubicBezTo>
                  <a:pt x="9899" y="8999"/>
                  <a:pt x="9909" y="9038"/>
                  <a:pt x="9925" y="9079"/>
                </a:cubicBezTo>
                <a:cubicBezTo>
                  <a:pt x="9926" y="9082"/>
                  <a:pt x="9928" y="9084"/>
                  <a:pt x="9930" y="9087"/>
                </a:cubicBezTo>
                <a:cubicBezTo>
                  <a:pt x="9936" y="9103"/>
                  <a:pt x="9945" y="9117"/>
                  <a:pt x="9952" y="9132"/>
                </a:cubicBezTo>
                <a:cubicBezTo>
                  <a:pt x="9963" y="9153"/>
                  <a:pt x="9974" y="9176"/>
                  <a:pt x="9987" y="9191"/>
                </a:cubicBezTo>
                <a:cubicBezTo>
                  <a:pt x="10013" y="9219"/>
                  <a:pt x="10027" y="9255"/>
                  <a:pt x="10037" y="9299"/>
                </a:cubicBezTo>
                <a:cubicBezTo>
                  <a:pt x="10038" y="9304"/>
                  <a:pt x="10038" y="9310"/>
                  <a:pt x="10040" y="9315"/>
                </a:cubicBezTo>
                <a:cubicBezTo>
                  <a:pt x="10065" y="9399"/>
                  <a:pt x="10056" y="9497"/>
                  <a:pt x="10019" y="9684"/>
                </a:cubicBezTo>
                <a:cubicBezTo>
                  <a:pt x="10011" y="9726"/>
                  <a:pt x="10005" y="9746"/>
                  <a:pt x="9997" y="9786"/>
                </a:cubicBezTo>
                <a:cubicBezTo>
                  <a:pt x="9993" y="9810"/>
                  <a:pt x="9995" y="9813"/>
                  <a:pt x="9990" y="9839"/>
                </a:cubicBezTo>
                <a:cubicBezTo>
                  <a:pt x="9985" y="9868"/>
                  <a:pt x="9977" y="9893"/>
                  <a:pt x="9971" y="9923"/>
                </a:cubicBezTo>
                <a:cubicBezTo>
                  <a:pt x="9970" y="9930"/>
                  <a:pt x="9969" y="9937"/>
                  <a:pt x="9968" y="9944"/>
                </a:cubicBezTo>
                <a:cubicBezTo>
                  <a:pt x="9934" y="10145"/>
                  <a:pt x="9887" y="10351"/>
                  <a:pt x="9842" y="10521"/>
                </a:cubicBezTo>
                <a:cubicBezTo>
                  <a:pt x="9828" y="10575"/>
                  <a:pt x="9813" y="10667"/>
                  <a:pt x="9802" y="10706"/>
                </a:cubicBezTo>
                <a:cubicBezTo>
                  <a:pt x="9750" y="10887"/>
                  <a:pt x="9683" y="11046"/>
                  <a:pt x="9653" y="11061"/>
                </a:cubicBezTo>
                <a:cubicBezTo>
                  <a:pt x="9590" y="11093"/>
                  <a:pt x="9476" y="11030"/>
                  <a:pt x="9369" y="10929"/>
                </a:cubicBezTo>
                <a:cubicBezTo>
                  <a:pt x="9259" y="10858"/>
                  <a:pt x="9186" y="10756"/>
                  <a:pt x="9147" y="10611"/>
                </a:cubicBezTo>
                <a:cubicBezTo>
                  <a:pt x="9144" y="10603"/>
                  <a:pt x="9138" y="10596"/>
                  <a:pt x="9136" y="10588"/>
                </a:cubicBezTo>
                <a:cubicBezTo>
                  <a:pt x="9119" y="10535"/>
                  <a:pt x="9108" y="10479"/>
                  <a:pt x="9102" y="10415"/>
                </a:cubicBezTo>
                <a:cubicBezTo>
                  <a:pt x="9095" y="10361"/>
                  <a:pt x="9097" y="10291"/>
                  <a:pt x="9101" y="10217"/>
                </a:cubicBezTo>
                <a:cubicBezTo>
                  <a:pt x="9105" y="10137"/>
                  <a:pt x="9136" y="9974"/>
                  <a:pt x="9153" y="9858"/>
                </a:cubicBezTo>
                <a:cubicBezTo>
                  <a:pt x="9170" y="9748"/>
                  <a:pt x="9174" y="9677"/>
                  <a:pt x="9201" y="9527"/>
                </a:cubicBezTo>
                <a:cubicBezTo>
                  <a:pt x="9220" y="9425"/>
                  <a:pt x="9240" y="9338"/>
                  <a:pt x="9260" y="9248"/>
                </a:cubicBezTo>
                <a:cubicBezTo>
                  <a:pt x="9263" y="9233"/>
                  <a:pt x="9264" y="9231"/>
                  <a:pt x="9267" y="9217"/>
                </a:cubicBezTo>
                <a:cubicBezTo>
                  <a:pt x="9269" y="9208"/>
                  <a:pt x="9270" y="9203"/>
                  <a:pt x="9272" y="9195"/>
                </a:cubicBezTo>
                <a:cubicBezTo>
                  <a:pt x="9280" y="9157"/>
                  <a:pt x="9289" y="9115"/>
                  <a:pt x="9297" y="9078"/>
                </a:cubicBezTo>
                <a:cubicBezTo>
                  <a:pt x="9330" y="8937"/>
                  <a:pt x="9351" y="8882"/>
                  <a:pt x="9377" y="8794"/>
                </a:cubicBezTo>
                <a:cubicBezTo>
                  <a:pt x="9379" y="8787"/>
                  <a:pt x="9381" y="8779"/>
                  <a:pt x="9383" y="8773"/>
                </a:cubicBezTo>
                <a:cubicBezTo>
                  <a:pt x="9399" y="8722"/>
                  <a:pt x="9421" y="8616"/>
                  <a:pt x="9431" y="8601"/>
                </a:cubicBezTo>
                <a:cubicBezTo>
                  <a:pt x="9460" y="8557"/>
                  <a:pt x="9500" y="8533"/>
                  <a:pt x="9540" y="8519"/>
                </a:cubicBezTo>
                <a:cubicBezTo>
                  <a:pt x="9583" y="8492"/>
                  <a:pt x="9626" y="8477"/>
                  <a:pt x="9653" y="8484"/>
                </a:cubicBezTo>
                <a:close/>
                <a:moveTo>
                  <a:pt x="16567" y="11900"/>
                </a:moveTo>
                <a:lnTo>
                  <a:pt x="17265" y="12659"/>
                </a:lnTo>
                <a:lnTo>
                  <a:pt x="17872" y="13322"/>
                </a:lnTo>
                <a:lnTo>
                  <a:pt x="17905" y="13357"/>
                </a:lnTo>
                <a:lnTo>
                  <a:pt x="17905" y="13359"/>
                </a:lnTo>
                <a:lnTo>
                  <a:pt x="17963" y="13419"/>
                </a:lnTo>
                <a:lnTo>
                  <a:pt x="17915" y="14071"/>
                </a:lnTo>
                <a:cubicBezTo>
                  <a:pt x="17889" y="14429"/>
                  <a:pt x="17831" y="14946"/>
                  <a:pt x="17787" y="15220"/>
                </a:cubicBezTo>
                <a:cubicBezTo>
                  <a:pt x="17743" y="15493"/>
                  <a:pt x="17678" y="15742"/>
                  <a:pt x="17642" y="15772"/>
                </a:cubicBezTo>
                <a:cubicBezTo>
                  <a:pt x="17550" y="15848"/>
                  <a:pt x="17280" y="15473"/>
                  <a:pt x="17212" y="15182"/>
                </a:cubicBezTo>
                <a:cubicBezTo>
                  <a:pt x="17183" y="15079"/>
                  <a:pt x="17093" y="14946"/>
                  <a:pt x="16979" y="14806"/>
                </a:cubicBezTo>
                <a:cubicBezTo>
                  <a:pt x="16855" y="14681"/>
                  <a:pt x="16670" y="14523"/>
                  <a:pt x="16362" y="14275"/>
                </a:cubicBezTo>
                <a:cubicBezTo>
                  <a:pt x="16212" y="14153"/>
                  <a:pt x="16117" y="14069"/>
                  <a:pt x="16013" y="13979"/>
                </a:cubicBezTo>
                <a:cubicBezTo>
                  <a:pt x="15746" y="13799"/>
                  <a:pt x="15611" y="13663"/>
                  <a:pt x="15593" y="13505"/>
                </a:cubicBezTo>
                <a:cubicBezTo>
                  <a:pt x="15538" y="13355"/>
                  <a:pt x="15585" y="13214"/>
                  <a:pt x="15695" y="12985"/>
                </a:cubicBezTo>
                <a:cubicBezTo>
                  <a:pt x="15760" y="12849"/>
                  <a:pt x="15873" y="12602"/>
                  <a:pt x="15944" y="12439"/>
                </a:cubicBezTo>
                <a:cubicBezTo>
                  <a:pt x="16033" y="12234"/>
                  <a:pt x="16150" y="12106"/>
                  <a:pt x="16321" y="12021"/>
                </a:cubicBezTo>
                <a:lnTo>
                  <a:pt x="16567" y="11900"/>
                </a:lnTo>
                <a:close/>
                <a:moveTo>
                  <a:pt x="11330" y="11937"/>
                </a:moveTo>
                <a:cubicBezTo>
                  <a:pt x="11425" y="11890"/>
                  <a:pt x="11865" y="12486"/>
                  <a:pt x="11983" y="12820"/>
                </a:cubicBezTo>
                <a:cubicBezTo>
                  <a:pt x="12028" y="12945"/>
                  <a:pt x="12059" y="13200"/>
                  <a:pt x="12055" y="13388"/>
                </a:cubicBezTo>
                <a:cubicBezTo>
                  <a:pt x="12049" y="13694"/>
                  <a:pt x="12024" y="13748"/>
                  <a:pt x="11797" y="13901"/>
                </a:cubicBezTo>
                <a:cubicBezTo>
                  <a:pt x="11532" y="14080"/>
                  <a:pt x="11456" y="14103"/>
                  <a:pt x="11396" y="14024"/>
                </a:cubicBezTo>
                <a:cubicBezTo>
                  <a:pt x="11312" y="13915"/>
                  <a:pt x="11251" y="11977"/>
                  <a:pt x="11330" y="11937"/>
                </a:cubicBezTo>
                <a:close/>
                <a:moveTo>
                  <a:pt x="3740" y="13060"/>
                </a:moveTo>
                <a:cubicBezTo>
                  <a:pt x="3793" y="13058"/>
                  <a:pt x="3840" y="13146"/>
                  <a:pt x="3840" y="13274"/>
                </a:cubicBezTo>
                <a:cubicBezTo>
                  <a:pt x="3840" y="13316"/>
                  <a:pt x="3852" y="13350"/>
                  <a:pt x="3864" y="13382"/>
                </a:cubicBezTo>
                <a:cubicBezTo>
                  <a:pt x="3915" y="13449"/>
                  <a:pt x="3981" y="13515"/>
                  <a:pt x="4027" y="13543"/>
                </a:cubicBezTo>
                <a:cubicBezTo>
                  <a:pt x="4108" y="13592"/>
                  <a:pt x="4113" y="13684"/>
                  <a:pt x="4053" y="13978"/>
                </a:cubicBezTo>
                <a:cubicBezTo>
                  <a:pt x="4011" y="14182"/>
                  <a:pt x="3976" y="14579"/>
                  <a:pt x="3976" y="14859"/>
                </a:cubicBezTo>
                <a:cubicBezTo>
                  <a:pt x="3976" y="15138"/>
                  <a:pt x="3945" y="15383"/>
                  <a:pt x="3909" y="15401"/>
                </a:cubicBezTo>
                <a:cubicBezTo>
                  <a:pt x="3894" y="15408"/>
                  <a:pt x="3847" y="15387"/>
                  <a:pt x="3789" y="15355"/>
                </a:cubicBezTo>
                <a:cubicBezTo>
                  <a:pt x="3759" y="15339"/>
                  <a:pt x="3725" y="15318"/>
                  <a:pt x="3687" y="15295"/>
                </a:cubicBezTo>
                <a:cubicBezTo>
                  <a:pt x="3410" y="15120"/>
                  <a:pt x="2978" y="14782"/>
                  <a:pt x="2978" y="14712"/>
                </a:cubicBezTo>
                <a:cubicBezTo>
                  <a:pt x="2978" y="14675"/>
                  <a:pt x="3059" y="14600"/>
                  <a:pt x="3160" y="14547"/>
                </a:cubicBezTo>
                <a:cubicBezTo>
                  <a:pt x="3346" y="14448"/>
                  <a:pt x="3455" y="14180"/>
                  <a:pt x="3559" y="13558"/>
                </a:cubicBezTo>
                <a:cubicBezTo>
                  <a:pt x="3581" y="13425"/>
                  <a:pt x="3608" y="13338"/>
                  <a:pt x="3639" y="13287"/>
                </a:cubicBezTo>
                <a:cubicBezTo>
                  <a:pt x="3654" y="13229"/>
                  <a:pt x="3679" y="13104"/>
                  <a:pt x="3687" y="13094"/>
                </a:cubicBezTo>
                <a:cubicBezTo>
                  <a:pt x="3704" y="13071"/>
                  <a:pt x="3722" y="13061"/>
                  <a:pt x="3740" y="13060"/>
                </a:cubicBezTo>
                <a:close/>
                <a:moveTo>
                  <a:pt x="10543" y="13068"/>
                </a:moveTo>
                <a:cubicBezTo>
                  <a:pt x="10598" y="13059"/>
                  <a:pt x="10629" y="13300"/>
                  <a:pt x="10655" y="13764"/>
                </a:cubicBezTo>
                <a:cubicBezTo>
                  <a:pt x="10691" y="14417"/>
                  <a:pt x="10685" y="14457"/>
                  <a:pt x="10521" y="14582"/>
                </a:cubicBezTo>
                <a:cubicBezTo>
                  <a:pt x="10425" y="14654"/>
                  <a:pt x="10348" y="14746"/>
                  <a:pt x="10348" y="14787"/>
                </a:cubicBezTo>
                <a:cubicBezTo>
                  <a:pt x="10348" y="14891"/>
                  <a:pt x="10141" y="15021"/>
                  <a:pt x="10088" y="14950"/>
                </a:cubicBezTo>
                <a:cubicBezTo>
                  <a:pt x="10064" y="14919"/>
                  <a:pt x="10094" y="14675"/>
                  <a:pt x="10155" y="14406"/>
                </a:cubicBezTo>
                <a:cubicBezTo>
                  <a:pt x="10358" y="13506"/>
                  <a:pt x="10471" y="13080"/>
                  <a:pt x="10543" y="13068"/>
                </a:cubicBezTo>
                <a:close/>
                <a:moveTo>
                  <a:pt x="10073" y="15344"/>
                </a:moveTo>
                <a:cubicBezTo>
                  <a:pt x="10103" y="15344"/>
                  <a:pt x="10187" y="15486"/>
                  <a:pt x="10260" y="15661"/>
                </a:cubicBezTo>
                <a:cubicBezTo>
                  <a:pt x="10333" y="15835"/>
                  <a:pt x="10518" y="16098"/>
                  <a:pt x="10669" y="16245"/>
                </a:cubicBezTo>
                <a:lnTo>
                  <a:pt x="10944" y="16513"/>
                </a:lnTo>
                <a:lnTo>
                  <a:pt x="10645" y="16819"/>
                </a:lnTo>
                <a:cubicBezTo>
                  <a:pt x="10481" y="16986"/>
                  <a:pt x="10348" y="17158"/>
                  <a:pt x="10348" y="17199"/>
                </a:cubicBezTo>
                <a:cubicBezTo>
                  <a:pt x="10348" y="17240"/>
                  <a:pt x="10305" y="17309"/>
                  <a:pt x="10252" y="17352"/>
                </a:cubicBezTo>
                <a:cubicBezTo>
                  <a:pt x="10200" y="17394"/>
                  <a:pt x="10157" y="17473"/>
                  <a:pt x="10156" y="17529"/>
                </a:cubicBezTo>
                <a:cubicBezTo>
                  <a:pt x="10155" y="17733"/>
                  <a:pt x="9975" y="17670"/>
                  <a:pt x="9787" y="17398"/>
                </a:cubicBezTo>
                <a:cubicBezTo>
                  <a:pt x="9596" y="17122"/>
                  <a:pt x="9595" y="17114"/>
                  <a:pt x="9696" y="16573"/>
                </a:cubicBezTo>
                <a:cubicBezTo>
                  <a:pt x="9817" y="15929"/>
                  <a:pt x="9997" y="15344"/>
                  <a:pt x="10073" y="15344"/>
                </a:cubicBezTo>
                <a:close/>
              </a:path>
            </a:pathLst>
          </a:cu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4">
                                            <p:txEl>
                                              <p:pRg st="1" end="1"/>
                                            </p:txEl>
                                          </p:spTgt>
                                        </p:tgtEl>
                                        <p:attrNameLst>
                                          <p:attrName>style.visibility</p:attrName>
                                        </p:attrNameLst>
                                      </p:cBhvr>
                                      <p:to>
                                        <p:strVal val="visible"/>
                                      </p:to>
                                    </p:set>
                                    <p:animEffect filter="fade" transition="in">
                                      <p:cBhvr>
                                        <p:cTn id="7" dur="1500"/>
                                        <p:tgtEl>
                                          <p:spTgt spid="22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4"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Calvinism’s influence permeates almost all mainstream protestant denominations.…"/>
          <p:cNvSpPr txBox="1"/>
          <p:nvPr/>
        </p:nvSpPr>
        <p:spPr>
          <a:xfrm>
            <a:off x="5621819" y="1295435"/>
            <a:ext cx="7256090" cy="801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5100">
                <a:latin typeface="Century Gothic"/>
                <a:ea typeface="Century Gothic"/>
                <a:cs typeface="Century Gothic"/>
                <a:sym typeface="Century Gothic"/>
              </a:defRPr>
            </a:pPr>
            <a:r>
              <a:t>Calvinism’s influence permeates almost all mainstream protestant denominations.</a:t>
            </a:r>
          </a:p>
          <a:p>
            <a:pPr marL="685800" indent="-685800" algn="l">
              <a:spcBef>
                <a:spcPts val="1500"/>
              </a:spcBef>
              <a:buSzPct val="80000"/>
              <a:buBlip>
                <a:blip r:embed="rId2"/>
              </a:buBlip>
              <a:defRPr sz="3700">
                <a:latin typeface="Century Gothic"/>
                <a:ea typeface="Century Gothic"/>
                <a:cs typeface="Century Gothic"/>
                <a:sym typeface="Century Gothic"/>
              </a:defRPr>
            </a:pPr>
            <a:r>
              <a:t>Presbyterian Churches</a:t>
            </a:r>
          </a:p>
          <a:p>
            <a:pPr marL="685800" indent="-685800" algn="l">
              <a:spcBef>
                <a:spcPts val="1500"/>
              </a:spcBef>
              <a:buSzPct val="80000"/>
              <a:buBlip>
                <a:blip r:embed="rId2"/>
              </a:buBlip>
              <a:defRPr sz="3700">
                <a:latin typeface="Century Gothic"/>
                <a:ea typeface="Century Gothic"/>
                <a:cs typeface="Century Gothic"/>
                <a:sym typeface="Century Gothic"/>
              </a:defRPr>
            </a:pPr>
            <a:r>
              <a:t>Primitive Baptist or Reformed Baptist Churches</a:t>
            </a:r>
          </a:p>
          <a:p>
            <a:pPr marL="685800" indent="-685800" algn="l">
              <a:spcBef>
                <a:spcPts val="1500"/>
              </a:spcBef>
              <a:buSzPct val="80000"/>
              <a:buBlip>
                <a:blip r:embed="rId2"/>
              </a:buBlip>
              <a:defRPr sz="3700">
                <a:latin typeface="Century Gothic"/>
                <a:ea typeface="Century Gothic"/>
                <a:cs typeface="Century Gothic"/>
                <a:sym typeface="Century Gothic"/>
              </a:defRPr>
            </a:pPr>
            <a:r>
              <a:t>Reformed Churches</a:t>
            </a:r>
          </a:p>
          <a:p>
            <a:pPr marL="685800" indent="-685800" algn="l">
              <a:spcBef>
                <a:spcPts val="1500"/>
              </a:spcBef>
              <a:buSzPct val="80000"/>
              <a:buBlip>
                <a:blip r:embed="rId2"/>
              </a:buBlip>
              <a:defRPr sz="3700">
                <a:latin typeface="Century Gothic"/>
                <a:ea typeface="Century Gothic"/>
                <a:cs typeface="Century Gothic"/>
                <a:sym typeface="Century Gothic"/>
              </a:defRPr>
            </a:pPr>
            <a:r>
              <a:t>United Church of Christ</a:t>
            </a:r>
          </a:p>
          <a:p>
            <a:pPr marL="685800" indent="-685800" algn="l">
              <a:spcBef>
                <a:spcPts val="1500"/>
              </a:spcBef>
              <a:buSzPct val="80000"/>
              <a:buBlip>
                <a:blip r:embed="rId2"/>
              </a:buBlip>
              <a:defRPr sz="3700">
                <a:latin typeface="Century Gothic"/>
                <a:ea typeface="Century Gothic"/>
                <a:cs typeface="Century Gothic"/>
                <a:sym typeface="Century Gothic"/>
              </a:defRPr>
            </a:pPr>
            <a:r>
              <a:t>Protestant Reformed Churches in America</a:t>
            </a:r>
          </a:p>
        </p:txBody>
      </p:sp>
      <p:sp>
        <p:nvSpPr>
          <p:cNvPr id="22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30"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33" name="Image"/>
          <p:cNvGrpSpPr/>
          <p:nvPr/>
        </p:nvGrpSpPr>
        <p:grpSpPr>
          <a:xfrm>
            <a:off x="113113" y="1057258"/>
            <a:ext cx="5326039" cy="8490055"/>
            <a:chOff x="0" y="0"/>
            <a:chExt cx="5326037" cy="8490054"/>
          </a:xfrm>
        </p:grpSpPr>
        <p:pic>
          <p:nvPicPr>
            <p:cNvPr id="232" name="Image" descr="Image"/>
            <p:cNvPicPr>
              <a:picLocks noChangeAspect="1"/>
            </p:cNvPicPr>
            <p:nvPr/>
          </p:nvPicPr>
          <p:blipFill>
            <a:blip r:embed="rId4">
              <a:extLst/>
            </a:blip>
            <a:srcRect l="13192" t="0" r="7679" b="0"/>
            <a:stretch>
              <a:fillRect/>
            </a:stretch>
          </p:blipFill>
          <p:spPr>
            <a:xfrm>
              <a:off x="101600" y="101600"/>
              <a:ext cx="5122838" cy="8286856"/>
            </a:xfrm>
            <a:prstGeom prst="rect">
              <a:avLst/>
            </a:prstGeom>
            <a:ln>
              <a:noFill/>
            </a:ln>
            <a:effectLst/>
          </p:spPr>
        </p:pic>
        <p:pic>
          <p:nvPicPr>
            <p:cNvPr id="231" name="Image" descr="Image"/>
            <p:cNvPicPr>
              <a:picLocks noChangeAspect="0"/>
            </p:cNvPicPr>
            <p:nvPr/>
          </p:nvPicPr>
          <p:blipFill>
            <a:blip r:embed="rId5">
              <a:extLst/>
            </a:blip>
            <a:stretch>
              <a:fillRect/>
            </a:stretch>
          </p:blipFill>
          <p:spPr>
            <a:xfrm>
              <a:off x="-1" y="0"/>
              <a:ext cx="5326039" cy="849005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8">
                                            <p:txEl>
                                              <p:pRg st="1" end="1"/>
                                            </p:txEl>
                                          </p:spTgt>
                                        </p:tgtEl>
                                        <p:attrNameLst>
                                          <p:attrName>style.visibility</p:attrName>
                                        </p:attrNameLst>
                                      </p:cBhvr>
                                      <p:to>
                                        <p:strVal val="visible"/>
                                      </p:to>
                                    </p:set>
                                    <p:animEffect filter="wipe(left)" transition="in">
                                      <p:cBhvr>
                                        <p:cTn id="7" dur="1500"/>
                                        <p:tgtEl>
                                          <p:spTgt spid="2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8">
                                            <p:txEl>
                                              <p:pRg st="2" end="2"/>
                                            </p:txEl>
                                          </p:spTgt>
                                        </p:tgtEl>
                                        <p:attrNameLst>
                                          <p:attrName>style.visibility</p:attrName>
                                        </p:attrNameLst>
                                      </p:cBhvr>
                                      <p:to>
                                        <p:strVal val="visible"/>
                                      </p:to>
                                    </p:set>
                                    <p:animEffect filter="wipe(left)" transition="in">
                                      <p:cBhvr>
                                        <p:cTn id="12" dur="1500"/>
                                        <p:tgtEl>
                                          <p:spTgt spid="2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8">
                                            <p:txEl>
                                              <p:pRg st="3" end="3"/>
                                            </p:txEl>
                                          </p:spTgt>
                                        </p:tgtEl>
                                        <p:attrNameLst>
                                          <p:attrName>style.visibility</p:attrName>
                                        </p:attrNameLst>
                                      </p:cBhvr>
                                      <p:to>
                                        <p:strVal val="visible"/>
                                      </p:to>
                                    </p:set>
                                    <p:animEffect filter="wipe(left)" transition="in">
                                      <p:cBhvr>
                                        <p:cTn id="17" dur="1500"/>
                                        <p:tgtEl>
                                          <p:spTgt spid="22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28">
                                            <p:txEl>
                                              <p:pRg st="4" end="4"/>
                                            </p:txEl>
                                          </p:spTgt>
                                        </p:tgtEl>
                                        <p:attrNameLst>
                                          <p:attrName>style.visibility</p:attrName>
                                        </p:attrNameLst>
                                      </p:cBhvr>
                                      <p:to>
                                        <p:strVal val="visible"/>
                                      </p:to>
                                    </p:set>
                                    <p:animEffect filter="wipe(left)" transition="in">
                                      <p:cBhvr>
                                        <p:cTn id="22" dur="1500"/>
                                        <p:tgtEl>
                                          <p:spTgt spid="22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28">
                                            <p:txEl>
                                              <p:pRg st="5" end="5"/>
                                            </p:txEl>
                                          </p:spTgt>
                                        </p:tgtEl>
                                        <p:attrNameLst>
                                          <p:attrName>style.visibility</p:attrName>
                                        </p:attrNameLst>
                                      </p:cBhvr>
                                      <p:to>
                                        <p:strVal val="visible"/>
                                      </p:to>
                                    </p:set>
                                    <p:animEffect filter="wipe(left)" transition="in">
                                      <p:cBhvr>
                                        <p:cTn id="27" dur="1500"/>
                                        <p:tgtEl>
                                          <p:spTgt spid="22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8"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Calvinism’s influence permeates almost all mainstream protestant denominations.…"/>
          <p:cNvSpPr txBox="1"/>
          <p:nvPr/>
        </p:nvSpPr>
        <p:spPr>
          <a:xfrm>
            <a:off x="5621819" y="1295435"/>
            <a:ext cx="7256090" cy="839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5100">
                <a:latin typeface="Century Gothic"/>
                <a:ea typeface="Century Gothic"/>
                <a:cs typeface="Century Gothic"/>
                <a:sym typeface="Century Gothic"/>
              </a:defRPr>
            </a:pPr>
            <a:r>
              <a:t>Calvinism’s influence permeates almost all mainstream protestant denominations.</a:t>
            </a:r>
          </a:p>
          <a:p>
            <a:pPr marL="685800" indent="-685800" algn="l">
              <a:spcBef>
                <a:spcPts val="1500"/>
              </a:spcBef>
              <a:buSzPct val="80000"/>
              <a:buBlip>
                <a:blip r:embed="rId2"/>
              </a:buBlip>
              <a:defRPr sz="3200">
                <a:latin typeface="Century Gothic"/>
                <a:ea typeface="Century Gothic"/>
                <a:cs typeface="Century Gothic"/>
                <a:sym typeface="Century Gothic"/>
              </a:defRPr>
            </a:pPr>
            <a:r>
              <a:t>Many would deny being Calvinists, (all 5 points), but yet hold to two or more Calvinistic doctrines, (</a:t>
            </a:r>
            <a:r>
              <a:rPr i="1" sz="2700"/>
              <a:t>e.g., T.I.P. &amp; reject U. &amp; L.</a:t>
            </a:r>
            <a:r>
              <a:t>)</a:t>
            </a:r>
          </a:p>
          <a:p>
            <a:pPr marL="685800" indent="-685800" algn="l">
              <a:spcBef>
                <a:spcPts val="1500"/>
              </a:spcBef>
              <a:buSzPct val="80000"/>
              <a:buBlip>
                <a:blip r:embed="rId2"/>
              </a:buBlip>
              <a:defRPr sz="3200">
                <a:latin typeface="Century Gothic"/>
                <a:ea typeface="Century Gothic"/>
                <a:cs typeface="Century Gothic"/>
                <a:sym typeface="Century Gothic"/>
              </a:defRPr>
            </a:pPr>
            <a:r>
              <a:t>Other nuances of Calvinism influences mainstream, “orthodox” Evangelicalism - (Total Depravity; Inherited Sin; Faith Only; O.S.A.S.; Direct operation of the H.S., … etc.)</a:t>
            </a:r>
          </a:p>
        </p:txBody>
      </p:sp>
      <p:sp>
        <p:nvSpPr>
          <p:cNvPr id="23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37"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40" name="Image"/>
          <p:cNvGrpSpPr/>
          <p:nvPr/>
        </p:nvGrpSpPr>
        <p:grpSpPr>
          <a:xfrm>
            <a:off x="113113" y="1057258"/>
            <a:ext cx="5326039" cy="8490055"/>
            <a:chOff x="0" y="0"/>
            <a:chExt cx="5326037" cy="8490054"/>
          </a:xfrm>
        </p:grpSpPr>
        <p:pic>
          <p:nvPicPr>
            <p:cNvPr id="239" name="Image" descr="Image"/>
            <p:cNvPicPr>
              <a:picLocks noChangeAspect="1"/>
            </p:cNvPicPr>
            <p:nvPr/>
          </p:nvPicPr>
          <p:blipFill>
            <a:blip r:embed="rId4">
              <a:extLst/>
            </a:blip>
            <a:srcRect l="13192" t="0" r="7679" b="0"/>
            <a:stretch>
              <a:fillRect/>
            </a:stretch>
          </p:blipFill>
          <p:spPr>
            <a:xfrm>
              <a:off x="101600" y="101600"/>
              <a:ext cx="5122838" cy="8286856"/>
            </a:xfrm>
            <a:prstGeom prst="rect">
              <a:avLst/>
            </a:prstGeom>
            <a:ln>
              <a:noFill/>
            </a:ln>
            <a:effectLst/>
          </p:spPr>
        </p:pic>
        <p:pic>
          <p:nvPicPr>
            <p:cNvPr id="238" name="Image" descr="Image"/>
            <p:cNvPicPr>
              <a:picLocks noChangeAspect="0"/>
            </p:cNvPicPr>
            <p:nvPr/>
          </p:nvPicPr>
          <p:blipFill>
            <a:blip r:embed="rId5">
              <a:extLst/>
            </a:blip>
            <a:stretch>
              <a:fillRect/>
            </a:stretch>
          </p:blipFill>
          <p:spPr>
            <a:xfrm>
              <a:off x="-1" y="0"/>
              <a:ext cx="5326039" cy="849005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5">
                                            <p:txEl>
                                              <p:pRg st="1" end="1"/>
                                            </p:txEl>
                                          </p:spTgt>
                                        </p:tgtEl>
                                        <p:attrNameLst>
                                          <p:attrName>style.visibility</p:attrName>
                                        </p:attrNameLst>
                                      </p:cBhvr>
                                      <p:to>
                                        <p:strVal val="visible"/>
                                      </p:to>
                                    </p:set>
                                    <p:animEffect filter="wipe(left)" transition="in">
                                      <p:cBhvr>
                                        <p:cTn id="7" dur="1500"/>
                                        <p:tgtEl>
                                          <p:spTgt spid="2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5">
                                            <p:txEl>
                                              <p:pRg st="2" end="2"/>
                                            </p:txEl>
                                          </p:spTgt>
                                        </p:tgtEl>
                                        <p:attrNameLst>
                                          <p:attrName>style.visibility</p:attrName>
                                        </p:attrNameLst>
                                      </p:cBhvr>
                                      <p:to>
                                        <p:strVal val="visible"/>
                                      </p:to>
                                    </p:set>
                                    <p:animEffect filter="wipe(left)" transition="in">
                                      <p:cBhvr>
                                        <p:cTn id="12" dur="1500"/>
                                        <p:tgtEl>
                                          <p:spTgt spid="23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Calvinism has always been a danger &amp; threat to the church of the Lord.  Decades ago, preachers used to preach on it frequently but now it is rare to hear an entire sermon on it.  Many members of the church think it is wrong because it “sounds” wrong or because Mom, Dad or the preacher said it was wrong. They cannot begin to tell anyone why it is wrong.”…"/>
          <p:cNvSpPr txBox="1"/>
          <p:nvPr/>
        </p:nvSpPr>
        <p:spPr>
          <a:xfrm>
            <a:off x="5621819" y="1595499"/>
            <a:ext cx="7256090" cy="765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500">
                <a:latin typeface="Century Gothic"/>
                <a:ea typeface="Century Gothic"/>
                <a:cs typeface="Century Gothic"/>
                <a:sym typeface="Century Gothic"/>
              </a:defRPr>
            </a:pPr>
            <a:r>
              <a:t>“Calvinism has always been a danger &amp; threat to the church of the Lord.  Decades ago, preachers used to preach on it frequently but now it is rare to hear an entire sermon on it. </a:t>
            </a:r>
            <a:br/>
            <a:r>
              <a:t>Many members of the church think it is wrong because it “sounds” wrong or because Mom, Dad or the preacher said it was wrong. They cannot begin to tell anyone why it is wrong.” </a:t>
            </a:r>
          </a:p>
          <a:p>
            <a:pPr>
              <a:defRPr sz="3800">
                <a:solidFill>
                  <a:srgbClr val="000000"/>
                </a:solidFill>
                <a:latin typeface="Century Gothic"/>
                <a:ea typeface="Century Gothic"/>
                <a:cs typeface="Century Gothic"/>
                <a:sym typeface="Century Gothic"/>
              </a:defRPr>
            </a:pPr>
            <a:r>
              <a:t>— </a:t>
            </a:r>
            <a:r>
              <a:rPr b="1" sz="3100"/>
              <a:t>Gene Taylor: </a:t>
            </a:r>
            <a:endParaRPr b="1" sz="3100"/>
          </a:p>
          <a:p>
            <a:pPr>
              <a:defRPr sz="3400">
                <a:solidFill>
                  <a:srgbClr val="000000"/>
                </a:solidFill>
                <a:latin typeface="Century Gothic"/>
                <a:ea typeface="Century Gothic"/>
                <a:cs typeface="Century Gothic"/>
                <a:sym typeface="Century Gothic"/>
              </a:defRPr>
            </a:pPr>
            <a:r>
              <a:rPr b="1" sz="2700"/>
              <a:t>Calvinism Analyzed &amp; Answered - pg 4</a:t>
            </a:r>
          </a:p>
        </p:txBody>
      </p:sp>
      <p:sp>
        <p:nvSpPr>
          <p:cNvPr id="24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44"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47" name="Image"/>
          <p:cNvGrpSpPr/>
          <p:nvPr/>
        </p:nvGrpSpPr>
        <p:grpSpPr>
          <a:xfrm>
            <a:off x="113113" y="1057258"/>
            <a:ext cx="5326039" cy="8490055"/>
            <a:chOff x="0" y="0"/>
            <a:chExt cx="5326037" cy="8490054"/>
          </a:xfrm>
        </p:grpSpPr>
        <p:pic>
          <p:nvPicPr>
            <p:cNvPr id="246" name="Image" descr="Image"/>
            <p:cNvPicPr>
              <a:picLocks noChangeAspect="1"/>
            </p:cNvPicPr>
            <p:nvPr/>
          </p:nvPicPr>
          <p:blipFill>
            <a:blip r:embed="rId3">
              <a:extLst/>
            </a:blip>
            <a:srcRect l="13192" t="0" r="7679" b="0"/>
            <a:stretch>
              <a:fillRect/>
            </a:stretch>
          </p:blipFill>
          <p:spPr>
            <a:xfrm>
              <a:off x="101600" y="101600"/>
              <a:ext cx="5122838" cy="8286856"/>
            </a:xfrm>
            <a:prstGeom prst="rect">
              <a:avLst/>
            </a:prstGeom>
            <a:ln>
              <a:noFill/>
            </a:ln>
            <a:effectLst/>
          </p:spPr>
        </p:pic>
        <p:pic>
          <p:nvPicPr>
            <p:cNvPr id="245" name="Image" descr="Image"/>
            <p:cNvPicPr>
              <a:picLocks noChangeAspect="0"/>
            </p:cNvPicPr>
            <p:nvPr/>
          </p:nvPicPr>
          <p:blipFill>
            <a:blip r:embed="rId4">
              <a:extLst/>
            </a:blip>
            <a:stretch>
              <a:fillRect/>
            </a:stretch>
          </p:blipFill>
          <p:spPr>
            <a:xfrm>
              <a:off x="-1" y="0"/>
              <a:ext cx="5326039" cy="849005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2">
                                            <p:bg/>
                                          </p:spTgt>
                                        </p:tgtEl>
                                        <p:attrNameLst>
                                          <p:attrName>style.visibility</p:attrName>
                                        </p:attrNameLst>
                                      </p:cBhvr>
                                      <p:to>
                                        <p:strVal val="visible"/>
                                      </p:to>
                                    </p:set>
                                    <p:animEffect filter="wipe(left)" transition="in">
                                      <p:cBhvr>
                                        <p:cTn id="7" dur="1500"/>
                                        <p:tgtEl>
                                          <p:spTgt spid="24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2">
                                            <p:txEl>
                                              <p:pRg st="0" end="0"/>
                                            </p:txEl>
                                          </p:spTgt>
                                        </p:tgtEl>
                                        <p:attrNameLst>
                                          <p:attrName>style.visibility</p:attrName>
                                        </p:attrNameLst>
                                      </p:cBhvr>
                                      <p:to>
                                        <p:strVal val="visible"/>
                                      </p:to>
                                    </p:set>
                                    <p:animEffect filter="wipe(left)" transition="in">
                                      <p:cBhvr>
                                        <p:cTn id="10" dur="1500"/>
                                        <p:tgtEl>
                                          <p:spTgt spid="2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2">
                                            <p:txEl>
                                              <p:pRg st="1" end="1"/>
                                            </p:txEl>
                                          </p:spTgt>
                                        </p:tgtEl>
                                        <p:attrNameLst>
                                          <p:attrName>style.visibility</p:attrName>
                                        </p:attrNameLst>
                                      </p:cBhvr>
                                      <p:to>
                                        <p:strVal val="visible"/>
                                      </p:to>
                                    </p:set>
                                    <p:animEffect filter="wipe(left)" transition="in">
                                      <p:cBhvr>
                                        <p:cTn id="15" dur="1500"/>
                                        <p:tgtEl>
                                          <p:spTgt spid="2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42">
                                            <p:txEl>
                                              <p:pRg st="2" end="2"/>
                                            </p:txEl>
                                          </p:spTgt>
                                        </p:tgtEl>
                                        <p:attrNameLst>
                                          <p:attrName>style.visibility</p:attrName>
                                        </p:attrNameLst>
                                      </p:cBhvr>
                                      <p:to>
                                        <p:strVal val="visible"/>
                                      </p:to>
                                    </p:set>
                                    <p:animEffect filter="wipe(left)" transition="in">
                                      <p:cBhvr>
                                        <p:cTn id="20" dur="1500"/>
                                        <p:tgtEl>
                                          <p:spTgt spid="24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5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53" name="Image"/>
          <p:cNvGrpSpPr/>
          <p:nvPr/>
        </p:nvGrpSpPr>
        <p:grpSpPr>
          <a:xfrm>
            <a:off x="113113" y="1057258"/>
            <a:ext cx="5326039" cy="8490055"/>
            <a:chOff x="0" y="0"/>
            <a:chExt cx="5326037" cy="8490054"/>
          </a:xfrm>
        </p:grpSpPr>
        <p:pic>
          <p:nvPicPr>
            <p:cNvPr id="252" name="Image" descr="Image"/>
            <p:cNvPicPr>
              <a:picLocks noChangeAspect="1"/>
            </p:cNvPicPr>
            <p:nvPr/>
          </p:nvPicPr>
          <p:blipFill>
            <a:blip r:embed="rId3">
              <a:extLst/>
            </a:blip>
            <a:srcRect l="13192" t="0" r="7679" b="0"/>
            <a:stretch>
              <a:fillRect/>
            </a:stretch>
          </p:blipFill>
          <p:spPr>
            <a:xfrm>
              <a:off x="101600" y="101599"/>
              <a:ext cx="5122838" cy="8286857"/>
            </a:xfrm>
            <a:prstGeom prst="rect">
              <a:avLst/>
            </a:prstGeom>
            <a:ln>
              <a:noFill/>
            </a:ln>
            <a:effectLst/>
          </p:spPr>
        </p:pic>
        <p:pic>
          <p:nvPicPr>
            <p:cNvPr id="251" name="Image" descr="Image"/>
            <p:cNvPicPr>
              <a:picLocks noChangeAspect="0"/>
            </p:cNvPicPr>
            <p:nvPr/>
          </p:nvPicPr>
          <p:blipFill>
            <a:blip r:embed="rId4">
              <a:extLst/>
            </a:blip>
            <a:stretch>
              <a:fillRect/>
            </a:stretch>
          </p:blipFill>
          <p:spPr>
            <a:xfrm>
              <a:off x="-1" y="0"/>
              <a:ext cx="5326039" cy="8490055"/>
            </a:xfrm>
            <a:prstGeom prst="rect">
              <a:avLst/>
            </a:prstGeom>
            <a:effectLst/>
          </p:spPr>
        </p:pic>
      </p:grpSp>
      <p:pic>
        <p:nvPicPr>
          <p:cNvPr id="254" name="TextBox 6" descr="TextBox 6"/>
          <p:cNvPicPr>
            <a:picLocks noChangeAspect="0"/>
          </p:cNvPicPr>
          <p:nvPr/>
        </p:nvPicPr>
        <p:blipFill>
          <a:blip r:embed="rId5">
            <a:extLst/>
          </a:blip>
          <a:stretch>
            <a:fillRect/>
          </a:stretch>
        </p:blipFill>
        <p:spPr>
          <a:xfrm>
            <a:off x="5648429" y="1206541"/>
            <a:ext cx="7361629" cy="1605264"/>
          </a:xfrm>
          <a:prstGeom prst="rect">
            <a:avLst/>
          </a:prstGeom>
          <a:effectLst>
            <a:outerShdw sx="100000" sy="100000" kx="0" ky="0" algn="b" rotWithShape="0" blurRad="63500" dist="38100" dir="1234610">
              <a:srgbClr val="000000">
                <a:alpha val="46602"/>
              </a:srgbClr>
            </a:outerShdw>
          </a:effectLst>
        </p:spPr>
      </p:pic>
      <p:sp>
        <p:nvSpPr>
          <p:cNvPr id="255" name="His father sent him to study law at the University of Orleans in 1528 (19) and later in Bourges.…"/>
          <p:cNvSpPr txBox="1"/>
          <p:nvPr/>
        </p:nvSpPr>
        <p:spPr>
          <a:xfrm>
            <a:off x="5510858" y="4422877"/>
            <a:ext cx="7265263"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buSzPct val="80000"/>
              <a:buBlip>
                <a:blip r:embed="rId6"/>
              </a:buBlip>
              <a:defRPr sz="3200">
                <a:latin typeface="Century Gothic"/>
                <a:ea typeface="Century Gothic"/>
                <a:cs typeface="Century Gothic"/>
                <a:sym typeface="Century Gothic"/>
              </a:defRPr>
            </a:pPr>
            <a:r>
              <a:t>His father sent him to study law at the University of Orleans in 1528 (19) and later in Bourges. </a:t>
            </a:r>
          </a:p>
          <a:p>
            <a:pPr marL="685800" indent="-685800" algn="l">
              <a:buSzPct val="80000"/>
              <a:buBlip>
                <a:blip r:embed="rId6"/>
              </a:buBlip>
              <a:defRPr sz="3200">
                <a:latin typeface="Century Gothic"/>
                <a:ea typeface="Century Gothic"/>
                <a:cs typeface="Century Gothic"/>
                <a:sym typeface="Century Gothic"/>
              </a:defRPr>
            </a:pPr>
            <a:r>
              <a:t>He broke from the Roman Catholic Church around 1530.</a:t>
            </a:r>
          </a:p>
          <a:p>
            <a:pPr marL="685800" indent="-685800" algn="l">
              <a:buSzPct val="80000"/>
              <a:buBlip>
                <a:blip r:embed="rId6"/>
              </a:buBlip>
              <a:defRPr sz="3200">
                <a:latin typeface="Century Gothic"/>
                <a:ea typeface="Century Gothic"/>
                <a:cs typeface="Century Gothic"/>
                <a:sym typeface="Century Gothic"/>
              </a:defRPr>
            </a:pPr>
            <a:r>
              <a:t>He returned to Paris after his fathers death in 1931 to study the classics and Hebrew. </a:t>
            </a:r>
          </a:p>
          <a:p>
            <a:pPr marL="685800" indent="-685800" algn="l">
              <a:buSzPct val="80000"/>
              <a:buBlip>
                <a:blip r:embed="rId6"/>
              </a:buBlip>
              <a:defRPr sz="3200">
                <a:latin typeface="Century Gothic"/>
                <a:ea typeface="Century Gothic"/>
                <a:cs typeface="Century Gothic"/>
                <a:sym typeface="Century Gothic"/>
              </a:defRPr>
            </a:pPr>
            <a:r>
              <a:t>He became interested in the principles of the Reformation.</a:t>
            </a:r>
          </a:p>
        </p:txBody>
      </p:sp>
      <p:sp>
        <p:nvSpPr>
          <p:cNvPr id="256" name="Born: July 10, 1509, Noyon, France /…"/>
          <p:cNvSpPr/>
          <p:nvPr/>
        </p:nvSpPr>
        <p:spPr>
          <a:xfrm>
            <a:off x="5789549" y="2520871"/>
            <a:ext cx="7079388" cy="1665844"/>
          </a:xfrm>
          <a:prstGeom prst="rect">
            <a:avLst/>
          </a:prstGeom>
          <a:solidFill>
            <a:srgbClr val="FFFFFF"/>
          </a:solidFill>
          <a:ln w="38100">
            <a:solidFill>
              <a:srgbClr val="000000"/>
            </a:solidFill>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nchor="ctr"/>
          <a:lstStyle/>
          <a:p>
            <a:pPr algn="l" defTabSz="1300480">
              <a:defRPr sz="2700">
                <a:solidFill>
                  <a:srgbClr val="000000"/>
                </a:solidFill>
                <a:latin typeface="Century Gothic"/>
                <a:ea typeface="Century Gothic"/>
                <a:cs typeface="Century Gothic"/>
                <a:sym typeface="Century Gothic"/>
              </a:defRPr>
            </a:pPr>
            <a:r>
              <a:rPr b="1"/>
              <a:t>Born</a:t>
            </a:r>
            <a:r>
              <a:t>: July 10, 1509, Noyon, France / </a:t>
            </a:r>
          </a:p>
          <a:p>
            <a:pPr algn="l" defTabSz="1300480">
              <a:defRPr sz="2700">
                <a:solidFill>
                  <a:srgbClr val="000000"/>
                </a:solidFill>
                <a:latin typeface="Century Gothic"/>
                <a:ea typeface="Century Gothic"/>
                <a:cs typeface="Century Gothic"/>
                <a:sym typeface="Century Gothic"/>
              </a:defRPr>
            </a:pPr>
            <a:r>
              <a:rPr b="1"/>
              <a:t>Died</a:t>
            </a:r>
            <a:r>
              <a:t>: May 27, 1564, Geneva, Switzerland </a:t>
            </a:r>
          </a:p>
          <a:p>
            <a:pPr algn="l" defTabSz="1300480">
              <a:defRPr sz="2700">
                <a:solidFill>
                  <a:srgbClr val="000000"/>
                </a:solidFill>
                <a:latin typeface="Century Gothic"/>
                <a:ea typeface="Century Gothic"/>
                <a:cs typeface="Century Gothic"/>
                <a:sym typeface="Century Gothic"/>
              </a:defRPr>
            </a:pPr>
            <a:r>
              <a:rPr b="1"/>
              <a:t>Nationality</a:t>
            </a:r>
            <a:r>
              <a:t>: French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5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62" name="Image"/>
          <p:cNvGrpSpPr/>
          <p:nvPr/>
        </p:nvGrpSpPr>
        <p:grpSpPr>
          <a:xfrm>
            <a:off x="113113" y="1057258"/>
            <a:ext cx="5326039" cy="8490055"/>
            <a:chOff x="0" y="0"/>
            <a:chExt cx="5326037" cy="8490054"/>
          </a:xfrm>
        </p:grpSpPr>
        <p:pic>
          <p:nvPicPr>
            <p:cNvPr id="261" name="Image" descr="Image"/>
            <p:cNvPicPr>
              <a:picLocks noChangeAspect="1"/>
            </p:cNvPicPr>
            <p:nvPr/>
          </p:nvPicPr>
          <p:blipFill>
            <a:blip r:embed="rId3">
              <a:extLst/>
            </a:blip>
            <a:srcRect l="13192" t="0" r="7679" b="0"/>
            <a:stretch>
              <a:fillRect/>
            </a:stretch>
          </p:blipFill>
          <p:spPr>
            <a:xfrm>
              <a:off x="101600" y="101600"/>
              <a:ext cx="5122838" cy="8286856"/>
            </a:xfrm>
            <a:prstGeom prst="rect">
              <a:avLst/>
            </a:prstGeom>
            <a:ln>
              <a:noFill/>
            </a:ln>
            <a:effectLst/>
          </p:spPr>
        </p:pic>
        <p:pic>
          <p:nvPicPr>
            <p:cNvPr id="260" name="Image" descr="Image"/>
            <p:cNvPicPr>
              <a:picLocks noChangeAspect="0"/>
            </p:cNvPicPr>
            <p:nvPr/>
          </p:nvPicPr>
          <p:blipFill>
            <a:blip r:embed="rId4">
              <a:extLst/>
            </a:blip>
            <a:stretch>
              <a:fillRect/>
            </a:stretch>
          </p:blipFill>
          <p:spPr>
            <a:xfrm>
              <a:off x="-1" y="0"/>
              <a:ext cx="5326039" cy="8490055"/>
            </a:xfrm>
            <a:prstGeom prst="rect">
              <a:avLst/>
            </a:prstGeom>
            <a:effectLst/>
          </p:spPr>
        </p:pic>
      </p:grpSp>
      <p:pic>
        <p:nvPicPr>
          <p:cNvPr id="263" name="TextBox 6" descr="TextBox 6"/>
          <p:cNvPicPr>
            <a:picLocks noChangeAspect="0"/>
          </p:cNvPicPr>
          <p:nvPr/>
        </p:nvPicPr>
        <p:blipFill>
          <a:blip r:embed="rId5">
            <a:extLst/>
          </a:blip>
          <a:stretch>
            <a:fillRect/>
          </a:stretch>
        </p:blipFill>
        <p:spPr>
          <a:xfrm>
            <a:off x="5648429" y="1206541"/>
            <a:ext cx="7361629" cy="1605264"/>
          </a:xfrm>
          <a:prstGeom prst="rect">
            <a:avLst/>
          </a:prstGeom>
          <a:effectLst>
            <a:outerShdw sx="100000" sy="100000" kx="0" ky="0" algn="b" rotWithShape="0" blurRad="63500" dist="38100" dir="1234610">
              <a:srgbClr val="000000">
                <a:alpha val="46602"/>
              </a:srgbClr>
            </a:outerShdw>
          </a:effectLst>
        </p:spPr>
      </p:pic>
      <p:sp>
        <p:nvSpPr>
          <p:cNvPr id="264" name="After experiencing what he later termed a “sudden conversion” he began preaching Reformation doctrines in Paris.…"/>
          <p:cNvSpPr txBox="1"/>
          <p:nvPr/>
        </p:nvSpPr>
        <p:spPr>
          <a:xfrm>
            <a:off x="5376441" y="2705135"/>
            <a:ext cx="7534096"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6"/>
              </a:buBlip>
              <a:defRPr sz="3200">
                <a:latin typeface="Century Gothic"/>
                <a:ea typeface="Century Gothic"/>
                <a:cs typeface="Century Gothic"/>
                <a:sym typeface="Century Gothic"/>
              </a:defRPr>
            </a:pPr>
            <a:r>
              <a:t>After experiencing what he later termed a “</a:t>
            </a:r>
            <a:r>
              <a:rPr i="1"/>
              <a:t>sudden conversion” </a:t>
            </a:r>
            <a:r>
              <a:t>he began preaching Reformation doctrines in Paris. </a:t>
            </a:r>
          </a:p>
          <a:p>
            <a:pPr marL="685800" indent="-685800" algn="l">
              <a:spcBef>
                <a:spcPts val="1300"/>
              </a:spcBef>
              <a:buSzPct val="80000"/>
              <a:buBlip>
                <a:blip r:embed="rId6"/>
              </a:buBlip>
              <a:defRPr sz="3200">
                <a:latin typeface="Century Gothic"/>
                <a:ea typeface="Century Gothic"/>
                <a:cs typeface="Century Gothic"/>
                <a:sym typeface="Century Gothic"/>
              </a:defRPr>
            </a:pPr>
            <a:r>
              <a:t>To avoid government persecution, he moved from place to place making it to Basel, Switzerland where he completed the first version of </a:t>
            </a:r>
            <a:r>
              <a:rPr b="1" i="1" sz="3000"/>
              <a:t>“Institutes of the Christian Religion” </a:t>
            </a:r>
            <a:r>
              <a:rPr sz="3000"/>
              <a:t>in 1536</a:t>
            </a:r>
            <a:r>
              <a:rPr b="1" i="1" sz="3000"/>
              <a:t>.</a:t>
            </a:r>
            <a:endParaRPr b="1" i="1" sz="3000"/>
          </a:p>
          <a:p>
            <a:pPr marL="642937" indent="-642937" algn="l">
              <a:spcBef>
                <a:spcPts val="1300"/>
              </a:spcBef>
              <a:buSzPct val="80000"/>
              <a:buBlip>
                <a:blip r:embed="rId6"/>
              </a:buBlip>
              <a:defRPr sz="3200">
                <a:latin typeface="Century Gothic"/>
                <a:ea typeface="Century Gothic"/>
                <a:cs typeface="Century Gothic"/>
                <a:sym typeface="Century Gothic"/>
              </a:defRPr>
            </a:pPr>
            <a:r>
              <a:rPr sz="3000"/>
              <a:t>He eventually settled in Geneva, Switzerland after 1536 at the request of religious reformer Guillaume Farel.</a:t>
            </a:r>
          </a:p>
        </p:txBody>
      </p:sp>
      <p:sp>
        <p:nvSpPr>
          <p:cNvPr id="265" name="Born: July 10, 1509, Noyon, France /…"/>
          <p:cNvSpPr/>
          <p:nvPr/>
        </p:nvSpPr>
        <p:spPr>
          <a:xfrm>
            <a:off x="216925" y="8287190"/>
            <a:ext cx="5059474" cy="1043486"/>
          </a:xfrm>
          <a:prstGeom prst="rect">
            <a:avLst/>
          </a:prstGeom>
          <a:solidFill>
            <a:srgbClr val="FFFFFF"/>
          </a:solidFill>
          <a:ln w="38100">
            <a:solidFill>
              <a:srgbClr val="000000"/>
            </a:solidFill>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nchor="ctr"/>
          <a:lstStyle/>
          <a:p>
            <a:pPr algn="l" defTabSz="1300480">
              <a:defRPr i="1" sz="1900">
                <a:solidFill>
                  <a:srgbClr val="000000"/>
                </a:solidFill>
                <a:latin typeface="Century Gothic"/>
                <a:ea typeface="Century Gothic"/>
                <a:cs typeface="Century Gothic"/>
                <a:sym typeface="Century Gothic"/>
              </a:defRPr>
            </a:pPr>
            <a:r>
              <a:rPr b="1"/>
              <a:t>Born</a:t>
            </a:r>
            <a:r>
              <a:t>: July 10, 1509, Noyon, France / </a:t>
            </a:r>
          </a:p>
          <a:p>
            <a:pPr algn="l" defTabSz="1300480">
              <a:defRPr i="1" sz="1900">
                <a:solidFill>
                  <a:srgbClr val="000000"/>
                </a:solidFill>
                <a:latin typeface="Century Gothic"/>
                <a:ea typeface="Century Gothic"/>
                <a:cs typeface="Century Gothic"/>
                <a:sym typeface="Century Gothic"/>
              </a:defRPr>
            </a:pPr>
            <a:r>
              <a:rPr b="1"/>
              <a:t>Died</a:t>
            </a:r>
            <a:r>
              <a:t>: May 27, 1564, Geneva, Switzerland </a:t>
            </a:r>
          </a:p>
          <a:p>
            <a:pPr algn="l" defTabSz="1300480">
              <a:defRPr i="1" sz="1900">
                <a:solidFill>
                  <a:srgbClr val="000000"/>
                </a:solidFill>
                <a:latin typeface="Century Gothic"/>
                <a:ea typeface="Century Gothic"/>
                <a:cs typeface="Century Gothic"/>
                <a:sym typeface="Century Gothic"/>
              </a:defRPr>
            </a:pPr>
            <a:r>
              <a:rPr b="1"/>
              <a:t>Nationality</a:t>
            </a:r>
            <a:r>
              <a:t>: French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4">
                                            <p:txEl>
                                              <p:pRg st="1" end="1"/>
                                            </p:txEl>
                                          </p:spTgt>
                                        </p:tgtEl>
                                        <p:attrNameLst>
                                          <p:attrName>style.visibility</p:attrName>
                                        </p:attrNameLst>
                                      </p:cBhvr>
                                      <p:to>
                                        <p:strVal val="visible"/>
                                      </p:to>
                                    </p:set>
                                    <p:animEffect filter="wipe(left)" transition="in">
                                      <p:cBhvr>
                                        <p:cTn id="7" dur="1500"/>
                                        <p:tgtEl>
                                          <p:spTgt spid="2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4">
                                            <p:txEl>
                                              <p:pRg st="2" end="2"/>
                                            </p:txEl>
                                          </p:spTgt>
                                        </p:tgtEl>
                                        <p:attrNameLst>
                                          <p:attrName>style.visibility</p:attrName>
                                        </p:attrNameLst>
                                      </p:cBhvr>
                                      <p:to>
                                        <p:strVal val="visible"/>
                                      </p:to>
                                    </p:set>
                                    <p:animEffect filter="wipe(left)" transition="in">
                                      <p:cBhvr>
                                        <p:cTn id="12" dur="1500"/>
                                        <p:tgtEl>
                                          <p:spTgt spid="26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6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71" name="Image"/>
          <p:cNvGrpSpPr/>
          <p:nvPr/>
        </p:nvGrpSpPr>
        <p:grpSpPr>
          <a:xfrm>
            <a:off x="113113" y="1057258"/>
            <a:ext cx="5326039" cy="8490055"/>
            <a:chOff x="0" y="0"/>
            <a:chExt cx="5326037" cy="8490054"/>
          </a:xfrm>
        </p:grpSpPr>
        <p:pic>
          <p:nvPicPr>
            <p:cNvPr id="270" name="Image" descr="Image"/>
            <p:cNvPicPr>
              <a:picLocks noChangeAspect="1"/>
            </p:cNvPicPr>
            <p:nvPr/>
          </p:nvPicPr>
          <p:blipFill>
            <a:blip r:embed="rId3">
              <a:extLst/>
            </a:blip>
            <a:srcRect l="13192" t="0" r="7679" b="0"/>
            <a:stretch>
              <a:fillRect/>
            </a:stretch>
          </p:blipFill>
          <p:spPr>
            <a:xfrm>
              <a:off x="101600" y="101600"/>
              <a:ext cx="5122838" cy="8286856"/>
            </a:xfrm>
            <a:prstGeom prst="rect">
              <a:avLst/>
            </a:prstGeom>
            <a:ln>
              <a:noFill/>
            </a:ln>
            <a:effectLst/>
          </p:spPr>
        </p:pic>
        <p:pic>
          <p:nvPicPr>
            <p:cNvPr id="269" name="Image" descr="Image"/>
            <p:cNvPicPr>
              <a:picLocks noChangeAspect="0"/>
            </p:cNvPicPr>
            <p:nvPr/>
          </p:nvPicPr>
          <p:blipFill>
            <a:blip r:embed="rId4">
              <a:extLst/>
            </a:blip>
            <a:stretch>
              <a:fillRect/>
            </a:stretch>
          </p:blipFill>
          <p:spPr>
            <a:xfrm>
              <a:off x="-1" y="0"/>
              <a:ext cx="5326039" cy="8490055"/>
            </a:xfrm>
            <a:prstGeom prst="rect">
              <a:avLst/>
            </a:prstGeom>
            <a:effectLst/>
          </p:spPr>
        </p:pic>
      </p:grpSp>
      <p:sp>
        <p:nvSpPr>
          <p:cNvPr id="272" name="He acquired a large following and was elected preacher by the city magistrates.…"/>
          <p:cNvSpPr txBox="1"/>
          <p:nvPr/>
        </p:nvSpPr>
        <p:spPr>
          <a:xfrm>
            <a:off x="5475375" y="2701864"/>
            <a:ext cx="7336228" cy="687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5"/>
              </a:buBlip>
              <a:defRPr sz="3200">
                <a:latin typeface="Century Gothic"/>
                <a:ea typeface="Century Gothic"/>
                <a:cs typeface="Century Gothic"/>
                <a:sym typeface="Century Gothic"/>
              </a:defRPr>
            </a:pPr>
            <a:r>
              <a:t>He acquired a large following and was elected preacher by the city magistrates.</a:t>
            </a:r>
          </a:p>
          <a:p>
            <a:pPr marL="685800" indent="-685800" algn="l">
              <a:spcBef>
                <a:spcPts val="1300"/>
              </a:spcBef>
              <a:buSzPct val="80000"/>
              <a:buBlip>
                <a:blip r:embed="rId5"/>
              </a:buBlip>
              <a:defRPr sz="3200">
                <a:latin typeface="Century Gothic"/>
                <a:ea typeface="Century Gothic"/>
                <a:cs typeface="Century Gothic"/>
                <a:sym typeface="Century Gothic"/>
              </a:defRPr>
            </a:pPr>
            <a:r>
              <a:t>He compiled a systematic Protestant confession of faith of 21 articles which </a:t>
            </a:r>
            <a:r>
              <a:rPr b="1"/>
              <a:t>citizens</a:t>
            </a:r>
            <a:r>
              <a:t> were required to profess under oath.</a:t>
            </a:r>
          </a:p>
          <a:p>
            <a:pPr marL="685800" indent="-685800" algn="l">
              <a:spcBef>
                <a:spcPts val="1300"/>
              </a:spcBef>
              <a:buSzPct val="80000"/>
              <a:buBlip>
                <a:blip r:embed="rId5"/>
              </a:buBlip>
              <a:defRPr sz="3200">
                <a:latin typeface="Century Gothic"/>
                <a:ea typeface="Century Gothic"/>
                <a:cs typeface="Century Gothic"/>
                <a:sym typeface="Century Gothic"/>
              </a:defRPr>
            </a:pPr>
            <a:r>
              <a:t>He wrote the first Geneva Catechism (1536) for use in religious instruction and his reforms were so strict that they provoked strong political opposition. </a:t>
            </a:r>
          </a:p>
        </p:txBody>
      </p:sp>
      <p:pic>
        <p:nvPicPr>
          <p:cNvPr id="273" name="TextBox 6" descr="TextBox 6"/>
          <p:cNvPicPr>
            <a:picLocks noChangeAspect="0"/>
          </p:cNvPicPr>
          <p:nvPr/>
        </p:nvPicPr>
        <p:blipFill>
          <a:blip r:embed="rId6">
            <a:extLst/>
          </a:blip>
          <a:stretch>
            <a:fillRect/>
          </a:stretch>
        </p:blipFill>
        <p:spPr>
          <a:xfrm>
            <a:off x="5648429" y="1206541"/>
            <a:ext cx="7361629" cy="1605264"/>
          </a:xfrm>
          <a:prstGeom prst="rect">
            <a:avLst/>
          </a:prstGeom>
          <a:effectLst>
            <a:outerShdw sx="100000" sy="100000" kx="0" ky="0" algn="b" rotWithShape="0" blurRad="63500" dist="38100" dir="1234610">
              <a:srgbClr val="000000">
                <a:alpha val="46602"/>
              </a:srgbClr>
            </a:outerShdw>
          </a:effectLst>
        </p:spPr>
      </p:pic>
      <p:sp>
        <p:nvSpPr>
          <p:cNvPr id="274" name="Born: July 10, 1509, Noyon, France /…"/>
          <p:cNvSpPr/>
          <p:nvPr/>
        </p:nvSpPr>
        <p:spPr>
          <a:xfrm>
            <a:off x="216925" y="8287190"/>
            <a:ext cx="5059474" cy="1043486"/>
          </a:xfrm>
          <a:prstGeom prst="rect">
            <a:avLst/>
          </a:prstGeom>
          <a:solidFill>
            <a:srgbClr val="FFFFFF"/>
          </a:solidFill>
          <a:ln w="38100">
            <a:solidFill>
              <a:srgbClr val="000000"/>
            </a:solidFill>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nchor="ctr"/>
          <a:lstStyle/>
          <a:p>
            <a:pPr algn="l" defTabSz="1300480">
              <a:defRPr i="1" sz="1900">
                <a:solidFill>
                  <a:srgbClr val="000000"/>
                </a:solidFill>
                <a:latin typeface="Century Gothic"/>
                <a:ea typeface="Century Gothic"/>
                <a:cs typeface="Century Gothic"/>
                <a:sym typeface="Century Gothic"/>
              </a:defRPr>
            </a:pPr>
            <a:r>
              <a:rPr b="1"/>
              <a:t>Born</a:t>
            </a:r>
            <a:r>
              <a:t>: July 10, 1509, Noyon, France / </a:t>
            </a:r>
          </a:p>
          <a:p>
            <a:pPr algn="l" defTabSz="1300480">
              <a:defRPr i="1" sz="1900">
                <a:solidFill>
                  <a:srgbClr val="000000"/>
                </a:solidFill>
                <a:latin typeface="Century Gothic"/>
                <a:ea typeface="Century Gothic"/>
                <a:cs typeface="Century Gothic"/>
                <a:sym typeface="Century Gothic"/>
              </a:defRPr>
            </a:pPr>
            <a:r>
              <a:rPr b="1"/>
              <a:t>Died</a:t>
            </a:r>
            <a:r>
              <a:t>: May 27, 1564, Geneva, Switzerland </a:t>
            </a:r>
          </a:p>
          <a:p>
            <a:pPr algn="l" defTabSz="1300480">
              <a:defRPr i="1" sz="1900">
                <a:solidFill>
                  <a:srgbClr val="000000"/>
                </a:solidFill>
                <a:latin typeface="Century Gothic"/>
                <a:ea typeface="Century Gothic"/>
                <a:cs typeface="Century Gothic"/>
                <a:sym typeface="Century Gothic"/>
              </a:defRPr>
            </a:pPr>
            <a:r>
              <a:rPr b="1"/>
              <a:t>Nationality</a:t>
            </a:r>
            <a:r>
              <a:t>: French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2">
                                            <p:txEl>
                                              <p:pRg st="1" end="1"/>
                                            </p:txEl>
                                          </p:spTgt>
                                        </p:tgtEl>
                                        <p:attrNameLst>
                                          <p:attrName>style.visibility</p:attrName>
                                        </p:attrNameLst>
                                      </p:cBhvr>
                                      <p:to>
                                        <p:strVal val="visible"/>
                                      </p:to>
                                    </p:set>
                                    <p:animEffect filter="wipe(left)" transition="in">
                                      <p:cBhvr>
                                        <p:cTn id="7" dur="1500"/>
                                        <p:tgtEl>
                                          <p:spTgt spid="2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2">
                                            <p:txEl>
                                              <p:pRg st="2" end="2"/>
                                            </p:txEl>
                                          </p:spTgt>
                                        </p:tgtEl>
                                        <p:attrNameLst>
                                          <p:attrName>style.visibility</p:attrName>
                                        </p:attrNameLst>
                                      </p:cBhvr>
                                      <p:to>
                                        <p:strVal val="visible"/>
                                      </p:to>
                                    </p:set>
                                    <p:animEffect filter="wipe(left)" transition="in">
                                      <p:cBhvr>
                                        <p:cTn id="12" dur="1500"/>
                                        <p:tgtEl>
                                          <p:spTgt spid="27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