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46" name="Shape 446"/>
          <p:cNvSpPr/>
          <p:nvPr>
            <p:ph type="sldImg"/>
          </p:nvPr>
        </p:nvSpPr>
        <p:spPr>
          <a:xfrm>
            <a:off x="1143000" y="685800"/>
            <a:ext cx="4572000" cy="3429000"/>
          </a:xfrm>
          <a:prstGeom prst="rect">
            <a:avLst/>
          </a:prstGeom>
        </p:spPr>
        <p:txBody>
          <a:bodyPr/>
          <a:lstStyle/>
          <a:p>
            <a:pPr/>
          </a:p>
        </p:txBody>
      </p:sp>
      <p:sp>
        <p:nvSpPr>
          <p:cNvPr id="447" name="Shape 44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663300"/>
            </a:gs>
            <a:gs pos="50000">
              <a:srgbClr val="996600"/>
            </a:gs>
            <a:gs pos="100000">
              <a:srgbClr val="663300"/>
            </a:gs>
          </a:gsLst>
          <a:lin ang="16200000" scaled="0"/>
        </a:gradFill>
      </p:bgPr>
    </p:bg>
    <p:spTree>
      <p:nvGrpSpPr>
        <p:cNvPr id="1" name=""/>
        <p:cNvGrpSpPr/>
        <p:nvPr/>
      </p:nvGrpSpPr>
      <p:grpSpPr>
        <a:xfrm>
          <a:off x="0" y="0"/>
          <a:ext cx="0" cy="0"/>
          <a:chOff x="0" y="0"/>
          <a:chExt cx="0" cy="0"/>
        </a:xfrm>
      </p:grpSpPr>
      <p:grpSp>
        <p:nvGrpSpPr>
          <p:cNvPr id="158" name="Group"/>
          <p:cNvGrpSpPr/>
          <p:nvPr/>
        </p:nvGrpSpPr>
        <p:grpSpPr>
          <a:xfrm>
            <a:off x="5405120" y="2544515"/>
            <a:ext cx="7608955" cy="7191023"/>
            <a:chOff x="0" y="0"/>
            <a:chExt cx="7608954" cy="7191022"/>
          </a:xfrm>
        </p:grpSpPr>
        <p:sp>
          <p:nvSpPr>
            <p:cNvPr id="124" name="Rectangle"/>
            <p:cNvSpPr/>
            <p:nvPr/>
          </p:nvSpPr>
          <p:spPr>
            <a:xfrm>
              <a:off x="4145280" y="537351"/>
              <a:ext cx="444783" cy="230294"/>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5" name="Circle"/>
            <p:cNvSpPr/>
            <p:nvPr/>
          </p:nvSpPr>
          <p:spPr>
            <a:xfrm>
              <a:off x="4301066" y="130951"/>
              <a:ext cx="106117" cy="106116"/>
            </a:xfrm>
            <a:prstGeom prst="ellipse">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6" name="Rectangle"/>
            <p:cNvSpPr/>
            <p:nvPr/>
          </p:nvSpPr>
          <p:spPr>
            <a:xfrm rot="995336">
              <a:off x="6344355" y="830862"/>
              <a:ext cx="18063" cy="4680374"/>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7" name="Shape"/>
            <p:cNvSpPr/>
            <p:nvPr/>
          </p:nvSpPr>
          <p:spPr>
            <a:xfrm>
              <a:off x="5592515" y="5375769"/>
              <a:ext cx="149015"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8" name="Rectangle"/>
            <p:cNvSpPr/>
            <p:nvPr/>
          </p:nvSpPr>
          <p:spPr>
            <a:xfrm rot="91736">
              <a:off x="6981049" y="921173"/>
              <a:ext cx="18063" cy="4511041"/>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9" name="Rectangle"/>
            <p:cNvSpPr/>
            <p:nvPr/>
          </p:nvSpPr>
          <p:spPr>
            <a:xfrm rot="20673777">
              <a:off x="7326489" y="889564"/>
              <a:ext cx="18063" cy="1989103"/>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0" name="Rectangle"/>
            <p:cNvSpPr/>
            <p:nvPr/>
          </p:nvSpPr>
          <p:spPr>
            <a:xfrm rot="20459687">
              <a:off x="2368408" y="1555608"/>
              <a:ext cx="18064" cy="4590064"/>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1" name="Rectangle"/>
            <p:cNvSpPr/>
            <p:nvPr/>
          </p:nvSpPr>
          <p:spPr>
            <a:xfrm rot="1114413">
              <a:off x="817315" y="1566897"/>
              <a:ext cx="18063" cy="4784233"/>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2" name="Rectangle"/>
            <p:cNvSpPr/>
            <p:nvPr/>
          </p:nvSpPr>
          <p:spPr>
            <a:xfrm rot="254676">
              <a:off x="1444977" y="1677528"/>
              <a:ext cx="18064" cy="4303326"/>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3" name="Shape"/>
            <p:cNvSpPr/>
            <p:nvPr/>
          </p:nvSpPr>
          <p:spPr>
            <a:xfrm>
              <a:off x="3641795" y="4276231"/>
              <a:ext cx="1406597" cy="352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4" name="Shape"/>
            <p:cNvSpPr/>
            <p:nvPr/>
          </p:nvSpPr>
          <p:spPr>
            <a:xfrm>
              <a:off x="5346417" y="5563164"/>
              <a:ext cx="2248748" cy="284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5" name="Shape"/>
            <p:cNvSpPr/>
            <p:nvPr/>
          </p:nvSpPr>
          <p:spPr>
            <a:xfrm>
              <a:off x="5400604" y="5685084"/>
              <a:ext cx="2194561" cy="55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6" name="Shape"/>
            <p:cNvSpPr/>
            <p:nvPr/>
          </p:nvSpPr>
          <p:spPr>
            <a:xfrm>
              <a:off x="5441244" y="5563164"/>
              <a:ext cx="215392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7" name="Shape"/>
            <p:cNvSpPr/>
            <p:nvPr/>
          </p:nvSpPr>
          <p:spPr>
            <a:xfrm>
              <a:off x="1501422" y="934720"/>
              <a:ext cx="230294" cy="3499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8" name="Shape"/>
            <p:cNvSpPr/>
            <p:nvPr/>
          </p:nvSpPr>
          <p:spPr>
            <a:xfrm>
              <a:off x="1501422" y="1271128"/>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9" name="Shape"/>
            <p:cNvSpPr/>
            <p:nvPr/>
          </p:nvSpPr>
          <p:spPr>
            <a:xfrm>
              <a:off x="1501422" y="1447235"/>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0" name="Shape"/>
            <p:cNvSpPr/>
            <p:nvPr/>
          </p:nvSpPr>
          <p:spPr>
            <a:xfrm>
              <a:off x="6944924" y="176106"/>
              <a:ext cx="230294" cy="35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1" name="Shape"/>
            <p:cNvSpPr/>
            <p:nvPr/>
          </p:nvSpPr>
          <p:spPr>
            <a:xfrm>
              <a:off x="6958471" y="501226"/>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2" name="Shape"/>
            <p:cNvSpPr/>
            <p:nvPr/>
          </p:nvSpPr>
          <p:spPr>
            <a:xfrm>
              <a:off x="6944924" y="690880"/>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3" name="Shape"/>
            <p:cNvSpPr/>
            <p:nvPr/>
          </p:nvSpPr>
          <p:spPr>
            <a:xfrm>
              <a:off x="6850097" y="5414151"/>
              <a:ext cx="149015"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4" name="Shape"/>
            <p:cNvSpPr/>
            <p:nvPr/>
          </p:nvSpPr>
          <p:spPr>
            <a:xfrm>
              <a:off x="1406595" y="0"/>
              <a:ext cx="5876997" cy="1002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5" name="Shape"/>
            <p:cNvSpPr/>
            <p:nvPr/>
          </p:nvSpPr>
          <p:spPr>
            <a:xfrm>
              <a:off x="1219200" y="5974080"/>
              <a:ext cx="189654" cy="21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6" name="Shape"/>
            <p:cNvSpPr/>
            <p:nvPr/>
          </p:nvSpPr>
          <p:spPr>
            <a:xfrm>
              <a:off x="3127022" y="6197600"/>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7" name="Shape"/>
            <p:cNvSpPr/>
            <p:nvPr/>
          </p:nvSpPr>
          <p:spPr>
            <a:xfrm>
              <a:off x="13546" y="6197600"/>
              <a:ext cx="16256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8" name="Oval"/>
            <p:cNvSpPr/>
            <p:nvPr/>
          </p:nvSpPr>
          <p:spPr>
            <a:xfrm>
              <a:off x="112888" y="6120835"/>
              <a:ext cx="3115735" cy="878277"/>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9" name="Oval"/>
            <p:cNvSpPr/>
            <p:nvPr/>
          </p:nvSpPr>
          <p:spPr>
            <a:xfrm>
              <a:off x="0" y="6111804"/>
              <a:ext cx="3391183" cy="650241"/>
            </a:xfrm>
            <a:prstGeom prst="ellipse">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0" name="Oval"/>
            <p:cNvSpPr/>
            <p:nvPr/>
          </p:nvSpPr>
          <p:spPr>
            <a:xfrm>
              <a:off x="106115" y="6170506"/>
              <a:ext cx="3217334" cy="496712"/>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1" name="Shape"/>
            <p:cNvSpPr/>
            <p:nvPr/>
          </p:nvSpPr>
          <p:spPr>
            <a:xfrm>
              <a:off x="3045742" y="6007946"/>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2" name="Shape"/>
            <p:cNvSpPr/>
            <p:nvPr/>
          </p:nvSpPr>
          <p:spPr>
            <a:xfrm>
              <a:off x="6836551" y="5590257"/>
              <a:ext cx="16256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3" name="Rectangle"/>
            <p:cNvSpPr/>
            <p:nvPr/>
          </p:nvSpPr>
          <p:spPr>
            <a:xfrm>
              <a:off x="4163342" y="1458524"/>
              <a:ext cx="390596" cy="5732499"/>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4" name="Rectangle"/>
            <p:cNvSpPr/>
            <p:nvPr/>
          </p:nvSpPr>
          <p:spPr>
            <a:xfrm>
              <a:off x="4276231" y="943751"/>
              <a:ext cx="171592" cy="541867"/>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5" name="Rounded Rectangle"/>
            <p:cNvSpPr/>
            <p:nvPr/>
          </p:nvSpPr>
          <p:spPr>
            <a:xfrm>
              <a:off x="4122702" y="1390791"/>
              <a:ext cx="462845" cy="117405"/>
            </a:xfrm>
            <a:prstGeom prst="roundRect">
              <a:avLst>
                <a:gd name="adj" fmla="val 16667"/>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6" name="Line"/>
            <p:cNvSpPr/>
            <p:nvPr/>
          </p:nvSpPr>
          <p:spPr>
            <a:xfrm>
              <a:off x="4316871" y="907626"/>
              <a:ext cx="568961" cy="3558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7" name="Shape"/>
            <p:cNvSpPr/>
            <p:nvPr/>
          </p:nvSpPr>
          <p:spPr>
            <a:xfrm>
              <a:off x="4007555" y="663786"/>
              <a:ext cx="715717" cy="311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59" name="Body Level One…"/>
          <p:cNvSpPr txBox="1"/>
          <p:nvPr>
            <p:ph type="body" sz="quarter" idx="1"/>
          </p:nvPr>
        </p:nvSpPr>
        <p:spPr>
          <a:xfrm>
            <a:off x="1950719" y="5527040"/>
            <a:ext cx="9103362" cy="2492587"/>
          </a:xfrm>
          <a:prstGeom prst="rect">
            <a:avLst/>
          </a:prstGeom>
        </p:spPr>
        <p:txBody>
          <a:bodyPr lIns="65023" tIns="65023" rIns="65023" bIns="65023" anchor="t"/>
          <a:lstStyle>
            <a:lvl1pPr marL="0" indent="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vl2pPr marL="0" indent="4572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2pPr>
            <a:lvl3pPr marL="0" indent="9144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3pPr>
            <a:lvl4pPr marL="0" indent="13716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4pPr>
            <a:lvl5pPr marL="0" indent="1828800" algn="ctr" defTabSz="1300480">
              <a:spcBef>
                <a:spcPts val="1000"/>
              </a:spcBef>
              <a:buSzTx/>
              <a:buNone/>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160" name="Title Text"/>
          <p:cNvSpPr txBox="1"/>
          <p:nvPr>
            <p:ph type="title"/>
          </p:nvPr>
        </p:nvSpPr>
        <p:spPr>
          <a:xfrm>
            <a:off x="975359" y="2515164"/>
            <a:ext cx="11054082" cy="2470010"/>
          </a:xfrm>
          <a:prstGeom prst="rect">
            <a:avLst/>
          </a:prstGeom>
        </p:spPr>
        <p:txBody>
          <a:bodyPr lIns="65023" tIns="65023" rIns="65023" bIns="65023" anchor="b"/>
          <a:lstStyle>
            <a:lvl1pPr defTabSz="1300480">
              <a:defRPr cap="none" sz="7600">
                <a:solidFill>
                  <a:srgbClr val="DBBD71"/>
                </a:solidFill>
                <a:effectLst>
                  <a:outerShdw sx="100000" sy="100000" kx="0" ky="0" algn="b" rotWithShape="0" blurRad="12700" dist="38100" dir="2700000">
                    <a:srgbClr val="000000"/>
                  </a:outerShdw>
                </a:effectLst>
                <a:latin typeface="Arial"/>
                <a:ea typeface="Arial"/>
                <a:cs typeface="Arial"/>
                <a:sym typeface="Arial"/>
              </a:defRPr>
            </a:lvl1pPr>
          </a:lstStyle>
          <a:p>
            <a:pPr/>
            <a:r>
              <a:t>Title Text</a:t>
            </a:r>
          </a:p>
        </p:txBody>
      </p:sp>
      <p:sp>
        <p:nvSpPr>
          <p:cNvPr id="161" name="Slide Number"/>
          <p:cNvSpPr txBox="1"/>
          <p:nvPr>
            <p:ph type="sldNum" sz="quarter" idx="2"/>
          </p:nvPr>
        </p:nvSpPr>
        <p:spPr>
          <a:xfrm>
            <a:off x="11989959" y="9208403"/>
            <a:ext cx="364602" cy="371349"/>
          </a:xfrm>
          <a:prstGeom prst="rect">
            <a:avLst/>
          </a:prstGeom>
        </p:spPr>
        <p:txBody>
          <a:bodyPr lIns="65023" tIns="65023" rIns="65023" bIns="65023"/>
          <a:lstStyle>
            <a:lvl1pPr algn="r" defTabSz="1300480">
              <a:defRPr sz="1600">
                <a:solidFill>
                  <a:srgbClr val="FFFFFF"/>
                </a:solid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663300"/>
            </a:gs>
            <a:gs pos="50000">
              <a:srgbClr val="996600"/>
            </a:gs>
            <a:gs pos="100000">
              <a:srgbClr val="663300"/>
            </a:gs>
          </a:gsLst>
          <a:lin ang="16200000" scaled="0"/>
        </a:gradFill>
      </p:bgPr>
    </p:bg>
    <p:spTree>
      <p:nvGrpSpPr>
        <p:cNvPr id="1" name=""/>
        <p:cNvGrpSpPr/>
        <p:nvPr/>
      </p:nvGrpSpPr>
      <p:grpSpPr>
        <a:xfrm>
          <a:off x="0" y="0"/>
          <a:ext cx="0" cy="0"/>
          <a:chOff x="0" y="0"/>
          <a:chExt cx="0" cy="0"/>
        </a:xfrm>
      </p:grpSpPr>
      <p:grpSp>
        <p:nvGrpSpPr>
          <p:cNvPr id="202" name="Group"/>
          <p:cNvGrpSpPr/>
          <p:nvPr/>
        </p:nvGrpSpPr>
        <p:grpSpPr>
          <a:xfrm>
            <a:off x="5405120" y="2544515"/>
            <a:ext cx="7608955" cy="7191023"/>
            <a:chOff x="0" y="0"/>
            <a:chExt cx="7608954" cy="7191022"/>
          </a:xfrm>
        </p:grpSpPr>
        <p:sp>
          <p:nvSpPr>
            <p:cNvPr id="168" name="Rectangle"/>
            <p:cNvSpPr/>
            <p:nvPr/>
          </p:nvSpPr>
          <p:spPr>
            <a:xfrm>
              <a:off x="4145280" y="537351"/>
              <a:ext cx="444783" cy="230294"/>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9" name="Circle"/>
            <p:cNvSpPr/>
            <p:nvPr/>
          </p:nvSpPr>
          <p:spPr>
            <a:xfrm>
              <a:off x="4301066" y="130951"/>
              <a:ext cx="106117" cy="106116"/>
            </a:xfrm>
            <a:prstGeom prst="ellipse">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0" name="Rectangle"/>
            <p:cNvSpPr/>
            <p:nvPr/>
          </p:nvSpPr>
          <p:spPr>
            <a:xfrm rot="995336">
              <a:off x="6344355" y="830862"/>
              <a:ext cx="18063" cy="4680374"/>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1" name="Shape"/>
            <p:cNvSpPr/>
            <p:nvPr/>
          </p:nvSpPr>
          <p:spPr>
            <a:xfrm>
              <a:off x="5592515" y="5375769"/>
              <a:ext cx="149015"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2" name="Rectangle"/>
            <p:cNvSpPr/>
            <p:nvPr/>
          </p:nvSpPr>
          <p:spPr>
            <a:xfrm rot="91736">
              <a:off x="6981049" y="921173"/>
              <a:ext cx="18063" cy="4511041"/>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3" name="Rectangle"/>
            <p:cNvSpPr/>
            <p:nvPr/>
          </p:nvSpPr>
          <p:spPr>
            <a:xfrm rot="20673777">
              <a:off x="7326489" y="889564"/>
              <a:ext cx="18063" cy="1989103"/>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4" name="Rectangle"/>
            <p:cNvSpPr/>
            <p:nvPr/>
          </p:nvSpPr>
          <p:spPr>
            <a:xfrm rot="20459687">
              <a:off x="2368408" y="1555608"/>
              <a:ext cx="18064" cy="4590064"/>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5" name="Rectangle"/>
            <p:cNvSpPr/>
            <p:nvPr/>
          </p:nvSpPr>
          <p:spPr>
            <a:xfrm rot="1114413">
              <a:off x="817315" y="1566897"/>
              <a:ext cx="18063" cy="4784233"/>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6" name="Rectangle"/>
            <p:cNvSpPr/>
            <p:nvPr/>
          </p:nvSpPr>
          <p:spPr>
            <a:xfrm rot="254676">
              <a:off x="1444977" y="1677528"/>
              <a:ext cx="18064" cy="4303326"/>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7" name="Shape"/>
            <p:cNvSpPr/>
            <p:nvPr/>
          </p:nvSpPr>
          <p:spPr>
            <a:xfrm>
              <a:off x="3641795" y="4276231"/>
              <a:ext cx="1406597" cy="352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8" name="Shape"/>
            <p:cNvSpPr/>
            <p:nvPr/>
          </p:nvSpPr>
          <p:spPr>
            <a:xfrm>
              <a:off x="5346417" y="5563164"/>
              <a:ext cx="2248748" cy="284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9" name="Shape"/>
            <p:cNvSpPr/>
            <p:nvPr/>
          </p:nvSpPr>
          <p:spPr>
            <a:xfrm>
              <a:off x="5400604" y="5685084"/>
              <a:ext cx="2194561" cy="553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0" name="Shape"/>
            <p:cNvSpPr/>
            <p:nvPr/>
          </p:nvSpPr>
          <p:spPr>
            <a:xfrm>
              <a:off x="5441244" y="5563164"/>
              <a:ext cx="215392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1" name="Shape"/>
            <p:cNvSpPr/>
            <p:nvPr/>
          </p:nvSpPr>
          <p:spPr>
            <a:xfrm>
              <a:off x="1501422" y="934720"/>
              <a:ext cx="230294" cy="3499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2" name="Shape"/>
            <p:cNvSpPr/>
            <p:nvPr/>
          </p:nvSpPr>
          <p:spPr>
            <a:xfrm>
              <a:off x="1501422" y="1271128"/>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3" name="Shape"/>
            <p:cNvSpPr/>
            <p:nvPr/>
          </p:nvSpPr>
          <p:spPr>
            <a:xfrm>
              <a:off x="1501422" y="1447235"/>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4" name="Shape"/>
            <p:cNvSpPr/>
            <p:nvPr/>
          </p:nvSpPr>
          <p:spPr>
            <a:xfrm>
              <a:off x="6944924" y="176106"/>
              <a:ext cx="230294" cy="352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5" name="Shape"/>
            <p:cNvSpPr/>
            <p:nvPr/>
          </p:nvSpPr>
          <p:spPr>
            <a:xfrm>
              <a:off x="6958471" y="501226"/>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6" name="Shape"/>
            <p:cNvSpPr/>
            <p:nvPr/>
          </p:nvSpPr>
          <p:spPr>
            <a:xfrm>
              <a:off x="6944924" y="690880"/>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7" name="Shape"/>
            <p:cNvSpPr/>
            <p:nvPr/>
          </p:nvSpPr>
          <p:spPr>
            <a:xfrm>
              <a:off x="6850097" y="5414151"/>
              <a:ext cx="149015" cy="216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8" name="Shape"/>
            <p:cNvSpPr/>
            <p:nvPr/>
          </p:nvSpPr>
          <p:spPr>
            <a:xfrm>
              <a:off x="1406595" y="0"/>
              <a:ext cx="5876997" cy="1002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9" name="Shape"/>
            <p:cNvSpPr/>
            <p:nvPr/>
          </p:nvSpPr>
          <p:spPr>
            <a:xfrm>
              <a:off x="1219200" y="5974080"/>
              <a:ext cx="189654" cy="214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0" name="Shape"/>
            <p:cNvSpPr/>
            <p:nvPr/>
          </p:nvSpPr>
          <p:spPr>
            <a:xfrm>
              <a:off x="3127022" y="6197600"/>
              <a:ext cx="20320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1" name="Shape"/>
            <p:cNvSpPr/>
            <p:nvPr/>
          </p:nvSpPr>
          <p:spPr>
            <a:xfrm>
              <a:off x="13546" y="6197600"/>
              <a:ext cx="16256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2" name="Oval"/>
            <p:cNvSpPr/>
            <p:nvPr/>
          </p:nvSpPr>
          <p:spPr>
            <a:xfrm>
              <a:off x="112888" y="6120835"/>
              <a:ext cx="3115735" cy="878277"/>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3" name="Oval"/>
            <p:cNvSpPr/>
            <p:nvPr/>
          </p:nvSpPr>
          <p:spPr>
            <a:xfrm>
              <a:off x="0" y="6111804"/>
              <a:ext cx="3391183" cy="650241"/>
            </a:xfrm>
            <a:prstGeom prst="ellipse">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4" name="Oval"/>
            <p:cNvSpPr/>
            <p:nvPr/>
          </p:nvSpPr>
          <p:spPr>
            <a:xfrm>
              <a:off x="106115" y="6170506"/>
              <a:ext cx="3217334" cy="496712"/>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5" name="Shape"/>
            <p:cNvSpPr/>
            <p:nvPr/>
          </p:nvSpPr>
          <p:spPr>
            <a:xfrm>
              <a:off x="3045742" y="6007946"/>
              <a:ext cx="203201"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6" name="Shape"/>
            <p:cNvSpPr/>
            <p:nvPr/>
          </p:nvSpPr>
          <p:spPr>
            <a:xfrm>
              <a:off x="6836551" y="5590257"/>
              <a:ext cx="162561" cy="243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7" name="Rectangle"/>
            <p:cNvSpPr/>
            <p:nvPr/>
          </p:nvSpPr>
          <p:spPr>
            <a:xfrm>
              <a:off x="4163342" y="1458524"/>
              <a:ext cx="390596" cy="5732499"/>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8" name="Rectangle"/>
            <p:cNvSpPr/>
            <p:nvPr/>
          </p:nvSpPr>
          <p:spPr>
            <a:xfrm>
              <a:off x="4276231" y="943751"/>
              <a:ext cx="171592" cy="541867"/>
            </a:xfrm>
            <a:prstGeom prst="rect">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99" name="Rounded Rectangle"/>
            <p:cNvSpPr/>
            <p:nvPr/>
          </p:nvSpPr>
          <p:spPr>
            <a:xfrm>
              <a:off x="4122702" y="1390791"/>
              <a:ext cx="462845" cy="117405"/>
            </a:xfrm>
            <a:prstGeom prst="roundRect">
              <a:avLst>
                <a:gd name="adj" fmla="val 16667"/>
              </a:avLst>
            </a:prstGeom>
            <a:gradFill flip="none" rotWithShape="1">
              <a:gsLst>
                <a:gs pos="0">
                  <a:srgbClr val="82582E"/>
                </a:gs>
                <a:gs pos="100000">
                  <a:srgbClr val="66330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00" name="Line"/>
            <p:cNvSpPr/>
            <p:nvPr/>
          </p:nvSpPr>
          <p:spPr>
            <a:xfrm>
              <a:off x="4316871" y="907626"/>
              <a:ext cx="568961" cy="3558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01" name="Shape"/>
            <p:cNvSpPr/>
            <p:nvPr/>
          </p:nvSpPr>
          <p:spPr>
            <a:xfrm>
              <a:off x="4007555" y="663786"/>
              <a:ext cx="715717" cy="311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203" name="Title Text"/>
          <p:cNvSpPr txBox="1"/>
          <p:nvPr>
            <p:ph type="title"/>
          </p:nvPr>
        </p:nvSpPr>
        <p:spPr>
          <a:xfrm>
            <a:off x="650239" y="395111"/>
            <a:ext cx="11704322" cy="1625601"/>
          </a:xfrm>
          <a:prstGeom prst="rect">
            <a:avLst/>
          </a:prstGeom>
        </p:spPr>
        <p:txBody>
          <a:bodyPr lIns="65023" tIns="65023" rIns="65023" bIns="65023"/>
          <a:lstStyle>
            <a:lvl1pPr defTabSz="1300480">
              <a:defRPr cap="none" sz="6200">
                <a:solidFill>
                  <a:srgbClr val="DBBD71"/>
                </a:solidFill>
                <a:effectLst>
                  <a:outerShdw sx="100000" sy="100000" kx="0" ky="0" algn="b" rotWithShape="0" blurRad="12700" dist="25400" dir="2700000">
                    <a:srgbClr val="000000"/>
                  </a:outerShdw>
                </a:effectLst>
                <a:latin typeface="Arial"/>
                <a:ea typeface="Arial"/>
                <a:cs typeface="Arial"/>
                <a:sym typeface="Arial"/>
              </a:defRPr>
            </a:lvl1pPr>
          </a:lstStyle>
          <a:p>
            <a:pPr/>
            <a:r>
              <a:t>Title Text</a:t>
            </a:r>
          </a:p>
        </p:txBody>
      </p:sp>
      <p:sp>
        <p:nvSpPr>
          <p:cNvPr id="204" name="Body Level One…"/>
          <p:cNvSpPr txBox="1"/>
          <p:nvPr>
            <p:ph type="body" idx="1"/>
          </p:nvPr>
        </p:nvSpPr>
        <p:spPr>
          <a:xfrm>
            <a:off x="650239" y="2275839"/>
            <a:ext cx="11704322" cy="6443699"/>
          </a:xfrm>
          <a:prstGeom prst="rect">
            <a:avLst/>
          </a:prstGeom>
        </p:spPr>
        <p:txBody>
          <a:bodyPr lIns="65023" tIns="65023" rIns="65023" bIns="65023" anchor="t"/>
          <a:lstStyle>
            <a:lvl1pPr marL="471487" indent="-471487" defTabSz="1300480">
              <a:spcBef>
                <a:spcPts val="1000"/>
              </a:spcBef>
              <a:buClr>
                <a:srgbClr val="FFCC66"/>
              </a:buClr>
              <a:buSzPct val="65000"/>
              <a:buChar char="■"/>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1pPr>
            <a:lvl2pPr marL="906235" indent="-449035" defTabSz="1300480">
              <a:spcBef>
                <a:spcPts val="1000"/>
              </a:spcBef>
              <a:buClr>
                <a:srgbClr val="FFCC66"/>
              </a:buClr>
              <a:buSzPct val="65000"/>
              <a:buChar char="■"/>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2pPr>
            <a:lvl3pPr marL="1333500" indent="-419100" defTabSz="1300480">
              <a:spcBef>
                <a:spcPts val="1000"/>
              </a:spcBef>
              <a:buClr>
                <a:srgbClr val="FFCC66"/>
              </a:buClr>
              <a:buSzPct val="65000"/>
              <a:buChar char="■"/>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3pPr>
            <a:lvl4pPr marL="1874520" indent="-502920" defTabSz="1300480">
              <a:spcBef>
                <a:spcPts val="1000"/>
              </a:spcBef>
              <a:buClr>
                <a:srgbClr val="FFCC66"/>
              </a:buClr>
              <a:buSzPct val="65000"/>
              <a:buChar char="■"/>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4pPr>
            <a:lvl5pPr marL="2387600" indent="-558800" defTabSz="1300480">
              <a:spcBef>
                <a:spcPts val="1000"/>
              </a:spcBef>
              <a:buClr>
                <a:srgbClr val="FFCC66"/>
              </a:buClr>
              <a:buSzPct val="65000"/>
              <a:buChar char="■"/>
              <a:defRPr sz="4400">
                <a:solidFill>
                  <a:srgbClr val="FFFFFF"/>
                </a:solidFill>
                <a:effectLst>
                  <a:outerShdw sx="100000" sy="100000" kx="0" ky="0" algn="b" rotWithShape="0" blurRad="12700" dist="25400" dir="2700000">
                    <a:srgbClr val="000000"/>
                  </a:outerShdw>
                </a:effectLst>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11989959" y="9208403"/>
            <a:ext cx="364602" cy="371349"/>
          </a:xfrm>
          <a:prstGeom prst="rect">
            <a:avLst/>
          </a:prstGeom>
        </p:spPr>
        <p:txBody>
          <a:bodyPr lIns="65023" tIns="65023" rIns="65023" bIns="65023"/>
          <a:lstStyle>
            <a:lvl1pPr algn="r" defTabSz="1300480">
              <a:defRPr sz="1600">
                <a:solidFill>
                  <a:srgbClr val="FFFFFF"/>
                </a:solid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212" name="Title Text"/>
          <p:cNvSpPr txBox="1"/>
          <p:nvPr>
            <p:ph type="title"/>
          </p:nvPr>
        </p:nvSpPr>
        <p:spPr>
          <a:xfrm>
            <a:off x="975359" y="866986"/>
            <a:ext cx="11054082" cy="1625601"/>
          </a:xfrm>
          <a:prstGeom prst="rect">
            <a:avLst/>
          </a:prstGeom>
        </p:spPr>
        <p:txBody>
          <a:bodyPr lIns="65023" tIns="65023" rIns="65023" bIns="65023"/>
          <a:lstStyle>
            <a:lvl1pPr defTabSz="1300480">
              <a:defRPr cap="none" sz="6200">
                <a:solidFill>
                  <a:srgbClr val="000000"/>
                </a:solidFill>
                <a:latin typeface="Times New Roman"/>
                <a:ea typeface="Times New Roman"/>
                <a:cs typeface="Times New Roman"/>
                <a:sym typeface="Times New Roman"/>
              </a:defRPr>
            </a:lvl1pPr>
          </a:lstStyle>
          <a:p>
            <a:pPr/>
            <a:r>
              <a:t>Title Text</a:t>
            </a:r>
          </a:p>
        </p:txBody>
      </p:sp>
      <p:sp>
        <p:nvSpPr>
          <p:cNvPr id="213" name="Body Level One…"/>
          <p:cNvSpPr txBox="1"/>
          <p:nvPr>
            <p:ph type="body" idx="1"/>
          </p:nvPr>
        </p:nvSpPr>
        <p:spPr>
          <a:xfrm>
            <a:off x="975359" y="2817706"/>
            <a:ext cx="11054082" cy="5852161"/>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Times New Roman"/>
                <a:ea typeface="Times New Roman"/>
                <a:cs typeface="Times New Roman"/>
                <a:sym typeface="Times New Roman"/>
              </a:defRPr>
            </a:lvl1pPr>
            <a:lvl2pPr marL="906235" indent="-449035" defTabSz="1300480">
              <a:spcBef>
                <a:spcPts val="1000"/>
              </a:spcBef>
              <a:buSzPct val="100000"/>
              <a:buChar char="–"/>
              <a:defRPr sz="4400">
                <a:solidFill>
                  <a:srgbClr val="000000"/>
                </a:solidFill>
                <a:latin typeface="Times New Roman"/>
                <a:ea typeface="Times New Roman"/>
                <a:cs typeface="Times New Roman"/>
                <a:sym typeface="Times New Roman"/>
              </a:defRPr>
            </a:lvl2pPr>
            <a:lvl3pPr marL="1333500" indent="-419100" defTabSz="1300480">
              <a:spcBef>
                <a:spcPts val="1000"/>
              </a:spcBef>
              <a:buSzPct val="100000"/>
              <a:defRPr sz="4400">
                <a:solidFill>
                  <a:srgbClr val="000000"/>
                </a:solidFill>
                <a:latin typeface="Times New Roman"/>
                <a:ea typeface="Times New Roman"/>
                <a:cs typeface="Times New Roman"/>
                <a:sym typeface="Times New Roman"/>
              </a:defRPr>
            </a:lvl3pPr>
            <a:lvl4pPr marL="1874520" indent="-502920" defTabSz="1300480">
              <a:spcBef>
                <a:spcPts val="1000"/>
              </a:spcBef>
              <a:buSzPct val="100000"/>
              <a:buChar char="–"/>
              <a:defRPr sz="4400">
                <a:solidFill>
                  <a:srgbClr val="000000"/>
                </a:solidFill>
                <a:latin typeface="Times New Roman"/>
                <a:ea typeface="Times New Roman"/>
                <a:cs typeface="Times New Roman"/>
                <a:sym typeface="Times New Roman"/>
              </a:defRPr>
            </a:lvl4pPr>
            <a:lvl5pPr marL="2387600" indent="-558800" defTabSz="1300480">
              <a:spcBef>
                <a:spcPts val="1000"/>
              </a:spcBef>
              <a:buSzPct val="100000"/>
              <a:buChar char="»"/>
              <a:defRPr sz="4400">
                <a:solidFill>
                  <a:srgbClr val="000000"/>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2"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2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45"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46"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47"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55"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5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5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6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6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0058"/>
            </a:gs>
            <a:gs pos="100000">
              <a:srgbClr val="000099"/>
            </a:gs>
          </a:gsLst>
          <a:lin ang="2700000" scaled="0"/>
        </a:gradFill>
      </p:bgPr>
    </p:bg>
    <p:spTree>
      <p:nvGrpSpPr>
        <p:cNvPr id="1" name=""/>
        <p:cNvGrpSpPr/>
        <p:nvPr/>
      </p:nvGrpSpPr>
      <p:grpSpPr>
        <a:xfrm>
          <a:off x="0" y="0"/>
          <a:ext cx="0" cy="0"/>
          <a:chOff x="0" y="0"/>
          <a:chExt cx="0" cy="0"/>
        </a:xfrm>
      </p:grpSpPr>
      <p:grpSp>
        <p:nvGrpSpPr>
          <p:cNvPr id="321" name="Group"/>
          <p:cNvGrpSpPr/>
          <p:nvPr/>
        </p:nvGrpSpPr>
        <p:grpSpPr>
          <a:xfrm>
            <a:off x="-1" y="-1"/>
            <a:ext cx="13007059" cy="9751344"/>
            <a:chOff x="0" y="0"/>
            <a:chExt cx="13007058" cy="9751342"/>
          </a:xfrm>
        </p:grpSpPr>
        <p:sp>
          <p:nvSpPr>
            <p:cNvPr id="280" name="Shape"/>
            <p:cNvSpPr/>
            <p:nvPr/>
          </p:nvSpPr>
          <p:spPr>
            <a:xfrm>
              <a:off x="0" y="27093"/>
              <a:ext cx="13000285" cy="7389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1" name="Shape"/>
            <p:cNvSpPr/>
            <p:nvPr/>
          </p:nvSpPr>
          <p:spPr>
            <a:xfrm>
              <a:off x="336408" y="0"/>
              <a:ext cx="12663877" cy="7321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2" name="Shape"/>
            <p:cNvSpPr/>
            <p:nvPr/>
          </p:nvSpPr>
          <p:spPr>
            <a:xfrm>
              <a:off x="0" y="7750951"/>
              <a:ext cx="9116907" cy="431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50"/>
                  </a:moveTo>
                  <a:lnTo>
                    <a:pt x="21600" y="21600"/>
                  </a:lnTo>
                  <a:lnTo>
                    <a:pt x="21600" y="16200"/>
                  </a:lnTo>
                  <a:lnTo>
                    <a:pt x="0" y="0"/>
                  </a:lnTo>
                  <a:lnTo>
                    <a:pt x="0" y="17550"/>
                  </a:lnTo>
                  <a:close/>
                </a:path>
              </a:pathLst>
            </a:custGeom>
            <a:gradFill flip="none" rotWithShape="1">
              <a:gsLst>
                <a:gs pos="0">
                  <a:srgbClr val="000060"/>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3" name="Shape"/>
            <p:cNvSpPr/>
            <p:nvPr/>
          </p:nvSpPr>
          <p:spPr>
            <a:xfrm>
              <a:off x="9116906" y="8076071"/>
              <a:ext cx="3883379" cy="1467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4" name="Shape"/>
            <p:cNvSpPr/>
            <p:nvPr/>
          </p:nvSpPr>
          <p:spPr>
            <a:xfrm>
              <a:off x="0" y="8412480"/>
              <a:ext cx="10801210" cy="742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5" name="Shape"/>
            <p:cNvSpPr/>
            <p:nvPr/>
          </p:nvSpPr>
          <p:spPr>
            <a:xfrm>
              <a:off x="10801209" y="8358293"/>
              <a:ext cx="2199076" cy="228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6" name="Triangle"/>
            <p:cNvSpPr/>
            <p:nvPr/>
          </p:nvSpPr>
          <p:spPr>
            <a:xfrm>
              <a:off x="8170897" y="8613422"/>
              <a:ext cx="4829388" cy="447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7" name="Shape"/>
            <p:cNvSpPr/>
            <p:nvPr/>
          </p:nvSpPr>
          <p:spPr>
            <a:xfrm>
              <a:off x="0" y="8965635"/>
              <a:ext cx="8170898" cy="785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8" name="Shape"/>
            <p:cNvSpPr/>
            <p:nvPr/>
          </p:nvSpPr>
          <p:spPr>
            <a:xfrm>
              <a:off x="4734560" y="9128195"/>
              <a:ext cx="5676054" cy="623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89" name="Shape"/>
            <p:cNvSpPr/>
            <p:nvPr/>
          </p:nvSpPr>
          <p:spPr>
            <a:xfrm>
              <a:off x="9830364" y="8735342"/>
              <a:ext cx="3169921" cy="853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D"/>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0" name="Triangle"/>
            <p:cNvSpPr/>
            <p:nvPr/>
          </p:nvSpPr>
          <p:spPr>
            <a:xfrm>
              <a:off x="11356622" y="7114257"/>
              <a:ext cx="1643663" cy="541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1" name="Shape"/>
            <p:cNvSpPr/>
            <p:nvPr/>
          </p:nvSpPr>
          <p:spPr>
            <a:xfrm>
              <a:off x="0" y="3355057"/>
              <a:ext cx="11356623"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2" name="Shape"/>
            <p:cNvSpPr/>
            <p:nvPr/>
          </p:nvSpPr>
          <p:spPr>
            <a:xfrm>
              <a:off x="11356622" y="6883964"/>
              <a:ext cx="1643663"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3" name="Shape"/>
            <p:cNvSpPr/>
            <p:nvPr/>
          </p:nvSpPr>
          <p:spPr>
            <a:xfrm>
              <a:off x="0" y="2068124"/>
              <a:ext cx="11356623" cy="4937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4" name="Shape"/>
            <p:cNvSpPr/>
            <p:nvPr/>
          </p:nvSpPr>
          <p:spPr>
            <a:xfrm>
              <a:off x="5179342" y="0"/>
              <a:ext cx="7132321" cy="6152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477" y="21600"/>
                  </a:lnTo>
                  <a:lnTo>
                    <a:pt x="21600" y="21418"/>
                  </a:lnTo>
                  <a:lnTo>
                    <a:pt x="697" y="0"/>
                  </a:lnTo>
                  <a:lnTo>
                    <a:pt x="0" y="0"/>
                  </a:lnTo>
                  <a:close/>
                </a:path>
              </a:pathLst>
            </a:custGeom>
            <a:gradFill flip="none" rotWithShape="1">
              <a:gsLst>
                <a:gs pos="0">
                  <a:srgbClr val="00006A"/>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5" name="Shape"/>
            <p:cNvSpPr/>
            <p:nvPr/>
          </p:nvSpPr>
          <p:spPr>
            <a:xfrm>
              <a:off x="12271022" y="6100515"/>
              <a:ext cx="729263" cy="675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6" name="Shape"/>
            <p:cNvSpPr/>
            <p:nvPr/>
          </p:nvSpPr>
          <p:spPr>
            <a:xfrm>
              <a:off x="12365849" y="5843129"/>
              <a:ext cx="634436" cy="756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7" name="Shape"/>
            <p:cNvSpPr/>
            <p:nvPr/>
          </p:nvSpPr>
          <p:spPr>
            <a:xfrm>
              <a:off x="5540586" y="0"/>
              <a:ext cx="7042010" cy="604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936" y="21600"/>
                  </a:lnTo>
                  <a:lnTo>
                    <a:pt x="21600" y="20875"/>
                  </a:lnTo>
                  <a:lnTo>
                    <a:pt x="2650" y="0"/>
                  </a:lnTo>
                  <a:lnTo>
                    <a:pt x="0" y="0"/>
                  </a:lnTo>
                  <a:close/>
                </a:path>
              </a:pathLst>
            </a:custGeom>
            <a:gradFill flip="none" rotWithShape="1">
              <a:gsLst>
                <a:gs pos="0">
                  <a:srgbClr val="000046"/>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300" name="Group"/>
            <p:cNvGrpSpPr/>
            <p:nvPr/>
          </p:nvGrpSpPr>
          <p:grpSpPr>
            <a:xfrm>
              <a:off x="12702258" y="5721209"/>
              <a:ext cx="298027" cy="298027"/>
              <a:chOff x="0" y="0"/>
              <a:chExt cx="298026" cy="298026"/>
            </a:xfrm>
          </p:grpSpPr>
          <p:sp>
            <p:nvSpPr>
              <p:cNvPr id="298" name="Line"/>
              <p:cNvSpPr/>
              <p:nvPr/>
            </p:nvSpPr>
            <p:spPr>
              <a:xfrm flipH="1" flipV="1">
                <a:off x="0" y="-1"/>
                <a:ext cx="298027" cy="298028"/>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9" name="Line"/>
              <p:cNvSpPr/>
              <p:nvPr/>
            </p:nvSpPr>
            <p:spPr>
              <a:xfrm>
                <a:off x="0" y="-1"/>
                <a:ext cx="298027" cy="298028"/>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301" name="Triangle"/>
            <p:cNvSpPr/>
            <p:nvPr/>
          </p:nvSpPr>
          <p:spPr>
            <a:xfrm>
              <a:off x="7026204" y="0"/>
              <a:ext cx="5676055" cy="5721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566" y="0"/>
                  </a:lnTo>
                  <a:lnTo>
                    <a:pt x="0" y="0"/>
                  </a:lnTo>
                  <a:close/>
                </a:path>
              </a:pathLst>
            </a:custGeom>
            <a:gradFill flip="none" rotWithShape="1">
              <a:gsLst>
                <a:gs pos="0">
                  <a:srgbClr val="00004E"/>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2" name="Shape"/>
            <p:cNvSpPr/>
            <p:nvPr/>
          </p:nvSpPr>
          <p:spPr>
            <a:xfrm>
              <a:off x="7875129" y="0"/>
              <a:ext cx="4962596" cy="5599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482" y="21600"/>
                  </a:lnTo>
                  <a:lnTo>
                    <a:pt x="21600" y="21548"/>
                  </a:lnTo>
                  <a:lnTo>
                    <a:pt x="3112" y="0"/>
                  </a:lnTo>
                  <a:lnTo>
                    <a:pt x="0" y="0"/>
                  </a:lnTo>
                  <a:close/>
                </a:path>
              </a:pathLst>
            </a:custGeom>
            <a:gradFill flip="none" rotWithShape="1">
              <a:gsLst>
                <a:gs pos="0">
                  <a:srgbClr val="000080"/>
                </a:gs>
                <a:gs pos="100000">
                  <a:srgbClr val="0000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3" name="Shape"/>
            <p:cNvSpPr/>
            <p:nvPr/>
          </p:nvSpPr>
          <p:spPr>
            <a:xfrm>
              <a:off x="12810631" y="5585742"/>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3"/>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4" name="Shape"/>
            <p:cNvSpPr/>
            <p:nvPr/>
          </p:nvSpPr>
          <p:spPr>
            <a:xfrm>
              <a:off x="12650329" y="1919111"/>
              <a:ext cx="349956" cy="1165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5" name="Shape"/>
            <p:cNvSpPr/>
            <p:nvPr/>
          </p:nvSpPr>
          <p:spPr>
            <a:xfrm>
              <a:off x="11530471" y="0"/>
              <a:ext cx="1293708" cy="2352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02" y="21600"/>
                  </a:lnTo>
                  <a:lnTo>
                    <a:pt x="21600" y="17624"/>
                  </a:lnTo>
                  <a:lnTo>
                    <a:pt x="9445" y="0"/>
                  </a:lnTo>
                  <a:lnTo>
                    <a:pt x="0" y="0"/>
                  </a:lnTo>
                  <a:close/>
                </a:path>
              </a:pathLst>
            </a:custGeom>
            <a:gradFill flip="none" rotWithShape="1">
              <a:gsLst>
                <a:gs pos="0">
                  <a:srgbClr val="000080"/>
                </a:gs>
                <a:gs pos="100000">
                  <a:srgbClr val="000055"/>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6" name="Shape"/>
            <p:cNvSpPr/>
            <p:nvPr/>
          </p:nvSpPr>
          <p:spPr>
            <a:xfrm>
              <a:off x="12216835" y="0"/>
              <a:ext cx="769904" cy="1797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21" y="0"/>
                  </a:moveTo>
                  <a:lnTo>
                    <a:pt x="0" y="0"/>
                  </a:lnTo>
                  <a:lnTo>
                    <a:pt x="18179" y="21600"/>
                  </a:lnTo>
                  <a:lnTo>
                    <a:pt x="21600" y="17697"/>
                  </a:lnTo>
                  <a:lnTo>
                    <a:pt x="9121" y="0"/>
                  </a:lnTo>
                  <a:close/>
                </a:path>
              </a:pathLst>
            </a:custGeom>
            <a:gradFill flip="none" rotWithShape="1">
              <a:gsLst>
                <a:gs pos="0">
                  <a:srgbClr val="000080"/>
                </a:gs>
                <a:gs pos="100000">
                  <a:srgbClr val="00005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7" name="Shape"/>
            <p:cNvSpPr/>
            <p:nvPr/>
          </p:nvSpPr>
          <p:spPr>
            <a:xfrm>
              <a:off x="12864818" y="1474328"/>
              <a:ext cx="135467" cy="702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8" name="Shape"/>
            <p:cNvSpPr/>
            <p:nvPr/>
          </p:nvSpPr>
          <p:spPr>
            <a:xfrm>
              <a:off x="4515" y="3614702"/>
              <a:ext cx="12986739" cy="4208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9" name="Triangle"/>
            <p:cNvSpPr/>
            <p:nvPr/>
          </p:nvSpPr>
          <p:spPr>
            <a:xfrm>
              <a:off x="12988995" y="7861582"/>
              <a:ext cx="18064" cy="18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0" name="Shape"/>
            <p:cNvSpPr/>
            <p:nvPr/>
          </p:nvSpPr>
          <p:spPr>
            <a:xfrm>
              <a:off x="4515" y="4858737"/>
              <a:ext cx="12986739" cy="3018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1" name="Shape"/>
            <p:cNvSpPr/>
            <p:nvPr/>
          </p:nvSpPr>
          <p:spPr>
            <a:xfrm>
              <a:off x="4515" y="7172960"/>
              <a:ext cx="12986739" cy="934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04"/>
                  </a:moveTo>
                  <a:lnTo>
                    <a:pt x="21600" y="21600"/>
                  </a:lnTo>
                  <a:lnTo>
                    <a:pt x="21600" y="20974"/>
                  </a:lnTo>
                  <a:lnTo>
                    <a:pt x="0" y="0"/>
                  </a:lnTo>
                  <a:lnTo>
                    <a:pt x="0" y="2504"/>
                  </a:lnTo>
                  <a:close/>
                </a:path>
              </a:pathLst>
            </a:custGeom>
            <a:gradFill flip="none" rotWithShape="1">
              <a:gsLst>
                <a:gs pos="0">
                  <a:srgbClr val="000081"/>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2" name="Shape"/>
            <p:cNvSpPr/>
            <p:nvPr/>
          </p:nvSpPr>
          <p:spPr>
            <a:xfrm>
              <a:off x="2928337" y="0"/>
              <a:ext cx="10062917" cy="7172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3" name="Shape"/>
            <p:cNvSpPr/>
            <p:nvPr/>
          </p:nvSpPr>
          <p:spPr>
            <a:xfrm>
              <a:off x="7498080" y="0"/>
              <a:ext cx="5493174" cy="5901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550"/>
                  </a:lnTo>
                  <a:lnTo>
                    <a:pt x="587" y="0"/>
                  </a:lnTo>
                  <a:lnTo>
                    <a:pt x="0" y="0"/>
                  </a:lnTo>
                  <a:close/>
                </a:path>
              </a:pathLst>
            </a:custGeom>
            <a:gradFill flip="none" rotWithShape="1">
              <a:gsLst>
                <a:gs pos="0">
                  <a:srgbClr val="000081"/>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4" name="Shape"/>
            <p:cNvSpPr/>
            <p:nvPr/>
          </p:nvSpPr>
          <p:spPr>
            <a:xfrm>
              <a:off x="8918222" y="0"/>
              <a:ext cx="4073032" cy="5563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20" y="0"/>
                  </a:moveTo>
                  <a:lnTo>
                    <a:pt x="0" y="0"/>
                  </a:lnTo>
                  <a:lnTo>
                    <a:pt x="21600" y="21600"/>
                  </a:lnTo>
                  <a:lnTo>
                    <a:pt x="21600" y="19706"/>
                  </a:lnTo>
                  <a:lnTo>
                    <a:pt x="21528" y="19706"/>
                  </a:lnTo>
                  <a:lnTo>
                    <a:pt x="5820" y="0"/>
                  </a:lnTo>
                  <a:close/>
                </a:path>
              </a:pathLst>
            </a:custGeom>
            <a:gradFill flip="none" rotWithShape="1">
              <a:gsLst>
                <a:gs pos="0">
                  <a:srgbClr val="000080"/>
                </a:gs>
                <a:gs pos="100000">
                  <a:srgbClr val="0000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5" name="Shape"/>
            <p:cNvSpPr/>
            <p:nvPr/>
          </p:nvSpPr>
          <p:spPr>
            <a:xfrm>
              <a:off x="10202898" y="0"/>
              <a:ext cx="2788356" cy="4682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6" name="Shape"/>
            <p:cNvSpPr/>
            <p:nvPr/>
          </p:nvSpPr>
          <p:spPr>
            <a:xfrm>
              <a:off x="10598009" y="0"/>
              <a:ext cx="2393245" cy="437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7" name="Shape"/>
            <p:cNvSpPr/>
            <p:nvPr/>
          </p:nvSpPr>
          <p:spPr>
            <a:xfrm>
              <a:off x="11245991" y="0"/>
              <a:ext cx="1745263" cy="3357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816"/>
                  </a:moveTo>
                  <a:lnTo>
                    <a:pt x="1177" y="0"/>
                  </a:lnTo>
                  <a:lnTo>
                    <a:pt x="0" y="0"/>
                  </a:lnTo>
                  <a:lnTo>
                    <a:pt x="21600" y="21600"/>
                  </a:lnTo>
                  <a:lnTo>
                    <a:pt x="21600" y="20816"/>
                  </a:lnTo>
                  <a:close/>
                </a:path>
              </a:pathLst>
            </a:custGeom>
            <a:gradFill flip="none" rotWithShape="1">
              <a:gsLst>
                <a:gs pos="0">
                  <a:srgbClr val="000078"/>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320" name="Group"/>
            <p:cNvGrpSpPr/>
            <p:nvPr/>
          </p:nvGrpSpPr>
          <p:grpSpPr>
            <a:xfrm>
              <a:off x="-1" y="3684693"/>
              <a:ext cx="13000286" cy="4194952"/>
              <a:chOff x="0" y="0"/>
              <a:chExt cx="13000285" cy="4194951"/>
            </a:xfrm>
          </p:grpSpPr>
          <p:sp>
            <p:nvSpPr>
              <p:cNvPr id="318" name="Shape"/>
              <p:cNvSpPr/>
              <p:nvPr/>
            </p:nvSpPr>
            <p:spPr>
              <a:xfrm>
                <a:off x="-1" y="0"/>
                <a:ext cx="8286046" cy="296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19" name="Shape"/>
              <p:cNvSpPr/>
              <p:nvPr/>
            </p:nvSpPr>
            <p:spPr>
              <a:xfrm>
                <a:off x="8231857" y="2625795"/>
                <a:ext cx="4768428" cy="1569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3"/>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sp>
        <p:nvSpPr>
          <p:cNvPr id="322" name="Title Text"/>
          <p:cNvSpPr txBox="1"/>
          <p:nvPr>
            <p:ph type="title"/>
          </p:nvPr>
        </p:nvSpPr>
        <p:spPr>
          <a:xfrm>
            <a:off x="650239" y="395111"/>
            <a:ext cx="11704322" cy="1625601"/>
          </a:xfrm>
          <a:prstGeom prst="rect">
            <a:avLst/>
          </a:prstGeom>
        </p:spPr>
        <p:txBody>
          <a:bodyPr lIns="65023" tIns="65023" rIns="65023" bIns="65023"/>
          <a:lstStyle>
            <a:lvl1pPr defTabSz="1300480">
              <a:defRPr cap="none" sz="62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Title Text</a:t>
            </a:r>
          </a:p>
        </p:txBody>
      </p:sp>
      <p:sp>
        <p:nvSpPr>
          <p:cNvPr id="323" name="Body Level One…"/>
          <p:cNvSpPr txBox="1"/>
          <p:nvPr>
            <p:ph type="body" idx="1"/>
          </p:nvPr>
        </p:nvSpPr>
        <p:spPr>
          <a:xfrm>
            <a:off x="650239" y="2275839"/>
            <a:ext cx="11704322" cy="6443699"/>
          </a:xfrm>
          <a:prstGeom prst="rect">
            <a:avLst/>
          </a:prstGeom>
        </p:spPr>
        <p:txBody>
          <a:bodyPr lIns="65023" tIns="65023" rIns="65023" bIns="65023" anchor="t"/>
          <a:lstStyle>
            <a:lvl1pPr marL="471487" indent="-471487" defTabSz="1300480">
              <a:spcBef>
                <a:spcPts val="1000"/>
              </a:spcBef>
              <a:buSzPct val="90000"/>
              <a:buBlip>
                <a:blip r:embed="rId2"/>
              </a:buBlip>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vl2pPr marL="906235" indent="-449035"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2pPr>
            <a:lvl3pPr marL="1333500" indent="-419100" defTabSz="1300480">
              <a:spcBef>
                <a:spcPts val="1000"/>
              </a:spcBef>
              <a:buSzPct val="90000"/>
              <a:buBlip>
                <a:blip r:embed="rId3"/>
              </a:buBlip>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3pPr>
            <a:lvl4pPr marL="1874520" indent="-502920"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4pPr>
            <a:lvl5pPr marL="2387600" indent="-558800" defTabSz="1300480">
              <a:spcBef>
                <a:spcPts val="1000"/>
              </a:spcBef>
              <a:buSzPct val="90000"/>
              <a:buBlip>
                <a:blip r:embed="rId2"/>
              </a:buBlip>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24" name="Slide Number"/>
          <p:cNvSpPr txBox="1"/>
          <p:nvPr>
            <p:ph type="sldNum" sz="quarter" idx="2"/>
          </p:nvPr>
        </p:nvSpPr>
        <p:spPr>
          <a:xfrm>
            <a:off x="11985791" y="9178079"/>
            <a:ext cx="368770" cy="352002"/>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0058"/>
            </a:gs>
            <a:gs pos="100000">
              <a:srgbClr val="000099"/>
            </a:gs>
          </a:gsLst>
          <a:lin ang="2700000" scaled="0"/>
        </a:gradFill>
      </p:bgPr>
    </p:bg>
    <p:spTree>
      <p:nvGrpSpPr>
        <p:cNvPr id="1" name=""/>
        <p:cNvGrpSpPr/>
        <p:nvPr/>
      </p:nvGrpSpPr>
      <p:grpSpPr>
        <a:xfrm>
          <a:off x="0" y="0"/>
          <a:ext cx="0" cy="0"/>
          <a:chOff x="0" y="0"/>
          <a:chExt cx="0" cy="0"/>
        </a:xfrm>
      </p:grpSpPr>
      <p:grpSp>
        <p:nvGrpSpPr>
          <p:cNvPr id="372" name="Group"/>
          <p:cNvGrpSpPr/>
          <p:nvPr/>
        </p:nvGrpSpPr>
        <p:grpSpPr>
          <a:xfrm>
            <a:off x="-1" y="-1"/>
            <a:ext cx="13007059" cy="9751344"/>
            <a:chOff x="0" y="0"/>
            <a:chExt cx="13007058" cy="9751342"/>
          </a:xfrm>
        </p:grpSpPr>
        <p:sp>
          <p:nvSpPr>
            <p:cNvPr id="331" name="Shape"/>
            <p:cNvSpPr/>
            <p:nvPr/>
          </p:nvSpPr>
          <p:spPr>
            <a:xfrm>
              <a:off x="0" y="27093"/>
              <a:ext cx="13000285" cy="7389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2" name="Shape"/>
            <p:cNvSpPr/>
            <p:nvPr/>
          </p:nvSpPr>
          <p:spPr>
            <a:xfrm>
              <a:off x="336408" y="0"/>
              <a:ext cx="12663877" cy="7321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3" name="Shape"/>
            <p:cNvSpPr/>
            <p:nvPr/>
          </p:nvSpPr>
          <p:spPr>
            <a:xfrm>
              <a:off x="0" y="7750951"/>
              <a:ext cx="9116907" cy="431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50"/>
                  </a:moveTo>
                  <a:lnTo>
                    <a:pt x="21600" y="21600"/>
                  </a:lnTo>
                  <a:lnTo>
                    <a:pt x="21600" y="16200"/>
                  </a:lnTo>
                  <a:lnTo>
                    <a:pt x="0" y="0"/>
                  </a:lnTo>
                  <a:lnTo>
                    <a:pt x="0" y="17550"/>
                  </a:lnTo>
                  <a:close/>
                </a:path>
              </a:pathLst>
            </a:custGeom>
            <a:gradFill flip="none" rotWithShape="1">
              <a:gsLst>
                <a:gs pos="0">
                  <a:srgbClr val="000060"/>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4" name="Shape"/>
            <p:cNvSpPr/>
            <p:nvPr/>
          </p:nvSpPr>
          <p:spPr>
            <a:xfrm>
              <a:off x="9116906" y="8076071"/>
              <a:ext cx="3883379" cy="1467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5" name="Shape"/>
            <p:cNvSpPr/>
            <p:nvPr/>
          </p:nvSpPr>
          <p:spPr>
            <a:xfrm>
              <a:off x="0" y="8412480"/>
              <a:ext cx="10801210" cy="742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6" name="Shape"/>
            <p:cNvSpPr/>
            <p:nvPr/>
          </p:nvSpPr>
          <p:spPr>
            <a:xfrm>
              <a:off x="10801209" y="8358293"/>
              <a:ext cx="2199076" cy="228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7" name="Triangle"/>
            <p:cNvSpPr/>
            <p:nvPr/>
          </p:nvSpPr>
          <p:spPr>
            <a:xfrm>
              <a:off x="8170897" y="8613422"/>
              <a:ext cx="4829388" cy="447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8" name="Shape"/>
            <p:cNvSpPr/>
            <p:nvPr/>
          </p:nvSpPr>
          <p:spPr>
            <a:xfrm>
              <a:off x="0" y="8965635"/>
              <a:ext cx="8170898" cy="785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39" name="Shape"/>
            <p:cNvSpPr/>
            <p:nvPr/>
          </p:nvSpPr>
          <p:spPr>
            <a:xfrm>
              <a:off x="4734560" y="9128195"/>
              <a:ext cx="5676054" cy="623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0" name="Shape"/>
            <p:cNvSpPr/>
            <p:nvPr/>
          </p:nvSpPr>
          <p:spPr>
            <a:xfrm>
              <a:off x="9830364" y="8735342"/>
              <a:ext cx="3169921" cy="853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D"/>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1" name="Triangle"/>
            <p:cNvSpPr/>
            <p:nvPr/>
          </p:nvSpPr>
          <p:spPr>
            <a:xfrm>
              <a:off x="11356622" y="7114257"/>
              <a:ext cx="1643663" cy="541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2" name="Shape"/>
            <p:cNvSpPr/>
            <p:nvPr/>
          </p:nvSpPr>
          <p:spPr>
            <a:xfrm>
              <a:off x="0" y="3355057"/>
              <a:ext cx="11356623"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3" name="Shape"/>
            <p:cNvSpPr/>
            <p:nvPr/>
          </p:nvSpPr>
          <p:spPr>
            <a:xfrm>
              <a:off x="11356622" y="6883964"/>
              <a:ext cx="1643663"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4" name="Shape"/>
            <p:cNvSpPr/>
            <p:nvPr/>
          </p:nvSpPr>
          <p:spPr>
            <a:xfrm>
              <a:off x="0" y="2068124"/>
              <a:ext cx="11356623" cy="4937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5" name="Shape"/>
            <p:cNvSpPr/>
            <p:nvPr/>
          </p:nvSpPr>
          <p:spPr>
            <a:xfrm>
              <a:off x="5179342" y="0"/>
              <a:ext cx="7132321" cy="6152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477" y="21600"/>
                  </a:lnTo>
                  <a:lnTo>
                    <a:pt x="21600" y="21418"/>
                  </a:lnTo>
                  <a:lnTo>
                    <a:pt x="697" y="0"/>
                  </a:lnTo>
                  <a:lnTo>
                    <a:pt x="0" y="0"/>
                  </a:lnTo>
                  <a:close/>
                </a:path>
              </a:pathLst>
            </a:custGeom>
            <a:gradFill flip="none" rotWithShape="1">
              <a:gsLst>
                <a:gs pos="0">
                  <a:srgbClr val="00006A"/>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6" name="Shape"/>
            <p:cNvSpPr/>
            <p:nvPr/>
          </p:nvSpPr>
          <p:spPr>
            <a:xfrm>
              <a:off x="12271022" y="6100515"/>
              <a:ext cx="729263" cy="675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7" name="Shape"/>
            <p:cNvSpPr/>
            <p:nvPr/>
          </p:nvSpPr>
          <p:spPr>
            <a:xfrm>
              <a:off x="12365849" y="5843129"/>
              <a:ext cx="634436" cy="756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48" name="Shape"/>
            <p:cNvSpPr/>
            <p:nvPr/>
          </p:nvSpPr>
          <p:spPr>
            <a:xfrm>
              <a:off x="5540586" y="0"/>
              <a:ext cx="7042010" cy="604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936" y="21600"/>
                  </a:lnTo>
                  <a:lnTo>
                    <a:pt x="21600" y="20875"/>
                  </a:lnTo>
                  <a:lnTo>
                    <a:pt x="2650" y="0"/>
                  </a:lnTo>
                  <a:lnTo>
                    <a:pt x="0" y="0"/>
                  </a:lnTo>
                  <a:close/>
                </a:path>
              </a:pathLst>
            </a:custGeom>
            <a:gradFill flip="none" rotWithShape="1">
              <a:gsLst>
                <a:gs pos="0">
                  <a:srgbClr val="000046"/>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351" name="Group"/>
            <p:cNvGrpSpPr/>
            <p:nvPr/>
          </p:nvGrpSpPr>
          <p:grpSpPr>
            <a:xfrm>
              <a:off x="12702258" y="5721209"/>
              <a:ext cx="298027" cy="298027"/>
              <a:chOff x="0" y="0"/>
              <a:chExt cx="298026" cy="298026"/>
            </a:xfrm>
          </p:grpSpPr>
          <p:sp>
            <p:nvSpPr>
              <p:cNvPr id="349" name="Line"/>
              <p:cNvSpPr/>
              <p:nvPr/>
            </p:nvSpPr>
            <p:spPr>
              <a:xfrm flipH="1" flipV="1">
                <a:off x="0" y="-1"/>
                <a:ext cx="298027" cy="298028"/>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0" name="Line"/>
              <p:cNvSpPr/>
              <p:nvPr/>
            </p:nvSpPr>
            <p:spPr>
              <a:xfrm>
                <a:off x="0" y="-1"/>
                <a:ext cx="298027" cy="298028"/>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352" name="Triangle"/>
            <p:cNvSpPr/>
            <p:nvPr/>
          </p:nvSpPr>
          <p:spPr>
            <a:xfrm>
              <a:off x="7026204" y="0"/>
              <a:ext cx="5676055" cy="5721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566" y="0"/>
                  </a:lnTo>
                  <a:lnTo>
                    <a:pt x="0" y="0"/>
                  </a:lnTo>
                  <a:close/>
                </a:path>
              </a:pathLst>
            </a:custGeom>
            <a:gradFill flip="none" rotWithShape="1">
              <a:gsLst>
                <a:gs pos="0">
                  <a:srgbClr val="00004E"/>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3" name="Shape"/>
            <p:cNvSpPr/>
            <p:nvPr/>
          </p:nvSpPr>
          <p:spPr>
            <a:xfrm>
              <a:off x="7875129" y="0"/>
              <a:ext cx="4962596" cy="5599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482" y="21600"/>
                  </a:lnTo>
                  <a:lnTo>
                    <a:pt x="21600" y="21548"/>
                  </a:lnTo>
                  <a:lnTo>
                    <a:pt x="3112" y="0"/>
                  </a:lnTo>
                  <a:lnTo>
                    <a:pt x="0" y="0"/>
                  </a:lnTo>
                  <a:close/>
                </a:path>
              </a:pathLst>
            </a:custGeom>
            <a:gradFill flip="none" rotWithShape="1">
              <a:gsLst>
                <a:gs pos="0">
                  <a:srgbClr val="000080"/>
                </a:gs>
                <a:gs pos="100000">
                  <a:srgbClr val="0000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4" name="Shape"/>
            <p:cNvSpPr/>
            <p:nvPr/>
          </p:nvSpPr>
          <p:spPr>
            <a:xfrm>
              <a:off x="12810631" y="5585742"/>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3"/>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5" name="Shape"/>
            <p:cNvSpPr/>
            <p:nvPr/>
          </p:nvSpPr>
          <p:spPr>
            <a:xfrm>
              <a:off x="12650329" y="1919111"/>
              <a:ext cx="349956" cy="1165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6" name="Shape"/>
            <p:cNvSpPr/>
            <p:nvPr/>
          </p:nvSpPr>
          <p:spPr>
            <a:xfrm>
              <a:off x="11530471" y="0"/>
              <a:ext cx="1293708" cy="2352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02" y="21600"/>
                  </a:lnTo>
                  <a:lnTo>
                    <a:pt x="21600" y="17624"/>
                  </a:lnTo>
                  <a:lnTo>
                    <a:pt x="9445" y="0"/>
                  </a:lnTo>
                  <a:lnTo>
                    <a:pt x="0" y="0"/>
                  </a:lnTo>
                  <a:close/>
                </a:path>
              </a:pathLst>
            </a:custGeom>
            <a:gradFill flip="none" rotWithShape="1">
              <a:gsLst>
                <a:gs pos="0">
                  <a:srgbClr val="000080"/>
                </a:gs>
                <a:gs pos="100000">
                  <a:srgbClr val="000055"/>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7" name="Shape"/>
            <p:cNvSpPr/>
            <p:nvPr/>
          </p:nvSpPr>
          <p:spPr>
            <a:xfrm>
              <a:off x="12216835" y="0"/>
              <a:ext cx="769904" cy="1797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21" y="0"/>
                  </a:moveTo>
                  <a:lnTo>
                    <a:pt x="0" y="0"/>
                  </a:lnTo>
                  <a:lnTo>
                    <a:pt x="18179" y="21600"/>
                  </a:lnTo>
                  <a:lnTo>
                    <a:pt x="21600" y="17697"/>
                  </a:lnTo>
                  <a:lnTo>
                    <a:pt x="9121" y="0"/>
                  </a:lnTo>
                  <a:close/>
                </a:path>
              </a:pathLst>
            </a:custGeom>
            <a:gradFill flip="none" rotWithShape="1">
              <a:gsLst>
                <a:gs pos="0">
                  <a:srgbClr val="000080"/>
                </a:gs>
                <a:gs pos="100000">
                  <a:srgbClr val="00005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8" name="Shape"/>
            <p:cNvSpPr/>
            <p:nvPr/>
          </p:nvSpPr>
          <p:spPr>
            <a:xfrm>
              <a:off x="12864818" y="1474328"/>
              <a:ext cx="135467" cy="702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59" name="Shape"/>
            <p:cNvSpPr/>
            <p:nvPr/>
          </p:nvSpPr>
          <p:spPr>
            <a:xfrm>
              <a:off x="4515" y="3614702"/>
              <a:ext cx="12986739" cy="4208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0" name="Triangle"/>
            <p:cNvSpPr/>
            <p:nvPr/>
          </p:nvSpPr>
          <p:spPr>
            <a:xfrm>
              <a:off x="12988995" y="7861582"/>
              <a:ext cx="18064" cy="18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1" name="Shape"/>
            <p:cNvSpPr/>
            <p:nvPr/>
          </p:nvSpPr>
          <p:spPr>
            <a:xfrm>
              <a:off x="4515" y="4858737"/>
              <a:ext cx="12986739" cy="3018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2" name="Shape"/>
            <p:cNvSpPr/>
            <p:nvPr/>
          </p:nvSpPr>
          <p:spPr>
            <a:xfrm>
              <a:off x="4515" y="7172960"/>
              <a:ext cx="12986739" cy="934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04"/>
                  </a:moveTo>
                  <a:lnTo>
                    <a:pt x="21600" y="21600"/>
                  </a:lnTo>
                  <a:lnTo>
                    <a:pt x="21600" y="20974"/>
                  </a:lnTo>
                  <a:lnTo>
                    <a:pt x="0" y="0"/>
                  </a:lnTo>
                  <a:lnTo>
                    <a:pt x="0" y="2504"/>
                  </a:lnTo>
                  <a:close/>
                </a:path>
              </a:pathLst>
            </a:custGeom>
            <a:gradFill flip="none" rotWithShape="1">
              <a:gsLst>
                <a:gs pos="0">
                  <a:srgbClr val="000081"/>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3" name="Shape"/>
            <p:cNvSpPr/>
            <p:nvPr/>
          </p:nvSpPr>
          <p:spPr>
            <a:xfrm>
              <a:off x="2928337" y="0"/>
              <a:ext cx="10062917" cy="7172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4" name="Shape"/>
            <p:cNvSpPr/>
            <p:nvPr/>
          </p:nvSpPr>
          <p:spPr>
            <a:xfrm>
              <a:off x="7498080" y="0"/>
              <a:ext cx="5493174" cy="5901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550"/>
                  </a:lnTo>
                  <a:lnTo>
                    <a:pt x="587" y="0"/>
                  </a:lnTo>
                  <a:lnTo>
                    <a:pt x="0" y="0"/>
                  </a:lnTo>
                  <a:close/>
                </a:path>
              </a:pathLst>
            </a:custGeom>
            <a:gradFill flip="none" rotWithShape="1">
              <a:gsLst>
                <a:gs pos="0">
                  <a:srgbClr val="000081"/>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5" name="Shape"/>
            <p:cNvSpPr/>
            <p:nvPr/>
          </p:nvSpPr>
          <p:spPr>
            <a:xfrm>
              <a:off x="8918222" y="0"/>
              <a:ext cx="4073032" cy="5563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20" y="0"/>
                  </a:moveTo>
                  <a:lnTo>
                    <a:pt x="0" y="0"/>
                  </a:lnTo>
                  <a:lnTo>
                    <a:pt x="21600" y="21600"/>
                  </a:lnTo>
                  <a:lnTo>
                    <a:pt x="21600" y="19706"/>
                  </a:lnTo>
                  <a:lnTo>
                    <a:pt x="21528" y="19706"/>
                  </a:lnTo>
                  <a:lnTo>
                    <a:pt x="5820" y="0"/>
                  </a:lnTo>
                  <a:close/>
                </a:path>
              </a:pathLst>
            </a:custGeom>
            <a:gradFill flip="none" rotWithShape="1">
              <a:gsLst>
                <a:gs pos="0">
                  <a:srgbClr val="000080"/>
                </a:gs>
                <a:gs pos="100000">
                  <a:srgbClr val="0000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6" name="Shape"/>
            <p:cNvSpPr/>
            <p:nvPr/>
          </p:nvSpPr>
          <p:spPr>
            <a:xfrm>
              <a:off x="10202898" y="0"/>
              <a:ext cx="2788356" cy="4682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7" name="Shape"/>
            <p:cNvSpPr/>
            <p:nvPr/>
          </p:nvSpPr>
          <p:spPr>
            <a:xfrm>
              <a:off x="10598009" y="0"/>
              <a:ext cx="2393245" cy="437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68" name="Shape"/>
            <p:cNvSpPr/>
            <p:nvPr/>
          </p:nvSpPr>
          <p:spPr>
            <a:xfrm>
              <a:off x="11245991" y="0"/>
              <a:ext cx="1745263" cy="3357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816"/>
                  </a:moveTo>
                  <a:lnTo>
                    <a:pt x="1177" y="0"/>
                  </a:lnTo>
                  <a:lnTo>
                    <a:pt x="0" y="0"/>
                  </a:lnTo>
                  <a:lnTo>
                    <a:pt x="21600" y="21600"/>
                  </a:lnTo>
                  <a:lnTo>
                    <a:pt x="21600" y="20816"/>
                  </a:lnTo>
                  <a:close/>
                </a:path>
              </a:pathLst>
            </a:custGeom>
            <a:gradFill flip="none" rotWithShape="1">
              <a:gsLst>
                <a:gs pos="0">
                  <a:srgbClr val="000078"/>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371" name="Group"/>
            <p:cNvGrpSpPr/>
            <p:nvPr/>
          </p:nvGrpSpPr>
          <p:grpSpPr>
            <a:xfrm>
              <a:off x="-1" y="3684693"/>
              <a:ext cx="13000286" cy="4194952"/>
              <a:chOff x="0" y="0"/>
              <a:chExt cx="13000285" cy="4194951"/>
            </a:xfrm>
          </p:grpSpPr>
          <p:sp>
            <p:nvSpPr>
              <p:cNvPr id="369" name="Shape"/>
              <p:cNvSpPr/>
              <p:nvPr/>
            </p:nvSpPr>
            <p:spPr>
              <a:xfrm>
                <a:off x="-1" y="0"/>
                <a:ext cx="8286046" cy="296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70" name="Shape"/>
              <p:cNvSpPr/>
              <p:nvPr/>
            </p:nvSpPr>
            <p:spPr>
              <a:xfrm>
                <a:off x="8231857" y="2625795"/>
                <a:ext cx="4768428" cy="1569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3"/>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sp>
        <p:nvSpPr>
          <p:cNvPr id="373" name="Title Text"/>
          <p:cNvSpPr txBox="1"/>
          <p:nvPr>
            <p:ph type="title"/>
          </p:nvPr>
        </p:nvSpPr>
        <p:spPr>
          <a:xfrm>
            <a:off x="650239" y="395111"/>
            <a:ext cx="11704322" cy="1625601"/>
          </a:xfrm>
          <a:prstGeom prst="rect">
            <a:avLst/>
          </a:prstGeom>
        </p:spPr>
        <p:txBody>
          <a:bodyPr lIns="65023" tIns="65023" rIns="65023" bIns="65023"/>
          <a:lstStyle>
            <a:lvl1pPr defTabSz="1300480">
              <a:defRPr cap="none" sz="62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Title Text</a:t>
            </a:r>
          </a:p>
        </p:txBody>
      </p:sp>
      <p:sp>
        <p:nvSpPr>
          <p:cNvPr id="374" name="Body Level One…"/>
          <p:cNvSpPr txBox="1"/>
          <p:nvPr>
            <p:ph type="body" sz="half" idx="1"/>
          </p:nvPr>
        </p:nvSpPr>
        <p:spPr>
          <a:xfrm>
            <a:off x="650239" y="2275839"/>
            <a:ext cx="5743788" cy="6443699"/>
          </a:xfrm>
          <a:prstGeom prst="rect">
            <a:avLst/>
          </a:prstGeom>
        </p:spPr>
        <p:txBody>
          <a:bodyPr lIns="65023" tIns="65023" rIns="65023" bIns="65023" anchor="t"/>
          <a:lstStyle>
            <a:lvl1pPr marL="471487" indent="-471487" defTabSz="1300480">
              <a:spcBef>
                <a:spcPts val="1000"/>
              </a:spcBef>
              <a:buSzPct val="90000"/>
              <a:buBlip>
                <a:blip r:embed="rId2"/>
              </a:buBlip>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vl2pPr marL="906235" indent="-449035"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2pPr>
            <a:lvl3pPr marL="1333500" indent="-419100" defTabSz="1300480">
              <a:spcBef>
                <a:spcPts val="1000"/>
              </a:spcBef>
              <a:buSzPct val="90000"/>
              <a:buBlip>
                <a:blip r:embed="rId3"/>
              </a:buBlip>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3pPr>
            <a:lvl4pPr marL="1874520" indent="-502920"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4pPr>
            <a:lvl5pPr marL="2387600" indent="-558800" defTabSz="1300480">
              <a:spcBef>
                <a:spcPts val="1000"/>
              </a:spcBef>
              <a:buSzPct val="90000"/>
              <a:buBlip>
                <a:blip r:embed="rId2"/>
              </a:buBlip>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75" name="Rectangle"/>
          <p:cNvSpPr/>
          <p:nvPr>
            <p:ph type="body" sz="half" idx="13"/>
          </p:nvPr>
        </p:nvSpPr>
        <p:spPr>
          <a:xfrm>
            <a:off x="6610773" y="2275839"/>
            <a:ext cx="5743788" cy="6443699"/>
          </a:xfrm>
          <a:prstGeom prst="rect">
            <a:avLst/>
          </a:prstGeom>
        </p:spPr>
        <p:txBody>
          <a:bodyPr lIns="65023" tIns="65023" rIns="65023" bIns="65023" anchor="t"/>
          <a:lstStyle/>
          <a:p>
            <a:pPr marL="471487" indent="-471487" defTabSz="1300480">
              <a:spcBef>
                <a:spcPts val="1000"/>
              </a:spcBef>
              <a:buSzPct val="90000"/>
              <a:buBlip>
                <a:blip r:embed="rId4"/>
              </a:buBlip>
              <a:defRPr sz="4400">
                <a:solidFill>
                  <a:srgbClr val="FFFFFF"/>
                </a:solidFill>
                <a:effectLst>
                  <a:outerShdw sx="100000" sy="100000" kx="0" ky="0" algn="b" rotWithShape="0" blurRad="12700" dist="25400" dir="2700000">
                    <a:srgbClr val="000000"/>
                  </a:outerShdw>
                </a:effectLst>
                <a:latin typeface="Arial"/>
                <a:ea typeface="Arial"/>
                <a:cs typeface="Arial"/>
                <a:sym typeface="Arial"/>
              </a:defRPr>
            </a:pPr>
          </a:p>
        </p:txBody>
      </p:sp>
      <p:sp>
        <p:nvSpPr>
          <p:cNvPr id="376" name="Slide Number"/>
          <p:cNvSpPr txBox="1"/>
          <p:nvPr>
            <p:ph type="sldNum" sz="quarter" idx="2"/>
          </p:nvPr>
        </p:nvSpPr>
        <p:spPr>
          <a:xfrm>
            <a:off x="11985791" y="9178079"/>
            <a:ext cx="368770" cy="352002"/>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0058"/>
            </a:gs>
            <a:gs pos="100000">
              <a:srgbClr val="000099"/>
            </a:gs>
          </a:gsLst>
          <a:lin ang="2700000" scaled="0"/>
        </a:gradFill>
      </p:bgPr>
    </p:bg>
    <p:spTree>
      <p:nvGrpSpPr>
        <p:cNvPr id="1" name=""/>
        <p:cNvGrpSpPr/>
        <p:nvPr/>
      </p:nvGrpSpPr>
      <p:grpSpPr>
        <a:xfrm>
          <a:off x="0" y="0"/>
          <a:ext cx="0" cy="0"/>
          <a:chOff x="0" y="0"/>
          <a:chExt cx="0" cy="0"/>
        </a:xfrm>
      </p:grpSpPr>
      <p:grpSp>
        <p:nvGrpSpPr>
          <p:cNvPr id="424" name="Group"/>
          <p:cNvGrpSpPr/>
          <p:nvPr/>
        </p:nvGrpSpPr>
        <p:grpSpPr>
          <a:xfrm>
            <a:off x="-1" y="-1"/>
            <a:ext cx="13007059" cy="9751344"/>
            <a:chOff x="0" y="0"/>
            <a:chExt cx="13007058" cy="9751342"/>
          </a:xfrm>
        </p:grpSpPr>
        <p:sp>
          <p:nvSpPr>
            <p:cNvPr id="383" name="Shape"/>
            <p:cNvSpPr/>
            <p:nvPr/>
          </p:nvSpPr>
          <p:spPr>
            <a:xfrm>
              <a:off x="0" y="27093"/>
              <a:ext cx="13000285" cy="7389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84" name="Shape"/>
            <p:cNvSpPr/>
            <p:nvPr/>
          </p:nvSpPr>
          <p:spPr>
            <a:xfrm>
              <a:off x="336408" y="0"/>
              <a:ext cx="12663877" cy="7321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85" name="Shape"/>
            <p:cNvSpPr/>
            <p:nvPr/>
          </p:nvSpPr>
          <p:spPr>
            <a:xfrm>
              <a:off x="0" y="7750951"/>
              <a:ext cx="9116907" cy="431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50"/>
                  </a:moveTo>
                  <a:lnTo>
                    <a:pt x="21600" y="21600"/>
                  </a:lnTo>
                  <a:lnTo>
                    <a:pt x="21600" y="16200"/>
                  </a:lnTo>
                  <a:lnTo>
                    <a:pt x="0" y="0"/>
                  </a:lnTo>
                  <a:lnTo>
                    <a:pt x="0" y="17550"/>
                  </a:lnTo>
                  <a:close/>
                </a:path>
              </a:pathLst>
            </a:custGeom>
            <a:gradFill flip="none" rotWithShape="1">
              <a:gsLst>
                <a:gs pos="0">
                  <a:srgbClr val="000060"/>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86" name="Shape"/>
            <p:cNvSpPr/>
            <p:nvPr/>
          </p:nvSpPr>
          <p:spPr>
            <a:xfrm>
              <a:off x="9116906" y="8076071"/>
              <a:ext cx="3883379" cy="1467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87" name="Shape"/>
            <p:cNvSpPr/>
            <p:nvPr/>
          </p:nvSpPr>
          <p:spPr>
            <a:xfrm>
              <a:off x="0" y="8412480"/>
              <a:ext cx="10801210" cy="742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88" name="Shape"/>
            <p:cNvSpPr/>
            <p:nvPr/>
          </p:nvSpPr>
          <p:spPr>
            <a:xfrm>
              <a:off x="10801209" y="8358293"/>
              <a:ext cx="2199076" cy="228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89" name="Triangle"/>
            <p:cNvSpPr/>
            <p:nvPr/>
          </p:nvSpPr>
          <p:spPr>
            <a:xfrm>
              <a:off x="8170897" y="8613422"/>
              <a:ext cx="4829388" cy="447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0" name="Shape"/>
            <p:cNvSpPr/>
            <p:nvPr/>
          </p:nvSpPr>
          <p:spPr>
            <a:xfrm>
              <a:off x="0" y="8965635"/>
              <a:ext cx="8170898" cy="785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1" name="Shape"/>
            <p:cNvSpPr/>
            <p:nvPr/>
          </p:nvSpPr>
          <p:spPr>
            <a:xfrm>
              <a:off x="4734560" y="9128195"/>
              <a:ext cx="5676054" cy="623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2" name="Shape"/>
            <p:cNvSpPr/>
            <p:nvPr/>
          </p:nvSpPr>
          <p:spPr>
            <a:xfrm>
              <a:off x="9830364" y="8735342"/>
              <a:ext cx="3169921" cy="853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D"/>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3" name="Triangle"/>
            <p:cNvSpPr/>
            <p:nvPr/>
          </p:nvSpPr>
          <p:spPr>
            <a:xfrm>
              <a:off x="11356622" y="7114257"/>
              <a:ext cx="1643663" cy="541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4" name="Shape"/>
            <p:cNvSpPr/>
            <p:nvPr/>
          </p:nvSpPr>
          <p:spPr>
            <a:xfrm>
              <a:off x="0" y="3355057"/>
              <a:ext cx="11356623"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5" name="Shape"/>
            <p:cNvSpPr/>
            <p:nvPr/>
          </p:nvSpPr>
          <p:spPr>
            <a:xfrm>
              <a:off x="11356622" y="6883964"/>
              <a:ext cx="1643663"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6" name="Shape"/>
            <p:cNvSpPr/>
            <p:nvPr/>
          </p:nvSpPr>
          <p:spPr>
            <a:xfrm>
              <a:off x="0" y="2068124"/>
              <a:ext cx="11356623" cy="4937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7" name="Shape"/>
            <p:cNvSpPr/>
            <p:nvPr/>
          </p:nvSpPr>
          <p:spPr>
            <a:xfrm>
              <a:off x="5179342" y="0"/>
              <a:ext cx="7132321" cy="6152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477" y="21600"/>
                  </a:lnTo>
                  <a:lnTo>
                    <a:pt x="21600" y="21418"/>
                  </a:lnTo>
                  <a:lnTo>
                    <a:pt x="697" y="0"/>
                  </a:lnTo>
                  <a:lnTo>
                    <a:pt x="0" y="0"/>
                  </a:lnTo>
                  <a:close/>
                </a:path>
              </a:pathLst>
            </a:custGeom>
            <a:gradFill flip="none" rotWithShape="1">
              <a:gsLst>
                <a:gs pos="0">
                  <a:srgbClr val="00006A"/>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8" name="Shape"/>
            <p:cNvSpPr/>
            <p:nvPr/>
          </p:nvSpPr>
          <p:spPr>
            <a:xfrm>
              <a:off x="12271022" y="6100515"/>
              <a:ext cx="729263" cy="675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99" name="Shape"/>
            <p:cNvSpPr/>
            <p:nvPr/>
          </p:nvSpPr>
          <p:spPr>
            <a:xfrm>
              <a:off x="12365849" y="5843129"/>
              <a:ext cx="634436" cy="756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00" name="Shape"/>
            <p:cNvSpPr/>
            <p:nvPr/>
          </p:nvSpPr>
          <p:spPr>
            <a:xfrm>
              <a:off x="5540586" y="0"/>
              <a:ext cx="7042010" cy="604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936" y="21600"/>
                  </a:lnTo>
                  <a:lnTo>
                    <a:pt x="21600" y="20875"/>
                  </a:lnTo>
                  <a:lnTo>
                    <a:pt x="2650" y="0"/>
                  </a:lnTo>
                  <a:lnTo>
                    <a:pt x="0" y="0"/>
                  </a:lnTo>
                  <a:close/>
                </a:path>
              </a:pathLst>
            </a:custGeom>
            <a:gradFill flip="none" rotWithShape="1">
              <a:gsLst>
                <a:gs pos="0">
                  <a:srgbClr val="000046"/>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403" name="Group"/>
            <p:cNvGrpSpPr/>
            <p:nvPr/>
          </p:nvGrpSpPr>
          <p:grpSpPr>
            <a:xfrm>
              <a:off x="12702258" y="5721209"/>
              <a:ext cx="298027" cy="298027"/>
              <a:chOff x="0" y="0"/>
              <a:chExt cx="298026" cy="298026"/>
            </a:xfrm>
          </p:grpSpPr>
          <p:sp>
            <p:nvSpPr>
              <p:cNvPr id="401" name="Line"/>
              <p:cNvSpPr/>
              <p:nvPr/>
            </p:nvSpPr>
            <p:spPr>
              <a:xfrm flipH="1" flipV="1">
                <a:off x="0" y="-1"/>
                <a:ext cx="298027" cy="298028"/>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02" name="Line"/>
              <p:cNvSpPr/>
              <p:nvPr/>
            </p:nvSpPr>
            <p:spPr>
              <a:xfrm>
                <a:off x="0" y="-1"/>
                <a:ext cx="298027" cy="298028"/>
              </a:xfrm>
              <a:prstGeom prst="line">
                <a:avLst/>
              </a:prstGeom>
              <a:no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404" name="Triangle"/>
            <p:cNvSpPr/>
            <p:nvPr/>
          </p:nvSpPr>
          <p:spPr>
            <a:xfrm>
              <a:off x="7026204" y="0"/>
              <a:ext cx="5676055" cy="5721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566" y="0"/>
                  </a:lnTo>
                  <a:lnTo>
                    <a:pt x="0" y="0"/>
                  </a:lnTo>
                  <a:close/>
                </a:path>
              </a:pathLst>
            </a:custGeom>
            <a:gradFill flip="none" rotWithShape="1">
              <a:gsLst>
                <a:gs pos="0">
                  <a:srgbClr val="00004E"/>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05" name="Shape"/>
            <p:cNvSpPr/>
            <p:nvPr/>
          </p:nvSpPr>
          <p:spPr>
            <a:xfrm>
              <a:off x="7875129" y="0"/>
              <a:ext cx="4962596" cy="5599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482" y="21600"/>
                  </a:lnTo>
                  <a:lnTo>
                    <a:pt x="21600" y="21548"/>
                  </a:lnTo>
                  <a:lnTo>
                    <a:pt x="3112" y="0"/>
                  </a:lnTo>
                  <a:lnTo>
                    <a:pt x="0" y="0"/>
                  </a:lnTo>
                  <a:close/>
                </a:path>
              </a:pathLst>
            </a:custGeom>
            <a:gradFill flip="none" rotWithShape="1">
              <a:gsLst>
                <a:gs pos="0">
                  <a:srgbClr val="000080"/>
                </a:gs>
                <a:gs pos="100000">
                  <a:srgbClr val="0000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06" name="Shape"/>
            <p:cNvSpPr/>
            <p:nvPr/>
          </p:nvSpPr>
          <p:spPr>
            <a:xfrm>
              <a:off x="12810631" y="5585742"/>
              <a:ext cx="189654" cy="216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3"/>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07" name="Shape"/>
            <p:cNvSpPr/>
            <p:nvPr/>
          </p:nvSpPr>
          <p:spPr>
            <a:xfrm>
              <a:off x="12650329" y="1919111"/>
              <a:ext cx="349956" cy="1165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08" name="Shape"/>
            <p:cNvSpPr/>
            <p:nvPr/>
          </p:nvSpPr>
          <p:spPr>
            <a:xfrm>
              <a:off x="11530471" y="0"/>
              <a:ext cx="1293708" cy="2352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02" y="21600"/>
                  </a:lnTo>
                  <a:lnTo>
                    <a:pt x="21600" y="17624"/>
                  </a:lnTo>
                  <a:lnTo>
                    <a:pt x="9445" y="0"/>
                  </a:lnTo>
                  <a:lnTo>
                    <a:pt x="0" y="0"/>
                  </a:lnTo>
                  <a:close/>
                </a:path>
              </a:pathLst>
            </a:custGeom>
            <a:gradFill flip="none" rotWithShape="1">
              <a:gsLst>
                <a:gs pos="0">
                  <a:srgbClr val="000080"/>
                </a:gs>
                <a:gs pos="100000">
                  <a:srgbClr val="000055"/>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09" name="Shape"/>
            <p:cNvSpPr/>
            <p:nvPr/>
          </p:nvSpPr>
          <p:spPr>
            <a:xfrm>
              <a:off x="12216835" y="0"/>
              <a:ext cx="769904" cy="1797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21" y="0"/>
                  </a:moveTo>
                  <a:lnTo>
                    <a:pt x="0" y="0"/>
                  </a:lnTo>
                  <a:lnTo>
                    <a:pt x="18179" y="21600"/>
                  </a:lnTo>
                  <a:lnTo>
                    <a:pt x="21600" y="17697"/>
                  </a:lnTo>
                  <a:lnTo>
                    <a:pt x="9121" y="0"/>
                  </a:lnTo>
                  <a:close/>
                </a:path>
              </a:pathLst>
            </a:custGeom>
            <a:gradFill flip="none" rotWithShape="1">
              <a:gsLst>
                <a:gs pos="0">
                  <a:srgbClr val="000080"/>
                </a:gs>
                <a:gs pos="100000">
                  <a:srgbClr val="00005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0" name="Shape"/>
            <p:cNvSpPr/>
            <p:nvPr/>
          </p:nvSpPr>
          <p:spPr>
            <a:xfrm>
              <a:off x="12864818" y="1474328"/>
              <a:ext cx="135467" cy="702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1" name="Shape"/>
            <p:cNvSpPr/>
            <p:nvPr/>
          </p:nvSpPr>
          <p:spPr>
            <a:xfrm>
              <a:off x="4515" y="3614702"/>
              <a:ext cx="12986739" cy="4208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2" name="Triangle"/>
            <p:cNvSpPr/>
            <p:nvPr/>
          </p:nvSpPr>
          <p:spPr>
            <a:xfrm>
              <a:off x="12988995" y="7861582"/>
              <a:ext cx="18064" cy="18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3" name="Shape"/>
            <p:cNvSpPr/>
            <p:nvPr/>
          </p:nvSpPr>
          <p:spPr>
            <a:xfrm>
              <a:off x="4515" y="4858737"/>
              <a:ext cx="12986739" cy="3018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4" name="Shape"/>
            <p:cNvSpPr/>
            <p:nvPr/>
          </p:nvSpPr>
          <p:spPr>
            <a:xfrm>
              <a:off x="4515" y="7172960"/>
              <a:ext cx="12986739" cy="934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04"/>
                  </a:moveTo>
                  <a:lnTo>
                    <a:pt x="21600" y="21600"/>
                  </a:lnTo>
                  <a:lnTo>
                    <a:pt x="21600" y="20974"/>
                  </a:lnTo>
                  <a:lnTo>
                    <a:pt x="0" y="0"/>
                  </a:lnTo>
                  <a:lnTo>
                    <a:pt x="0" y="2504"/>
                  </a:lnTo>
                  <a:close/>
                </a:path>
              </a:pathLst>
            </a:custGeom>
            <a:gradFill flip="none" rotWithShape="1">
              <a:gsLst>
                <a:gs pos="0">
                  <a:srgbClr val="000081"/>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5" name="Shape"/>
            <p:cNvSpPr/>
            <p:nvPr/>
          </p:nvSpPr>
          <p:spPr>
            <a:xfrm>
              <a:off x="2928337" y="0"/>
              <a:ext cx="10062917" cy="7172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6" name="Shape"/>
            <p:cNvSpPr/>
            <p:nvPr/>
          </p:nvSpPr>
          <p:spPr>
            <a:xfrm>
              <a:off x="7498080" y="0"/>
              <a:ext cx="5493174" cy="5901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550"/>
                  </a:lnTo>
                  <a:lnTo>
                    <a:pt x="587" y="0"/>
                  </a:lnTo>
                  <a:lnTo>
                    <a:pt x="0" y="0"/>
                  </a:lnTo>
                  <a:close/>
                </a:path>
              </a:pathLst>
            </a:custGeom>
            <a:gradFill flip="none" rotWithShape="1">
              <a:gsLst>
                <a:gs pos="0">
                  <a:srgbClr val="000081"/>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7" name="Shape"/>
            <p:cNvSpPr/>
            <p:nvPr/>
          </p:nvSpPr>
          <p:spPr>
            <a:xfrm>
              <a:off x="8918222" y="0"/>
              <a:ext cx="4073032" cy="5563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20" y="0"/>
                  </a:moveTo>
                  <a:lnTo>
                    <a:pt x="0" y="0"/>
                  </a:lnTo>
                  <a:lnTo>
                    <a:pt x="21600" y="21600"/>
                  </a:lnTo>
                  <a:lnTo>
                    <a:pt x="21600" y="19706"/>
                  </a:lnTo>
                  <a:lnTo>
                    <a:pt x="21528" y="19706"/>
                  </a:lnTo>
                  <a:lnTo>
                    <a:pt x="5820" y="0"/>
                  </a:lnTo>
                  <a:close/>
                </a:path>
              </a:pathLst>
            </a:custGeom>
            <a:gradFill flip="none" rotWithShape="1">
              <a:gsLst>
                <a:gs pos="0">
                  <a:srgbClr val="000080"/>
                </a:gs>
                <a:gs pos="100000">
                  <a:srgbClr val="0000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8" name="Shape"/>
            <p:cNvSpPr/>
            <p:nvPr/>
          </p:nvSpPr>
          <p:spPr>
            <a:xfrm>
              <a:off x="10202898" y="0"/>
              <a:ext cx="2788356" cy="4682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19" name="Shape"/>
            <p:cNvSpPr/>
            <p:nvPr/>
          </p:nvSpPr>
          <p:spPr>
            <a:xfrm>
              <a:off x="10598009" y="0"/>
              <a:ext cx="2393245" cy="437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20" name="Shape"/>
            <p:cNvSpPr/>
            <p:nvPr/>
          </p:nvSpPr>
          <p:spPr>
            <a:xfrm>
              <a:off x="11245991" y="0"/>
              <a:ext cx="1745263" cy="3357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816"/>
                  </a:moveTo>
                  <a:lnTo>
                    <a:pt x="1177" y="0"/>
                  </a:lnTo>
                  <a:lnTo>
                    <a:pt x="0" y="0"/>
                  </a:lnTo>
                  <a:lnTo>
                    <a:pt x="21600" y="21600"/>
                  </a:lnTo>
                  <a:lnTo>
                    <a:pt x="21600" y="20816"/>
                  </a:lnTo>
                  <a:close/>
                </a:path>
              </a:pathLst>
            </a:custGeom>
            <a:gradFill flip="none" rotWithShape="1">
              <a:gsLst>
                <a:gs pos="0">
                  <a:srgbClr val="000078"/>
                </a:gs>
                <a:gs pos="100000">
                  <a:srgbClr val="000099"/>
                </a:gs>
              </a:gsLst>
              <a:lin ang="27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423" name="Group"/>
            <p:cNvGrpSpPr/>
            <p:nvPr/>
          </p:nvGrpSpPr>
          <p:grpSpPr>
            <a:xfrm>
              <a:off x="-1" y="3684693"/>
              <a:ext cx="13000286" cy="4194952"/>
              <a:chOff x="0" y="0"/>
              <a:chExt cx="13000285" cy="4194951"/>
            </a:xfrm>
          </p:grpSpPr>
          <p:sp>
            <p:nvSpPr>
              <p:cNvPr id="421" name="Shape"/>
              <p:cNvSpPr/>
              <p:nvPr/>
            </p:nvSpPr>
            <p:spPr>
              <a:xfrm>
                <a:off x="-1" y="0"/>
                <a:ext cx="8286046" cy="296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422" name="Shape"/>
              <p:cNvSpPr/>
              <p:nvPr/>
            </p:nvSpPr>
            <p:spPr>
              <a:xfrm>
                <a:off x="8231857" y="2625795"/>
                <a:ext cx="4768428" cy="1569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3"/>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sp>
        <p:nvSpPr>
          <p:cNvPr id="425" name="Title Text"/>
          <p:cNvSpPr txBox="1"/>
          <p:nvPr>
            <p:ph type="title"/>
          </p:nvPr>
        </p:nvSpPr>
        <p:spPr>
          <a:xfrm>
            <a:off x="650239" y="395111"/>
            <a:ext cx="11704322" cy="1625601"/>
          </a:xfrm>
          <a:prstGeom prst="rect">
            <a:avLst/>
          </a:prstGeom>
        </p:spPr>
        <p:txBody>
          <a:bodyPr lIns="65023" tIns="65023" rIns="65023" bIns="65023"/>
          <a:lstStyle>
            <a:lvl1pPr defTabSz="1300480">
              <a:defRPr cap="none" sz="62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Title Text</a:t>
            </a:r>
          </a:p>
        </p:txBody>
      </p:sp>
      <p:sp>
        <p:nvSpPr>
          <p:cNvPr id="426" name="Slide Number"/>
          <p:cNvSpPr txBox="1"/>
          <p:nvPr>
            <p:ph type="sldNum" sz="quarter" idx="2"/>
          </p:nvPr>
        </p:nvSpPr>
        <p:spPr>
          <a:xfrm>
            <a:off x="11985791" y="9178079"/>
            <a:ext cx="368770" cy="352002"/>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433"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440"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0.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1.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1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 Id="rId3" Type="http://schemas.openxmlformats.org/officeDocument/2006/relationships/image" Target="../media/image3.tif"/><Relationship Id="rId4" Type="http://schemas.openxmlformats.org/officeDocument/2006/relationships/image" Target="../media/image24.png"/><Relationship Id="rId5" Type="http://schemas.openxmlformats.org/officeDocument/2006/relationships/image" Target="../media/image1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 Id="rId3" Type="http://schemas.openxmlformats.org/officeDocument/2006/relationships/image" Target="../media/image3.tif"/><Relationship Id="rId4" Type="http://schemas.openxmlformats.org/officeDocument/2006/relationships/image" Target="../media/image24.png"/><Relationship Id="rId5" Type="http://schemas.openxmlformats.org/officeDocument/2006/relationships/image" Target="../media/image1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 Id="rId3" Type="http://schemas.openxmlformats.org/officeDocument/2006/relationships/image" Target="../media/image3.tif"/><Relationship Id="rId4" Type="http://schemas.openxmlformats.org/officeDocument/2006/relationships/image" Target="../media/image25.png"/><Relationship Id="rId5" Type="http://schemas.openxmlformats.org/officeDocument/2006/relationships/image" Target="../media/image1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 Id="rId3" Type="http://schemas.openxmlformats.org/officeDocument/2006/relationships/image" Target="../media/image3.tif"/><Relationship Id="rId4"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1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2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6.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6.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4.png"/><Relationship Id="rId4" Type="http://schemas.openxmlformats.org/officeDocument/2006/relationships/image" Target="../media/image8.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tif"/><Relationship Id="rId3" Type="http://schemas.openxmlformats.org/officeDocument/2006/relationships/image" Target="../media/image3.tif"/><Relationship Id="rId4" Type="http://schemas.openxmlformats.org/officeDocument/2006/relationships/image" Target="../media/image14.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450" name="Image" descr="Image"/>
          <p:cNvPicPr>
            <a:picLocks noChangeAspect="1"/>
          </p:cNvPicPr>
          <p:nvPr/>
        </p:nvPicPr>
        <p:blipFill>
          <a:blip r:embed="rId2">
            <a:extLst/>
          </a:blip>
          <a:srcRect l="1452" t="1494" r="2084" b="1251"/>
          <a:stretch>
            <a:fillRect/>
          </a:stretch>
        </p:blipFill>
        <p:spPr>
          <a:xfrm>
            <a:off x="-340945" y="3157198"/>
            <a:ext cx="5356152" cy="6611820"/>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5" y="0"/>
                </a:moveTo>
                <a:cubicBezTo>
                  <a:pt x="7076" y="25"/>
                  <a:pt x="7060" y="68"/>
                  <a:pt x="7060" y="133"/>
                </a:cubicBezTo>
                <a:cubicBezTo>
                  <a:pt x="7060" y="185"/>
                  <a:pt x="7043" y="240"/>
                  <a:pt x="7012" y="295"/>
                </a:cubicBezTo>
                <a:cubicBezTo>
                  <a:pt x="7012" y="295"/>
                  <a:pt x="7012" y="296"/>
                  <a:pt x="7012" y="296"/>
                </a:cubicBezTo>
                <a:cubicBezTo>
                  <a:pt x="6989" y="349"/>
                  <a:pt x="6957" y="396"/>
                  <a:pt x="6919" y="422"/>
                </a:cubicBezTo>
                <a:cubicBezTo>
                  <a:pt x="6903" y="433"/>
                  <a:pt x="6889" y="452"/>
                  <a:pt x="6873" y="466"/>
                </a:cubicBezTo>
                <a:cubicBezTo>
                  <a:pt x="6872" y="467"/>
                  <a:pt x="6871" y="469"/>
                  <a:pt x="6870" y="470"/>
                </a:cubicBezTo>
                <a:cubicBezTo>
                  <a:pt x="6826" y="510"/>
                  <a:pt x="6791" y="556"/>
                  <a:pt x="6756" y="603"/>
                </a:cubicBezTo>
                <a:cubicBezTo>
                  <a:pt x="6652" y="764"/>
                  <a:pt x="6585" y="983"/>
                  <a:pt x="6585" y="1215"/>
                </a:cubicBezTo>
                <a:cubicBezTo>
                  <a:pt x="6585" y="1279"/>
                  <a:pt x="6578" y="1335"/>
                  <a:pt x="6569" y="1388"/>
                </a:cubicBezTo>
                <a:cubicBezTo>
                  <a:pt x="6582" y="1573"/>
                  <a:pt x="6566" y="1583"/>
                  <a:pt x="6397" y="1580"/>
                </a:cubicBezTo>
                <a:cubicBezTo>
                  <a:pt x="6365" y="1579"/>
                  <a:pt x="6212" y="1564"/>
                  <a:pt x="6137" y="1559"/>
                </a:cubicBezTo>
                <a:cubicBezTo>
                  <a:pt x="6136" y="1559"/>
                  <a:pt x="6136" y="1559"/>
                  <a:pt x="6135" y="1559"/>
                </a:cubicBezTo>
                <a:cubicBezTo>
                  <a:pt x="5504" y="1525"/>
                  <a:pt x="4273" y="1413"/>
                  <a:pt x="3936" y="1347"/>
                </a:cubicBezTo>
                <a:cubicBezTo>
                  <a:pt x="3455" y="1252"/>
                  <a:pt x="2996" y="1271"/>
                  <a:pt x="2681" y="1401"/>
                </a:cubicBezTo>
                <a:cubicBezTo>
                  <a:pt x="2396" y="1518"/>
                  <a:pt x="2163" y="1795"/>
                  <a:pt x="2251" y="1910"/>
                </a:cubicBezTo>
                <a:cubicBezTo>
                  <a:pt x="2276" y="1942"/>
                  <a:pt x="2206" y="2054"/>
                  <a:pt x="2098" y="2158"/>
                </a:cubicBezTo>
                <a:cubicBezTo>
                  <a:pt x="2020" y="2232"/>
                  <a:pt x="1976" y="2294"/>
                  <a:pt x="1954" y="2352"/>
                </a:cubicBezTo>
                <a:cubicBezTo>
                  <a:pt x="1946" y="2381"/>
                  <a:pt x="1943" y="2417"/>
                  <a:pt x="1941" y="2453"/>
                </a:cubicBezTo>
                <a:cubicBezTo>
                  <a:pt x="1943" y="2469"/>
                  <a:pt x="1944" y="2484"/>
                  <a:pt x="1949" y="2501"/>
                </a:cubicBezTo>
                <a:cubicBezTo>
                  <a:pt x="1976" y="2585"/>
                  <a:pt x="1943" y="2770"/>
                  <a:pt x="1876" y="2915"/>
                </a:cubicBezTo>
                <a:cubicBezTo>
                  <a:pt x="1639" y="3419"/>
                  <a:pt x="1512" y="4099"/>
                  <a:pt x="1513" y="4852"/>
                </a:cubicBezTo>
                <a:cubicBezTo>
                  <a:pt x="1514" y="5424"/>
                  <a:pt x="1619" y="6542"/>
                  <a:pt x="1710" y="7095"/>
                </a:cubicBezTo>
                <a:cubicBezTo>
                  <a:pt x="1732" y="7233"/>
                  <a:pt x="1752" y="7288"/>
                  <a:pt x="1770" y="7338"/>
                </a:cubicBezTo>
                <a:cubicBezTo>
                  <a:pt x="1782" y="7376"/>
                  <a:pt x="1794" y="7397"/>
                  <a:pt x="1806" y="7425"/>
                </a:cubicBezTo>
                <a:cubicBezTo>
                  <a:pt x="1841" y="7444"/>
                  <a:pt x="1922" y="7460"/>
                  <a:pt x="2005" y="7460"/>
                </a:cubicBezTo>
                <a:cubicBezTo>
                  <a:pt x="2013" y="7460"/>
                  <a:pt x="2015" y="7463"/>
                  <a:pt x="2023" y="7464"/>
                </a:cubicBezTo>
                <a:cubicBezTo>
                  <a:pt x="2049" y="7455"/>
                  <a:pt x="2080" y="7456"/>
                  <a:pt x="2114" y="7471"/>
                </a:cubicBezTo>
                <a:cubicBezTo>
                  <a:pt x="2195" y="7508"/>
                  <a:pt x="2207" y="7699"/>
                  <a:pt x="2202" y="8761"/>
                </a:cubicBezTo>
                <a:cubicBezTo>
                  <a:pt x="2201" y="8917"/>
                  <a:pt x="2214" y="9322"/>
                  <a:pt x="2216" y="9554"/>
                </a:cubicBezTo>
                <a:cubicBezTo>
                  <a:pt x="2235" y="10295"/>
                  <a:pt x="2254" y="11038"/>
                  <a:pt x="2285" y="11984"/>
                </a:cubicBezTo>
                <a:cubicBezTo>
                  <a:pt x="2338" y="13631"/>
                  <a:pt x="2339" y="14485"/>
                  <a:pt x="2288" y="14535"/>
                </a:cubicBezTo>
                <a:cubicBezTo>
                  <a:pt x="2255" y="14567"/>
                  <a:pt x="2248" y="14603"/>
                  <a:pt x="2257" y="14630"/>
                </a:cubicBezTo>
                <a:cubicBezTo>
                  <a:pt x="2265" y="14635"/>
                  <a:pt x="2264" y="14640"/>
                  <a:pt x="2278" y="14644"/>
                </a:cubicBezTo>
                <a:cubicBezTo>
                  <a:pt x="2312" y="14654"/>
                  <a:pt x="2337" y="14746"/>
                  <a:pt x="2355" y="14859"/>
                </a:cubicBezTo>
                <a:cubicBezTo>
                  <a:pt x="2415" y="15092"/>
                  <a:pt x="2434" y="15445"/>
                  <a:pt x="2368" y="15584"/>
                </a:cubicBezTo>
                <a:cubicBezTo>
                  <a:pt x="2285" y="15757"/>
                  <a:pt x="2276" y="15759"/>
                  <a:pt x="2133" y="15654"/>
                </a:cubicBezTo>
                <a:cubicBezTo>
                  <a:pt x="2027" y="15577"/>
                  <a:pt x="1922" y="15558"/>
                  <a:pt x="1770" y="15588"/>
                </a:cubicBezTo>
                <a:cubicBezTo>
                  <a:pt x="1716" y="15599"/>
                  <a:pt x="1661" y="15599"/>
                  <a:pt x="1598" y="15606"/>
                </a:cubicBezTo>
                <a:cubicBezTo>
                  <a:pt x="1595" y="15608"/>
                  <a:pt x="1589" y="15609"/>
                  <a:pt x="1587" y="15610"/>
                </a:cubicBezTo>
                <a:cubicBezTo>
                  <a:pt x="1547" y="15636"/>
                  <a:pt x="1463" y="15643"/>
                  <a:pt x="1397" y="15628"/>
                </a:cubicBezTo>
                <a:cubicBezTo>
                  <a:pt x="1289" y="15629"/>
                  <a:pt x="1185" y="15717"/>
                  <a:pt x="1052" y="15919"/>
                </a:cubicBezTo>
                <a:cubicBezTo>
                  <a:pt x="1039" y="15939"/>
                  <a:pt x="1025" y="15950"/>
                  <a:pt x="1012" y="15969"/>
                </a:cubicBezTo>
                <a:cubicBezTo>
                  <a:pt x="911" y="16119"/>
                  <a:pt x="796" y="16301"/>
                  <a:pt x="744" y="16411"/>
                </a:cubicBezTo>
                <a:cubicBezTo>
                  <a:pt x="681" y="16541"/>
                  <a:pt x="600" y="16642"/>
                  <a:pt x="563" y="16635"/>
                </a:cubicBezTo>
                <a:cubicBezTo>
                  <a:pt x="534" y="16629"/>
                  <a:pt x="514" y="16639"/>
                  <a:pt x="504" y="16656"/>
                </a:cubicBezTo>
                <a:cubicBezTo>
                  <a:pt x="487" y="16706"/>
                  <a:pt x="475" y="16722"/>
                  <a:pt x="458" y="16771"/>
                </a:cubicBezTo>
                <a:cubicBezTo>
                  <a:pt x="445" y="16804"/>
                  <a:pt x="443" y="16824"/>
                  <a:pt x="424" y="16861"/>
                </a:cubicBezTo>
                <a:cubicBezTo>
                  <a:pt x="385" y="16940"/>
                  <a:pt x="348" y="17063"/>
                  <a:pt x="344" y="17133"/>
                </a:cubicBezTo>
                <a:cubicBezTo>
                  <a:pt x="341" y="17199"/>
                  <a:pt x="308" y="17243"/>
                  <a:pt x="271" y="17244"/>
                </a:cubicBezTo>
                <a:cubicBezTo>
                  <a:pt x="251" y="17304"/>
                  <a:pt x="252" y="17374"/>
                  <a:pt x="285" y="17445"/>
                </a:cubicBezTo>
                <a:cubicBezTo>
                  <a:pt x="375" y="17635"/>
                  <a:pt x="397" y="17997"/>
                  <a:pt x="365" y="18376"/>
                </a:cubicBezTo>
                <a:cubicBezTo>
                  <a:pt x="365" y="18378"/>
                  <a:pt x="365" y="18383"/>
                  <a:pt x="365" y="18384"/>
                </a:cubicBezTo>
                <a:cubicBezTo>
                  <a:pt x="389" y="18470"/>
                  <a:pt x="360" y="18615"/>
                  <a:pt x="295" y="18841"/>
                </a:cubicBezTo>
                <a:cubicBezTo>
                  <a:pt x="253" y="19045"/>
                  <a:pt x="202" y="19237"/>
                  <a:pt x="132" y="19385"/>
                </a:cubicBezTo>
                <a:cubicBezTo>
                  <a:pt x="-2" y="19669"/>
                  <a:pt x="-47" y="20482"/>
                  <a:pt x="57" y="20736"/>
                </a:cubicBezTo>
                <a:cubicBezTo>
                  <a:pt x="135" y="20928"/>
                  <a:pt x="180" y="20961"/>
                  <a:pt x="378" y="20961"/>
                </a:cubicBezTo>
                <a:cubicBezTo>
                  <a:pt x="504" y="20961"/>
                  <a:pt x="620" y="20917"/>
                  <a:pt x="704" y="20852"/>
                </a:cubicBezTo>
                <a:cubicBezTo>
                  <a:pt x="726" y="20800"/>
                  <a:pt x="776" y="20764"/>
                  <a:pt x="846" y="20750"/>
                </a:cubicBezTo>
                <a:cubicBezTo>
                  <a:pt x="901" y="20723"/>
                  <a:pt x="954" y="20731"/>
                  <a:pt x="1050" y="20772"/>
                </a:cubicBezTo>
                <a:cubicBezTo>
                  <a:pt x="1052" y="20773"/>
                  <a:pt x="1053" y="20774"/>
                  <a:pt x="1055" y="20775"/>
                </a:cubicBezTo>
                <a:cubicBezTo>
                  <a:pt x="1069" y="20780"/>
                  <a:pt x="1081" y="20782"/>
                  <a:pt x="1095" y="20789"/>
                </a:cubicBezTo>
                <a:cubicBezTo>
                  <a:pt x="1220" y="20855"/>
                  <a:pt x="1241" y="20888"/>
                  <a:pt x="1184" y="20943"/>
                </a:cubicBezTo>
                <a:cubicBezTo>
                  <a:pt x="1181" y="20946"/>
                  <a:pt x="1179" y="20949"/>
                  <a:pt x="1176" y="20952"/>
                </a:cubicBezTo>
                <a:cubicBezTo>
                  <a:pt x="1171" y="20973"/>
                  <a:pt x="1176" y="20990"/>
                  <a:pt x="1195" y="21002"/>
                </a:cubicBezTo>
                <a:cubicBezTo>
                  <a:pt x="1222" y="21009"/>
                  <a:pt x="1255" y="21014"/>
                  <a:pt x="1328" y="21014"/>
                </a:cubicBezTo>
                <a:cubicBezTo>
                  <a:pt x="1448" y="21014"/>
                  <a:pt x="1567" y="21029"/>
                  <a:pt x="1592" y="21049"/>
                </a:cubicBezTo>
                <a:cubicBezTo>
                  <a:pt x="1594" y="21049"/>
                  <a:pt x="1596" y="21052"/>
                  <a:pt x="1598" y="21052"/>
                </a:cubicBezTo>
                <a:cubicBezTo>
                  <a:pt x="1818" y="21065"/>
                  <a:pt x="2050" y="21079"/>
                  <a:pt x="2275" y="21105"/>
                </a:cubicBezTo>
                <a:cubicBezTo>
                  <a:pt x="2339" y="21107"/>
                  <a:pt x="2399" y="21109"/>
                  <a:pt x="2468" y="21111"/>
                </a:cubicBezTo>
                <a:cubicBezTo>
                  <a:pt x="2550" y="21109"/>
                  <a:pt x="2619" y="21101"/>
                  <a:pt x="2636" y="21079"/>
                </a:cubicBezTo>
                <a:cubicBezTo>
                  <a:pt x="2661" y="21046"/>
                  <a:pt x="2759" y="21038"/>
                  <a:pt x="2850" y="21062"/>
                </a:cubicBezTo>
                <a:cubicBezTo>
                  <a:pt x="2976" y="21096"/>
                  <a:pt x="5319" y="21114"/>
                  <a:pt x="5319" y="21081"/>
                </a:cubicBezTo>
                <a:cubicBezTo>
                  <a:pt x="5319" y="21047"/>
                  <a:pt x="5721" y="21050"/>
                  <a:pt x="5779" y="21085"/>
                </a:cubicBezTo>
                <a:cubicBezTo>
                  <a:pt x="5866" y="21138"/>
                  <a:pt x="6098" y="21126"/>
                  <a:pt x="6298" y="21057"/>
                </a:cubicBezTo>
                <a:cubicBezTo>
                  <a:pt x="6372" y="21031"/>
                  <a:pt x="6491" y="21032"/>
                  <a:pt x="6565" y="21058"/>
                </a:cubicBezTo>
                <a:cubicBezTo>
                  <a:pt x="6792" y="21139"/>
                  <a:pt x="7300" y="21137"/>
                  <a:pt x="7609" y="21053"/>
                </a:cubicBezTo>
                <a:cubicBezTo>
                  <a:pt x="7894" y="20976"/>
                  <a:pt x="8777" y="21022"/>
                  <a:pt x="8984" y="21125"/>
                </a:cubicBezTo>
                <a:cubicBezTo>
                  <a:pt x="9026" y="21147"/>
                  <a:pt x="9445" y="21175"/>
                  <a:pt x="9915" y="21189"/>
                </a:cubicBezTo>
                <a:cubicBezTo>
                  <a:pt x="10856" y="21216"/>
                  <a:pt x="10996" y="21237"/>
                  <a:pt x="10918" y="21339"/>
                </a:cubicBezTo>
                <a:cubicBezTo>
                  <a:pt x="10889" y="21377"/>
                  <a:pt x="10956" y="21361"/>
                  <a:pt x="11067" y="21303"/>
                </a:cubicBezTo>
                <a:cubicBezTo>
                  <a:pt x="11190" y="21237"/>
                  <a:pt x="11321" y="21214"/>
                  <a:pt x="11404" y="21242"/>
                </a:cubicBezTo>
                <a:cubicBezTo>
                  <a:pt x="11478" y="21267"/>
                  <a:pt x="11849" y="21299"/>
                  <a:pt x="12229" y="21312"/>
                </a:cubicBezTo>
                <a:cubicBezTo>
                  <a:pt x="12609" y="21325"/>
                  <a:pt x="13095" y="21363"/>
                  <a:pt x="13309" y="21398"/>
                </a:cubicBezTo>
                <a:cubicBezTo>
                  <a:pt x="13523" y="21434"/>
                  <a:pt x="13752" y="21446"/>
                  <a:pt x="13815" y="21427"/>
                </a:cubicBezTo>
                <a:cubicBezTo>
                  <a:pt x="13879" y="21407"/>
                  <a:pt x="14022" y="21419"/>
                  <a:pt x="14135" y="21454"/>
                </a:cubicBezTo>
                <a:cubicBezTo>
                  <a:pt x="14383" y="21530"/>
                  <a:pt x="14581" y="21480"/>
                  <a:pt x="14553" y="21347"/>
                </a:cubicBezTo>
                <a:cubicBezTo>
                  <a:pt x="14544" y="21303"/>
                  <a:pt x="14589" y="21272"/>
                  <a:pt x="14660" y="21244"/>
                </a:cubicBezTo>
                <a:cubicBezTo>
                  <a:pt x="14680" y="21236"/>
                  <a:pt x="14707" y="21229"/>
                  <a:pt x="14737" y="21221"/>
                </a:cubicBezTo>
                <a:cubicBezTo>
                  <a:pt x="14758" y="21216"/>
                  <a:pt x="14766" y="21209"/>
                  <a:pt x="14791" y="21204"/>
                </a:cubicBezTo>
                <a:cubicBezTo>
                  <a:pt x="14802" y="21202"/>
                  <a:pt x="14811" y="21203"/>
                  <a:pt x="14821" y="21202"/>
                </a:cubicBezTo>
                <a:cubicBezTo>
                  <a:pt x="14825" y="21201"/>
                  <a:pt x="14828" y="21200"/>
                  <a:pt x="14832" y="21199"/>
                </a:cubicBezTo>
                <a:cubicBezTo>
                  <a:pt x="14846" y="21197"/>
                  <a:pt x="14858" y="21198"/>
                  <a:pt x="14871" y="21197"/>
                </a:cubicBezTo>
                <a:cubicBezTo>
                  <a:pt x="14895" y="21194"/>
                  <a:pt x="14921" y="21190"/>
                  <a:pt x="14944" y="21190"/>
                </a:cubicBezTo>
                <a:cubicBezTo>
                  <a:pt x="15075" y="21191"/>
                  <a:pt x="15192" y="21232"/>
                  <a:pt x="15403" y="21340"/>
                </a:cubicBezTo>
                <a:cubicBezTo>
                  <a:pt x="15541" y="21411"/>
                  <a:pt x="15635" y="21451"/>
                  <a:pt x="15727" y="21473"/>
                </a:cubicBezTo>
                <a:cubicBezTo>
                  <a:pt x="15812" y="21487"/>
                  <a:pt x="15910" y="21491"/>
                  <a:pt x="16051" y="21488"/>
                </a:cubicBezTo>
                <a:cubicBezTo>
                  <a:pt x="16073" y="21486"/>
                  <a:pt x="16090" y="21485"/>
                  <a:pt x="16115" y="21482"/>
                </a:cubicBezTo>
                <a:cubicBezTo>
                  <a:pt x="16333" y="21459"/>
                  <a:pt x="16529" y="21472"/>
                  <a:pt x="16616" y="21515"/>
                </a:cubicBezTo>
                <a:cubicBezTo>
                  <a:pt x="16789" y="21600"/>
                  <a:pt x="17615" y="21533"/>
                  <a:pt x="18308" y="21414"/>
                </a:cubicBezTo>
                <a:cubicBezTo>
                  <a:pt x="18396" y="21398"/>
                  <a:pt x="18492" y="21383"/>
                  <a:pt x="18568" y="21369"/>
                </a:cubicBezTo>
                <a:cubicBezTo>
                  <a:pt x="18765" y="21328"/>
                  <a:pt x="18946" y="21282"/>
                  <a:pt x="19074" y="21235"/>
                </a:cubicBezTo>
                <a:cubicBezTo>
                  <a:pt x="19190" y="21193"/>
                  <a:pt x="19324" y="21164"/>
                  <a:pt x="19410" y="21155"/>
                </a:cubicBezTo>
                <a:cubicBezTo>
                  <a:pt x="19466" y="21142"/>
                  <a:pt x="19510" y="21130"/>
                  <a:pt x="19534" y="21120"/>
                </a:cubicBezTo>
                <a:cubicBezTo>
                  <a:pt x="19532" y="21109"/>
                  <a:pt x="19527" y="21096"/>
                  <a:pt x="19499" y="21074"/>
                </a:cubicBezTo>
                <a:cubicBezTo>
                  <a:pt x="19354" y="20957"/>
                  <a:pt x="19388" y="20907"/>
                  <a:pt x="19676" y="20810"/>
                </a:cubicBezTo>
                <a:cubicBezTo>
                  <a:pt x="19824" y="20760"/>
                  <a:pt x="20065" y="20646"/>
                  <a:pt x="20213" y="20555"/>
                </a:cubicBezTo>
                <a:cubicBezTo>
                  <a:pt x="20452" y="20407"/>
                  <a:pt x="20537" y="20248"/>
                  <a:pt x="20468" y="20032"/>
                </a:cubicBezTo>
                <a:cubicBezTo>
                  <a:pt x="20468" y="20030"/>
                  <a:pt x="20467" y="20028"/>
                  <a:pt x="20467" y="20026"/>
                </a:cubicBezTo>
                <a:cubicBezTo>
                  <a:pt x="20467" y="20025"/>
                  <a:pt x="20467" y="20025"/>
                  <a:pt x="20467" y="20024"/>
                </a:cubicBezTo>
                <a:cubicBezTo>
                  <a:pt x="20423" y="19893"/>
                  <a:pt x="20323" y="19742"/>
                  <a:pt x="20165" y="19560"/>
                </a:cubicBezTo>
                <a:cubicBezTo>
                  <a:pt x="20005" y="19375"/>
                  <a:pt x="19825" y="19178"/>
                  <a:pt x="19721" y="19074"/>
                </a:cubicBezTo>
                <a:cubicBezTo>
                  <a:pt x="19687" y="19040"/>
                  <a:pt x="19656" y="19006"/>
                  <a:pt x="19633" y="18974"/>
                </a:cubicBezTo>
                <a:cubicBezTo>
                  <a:pt x="19539" y="18857"/>
                  <a:pt x="19492" y="18705"/>
                  <a:pt x="19464" y="18401"/>
                </a:cubicBezTo>
                <a:cubicBezTo>
                  <a:pt x="19432" y="18064"/>
                  <a:pt x="19269" y="17641"/>
                  <a:pt x="19103" y="17416"/>
                </a:cubicBezTo>
                <a:cubicBezTo>
                  <a:pt x="19065" y="17375"/>
                  <a:pt x="19027" y="17329"/>
                  <a:pt x="18986" y="17301"/>
                </a:cubicBezTo>
                <a:cubicBezTo>
                  <a:pt x="18982" y="17298"/>
                  <a:pt x="18975" y="17288"/>
                  <a:pt x="18970" y="17284"/>
                </a:cubicBezTo>
                <a:cubicBezTo>
                  <a:pt x="18965" y="17281"/>
                  <a:pt x="18960" y="17275"/>
                  <a:pt x="18954" y="17273"/>
                </a:cubicBezTo>
                <a:cubicBezTo>
                  <a:pt x="18948" y="17270"/>
                  <a:pt x="18925" y="17234"/>
                  <a:pt x="18913" y="17222"/>
                </a:cubicBezTo>
                <a:cubicBezTo>
                  <a:pt x="18880" y="17188"/>
                  <a:pt x="18851" y="17161"/>
                  <a:pt x="18814" y="17112"/>
                </a:cubicBezTo>
                <a:cubicBezTo>
                  <a:pt x="18744" y="17022"/>
                  <a:pt x="18657" y="16903"/>
                  <a:pt x="18571" y="16777"/>
                </a:cubicBezTo>
                <a:lnTo>
                  <a:pt x="18260" y="16318"/>
                </a:lnTo>
                <a:lnTo>
                  <a:pt x="18439" y="15830"/>
                </a:lnTo>
                <a:cubicBezTo>
                  <a:pt x="18528" y="15586"/>
                  <a:pt x="18589" y="15459"/>
                  <a:pt x="18667" y="15371"/>
                </a:cubicBezTo>
                <a:cubicBezTo>
                  <a:pt x="18686" y="15345"/>
                  <a:pt x="18712" y="15322"/>
                  <a:pt x="18734" y="15301"/>
                </a:cubicBezTo>
                <a:cubicBezTo>
                  <a:pt x="18798" y="15242"/>
                  <a:pt x="18880" y="15195"/>
                  <a:pt x="18993" y="15150"/>
                </a:cubicBezTo>
                <a:cubicBezTo>
                  <a:pt x="19142" y="15063"/>
                  <a:pt x="19333" y="14938"/>
                  <a:pt x="19489" y="14816"/>
                </a:cubicBezTo>
                <a:cubicBezTo>
                  <a:pt x="19776" y="14594"/>
                  <a:pt x="19865" y="14472"/>
                  <a:pt x="19932" y="14219"/>
                </a:cubicBezTo>
                <a:cubicBezTo>
                  <a:pt x="19978" y="14045"/>
                  <a:pt x="19996" y="13799"/>
                  <a:pt x="19970" y="13672"/>
                </a:cubicBezTo>
                <a:cubicBezTo>
                  <a:pt x="19945" y="13546"/>
                  <a:pt x="19959" y="13297"/>
                  <a:pt x="20004" y="13120"/>
                </a:cubicBezTo>
                <a:cubicBezTo>
                  <a:pt x="20430" y="11426"/>
                  <a:pt x="20495" y="11038"/>
                  <a:pt x="20499" y="10161"/>
                </a:cubicBezTo>
                <a:cubicBezTo>
                  <a:pt x="20501" y="9666"/>
                  <a:pt x="20478" y="9034"/>
                  <a:pt x="20448" y="8759"/>
                </a:cubicBezTo>
                <a:lnTo>
                  <a:pt x="20392" y="8257"/>
                </a:lnTo>
                <a:lnTo>
                  <a:pt x="20428" y="8232"/>
                </a:lnTo>
                <a:lnTo>
                  <a:pt x="20427" y="8211"/>
                </a:lnTo>
                <a:lnTo>
                  <a:pt x="20714" y="8032"/>
                </a:lnTo>
                <a:lnTo>
                  <a:pt x="20864" y="7927"/>
                </a:lnTo>
                <a:cubicBezTo>
                  <a:pt x="21103" y="7760"/>
                  <a:pt x="21261" y="7638"/>
                  <a:pt x="21366" y="7517"/>
                </a:cubicBezTo>
                <a:cubicBezTo>
                  <a:pt x="21370" y="7512"/>
                  <a:pt x="21376" y="7507"/>
                  <a:pt x="21380" y="7502"/>
                </a:cubicBezTo>
                <a:cubicBezTo>
                  <a:pt x="21381" y="7501"/>
                  <a:pt x="21381" y="7501"/>
                  <a:pt x="21382" y="7500"/>
                </a:cubicBezTo>
                <a:cubicBezTo>
                  <a:pt x="21512" y="7342"/>
                  <a:pt x="21552" y="7182"/>
                  <a:pt x="21553" y="6921"/>
                </a:cubicBezTo>
                <a:cubicBezTo>
                  <a:pt x="21553" y="6835"/>
                  <a:pt x="21548" y="6738"/>
                  <a:pt x="21542" y="6625"/>
                </a:cubicBezTo>
                <a:cubicBezTo>
                  <a:pt x="21503" y="5975"/>
                  <a:pt x="21445" y="5844"/>
                  <a:pt x="21023" y="5470"/>
                </a:cubicBezTo>
                <a:cubicBezTo>
                  <a:pt x="20928" y="5386"/>
                  <a:pt x="20869" y="5322"/>
                  <a:pt x="20823" y="5255"/>
                </a:cubicBezTo>
                <a:lnTo>
                  <a:pt x="20732" y="5174"/>
                </a:lnTo>
                <a:lnTo>
                  <a:pt x="20714" y="4964"/>
                </a:lnTo>
                <a:cubicBezTo>
                  <a:pt x="20703" y="4904"/>
                  <a:pt x="20691" y="4841"/>
                  <a:pt x="20681" y="4756"/>
                </a:cubicBezTo>
                <a:cubicBezTo>
                  <a:pt x="20650" y="4501"/>
                  <a:pt x="20624" y="4245"/>
                  <a:pt x="20625" y="4187"/>
                </a:cubicBezTo>
                <a:cubicBezTo>
                  <a:pt x="20625" y="4128"/>
                  <a:pt x="20482" y="3992"/>
                  <a:pt x="20305" y="3883"/>
                </a:cubicBezTo>
                <a:cubicBezTo>
                  <a:pt x="20207" y="3821"/>
                  <a:pt x="20075" y="3723"/>
                  <a:pt x="19945" y="3632"/>
                </a:cubicBezTo>
                <a:cubicBezTo>
                  <a:pt x="19881" y="3590"/>
                  <a:pt x="19831" y="3553"/>
                  <a:pt x="19772" y="3511"/>
                </a:cubicBezTo>
                <a:cubicBezTo>
                  <a:pt x="19735" y="3484"/>
                  <a:pt x="19690" y="3456"/>
                  <a:pt x="19659" y="3432"/>
                </a:cubicBezTo>
                <a:lnTo>
                  <a:pt x="19612" y="3396"/>
                </a:lnTo>
                <a:lnTo>
                  <a:pt x="19331" y="3181"/>
                </a:lnTo>
                <a:lnTo>
                  <a:pt x="19331" y="2523"/>
                </a:lnTo>
                <a:cubicBezTo>
                  <a:pt x="19331" y="2088"/>
                  <a:pt x="19299" y="1833"/>
                  <a:pt x="19235" y="1771"/>
                </a:cubicBezTo>
                <a:cubicBezTo>
                  <a:pt x="19172" y="1709"/>
                  <a:pt x="18848" y="1498"/>
                  <a:pt x="18499" y="1280"/>
                </a:cubicBezTo>
                <a:cubicBezTo>
                  <a:pt x="18468" y="1263"/>
                  <a:pt x="18373" y="1201"/>
                  <a:pt x="18365" y="1201"/>
                </a:cubicBezTo>
                <a:cubicBezTo>
                  <a:pt x="18334" y="1201"/>
                  <a:pt x="18274" y="1165"/>
                  <a:pt x="18229" y="1122"/>
                </a:cubicBezTo>
                <a:cubicBezTo>
                  <a:pt x="18216" y="1109"/>
                  <a:pt x="18173" y="1084"/>
                  <a:pt x="18148" y="1066"/>
                </a:cubicBezTo>
                <a:cubicBezTo>
                  <a:pt x="18046" y="1005"/>
                  <a:pt x="17924" y="925"/>
                  <a:pt x="17846" y="882"/>
                </a:cubicBezTo>
                <a:cubicBezTo>
                  <a:pt x="17839" y="878"/>
                  <a:pt x="17833" y="875"/>
                  <a:pt x="17825" y="871"/>
                </a:cubicBezTo>
                <a:cubicBezTo>
                  <a:pt x="17820" y="868"/>
                  <a:pt x="17817" y="867"/>
                  <a:pt x="17813" y="864"/>
                </a:cubicBezTo>
                <a:cubicBezTo>
                  <a:pt x="17422" y="651"/>
                  <a:pt x="17133" y="541"/>
                  <a:pt x="16626" y="410"/>
                </a:cubicBezTo>
                <a:cubicBezTo>
                  <a:pt x="15988" y="245"/>
                  <a:pt x="15641" y="256"/>
                  <a:pt x="15163" y="459"/>
                </a:cubicBezTo>
                <a:cubicBezTo>
                  <a:pt x="14971" y="541"/>
                  <a:pt x="14835" y="582"/>
                  <a:pt x="14642" y="607"/>
                </a:cubicBezTo>
                <a:cubicBezTo>
                  <a:pt x="14635" y="608"/>
                  <a:pt x="14608" y="620"/>
                  <a:pt x="14603" y="621"/>
                </a:cubicBezTo>
                <a:cubicBezTo>
                  <a:pt x="14582" y="624"/>
                  <a:pt x="14501" y="622"/>
                  <a:pt x="14467" y="624"/>
                </a:cubicBezTo>
                <a:cubicBezTo>
                  <a:pt x="14332" y="633"/>
                  <a:pt x="14176" y="639"/>
                  <a:pt x="13956" y="643"/>
                </a:cubicBezTo>
                <a:cubicBezTo>
                  <a:pt x="13512" y="650"/>
                  <a:pt x="13022" y="682"/>
                  <a:pt x="12865" y="714"/>
                </a:cubicBezTo>
                <a:cubicBezTo>
                  <a:pt x="12807" y="726"/>
                  <a:pt x="12763" y="729"/>
                  <a:pt x="12720" y="732"/>
                </a:cubicBezTo>
                <a:cubicBezTo>
                  <a:pt x="12718" y="733"/>
                  <a:pt x="12716" y="733"/>
                  <a:pt x="12715" y="734"/>
                </a:cubicBezTo>
                <a:cubicBezTo>
                  <a:pt x="12599" y="806"/>
                  <a:pt x="12439" y="704"/>
                  <a:pt x="12413" y="537"/>
                </a:cubicBezTo>
                <a:cubicBezTo>
                  <a:pt x="12402" y="468"/>
                  <a:pt x="12348" y="429"/>
                  <a:pt x="12255" y="408"/>
                </a:cubicBezTo>
                <a:cubicBezTo>
                  <a:pt x="12235" y="412"/>
                  <a:pt x="11877" y="413"/>
                  <a:pt x="11747" y="417"/>
                </a:cubicBezTo>
                <a:cubicBezTo>
                  <a:pt x="11692" y="423"/>
                  <a:pt x="11650" y="426"/>
                  <a:pt x="11586" y="435"/>
                </a:cubicBezTo>
                <a:cubicBezTo>
                  <a:pt x="11331" y="471"/>
                  <a:pt x="11127" y="477"/>
                  <a:pt x="11081" y="450"/>
                </a:cubicBezTo>
                <a:cubicBezTo>
                  <a:pt x="11066" y="441"/>
                  <a:pt x="10953" y="438"/>
                  <a:pt x="10877" y="432"/>
                </a:cubicBezTo>
                <a:cubicBezTo>
                  <a:pt x="10733" y="433"/>
                  <a:pt x="10732" y="437"/>
                  <a:pt x="10578" y="437"/>
                </a:cubicBezTo>
                <a:cubicBezTo>
                  <a:pt x="9712" y="441"/>
                  <a:pt x="8963" y="467"/>
                  <a:pt x="8911" y="494"/>
                </a:cubicBezTo>
                <a:cubicBezTo>
                  <a:pt x="8812" y="546"/>
                  <a:pt x="8444" y="476"/>
                  <a:pt x="8190" y="373"/>
                </a:cubicBezTo>
                <a:cubicBezTo>
                  <a:pt x="8147" y="355"/>
                  <a:pt x="8099" y="338"/>
                  <a:pt x="8064" y="318"/>
                </a:cubicBezTo>
                <a:cubicBezTo>
                  <a:pt x="7970" y="264"/>
                  <a:pt x="7703" y="168"/>
                  <a:pt x="7470" y="103"/>
                </a:cubicBezTo>
                <a:lnTo>
                  <a:pt x="7095" y="0"/>
                </a:lnTo>
                <a:close/>
                <a:moveTo>
                  <a:pt x="9653" y="8484"/>
                </a:moveTo>
                <a:cubicBezTo>
                  <a:pt x="9683" y="8492"/>
                  <a:pt x="9692" y="8524"/>
                  <a:pt x="9684" y="8568"/>
                </a:cubicBezTo>
                <a:cubicBezTo>
                  <a:pt x="9687" y="8578"/>
                  <a:pt x="9695" y="8582"/>
                  <a:pt x="9695" y="8594"/>
                </a:cubicBezTo>
                <a:cubicBezTo>
                  <a:pt x="9695" y="8632"/>
                  <a:pt x="9738" y="8698"/>
                  <a:pt x="9791" y="8740"/>
                </a:cubicBezTo>
                <a:cubicBezTo>
                  <a:pt x="9837" y="8778"/>
                  <a:pt x="9871" y="8855"/>
                  <a:pt x="9880" y="8922"/>
                </a:cubicBezTo>
                <a:cubicBezTo>
                  <a:pt x="9887" y="8939"/>
                  <a:pt x="9899" y="8959"/>
                  <a:pt x="9899" y="8973"/>
                </a:cubicBezTo>
                <a:cubicBezTo>
                  <a:pt x="9899" y="8999"/>
                  <a:pt x="9909" y="9038"/>
                  <a:pt x="9925" y="9079"/>
                </a:cubicBezTo>
                <a:cubicBezTo>
                  <a:pt x="9926" y="9082"/>
                  <a:pt x="9928" y="9084"/>
                  <a:pt x="9930" y="9087"/>
                </a:cubicBezTo>
                <a:cubicBezTo>
                  <a:pt x="9936" y="9103"/>
                  <a:pt x="9945" y="9117"/>
                  <a:pt x="9952" y="9132"/>
                </a:cubicBezTo>
                <a:cubicBezTo>
                  <a:pt x="9963" y="9153"/>
                  <a:pt x="9974" y="9176"/>
                  <a:pt x="9987" y="9191"/>
                </a:cubicBezTo>
                <a:cubicBezTo>
                  <a:pt x="10013" y="9219"/>
                  <a:pt x="10027" y="9255"/>
                  <a:pt x="10037" y="9299"/>
                </a:cubicBezTo>
                <a:cubicBezTo>
                  <a:pt x="10038" y="9304"/>
                  <a:pt x="10038" y="9310"/>
                  <a:pt x="10040" y="9315"/>
                </a:cubicBezTo>
                <a:cubicBezTo>
                  <a:pt x="10065" y="9399"/>
                  <a:pt x="10056" y="9497"/>
                  <a:pt x="10019" y="9684"/>
                </a:cubicBezTo>
                <a:cubicBezTo>
                  <a:pt x="10011" y="9726"/>
                  <a:pt x="10005" y="9746"/>
                  <a:pt x="9997" y="9786"/>
                </a:cubicBezTo>
                <a:cubicBezTo>
                  <a:pt x="9993" y="9810"/>
                  <a:pt x="9995" y="9813"/>
                  <a:pt x="9990" y="9839"/>
                </a:cubicBezTo>
                <a:cubicBezTo>
                  <a:pt x="9985" y="9868"/>
                  <a:pt x="9977" y="9893"/>
                  <a:pt x="9971" y="9923"/>
                </a:cubicBezTo>
                <a:cubicBezTo>
                  <a:pt x="9970" y="9930"/>
                  <a:pt x="9969" y="9937"/>
                  <a:pt x="9968" y="9944"/>
                </a:cubicBezTo>
                <a:cubicBezTo>
                  <a:pt x="9934" y="10145"/>
                  <a:pt x="9887" y="10351"/>
                  <a:pt x="9842" y="10521"/>
                </a:cubicBezTo>
                <a:cubicBezTo>
                  <a:pt x="9828" y="10575"/>
                  <a:pt x="9813" y="10667"/>
                  <a:pt x="9802" y="10706"/>
                </a:cubicBezTo>
                <a:cubicBezTo>
                  <a:pt x="9750" y="10887"/>
                  <a:pt x="9683" y="11046"/>
                  <a:pt x="9653" y="11061"/>
                </a:cubicBezTo>
                <a:cubicBezTo>
                  <a:pt x="9590" y="11093"/>
                  <a:pt x="9476" y="11030"/>
                  <a:pt x="9369" y="10929"/>
                </a:cubicBezTo>
                <a:cubicBezTo>
                  <a:pt x="9259" y="10858"/>
                  <a:pt x="9186" y="10756"/>
                  <a:pt x="9147" y="10611"/>
                </a:cubicBezTo>
                <a:cubicBezTo>
                  <a:pt x="9144" y="10603"/>
                  <a:pt x="9138" y="10596"/>
                  <a:pt x="9136" y="10588"/>
                </a:cubicBezTo>
                <a:cubicBezTo>
                  <a:pt x="9119" y="10535"/>
                  <a:pt x="9108" y="10479"/>
                  <a:pt x="9102" y="10415"/>
                </a:cubicBezTo>
                <a:cubicBezTo>
                  <a:pt x="9095" y="10361"/>
                  <a:pt x="9097" y="10291"/>
                  <a:pt x="9101" y="10217"/>
                </a:cubicBezTo>
                <a:cubicBezTo>
                  <a:pt x="9105" y="10137"/>
                  <a:pt x="9136" y="9974"/>
                  <a:pt x="9153" y="9858"/>
                </a:cubicBezTo>
                <a:cubicBezTo>
                  <a:pt x="9170" y="9748"/>
                  <a:pt x="9174" y="9677"/>
                  <a:pt x="9201" y="9527"/>
                </a:cubicBezTo>
                <a:cubicBezTo>
                  <a:pt x="9220" y="9425"/>
                  <a:pt x="9240" y="9338"/>
                  <a:pt x="9260" y="9248"/>
                </a:cubicBezTo>
                <a:cubicBezTo>
                  <a:pt x="9263" y="9233"/>
                  <a:pt x="9264" y="9231"/>
                  <a:pt x="9267" y="9217"/>
                </a:cubicBezTo>
                <a:cubicBezTo>
                  <a:pt x="9269" y="9208"/>
                  <a:pt x="9270" y="9203"/>
                  <a:pt x="9272" y="9195"/>
                </a:cubicBezTo>
                <a:cubicBezTo>
                  <a:pt x="9280" y="9157"/>
                  <a:pt x="9289" y="9115"/>
                  <a:pt x="9297" y="9078"/>
                </a:cubicBezTo>
                <a:cubicBezTo>
                  <a:pt x="9330" y="8937"/>
                  <a:pt x="9351" y="8882"/>
                  <a:pt x="9377" y="8794"/>
                </a:cubicBezTo>
                <a:cubicBezTo>
                  <a:pt x="9379" y="8787"/>
                  <a:pt x="9381" y="8779"/>
                  <a:pt x="9383" y="8773"/>
                </a:cubicBezTo>
                <a:cubicBezTo>
                  <a:pt x="9399" y="8722"/>
                  <a:pt x="9421" y="8616"/>
                  <a:pt x="9431" y="8601"/>
                </a:cubicBezTo>
                <a:cubicBezTo>
                  <a:pt x="9460" y="8557"/>
                  <a:pt x="9500" y="8533"/>
                  <a:pt x="9540" y="8519"/>
                </a:cubicBezTo>
                <a:cubicBezTo>
                  <a:pt x="9583" y="8492"/>
                  <a:pt x="9626" y="8477"/>
                  <a:pt x="9653" y="8484"/>
                </a:cubicBezTo>
                <a:close/>
                <a:moveTo>
                  <a:pt x="16567" y="11900"/>
                </a:moveTo>
                <a:lnTo>
                  <a:pt x="17265" y="12659"/>
                </a:lnTo>
                <a:lnTo>
                  <a:pt x="17872" y="13322"/>
                </a:lnTo>
                <a:lnTo>
                  <a:pt x="17905" y="13357"/>
                </a:lnTo>
                <a:lnTo>
                  <a:pt x="17905" y="13359"/>
                </a:lnTo>
                <a:lnTo>
                  <a:pt x="17963" y="13419"/>
                </a:lnTo>
                <a:lnTo>
                  <a:pt x="17915" y="14071"/>
                </a:lnTo>
                <a:cubicBezTo>
                  <a:pt x="17889" y="14429"/>
                  <a:pt x="17831" y="14946"/>
                  <a:pt x="17787" y="15220"/>
                </a:cubicBezTo>
                <a:cubicBezTo>
                  <a:pt x="17743" y="15493"/>
                  <a:pt x="17678" y="15742"/>
                  <a:pt x="17642" y="15772"/>
                </a:cubicBezTo>
                <a:cubicBezTo>
                  <a:pt x="17550" y="15848"/>
                  <a:pt x="17280" y="15473"/>
                  <a:pt x="17212" y="15182"/>
                </a:cubicBezTo>
                <a:cubicBezTo>
                  <a:pt x="17183" y="15079"/>
                  <a:pt x="17093" y="14946"/>
                  <a:pt x="16979" y="14806"/>
                </a:cubicBezTo>
                <a:cubicBezTo>
                  <a:pt x="16855" y="14681"/>
                  <a:pt x="16670" y="14523"/>
                  <a:pt x="16362" y="14275"/>
                </a:cubicBezTo>
                <a:cubicBezTo>
                  <a:pt x="16212" y="14153"/>
                  <a:pt x="16117" y="14069"/>
                  <a:pt x="16013" y="13979"/>
                </a:cubicBezTo>
                <a:cubicBezTo>
                  <a:pt x="15746" y="13799"/>
                  <a:pt x="15611" y="13663"/>
                  <a:pt x="15593" y="13505"/>
                </a:cubicBezTo>
                <a:cubicBezTo>
                  <a:pt x="15538" y="13355"/>
                  <a:pt x="15585" y="13214"/>
                  <a:pt x="15695" y="12985"/>
                </a:cubicBezTo>
                <a:cubicBezTo>
                  <a:pt x="15760" y="12849"/>
                  <a:pt x="15873" y="12602"/>
                  <a:pt x="15944" y="12439"/>
                </a:cubicBezTo>
                <a:cubicBezTo>
                  <a:pt x="16033" y="12234"/>
                  <a:pt x="16150" y="12106"/>
                  <a:pt x="16321" y="12021"/>
                </a:cubicBezTo>
                <a:lnTo>
                  <a:pt x="16567" y="11900"/>
                </a:lnTo>
                <a:close/>
                <a:moveTo>
                  <a:pt x="11330" y="11937"/>
                </a:moveTo>
                <a:cubicBezTo>
                  <a:pt x="11425" y="11890"/>
                  <a:pt x="11865" y="12486"/>
                  <a:pt x="11983" y="12820"/>
                </a:cubicBezTo>
                <a:cubicBezTo>
                  <a:pt x="12028" y="12945"/>
                  <a:pt x="12059" y="13200"/>
                  <a:pt x="12055" y="13388"/>
                </a:cubicBezTo>
                <a:cubicBezTo>
                  <a:pt x="12049" y="13694"/>
                  <a:pt x="12024" y="13748"/>
                  <a:pt x="11797" y="13901"/>
                </a:cubicBezTo>
                <a:cubicBezTo>
                  <a:pt x="11532" y="14080"/>
                  <a:pt x="11456" y="14103"/>
                  <a:pt x="11396" y="14024"/>
                </a:cubicBezTo>
                <a:cubicBezTo>
                  <a:pt x="11312" y="13915"/>
                  <a:pt x="11251" y="11977"/>
                  <a:pt x="11330" y="11937"/>
                </a:cubicBezTo>
                <a:close/>
                <a:moveTo>
                  <a:pt x="3740" y="13060"/>
                </a:moveTo>
                <a:cubicBezTo>
                  <a:pt x="3793" y="13058"/>
                  <a:pt x="3840" y="13146"/>
                  <a:pt x="3840" y="13274"/>
                </a:cubicBezTo>
                <a:cubicBezTo>
                  <a:pt x="3840" y="13316"/>
                  <a:pt x="3852" y="13350"/>
                  <a:pt x="3864" y="13382"/>
                </a:cubicBezTo>
                <a:cubicBezTo>
                  <a:pt x="3915" y="13449"/>
                  <a:pt x="3981" y="13515"/>
                  <a:pt x="4027" y="13543"/>
                </a:cubicBezTo>
                <a:cubicBezTo>
                  <a:pt x="4108" y="13592"/>
                  <a:pt x="4113" y="13684"/>
                  <a:pt x="4053" y="13978"/>
                </a:cubicBezTo>
                <a:cubicBezTo>
                  <a:pt x="4011" y="14182"/>
                  <a:pt x="3976" y="14579"/>
                  <a:pt x="3976" y="14859"/>
                </a:cubicBezTo>
                <a:cubicBezTo>
                  <a:pt x="3976" y="15138"/>
                  <a:pt x="3945" y="15383"/>
                  <a:pt x="3909" y="15401"/>
                </a:cubicBezTo>
                <a:cubicBezTo>
                  <a:pt x="3894" y="15408"/>
                  <a:pt x="3847" y="15387"/>
                  <a:pt x="3789" y="15355"/>
                </a:cubicBezTo>
                <a:cubicBezTo>
                  <a:pt x="3759" y="15339"/>
                  <a:pt x="3725" y="15318"/>
                  <a:pt x="3687" y="15295"/>
                </a:cubicBezTo>
                <a:cubicBezTo>
                  <a:pt x="3410" y="15120"/>
                  <a:pt x="2978" y="14782"/>
                  <a:pt x="2978" y="14712"/>
                </a:cubicBezTo>
                <a:cubicBezTo>
                  <a:pt x="2978" y="14675"/>
                  <a:pt x="3059" y="14600"/>
                  <a:pt x="3160" y="14547"/>
                </a:cubicBezTo>
                <a:cubicBezTo>
                  <a:pt x="3346" y="14448"/>
                  <a:pt x="3455" y="14180"/>
                  <a:pt x="3559" y="13558"/>
                </a:cubicBezTo>
                <a:cubicBezTo>
                  <a:pt x="3581" y="13425"/>
                  <a:pt x="3608" y="13338"/>
                  <a:pt x="3639" y="13287"/>
                </a:cubicBezTo>
                <a:cubicBezTo>
                  <a:pt x="3654" y="13229"/>
                  <a:pt x="3679" y="13104"/>
                  <a:pt x="3687" y="13094"/>
                </a:cubicBezTo>
                <a:cubicBezTo>
                  <a:pt x="3704" y="13071"/>
                  <a:pt x="3722" y="13061"/>
                  <a:pt x="3740" y="13060"/>
                </a:cubicBezTo>
                <a:close/>
                <a:moveTo>
                  <a:pt x="10543" y="13068"/>
                </a:moveTo>
                <a:cubicBezTo>
                  <a:pt x="10598" y="13059"/>
                  <a:pt x="10629" y="13300"/>
                  <a:pt x="10655" y="13764"/>
                </a:cubicBezTo>
                <a:cubicBezTo>
                  <a:pt x="10691" y="14417"/>
                  <a:pt x="10685" y="14457"/>
                  <a:pt x="10521" y="14582"/>
                </a:cubicBezTo>
                <a:cubicBezTo>
                  <a:pt x="10425" y="14654"/>
                  <a:pt x="10348" y="14746"/>
                  <a:pt x="10348" y="14787"/>
                </a:cubicBezTo>
                <a:cubicBezTo>
                  <a:pt x="10348" y="14891"/>
                  <a:pt x="10141" y="15021"/>
                  <a:pt x="10088" y="14950"/>
                </a:cubicBezTo>
                <a:cubicBezTo>
                  <a:pt x="10064" y="14919"/>
                  <a:pt x="10094" y="14675"/>
                  <a:pt x="10155" y="14406"/>
                </a:cubicBezTo>
                <a:cubicBezTo>
                  <a:pt x="10358" y="13506"/>
                  <a:pt x="10471" y="13080"/>
                  <a:pt x="10543" y="13068"/>
                </a:cubicBezTo>
                <a:close/>
                <a:moveTo>
                  <a:pt x="10073" y="15344"/>
                </a:moveTo>
                <a:cubicBezTo>
                  <a:pt x="10103" y="15344"/>
                  <a:pt x="10187" y="15486"/>
                  <a:pt x="10260" y="15661"/>
                </a:cubicBezTo>
                <a:cubicBezTo>
                  <a:pt x="10333" y="15835"/>
                  <a:pt x="10518" y="16098"/>
                  <a:pt x="10669" y="16245"/>
                </a:cubicBezTo>
                <a:lnTo>
                  <a:pt x="10944" y="16513"/>
                </a:lnTo>
                <a:lnTo>
                  <a:pt x="10645" y="16819"/>
                </a:lnTo>
                <a:cubicBezTo>
                  <a:pt x="10481" y="16986"/>
                  <a:pt x="10348" y="17158"/>
                  <a:pt x="10348" y="17199"/>
                </a:cubicBezTo>
                <a:cubicBezTo>
                  <a:pt x="10348" y="17240"/>
                  <a:pt x="10305" y="17309"/>
                  <a:pt x="10252" y="17352"/>
                </a:cubicBezTo>
                <a:cubicBezTo>
                  <a:pt x="10200" y="17394"/>
                  <a:pt x="10157" y="17473"/>
                  <a:pt x="10156" y="17529"/>
                </a:cubicBezTo>
                <a:cubicBezTo>
                  <a:pt x="10155" y="17733"/>
                  <a:pt x="9975" y="17670"/>
                  <a:pt x="9787" y="17398"/>
                </a:cubicBezTo>
                <a:cubicBezTo>
                  <a:pt x="9596" y="17122"/>
                  <a:pt x="9595" y="17114"/>
                  <a:pt x="9696" y="16573"/>
                </a:cubicBezTo>
                <a:cubicBezTo>
                  <a:pt x="9817" y="15929"/>
                  <a:pt x="9997" y="15344"/>
                  <a:pt x="10073" y="15344"/>
                </a:cubicBezTo>
                <a:close/>
              </a:path>
            </a:pathLst>
          </a:custGeom>
          <a:ln w="12700">
            <a:miter lim="400000"/>
          </a:ln>
          <a:effectLst>
            <a:outerShdw sx="100000" sy="100000" kx="0" ky="0" algn="b" rotWithShape="0" blurRad="63500" dist="38100" dir="1234610">
              <a:srgbClr val="000000">
                <a:alpha val="46602"/>
              </a:srgbClr>
            </a:outerShdw>
          </a:effectLst>
        </p:spPr>
      </p:pic>
      <p:sp>
        <p:nvSpPr>
          <p:cNvPr id="451"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452" name="Image" descr="Image"/>
          <p:cNvPicPr>
            <a:picLocks noChangeAspect="1"/>
          </p:cNvPicPr>
          <p:nvPr/>
        </p:nvPicPr>
        <p:blipFill>
          <a:blip r:embed="rId3">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pic>
        <p:nvPicPr>
          <p:cNvPr id="453" name="Image" descr="Image"/>
          <p:cNvPicPr>
            <a:picLocks noChangeAspect="1"/>
          </p:cNvPicPr>
          <p:nvPr/>
        </p:nvPicPr>
        <p:blipFill>
          <a:blip r:embed="rId4">
            <a:extLst/>
          </a:blip>
          <a:stretch>
            <a:fillRect/>
          </a:stretch>
        </p:blipFill>
        <p:spPr>
          <a:xfrm>
            <a:off x="5127197" y="3299982"/>
            <a:ext cx="1000206" cy="6228552"/>
          </a:xfrm>
          <a:prstGeom prst="rect">
            <a:avLst/>
          </a:prstGeom>
          <a:ln w="12700">
            <a:miter lim="400000"/>
          </a:ln>
          <a:effectLst>
            <a:outerShdw sx="100000" sy="100000" kx="0" ky="0" algn="b" rotWithShape="0" blurRad="152400" dist="38100" dir="3300000">
              <a:srgbClr val="000000">
                <a:alpha val="47696"/>
              </a:srgbClr>
            </a:outerShdw>
          </a:effectLst>
        </p:spPr>
      </p:pic>
      <p:sp>
        <p:nvSpPr>
          <p:cNvPr id="454" name="otal Inability…"/>
          <p:cNvSpPr txBox="1"/>
          <p:nvPr/>
        </p:nvSpPr>
        <p:spPr>
          <a:xfrm>
            <a:off x="5866712" y="3838935"/>
            <a:ext cx="7495852" cy="5870520"/>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otal Inability</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nconditional Election</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imited Atonement</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rresistible Grace</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erseverance of The Saints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4">
                                            <p:bg/>
                                          </p:spTgt>
                                        </p:tgtEl>
                                        <p:attrNameLst>
                                          <p:attrName>style.visibility</p:attrName>
                                        </p:attrNameLst>
                                      </p:cBhvr>
                                      <p:to>
                                        <p:strVal val="visible"/>
                                      </p:to>
                                    </p:set>
                                    <p:animEffect filter="wipe(left)" transition="in">
                                      <p:cBhvr>
                                        <p:cTn id="7" dur="1500"/>
                                        <p:tgtEl>
                                          <p:spTgt spid="45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4">
                                            <p:txEl>
                                              <p:pRg st="0" end="0"/>
                                            </p:txEl>
                                          </p:spTgt>
                                        </p:tgtEl>
                                        <p:attrNameLst>
                                          <p:attrName>style.visibility</p:attrName>
                                        </p:attrNameLst>
                                      </p:cBhvr>
                                      <p:to>
                                        <p:strVal val="visible"/>
                                      </p:to>
                                    </p:set>
                                    <p:animEffect filter="wipe(left)" transition="in">
                                      <p:cBhvr>
                                        <p:cTn id="10" dur="1500"/>
                                        <p:tgtEl>
                                          <p:spTgt spid="4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4">
                                            <p:txEl>
                                              <p:pRg st="1" end="1"/>
                                            </p:txEl>
                                          </p:spTgt>
                                        </p:tgtEl>
                                        <p:attrNameLst>
                                          <p:attrName>style.visibility</p:attrName>
                                        </p:attrNameLst>
                                      </p:cBhvr>
                                      <p:to>
                                        <p:strVal val="visible"/>
                                      </p:to>
                                    </p:set>
                                    <p:animEffect filter="wipe(left)" transition="in">
                                      <p:cBhvr>
                                        <p:cTn id="15" dur="1500"/>
                                        <p:tgtEl>
                                          <p:spTgt spid="45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4">
                                            <p:txEl>
                                              <p:pRg st="2" end="2"/>
                                            </p:txEl>
                                          </p:spTgt>
                                        </p:tgtEl>
                                        <p:attrNameLst>
                                          <p:attrName>style.visibility</p:attrName>
                                        </p:attrNameLst>
                                      </p:cBhvr>
                                      <p:to>
                                        <p:strVal val="visible"/>
                                      </p:to>
                                    </p:set>
                                    <p:animEffect filter="wipe(left)" transition="in">
                                      <p:cBhvr>
                                        <p:cTn id="20" dur="1500"/>
                                        <p:tgtEl>
                                          <p:spTgt spid="45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54">
                                            <p:txEl>
                                              <p:pRg st="3" end="3"/>
                                            </p:txEl>
                                          </p:spTgt>
                                        </p:tgtEl>
                                        <p:attrNameLst>
                                          <p:attrName>style.visibility</p:attrName>
                                        </p:attrNameLst>
                                      </p:cBhvr>
                                      <p:to>
                                        <p:strVal val="visible"/>
                                      </p:to>
                                    </p:set>
                                    <p:animEffect filter="wipe(left)" transition="in">
                                      <p:cBhvr>
                                        <p:cTn id="25" dur="1500"/>
                                        <p:tgtEl>
                                          <p:spTgt spid="45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54">
                                            <p:txEl>
                                              <p:pRg st="4" end="4"/>
                                            </p:txEl>
                                          </p:spTgt>
                                        </p:tgtEl>
                                        <p:attrNameLst>
                                          <p:attrName>style.visibility</p:attrName>
                                        </p:attrNameLst>
                                      </p:cBhvr>
                                      <p:to>
                                        <p:strVal val="visible"/>
                                      </p:to>
                                    </p:set>
                                    <p:animEffect filter="wipe(left)" transition="in">
                                      <p:cBhvr>
                                        <p:cTn id="30" dur="1500"/>
                                        <p:tgtEl>
                                          <p:spTgt spid="45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4"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5" name="Image" descr="Image"/>
          <p:cNvPicPr>
            <a:picLocks noChangeAspect="1"/>
          </p:cNvPicPr>
          <p:nvPr/>
        </p:nvPicPr>
        <p:blipFill>
          <a:blip r:embed="rId2">
            <a:extLst/>
          </a:blip>
          <a:stretch>
            <a:fillRect/>
          </a:stretch>
        </p:blipFill>
        <p:spPr>
          <a:xfrm>
            <a:off x="253553" y="1576443"/>
            <a:ext cx="12497694" cy="9186932"/>
          </a:xfrm>
          <a:prstGeom prst="rect">
            <a:avLst/>
          </a:prstGeom>
          <a:ln w="12700">
            <a:miter lim="400000"/>
          </a:ln>
        </p:spPr>
      </p:pic>
      <p:sp>
        <p:nvSpPr>
          <p:cNvPr id="536"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3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38"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39" name="TextBox 6" descr="TextBox 6"/>
          <p:cNvPicPr>
            <a:picLocks noChangeAspect="0"/>
          </p:cNvPicPr>
          <p:nvPr/>
        </p:nvPicPr>
        <p:blipFill>
          <a:blip r:embed="rId4">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4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4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44" name="TextBox 6" descr="TextBox 6"/>
          <p:cNvPicPr>
            <a:picLocks noChangeAspect="0"/>
          </p:cNvPicPr>
          <p:nvPr/>
        </p:nvPicPr>
        <p:blipFill>
          <a:blip r:embed="rId3">
            <a:extLst/>
          </a:blip>
          <a:stretch>
            <a:fillRect/>
          </a:stretch>
        </p:blipFill>
        <p:spPr>
          <a:xfrm>
            <a:off x="-99127" y="2039091"/>
            <a:ext cx="13203053" cy="1325864"/>
          </a:xfrm>
          <a:prstGeom prst="rect">
            <a:avLst/>
          </a:prstGeom>
          <a:effectLst>
            <a:outerShdw sx="100000" sy="100000" kx="0" ky="0" algn="b" rotWithShape="0" blurRad="63500" dist="38100" dir="1234610">
              <a:srgbClr val="000000">
                <a:alpha val="46602"/>
              </a:srgbClr>
            </a:outerShdw>
          </a:effectLst>
        </p:spPr>
      </p:pic>
      <p:sp>
        <p:nvSpPr>
          <p:cNvPr id="545" name="Confession of Faith: &quot;Our first parents, being seduced by the subtlety and temptation of Satan, sinned in eating the forbidden fruit. This their sin, God was pleased, according to his wise and holy counsel, to permit, having purposed to order it to his own glory. By this sin they fell from their original righteousness and communion with God, and so became dead in sin, and wholly defiled in all the faculties and parts of the soul and body. …"/>
          <p:cNvSpPr txBox="1"/>
          <p:nvPr/>
        </p:nvSpPr>
        <p:spPr>
          <a:xfrm>
            <a:off x="234675" y="3406320"/>
            <a:ext cx="12535450" cy="5715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sz="4000">
                <a:latin typeface="Century Gothic"/>
                <a:ea typeface="Century Gothic"/>
                <a:cs typeface="Century Gothic"/>
                <a:sym typeface="Century Gothic"/>
              </a:defRPr>
            </a:pPr>
            <a:r>
              <a:rPr b="1"/>
              <a:t>Confession of Faith</a:t>
            </a:r>
            <a:r>
              <a:t>: "Our first parents, being seduced by the subtlety and temptation of Satan, sinned in eating the forbidden fruit. This their sin, God was pleased, according to his wise and holy counsel, to permit, having purposed to order it to his own glory. By this sin they fell from their original righteousness and communion with God, and so became dead in sin, and wholly defiled in all the faculties and parts of the soul and body. …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4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4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50" name="TextBox 6" descr="TextBox 6"/>
          <p:cNvPicPr>
            <a:picLocks noChangeAspect="0"/>
          </p:cNvPicPr>
          <p:nvPr/>
        </p:nvPicPr>
        <p:blipFill>
          <a:blip r:embed="rId3">
            <a:extLst/>
          </a:blip>
          <a:stretch>
            <a:fillRect/>
          </a:stretch>
        </p:blipFill>
        <p:spPr>
          <a:xfrm>
            <a:off x="-99127" y="2039091"/>
            <a:ext cx="13203053" cy="1325864"/>
          </a:xfrm>
          <a:prstGeom prst="rect">
            <a:avLst/>
          </a:prstGeom>
          <a:effectLst>
            <a:outerShdw sx="100000" sy="100000" kx="0" ky="0" algn="b" rotWithShape="0" blurRad="63500" dist="38100" dir="1234610">
              <a:srgbClr val="000000">
                <a:alpha val="46602"/>
              </a:srgbClr>
            </a:outerShdw>
          </a:effectLst>
        </p:spPr>
      </p:pic>
      <p:sp>
        <p:nvSpPr>
          <p:cNvPr id="551" name="“… They being the root of all mankind, the guilt of this sin was imputed and the same death in sin and corrupted nature conveyed to all their posterity descending from them by ordinary generation. From this original corruption, whereby we are utterly indisposed, disabled, and made opposite to all good, and wholly inclined to all evil, do proceed all actual transgressions.&quot;"/>
          <p:cNvSpPr txBox="1"/>
          <p:nvPr/>
        </p:nvSpPr>
        <p:spPr>
          <a:xfrm>
            <a:off x="234675" y="3406320"/>
            <a:ext cx="12535450" cy="59436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4200">
                <a:latin typeface="Century Gothic"/>
                <a:ea typeface="Century Gothic"/>
                <a:cs typeface="Century Gothic"/>
                <a:sym typeface="Century Gothic"/>
              </a:defRPr>
            </a:lvl1pPr>
          </a:lstStyle>
          <a:p>
            <a:pPr/>
            <a:r>
              <a:t>“… They being the root of all mankind, the guilt of this sin was imputed and the same death in sin and corrupted nature conveyed to all their posterity descending from them by ordinary generation. From this original corruption, whereby we are utterly indisposed, disabled, and made opposite to all good, and wholly inclined to all evil, do proceed all actual transgressions."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5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5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56" name="TextBox 6" descr="TextBox 6"/>
          <p:cNvPicPr>
            <a:picLocks noChangeAspect="0"/>
          </p:cNvPicPr>
          <p:nvPr/>
        </p:nvPicPr>
        <p:blipFill>
          <a:blip r:embed="rId3">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57" name="Augsburg confession Article 2: “… all men who are born according to the course of nature are conceived and born in sin. That is, all men are full of evil lust and inclination from their mother's womb and are unable by nature to have true fear of God and true faith in God. Moreover, this inborn sickness and hereditary sin is truly sin and condemns to the eternal wrath of God"/>
          <p:cNvSpPr txBox="1"/>
          <p:nvPr/>
        </p:nvSpPr>
        <p:spPr>
          <a:xfrm>
            <a:off x="4568784" y="3546020"/>
            <a:ext cx="8283233" cy="5702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300">
                <a:latin typeface="Century Gothic"/>
                <a:ea typeface="Century Gothic"/>
                <a:cs typeface="Century Gothic"/>
                <a:sym typeface="Century Gothic"/>
              </a:defRPr>
            </a:pPr>
            <a:r>
              <a:rPr b="1"/>
              <a:t>Augsburg confession Article 2</a:t>
            </a:r>
            <a:r>
              <a:t>: “… all men who are born according to the course of nature are conceived and born in sin. That is, all men are full of evil lust and inclination from their mother's womb and are unable by nature to have true fear of God and true faith in God. Moreover, this inborn sickness and hereditary sin is truly sin and condemns to the eternal wrath of God</a:t>
            </a:r>
          </a:p>
        </p:txBody>
      </p:sp>
      <p:pic>
        <p:nvPicPr>
          <p:cNvPr id="558" name="Image" descr="Image"/>
          <p:cNvPicPr>
            <a:picLocks noChangeAspect="1"/>
          </p:cNvPicPr>
          <p:nvPr/>
        </p:nvPicPr>
        <p:blipFill>
          <a:blip r:embed="rId5">
            <a:extLst/>
          </a:blip>
          <a:stretch>
            <a:fillRect/>
          </a:stretch>
        </p:blipFill>
        <p:spPr>
          <a:xfrm>
            <a:off x="228359" y="3539670"/>
            <a:ext cx="4256944" cy="60691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6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6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63" name="TextBox 6" descr="TextBox 6"/>
          <p:cNvPicPr>
            <a:picLocks noChangeAspect="0"/>
          </p:cNvPicPr>
          <p:nvPr/>
        </p:nvPicPr>
        <p:blipFill>
          <a:blip r:embed="rId3">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64" name="&quot;Our first parents by this sin fell from their original righteousness and communion with God, and we in them, whereby death came upon all, all becoming dead in sin, and wholly defiled in all the faculties and parts of the souls and body."/>
          <p:cNvSpPr txBox="1"/>
          <p:nvPr/>
        </p:nvSpPr>
        <p:spPr>
          <a:xfrm>
            <a:off x="4568784" y="3546020"/>
            <a:ext cx="8283233" cy="5829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200"/>
              </a:spcBef>
              <a:buSzPct val="80000"/>
              <a:buBlip>
                <a:blip r:embed="rId4"/>
              </a:buBlip>
              <a:defRPr sz="4100">
                <a:latin typeface="Century Gothic"/>
                <a:ea typeface="Century Gothic"/>
                <a:cs typeface="Century Gothic"/>
                <a:sym typeface="Century Gothic"/>
              </a:defRPr>
            </a:lvl1pPr>
          </a:lstStyle>
          <a:p>
            <a:pPr/>
            <a:r>
              <a:t>"Our first parents by this sin fell from their original righteousness and communion with God, and we in them, whereby death came upon all, all becoming dead in sin, and wholly defiled in all the faculties and parts of the souls and body. </a:t>
            </a:r>
          </a:p>
        </p:txBody>
      </p:sp>
      <p:pic>
        <p:nvPicPr>
          <p:cNvPr id="565" name="Image" descr="Image"/>
          <p:cNvPicPr>
            <a:picLocks noChangeAspect="1"/>
          </p:cNvPicPr>
          <p:nvPr/>
        </p:nvPicPr>
        <p:blipFill>
          <a:blip r:embed="rId5">
            <a:extLst/>
          </a:blip>
          <a:stretch>
            <a:fillRect/>
          </a:stretch>
        </p:blipFill>
        <p:spPr>
          <a:xfrm>
            <a:off x="175638" y="3228520"/>
            <a:ext cx="4292601" cy="6337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6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6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70" name="TextBox 6" descr="TextBox 6"/>
          <p:cNvPicPr>
            <a:picLocks noChangeAspect="0"/>
          </p:cNvPicPr>
          <p:nvPr/>
        </p:nvPicPr>
        <p:blipFill>
          <a:blip r:embed="rId3">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71" name="The guilt of sin was imputed (and corrupt nature conveyed) to all their posterity descending from them by ordinary generation, being now conceived in sin, the subjects of death and all other spiritual miseries, temporal and eternal, unless the Lord Jesus set them free."/>
          <p:cNvSpPr txBox="1"/>
          <p:nvPr/>
        </p:nvSpPr>
        <p:spPr>
          <a:xfrm>
            <a:off x="4568784" y="3546020"/>
            <a:ext cx="8283233" cy="5956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200"/>
              </a:spcBef>
              <a:buSzPct val="80000"/>
              <a:buBlip>
                <a:blip r:embed="rId4"/>
              </a:buBlip>
              <a:defRPr sz="3800">
                <a:latin typeface="Century Gothic"/>
                <a:ea typeface="Century Gothic"/>
                <a:cs typeface="Century Gothic"/>
                <a:sym typeface="Century Gothic"/>
              </a:defRPr>
            </a:lvl1pPr>
          </a:lstStyle>
          <a:p>
            <a:pPr/>
            <a:r>
              <a:t>The guilt of sin was imputed (and corrupt nature conveyed) to all their posterity descending from them by ordinary generation, being now conceived in sin, the subjects of death and all other spiritual miseries, temporal and eternal, unless the Lord Jesus set them free. </a:t>
            </a:r>
          </a:p>
        </p:txBody>
      </p:sp>
      <p:pic>
        <p:nvPicPr>
          <p:cNvPr id="572" name="Image" descr="Image"/>
          <p:cNvPicPr>
            <a:picLocks noChangeAspect="1"/>
          </p:cNvPicPr>
          <p:nvPr/>
        </p:nvPicPr>
        <p:blipFill>
          <a:blip r:embed="rId5">
            <a:extLst/>
          </a:blip>
          <a:stretch>
            <a:fillRect/>
          </a:stretch>
        </p:blipFill>
        <p:spPr>
          <a:xfrm>
            <a:off x="175638" y="3228520"/>
            <a:ext cx="4292601" cy="6337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7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7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77" name="TextBox 6" descr="TextBox 6"/>
          <p:cNvPicPr>
            <a:picLocks noChangeAspect="0"/>
          </p:cNvPicPr>
          <p:nvPr/>
        </p:nvPicPr>
        <p:blipFill>
          <a:blip r:embed="rId3">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78" name="From the original corruption-whereby we are utterly indisposed disabled, and made opposite to all good and wholly inclined to all evil, do proceed all actual transgressions.” - (p. 24)"/>
          <p:cNvSpPr txBox="1"/>
          <p:nvPr/>
        </p:nvSpPr>
        <p:spPr>
          <a:xfrm>
            <a:off x="4568784" y="3546020"/>
            <a:ext cx="8283233" cy="5803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4600">
                <a:latin typeface="Century Gothic"/>
                <a:ea typeface="Century Gothic"/>
                <a:cs typeface="Century Gothic"/>
                <a:sym typeface="Century Gothic"/>
              </a:defRPr>
            </a:pPr>
            <a:r>
              <a:t>From the original corruption-whereby we are </a:t>
            </a:r>
            <a:r>
              <a:rPr b="1"/>
              <a:t>utterly indisposed disabled</a:t>
            </a:r>
            <a:r>
              <a:t>, and </a:t>
            </a:r>
            <a:r>
              <a:rPr b="1"/>
              <a:t>made opposite to all good</a:t>
            </a:r>
            <a:r>
              <a:t> and </a:t>
            </a:r>
            <a:r>
              <a:rPr b="1"/>
              <a:t>wholly inclined to all evil</a:t>
            </a:r>
            <a:r>
              <a:t>, do proceed all actual transgressions.” - (p. 24)</a:t>
            </a:r>
          </a:p>
        </p:txBody>
      </p:sp>
      <p:pic>
        <p:nvPicPr>
          <p:cNvPr id="579" name="Image" descr="Image"/>
          <p:cNvPicPr>
            <a:picLocks noChangeAspect="1"/>
          </p:cNvPicPr>
          <p:nvPr/>
        </p:nvPicPr>
        <p:blipFill>
          <a:blip r:embed="rId5">
            <a:extLst/>
          </a:blip>
          <a:stretch>
            <a:fillRect/>
          </a:stretch>
        </p:blipFill>
        <p:spPr>
          <a:xfrm>
            <a:off x="175638" y="3228520"/>
            <a:ext cx="4292601" cy="6337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8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8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84" name="TextBox 6" descr="TextBox 6"/>
          <p:cNvPicPr>
            <a:picLocks noChangeAspect="0"/>
          </p:cNvPicPr>
          <p:nvPr/>
        </p:nvPicPr>
        <p:blipFill>
          <a:blip r:embed="rId3">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85" name="The ROOT of several false beliefs &amp; practices of Catholic origin, and reformed teaching,…"/>
          <p:cNvSpPr txBox="1"/>
          <p:nvPr/>
        </p:nvSpPr>
        <p:spPr>
          <a:xfrm>
            <a:off x="4568784" y="3546020"/>
            <a:ext cx="8283233" cy="5969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4100">
                <a:latin typeface="Century Gothic"/>
                <a:ea typeface="Century Gothic"/>
                <a:cs typeface="Century Gothic"/>
                <a:sym typeface="Century Gothic"/>
              </a:defRPr>
            </a:pPr>
            <a:r>
              <a:t>The ROOT of several false beliefs &amp; practices of Catholic origin, and reformed teaching, </a:t>
            </a:r>
          </a:p>
          <a:p>
            <a:pPr lvl="1" marL="1371600" indent="-914400" algn="l">
              <a:spcBef>
                <a:spcPts val="1200"/>
              </a:spcBef>
              <a:buSzPct val="80000"/>
              <a:buBlip>
                <a:blip r:embed="rId5"/>
              </a:buBlip>
              <a:defRPr sz="3700">
                <a:latin typeface="Century Gothic"/>
                <a:ea typeface="Century Gothic"/>
                <a:cs typeface="Century Gothic"/>
                <a:sym typeface="Century Gothic"/>
              </a:defRPr>
            </a:pPr>
            <a:r>
              <a:t>Immaculate Conception, </a:t>
            </a:r>
          </a:p>
          <a:p>
            <a:pPr lvl="1" marL="1371600" indent="-914400" algn="l">
              <a:spcBef>
                <a:spcPts val="1200"/>
              </a:spcBef>
              <a:buSzPct val="80000"/>
              <a:buBlip>
                <a:blip r:embed="rId5"/>
              </a:buBlip>
              <a:defRPr sz="3700">
                <a:latin typeface="Century Gothic"/>
                <a:ea typeface="Century Gothic"/>
                <a:cs typeface="Century Gothic"/>
                <a:sym typeface="Century Gothic"/>
              </a:defRPr>
            </a:pPr>
            <a:r>
              <a:t>Infant baptism, </a:t>
            </a:r>
          </a:p>
          <a:p>
            <a:pPr lvl="1" marL="1371600" indent="-914400" algn="l">
              <a:spcBef>
                <a:spcPts val="1200"/>
              </a:spcBef>
              <a:buSzPct val="80000"/>
              <a:buBlip>
                <a:blip r:embed="rId5"/>
              </a:buBlip>
              <a:defRPr sz="3700">
                <a:latin typeface="Century Gothic"/>
                <a:ea typeface="Century Gothic"/>
                <a:cs typeface="Century Gothic"/>
                <a:sym typeface="Century Gothic"/>
              </a:defRPr>
            </a:pPr>
            <a:r>
              <a:t>Direct &amp; miraculous regeneration of the Holy Spirit making faith possible.</a:t>
            </a:r>
          </a:p>
        </p:txBody>
      </p:sp>
      <p:pic>
        <p:nvPicPr>
          <p:cNvPr id="586" name="Image" descr="Image"/>
          <p:cNvPicPr>
            <a:picLocks noChangeAspect="1"/>
          </p:cNvPicPr>
          <p:nvPr/>
        </p:nvPicPr>
        <p:blipFill>
          <a:blip r:embed="rId6">
            <a:extLst/>
          </a:blip>
          <a:stretch>
            <a:fillRect/>
          </a:stretch>
        </p:blipFill>
        <p:spPr>
          <a:xfrm>
            <a:off x="175638" y="3228520"/>
            <a:ext cx="4292601" cy="6337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85">
                                            <p:txEl>
                                              <p:pRg st="1" end="1"/>
                                            </p:txEl>
                                          </p:spTgt>
                                        </p:tgtEl>
                                        <p:attrNameLst>
                                          <p:attrName>style.visibility</p:attrName>
                                        </p:attrNameLst>
                                      </p:cBhvr>
                                      <p:to>
                                        <p:strVal val="visible"/>
                                      </p:to>
                                    </p:set>
                                    <p:animEffect filter="wipe(left)" transition="in">
                                      <p:cBhvr>
                                        <p:cTn id="7" dur="1500"/>
                                        <p:tgtEl>
                                          <p:spTgt spid="5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85">
                                            <p:txEl>
                                              <p:pRg st="2" end="2"/>
                                            </p:txEl>
                                          </p:spTgt>
                                        </p:tgtEl>
                                        <p:attrNameLst>
                                          <p:attrName>style.visibility</p:attrName>
                                        </p:attrNameLst>
                                      </p:cBhvr>
                                      <p:to>
                                        <p:strVal val="visible"/>
                                      </p:to>
                                    </p:set>
                                    <p:animEffect filter="wipe(left)" transition="in">
                                      <p:cBhvr>
                                        <p:cTn id="12" dur="1500"/>
                                        <p:tgtEl>
                                          <p:spTgt spid="5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85">
                                            <p:txEl>
                                              <p:pRg st="3" end="3"/>
                                            </p:txEl>
                                          </p:spTgt>
                                        </p:tgtEl>
                                        <p:attrNameLst>
                                          <p:attrName>style.visibility</p:attrName>
                                        </p:attrNameLst>
                                      </p:cBhvr>
                                      <p:to>
                                        <p:strVal val="visible"/>
                                      </p:to>
                                    </p:set>
                                    <p:animEffect filter="wipe(left)" transition="in">
                                      <p:cBhvr>
                                        <p:cTn id="17" dur="1500"/>
                                        <p:tgtEl>
                                          <p:spTgt spid="58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8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9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9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592" name="Gen. 6:5;…"/>
          <p:cNvSpPr txBox="1"/>
          <p:nvPr/>
        </p:nvSpPr>
        <p:spPr>
          <a:xfrm>
            <a:off x="4427074" y="3836661"/>
            <a:ext cx="8283232" cy="4991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4400">
                <a:latin typeface="Century Gothic"/>
                <a:ea typeface="Century Gothic"/>
                <a:cs typeface="Century Gothic"/>
                <a:sym typeface="Century Gothic"/>
              </a:defRPr>
            </a:pPr>
            <a:r>
              <a:t>Gen. 6:5; </a:t>
            </a:r>
          </a:p>
          <a:p>
            <a:pPr marL="685800" indent="-685800" algn="l">
              <a:spcBef>
                <a:spcPts val="1200"/>
              </a:spcBef>
              <a:buSzPct val="80000"/>
              <a:buBlip>
                <a:blip r:embed="rId4"/>
              </a:buBlip>
              <a:defRPr sz="4400">
                <a:latin typeface="Century Gothic"/>
                <a:ea typeface="Century Gothic"/>
                <a:cs typeface="Century Gothic"/>
                <a:sym typeface="Century Gothic"/>
              </a:defRPr>
            </a:pPr>
            <a:r>
              <a:t>Psa. 51:5; 58:1-3; </a:t>
            </a:r>
          </a:p>
          <a:p>
            <a:pPr marL="685800" indent="-685800" algn="l">
              <a:spcBef>
                <a:spcPts val="1200"/>
              </a:spcBef>
              <a:buSzPct val="80000"/>
              <a:buBlip>
                <a:blip r:embed="rId4"/>
              </a:buBlip>
              <a:defRPr sz="4400">
                <a:latin typeface="Century Gothic"/>
                <a:ea typeface="Century Gothic"/>
                <a:cs typeface="Century Gothic"/>
                <a:sym typeface="Century Gothic"/>
              </a:defRPr>
            </a:pPr>
            <a:r>
              <a:t>Jer. 13:23; 17:9; </a:t>
            </a:r>
          </a:p>
          <a:p>
            <a:pPr marL="685800" indent="-685800" algn="l">
              <a:spcBef>
                <a:spcPts val="1200"/>
              </a:spcBef>
              <a:buSzPct val="80000"/>
              <a:buBlip>
                <a:blip r:embed="rId4"/>
              </a:buBlip>
              <a:defRPr sz="4400">
                <a:latin typeface="Century Gothic"/>
                <a:ea typeface="Century Gothic"/>
                <a:cs typeface="Century Gothic"/>
                <a:sym typeface="Century Gothic"/>
              </a:defRPr>
            </a:pPr>
            <a:r>
              <a:t>Rom. 3:10-18; 5:12-19; 8:6,7</a:t>
            </a:r>
          </a:p>
          <a:p>
            <a:pPr marL="685800" indent="-685800" algn="l">
              <a:spcBef>
                <a:spcPts val="1200"/>
              </a:spcBef>
              <a:buSzPct val="80000"/>
              <a:buBlip>
                <a:blip r:embed="rId4"/>
              </a:buBlip>
              <a:defRPr sz="4400">
                <a:latin typeface="Century Gothic"/>
                <a:ea typeface="Century Gothic"/>
                <a:cs typeface="Century Gothic"/>
                <a:sym typeface="Century Gothic"/>
              </a:defRPr>
            </a:pPr>
            <a:r>
              <a:t>1 Corinthians 2:14; 15:22</a:t>
            </a:r>
          </a:p>
          <a:p>
            <a:pPr marL="685800" indent="-685800" algn="l">
              <a:spcBef>
                <a:spcPts val="1200"/>
              </a:spcBef>
              <a:buSzPct val="80000"/>
              <a:buBlip>
                <a:blip r:embed="rId4"/>
              </a:buBlip>
              <a:defRPr sz="4400">
                <a:latin typeface="Century Gothic"/>
                <a:ea typeface="Century Gothic"/>
                <a:cs typeface="Century Gothic"/>
                <a:sym typeface="Century Gothic"/>
              </a:defRPr>
            </a:pPr>
            <a:r>
              <a:t>Ephesians 2:1-3</a:t>
            </a:r>
          </a:p>
        </p:txBody>
      </p:sp>
      <p:pic>
        <p:nvPicPr>
          <p:cNvPr id="593" name="Image" descr="Image"/>
          <p:cNvPicPr>
            <a:picLocks noChangeAspect="1"/>
          </p:cNvPicPr>
          <p:nvPr/>
        </p:nvPicPr>
        <p:blipFill>
          <a:blip r:embed="rId5">
            <a:extLst/>
          </a:blip>
          <a:srcRect l="14788" t="4307" r="15822" b="1"/>
          <a:stretch>
            <a:fillRect/>
          </a:stretch>
        </p:blipFill>
        <p:spPr>
          <a:xfrm flipH="1">
            <a:off x="-226860" y="2798278"/>
            <a:ext cx="4221253" cy="6928167"/>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59"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9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9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9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599" name="Gen. 6:5: The argument: Every intent of man’s heart was evil continually, therefore, all men were born totally depraved.…"/>
          <p:cNvSpPr txBox="1"/>
          <p:nvPr/>
        </p:nvSpPr>
        <p:spPr>
          <a:xfrm>
            <a:off x="4427073" y="3634589"/>
            <a:ext cx="8283233" cy="5753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900">
                <a:latin typeface="Century Gothic"/>
                <a:ea typeface="Century Gothic"/>
                <a:cs typeface="Century Gothic"/>
                <a:sym typeface="Century Gothic"/>
              </a:defRPr>
            </a:pPr>
            <a:r>
              <a:rPr b="1"/>
              <a:t>Gen. 6:5</a:t>
            </a:r>
            <a:r>
              <a:t>: The argument: Every intent of man’s heart was evil continually, therefore, all men were born totally depraved. </a:t>
            </a:r>
          </a:p>
          <a:p>
            <a:pPr marL="685800" indent="-685800" algn="l">
              <a:spcBef>
                <a:spcPts val="1200"/>
              </a:spcBef>
              <a:buSzPct val="80000"/>
              <a:buBlip>
                <a:blip r:embed="rId4"/>
              </a:buBlip>
              <a:defRPr sz="3900">
                <a:latin typeface="Century Gothic"/>
                <a:ea typeface="Century Gothic"/>
                <a:cs typeface="Century Gothic"/>
                <a:sym typeface="Century Gothic"/>
              </a:defRPr>
            </a:pPr>
            <a:r>
              <a:rPr b="1"/>
              <a:t>Gen. 6:5</a:t>
            </a:r>
            <a:r>
              <a:t>: The answer: - Noah was just, vs 9. - Vs 12 says they had corrupted themselves - How did men call upon the Lord in 4:26? </a:t>
            </a:r>
          </a:p>
        </p:txBody>
      </p:sp>
      <p:pic>
        <p:nvPicPr>
          <p:cNvPr id="600"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99">
                                            <p:txEl>
                                              <p:pRg st="1" end="1"/>
                                            </p:txEl>
                                          </p:spTgt>
                                        </p:tgtEl>
                                        <p:attrNameLst>
                                          <p:attrName>style.visibility</p:attrName>
                                        </p:attrNameLst>
                                      </p:cBhvr>
                                      <p:to>
                                        <p:strVal val="visible"/>
                                      </p:to>
                                    </p:set>
                                    <p:animEffect filter="wipe(left)" transition="in">
                                      <p:cBhvr>
                                        <p:cTn id="7" dur="1500"/>
                                        <p:tgtEl>
                                          <p:spTgt spid="59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TextBox 6" descr="TextBox 6"/>
          <p:cNvPicPr>
            <a:picLocks noChangeAspect="0"/>
          </p:cNvPicPr>
          <p:nvPr/>
        </p:nvPicPr>
        <p:blipFill>
          <a:blip r:embed="rId2">
            <a:extLst/>
          </a:blip>
          <a:stretch>
            <a:fillRect/>
          </a:stretch>
        </p:blipFill>
        <p:spPr>
          <a:xfrm>
            <a:off x="217766" y="1234434"/>
            <a:ext cx="5764747" cy="1516364"/>
          </a:xfrm>
          <a:prstGeom prst="rect">
            <a:avLst/>
          </a:prstGeom>
          <a:effectLst>
            <a:outerShdw sx="100000" sy="100000" kx="0" ky="0" algn="b" rotWithShape="0" blurRad="63500" dist="38100" dir="1234610">
              <a:srgbClr val="000000">
                <a:alpha val="46602"/>
              </a:srgbClr>
            </a:outerShdw>
          </a:effectLst>
        </p:spPr>
      </p:pic>
      <p:pic>
        <p:nvPicPr>
          <p:cNvPr id="457" name="Image" descr="Image"/>
          <p:cNvPicPr>
            <a:picLocks noChangeAspect="0"/>
          </p:cNvPicPr>
          <p:nvPr/>
        </p:nvPicPr>
        <p:blipFill>
          <a:blip r:embed="rId3">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
        <p:nvSpPr>
          <p:cNvPr id="458" name="6-Point Star 2"/>
          <p:cNvSpPr/>
          <p:nvPr/>
        </p:nvSpPr>
        <p:spPr>
          <a:xfrm>
            <a:off x="6859310" y="2826007"/>
            <a:ext cx="3063724" cy="4703669"/>
          </a:xfrm>
          <a:prstGeom prst="star6">
            <a:avLst>
              <a:gd name="adj" fmla="val 12733"/>
              <a:gd name="hf" fmla="val 115470"/>
            </a:avLst>
          </a:prstGeom>
          <a:solidFill>
            <a:srgbClr val="FFFF00"/>
          </a:solidFill>
          <a:ln w="12700">
            <a:miter lim="400000"/>
          </a:ln>
          <a:effectLst>
            <a:outerShdw sx="100000" sy="100000" kx="0" ky="0" algn="b" rotWithShape="0" blurRad="50800" dist="38100" dir="5400000">
              <a:srgbClr val="000000">
                <a:alpha val="99116"/>
              </a:srgbClr>
            </a:outerShdw>
          </a:effectLst>
        </p:spPr>
        <p:txBody>
          <a:bodyPr lIns="48767" tIns="48767" rIns="48767" bIns="48767" anchor="ctr"/>
          <a:lstStyle/>
          <a:p>
            <a:pPr defTabSz="1300480">
              <a:defRPr sz="2400">
                <a:solidFill>
                  <a:srgbClr val="FFFFFF"/>
                </a:solidFill>
                <a:latin typeface="Constantia"/>
                <a:ea typeface="Constantia"/>
                <a:cs typeface="Constantia"/>
                <a:sym typeface="Constantia"/>
              </a:defRPr>
            </a:pPr>
          </a:p>
        </p:txBody>
      </p:sp>
      <p:grpSp>
        <p:nvGrpSpPr>
          <p:cNvPr id="479" name="Group"/>
          <p:cNvGrpSpPr/>
          <p:nvPr/>
        </p:nvGrpSpPr>
        <p:grpSpPr>
          <a:xfrm>
            <a:off x="3923965" y="775381"/>
            <a:ext cx="8934413" cy="8804921"/>
            <a:chOff x="0" y="0"/>
            <a:chExt cx="8934412" cy="8804920"/>
          </a:xfrm>
        </p:grpSpPr>
        <p:sp>
          <p:nvSpPr>
            <p:cNvPr id="459" name="Shape"/>
            <p:cNvSpPr/>
            <p:nvPr/>
          </p:nvSpPr>
          <p:spPr>
            <a:xfrm>
              <a:off x="1573633" y="972994"/>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0" y="18532"/>
                  </a:moveTo>
                  <a:lnTo>
                    <a:pt x="0" y="18532"/>
                  </a:lnTo>
                  <a:cubicBezTo>
                    <a:pt x="4347" y="5769"/>
                    <a:pt x="12850" y="-1432"/>
                    <a:pt x="21600" y="238"/>
                  </a:cubicBezTo>
                  <a:lnTo>
                    <a:pt x="21374" y="3532"/>
                  </a:lnTo>
                  <a:lnTo>
                    <a:pt x="21374" y="3532"/>
                  </a:lnTo>
                  <a:cubicBezTo>
                    <a:pt x="13416" y="2013"/>
                    <a:pt x="5683" y="8562"/>
                    <a:pt x="1730" y="20168"/>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460" name="Shape"/>
            <p:cNvSpPr/>
            <p:nvPr/>
          </p:nvSpPr>
          <p:spPr>
            <a:xfrm>
              <a:off x="1184406" y="2698594"/>
              <a:ext cx="617564" cy="3407731"/>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11256" y="21600"/>
                  </a:moveTo>
                  <a:lnTo>
                    <a:pt x="11256" y="21600"/>
                  </a:lnTo>
                  <a:cubicBezTo>
                    <a:pt x="-3752" y="14917"/>
                    <a:pt x="-3752" y="6683"/>
                    <a:pt x="11256" y="0"/>
                  </a:cubicBezTo>
                  <a:lnTo>
                    <a:pt x="17848" y="978"/>
                  </a:lnTo>
                  <a:lnTo>
                    <a:pt x="17848" y="978"/>
                  </a:lnTo>
                  <a:cubicBezTo>
                    <a:pt x="4200" y="7056"/>
                    <a:pt x="4200" y="14544"/>
                    <a:pt x="17848" y="20622"/>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461" name="Shape"/>
            <p:cNvSpPr/>
            <p:nvPr/>
          </p:nvSpPr>
          <p:spPr>
            <a:xfrm>
              <a:off x="1573632" y="5953460"/>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21600" y="19930"/>
                  </a:moveTo>
                  <a:lnTo>
                    <a:pt x="21600" y="19930"/>
                  </a:lnTo>
                  <a:cubicBezTo>
                    <a:pt x="12850" y="21600"/>
                    <a:pt x="4347" y="14399"/>
                    <a:pt x="0" y="1636"/>
                  </a:cubicBezTo>
                  <a:lnTo>
                    <a:pt x="1730" y="0"/>
                  </a:lnTo>
                  <a:lnTo>
                    <a:pt x="1730" y="0"/>
                  </a:lnTo>
                  <a:cubicBezTo>
                    <a:pt x="5683" y="11606"/>
                    <a:pt x="13416" y="18155"/>
                    <a:pt x="21374" y="16636"/>
                  </a:cubicBezTo>
                  <a:close/>
                </a:path>
              </a:pathLst>
            </a:custGeom>
            <a:solidFill>
              <a:srgbClr val="A49428"/>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462" name="Shape"/>
            <p:cNvSpPr/>
            <p:nvPr/>
          </p:nvSpPr>
          <p:spPr>
            <a:xfrm>
              <a:off x="4416152" y="5954275"/>
              <a:ext cx="2944760" cy="1889428"/>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21600" y="1591"/>
                  </a:moveTo>
                  <a:lnTo>
                    <a:pt x="21600" y="1591"/>
                  </a:lnTo>
                  <a:cubicBezTo>
                    <a:pt x="17289" y="14482"/>
                    <a:pt x="8710" y="21600"/>
                    <a:pt x="0" y="19511"/>
                  </a:cubicBezTo>
                  <a:lnTo>
                    <a:pt x="273" y="16297"/>
                  </a:lnTo>
                  <a:lnTo>
                    <a:pt x="273" y="16297"/>
                  </a:lnTo>
                  <a:cubicBezTo>
                    <a:pt x="8194" y="18196"/>
                    <a:pt x="15996" y="11723"/>
                    <a:pt x="19916" y="0"/>
                  </a:cubicBezTo>
                  <a:close/>
                </a:path>
              </a:pathLst>
            </a:custGeom>
            <a:solidFill>
              <a:srgbClr val="895D1D"/>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463" name="Shape"/>
            <p:cNvSpPr/>
            <p:nvPr/>
          </p:nvSpPr>
          <p:spPr>
            <a:xfrm>
              <a:off x="7132442" y="2698594"/>
              <a:ext cx="617564" cy="3407730"/>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6592" y="0"/>
                  </a:moveTo>
                  <a:lnTo>
                    <a:pt x="6592" y="0"/>
                  </a:lnTo>
                  <a:cubicBezTo>
                    <a:pt x="21600" y="6683"/>
                    <a:pt x="21600" y="14917"/>
                    <a:pt x="6592" y="21600"/>
                  </a:cubicBezTo>
                  <a:lnTo>
                    <a:pt x="0" y="20622"/>
                  </a:lnTo>
                  <a:lnTo>
                    <a:pt x="0" y="20622"/>
                  </a:lnTo>
                  <a:cubicBezTo>
                    <a:pt x="13648" y="14544"/>
                    <a:pt x="13648" y="7056"/>
                    <a:pt x="0" y="978"/>
                  </a:cubicBezTo>
                  <a:close/>
                </a:path>
              </a:pathLst>
            </a:custGeom>
            <a:solidFill>
              <a:srgbClr val="A39A36"/>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464" name="Shape"/>
            <p:cNvSpPr/>
            <p:nvPr/>
          </p:nvSpPr>
          <p:spPr>
            <a:xfrm>
              <a:off x="4416152" y="961216"/>
              <a:ext cx="2944761" cy="1889429"/>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0" y="361"/>
                  </a:moveTo>
                  <a:lnTo>
                    <a:pt x="0" y="361"/>
                  </a:lnTo>
                  <a:cubicBezTo>
                    <a:pt x="8710" y="-1728"/>
                    <a:pt x="17289" y="5390"/>
                    <a:pt x="21600" y="18281"/>
                  </a:cubicBezTo>
                  <a:lnTo>
                    <a:pt x="19916" y="19872"/>
                  </a:lnTo>
                  <a:lnTo>
                    <a:pt x="19916" y="19872"/>
                  </a:lnTo>
                  <a:cubicBezTo>
                    <a:pt x="15996" y="8149"/>
                    <a:pt x="8194" y="1676"/>
                    <a:pt x="273" y="3575"/>
                  </a:cubicBezTo>
                  <a:close/>
                </a:path>
              </a:pathLst>
            </a:custGeom>
            <a:solidFill>
              <a:srgbClr val="D1CA75"/>
            </a:solidFill>
            <a:ln w="3175" cap="flat">
              <a:solidFill>
                <a:srgbClr val="ECE5B3"/>
              </a:solidFill>
              <a:prstDash val="solid"/>
              <a:round/>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465" name="Oval"/>
            <p:cNvSpPr/>
            <p:nvPr/>
          </p:nvSpPr>
          <p:spPr>
            <a:xfrm>
              <a:off x="2909430" y="2871168"/>
              <a:ext cx="3032042" cy="3062583"/>
            </a:xfrm>
            <a:prstGeom prst="ellipse">
              <a:avLst/>
            </a:prstGeom>
            <a:solidFill>
              <a:schemeClr val="accent6">
                <a:satOff val="1848"/>
                <a:lumOff val="-15262"/>
              </a:schemeClr>
            </a:solidFill>
            <a:ln w="12700" cap="flat">
              <a:noFill/>
              <a:miter lim="400000"/>
            </a:ln>
            <a:effectLst/>
          </p:spPr>
          <p:txBody>
            <a:bodyPr wrap="square" lIns="48767" tIns="48767" rIns="48767" bIns="48767" numCol="1" anchor="ctr">
              <a:noAutofit/>
            </a:bodyPr>
            <a:lstStyle/>
            <a:p>
              <a:pPr defTabSz="587022">
                <a:defRPr sz="3400">
                  <a:solidFill>
                    <a:srgbClr val="FFFFFF"/>
                  </a:solidFill>
                </a:defRPr>
              </a:pPr>
            </a:p>
          </p:txBody>
        </p:sp>
        <p:sp>
          <p:nvSpPr>
            <p:cNvPr id="466" name="The Circular Reasoning  of A of False Theology"/>
            <p:cNvSpPr txBox="1"/>
            <p:nvPr/>
          </p:nvSpPr>
          <p:spPr>
            <a:xfrm>
              <a:off x="3234152" y="3195270"/>
              <a:ext cx="2382597" cy="2414381"/>
            </a:xfrm>
            <a:prstGeom prst="rect">
              <a:avLst/>
            </a:prstGeom>
            <a:noFill/>
            <a:ln w="12700" cap="flat">
              <a:noFill/>
              <a:miter lim="400000"/>
            </a:ln>
            <a:effectLst>
              <a:outerShdw sx="100000" sy="100000" kx="0" ky="0" algn="b" rotWithShape="0" blurRad="88900" dist="50800" dir="3300000">
                <a:srgbClr val="000000"/>
              </a:outerShdw>
            </a:effectLst>
            <a:extLst>
              <a:ext uri="{C572A759-6A51-4108-AA02-DFA0A04FC94B}">
                <ma14:wrappingTextBoxFlag xmlns:ma14="http://schemas.microsoft.com/office/mac/drawingml/2011/main" val="1"/>
              </a:ext>
            </a:extLst>
          </p:spPr>
          <p:txBody>
            <a:bodyPr wrap="square" lIns="36576" tIns="36576" rIns="36576" bIns="36576" numCol="1" anchor="ctr">
              <a:noAutofit/>
            </a:bodyPr>
            <a:lstStyle>
              <a:lvl1pPr defTabSz="1706879">
                <a:lnSpc>
                  <a:spcPct val="90000"/>
                </a:lnSpc>
                <a:spcBef>
                  <a:spcPts val="1600"/>
                </a:spcBef>
                <a:defRPr sz="2700">
                  <a:solidFill>
                    <a:srgbClr val="FFFFFF"/>
                  </a:solidFill>
                  <a:effectLst>
                    <a:outerShdw sx="100000" sy="100000" kx="0" ky="0" algn="b" rotWithShape="0" blurRad="50800" dist="38100" dir="0">
                      <a:srgbClr val="000000">
                        <a:alpha val="40000"/>
                      </a:srgbClr>
                    </a:outerShdw>
                  </a:effectLst>
                  <a:latin typeface="Herculanum"/>
                  <a:ea typeface="Herculanum"/>
                  <a:cs typeface="Herculanum"/>
                  <a:sym typeface="Herculanum"/>
                </a:defRPr>
              </a:lvl1pPr>
            </a:lstStyle>
            <a:p>
              <a:pPr/>
              <a:r>
                <a:t>The Circular Reasoning  of A of False Theology </a:t>
              </a:r>
            </a:p>
          </p:txBody>
        </p:sp>
        <p:sp>
          <p:nvSpPr>
            <p:cNvPr id="467" name="Oval"/>
            <p:cNvSpPr/>
            <p:nvPr/>
          </p:nvSpPr>
          <p:spPr>
            <a:xfrm>
              <a:off x="2794556" y="-1"/>
              <a:ext cx="3261789" cy="2143808"/>
            </a:xfrm>
            <a:prstGeom prst="ellipse">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FFFFFF"/>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468" name="False View of God’s Sovereignty"/>
            <p:cNvSpPr txBox="1"/>
            <p:nvPr/>
          </p:nvSpPr>
          <p:spPr>
            <a:xfrm>
              <a:off x="3272234" y="393572"/>
              <a:ext cx="2306433" cy="1356663"/>
            </a:xfrm>
            <a:prstGeom prst="rect">
              <a:avLst/>
            </a:prstGeom>
            <a:noFill/>
            <a:ln w="12700" cap="flat">
              <a:noFill/>
              <a:miter lim="400000"/>
            </a:ln>
            <a:effectLst>
              <a:outerShdw sx="100000" sy="100000" kx="0" ky="0" algn="b" rotWithShape="0" blurRad="101600" dist="381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5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False View of God’s Sovereignty</a:t>
              </a:r>
            </a:p>
          </p:txBody>
        </p:sp>
        <p:sp>
          <p:nvSpPr>
            <p:cNvPr id="469" name="Oval"/>
            <p:cNvSpPr/>
            <p:nvPr/>
          </p:nvSpPr>
          <p:spPr>
            <a:xfrm>
              <a:off x="5672623" y="1665281"/>
              <a:ext cx="3261790" cy="2143807"/>
            </a:xfrm>
            <a:prstGeom prst="ellipse">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470" name="Total Inability"/>
            <p:cNvSpPr txBox="1"/>
            <p:nvPr/>
          </p:nvSpPr>
          <p:spPr>
            <a:xfrm>
              <a:off x="6066791" y="2023755"/>
              <a:ext cx="2574474" cy="1426859"/>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4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Total Inability</a:t>
              </a:r>
            </a:p>
          </p:txBody>
        </p:sp>
        <p:sp>
          <p:nvSpPr>
            <p:cNvPr id="471" name="Oval"/>
            <p:cNvSpPr/>
            <p:nvPr/>
          </p:nvSpPr>
          <p:spPr>
            <a:xfrm>
              <a:off x="5672623" y="4995832"/>
              <a:ext cx="3261790" cy="2143807"/>
            </a:xfrm>
            <a:prstGeom prst="ellipse">
              <a:avLst/>
            </a:prstGeom>
            <a:gradFill flip="none" rotWithShape="1">
              <a:gsLst>
                <a:gs pos="0">
                  <a:schemeClr val="accent3"/>
                </a:gs>
                <a:gs pos="100000">
                  <a:schemeClr val="accent3">
                    <a:satOff val="2194"/>
                    <a:lumOff val="-10817"/>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472" name="Unconditional Election"/>
            <p:cNvSpPr txBox="1"/>
            <p:nvPr/>
          </p:nvSpPr>
          <p:spPr>
            <a:xfrm>
              <a:off x="6137266" y="5468493"/>
              <a:ext cx="2433525" cy="1198485"/>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Unconditional Election</a:t>
              </a:r>
            </a:p>
          </p:txBody>
        </p:sp>
        <p:sp>
          <p:nvSpPr>
            <p:cNvPr id="473" name="Oval"/>
            <p:cNvSpPr/>
            <p:nvPr/>
          </p:nvSpPr>
          <p:spPr>
            <a:xfrm>
              <a:off x="2794556" y="6661113"/>
              <a:ext cx="3261789" cy="2143808"/>
            </a:xfrm>
            <a:prstGeom prst="ellipse">
              <a:avLst/>
            </a:prstGeom>
            <a:gradFill flip="none" rotWithShape="1">
              <a:gsLst>
                <a:gs pos="0">
                  <a:schemeClr val="accent4"/>
                </a:gs>
                <a:gs pos="100000">
                  <a:schemeClr val="accent4">
                    <a:hueOff val="-81543"/>
                    <a:satOff val="3097"/>
                    <a:lumOff val="-8662"/>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474" name="Limited Atonement"/>
            <p:cNvSpPr txBox="1"/>
            <p:nvPr/>
          </p:nvSpPr>
          <p:spPr>
            <a:xfrm>
              <a:off x="3272234" y="7161638"/>
              <a:ext cx="2306433" cy="1142758"/>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0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Limited Atonement</a:t>
              </a:r>
            </a:p>
          </p:txBody>
        </p:sp>
        <p:sp>
          <p:nvSpPr>
            <p:cNvPr id="475" name="Oval"/>
            <p:cNvSpPr/>
            <p:nvPr/>
          </p:nvSpPr>
          <p:spPr>
            <a:xfrm>
              <a:off x="-1" y="4995833"/>
              <a:ext cx="3261790" cy="2143807"/>
            </a:xfrm>
            <a:prstGeom prst="ellipse">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476" name="Irresistible Grace"/>
            <p:cNvSpPr txBox="1"/>
            <p:nvPr/>
          </p:nvSpPr>
          <p:spPr>
            <a:xfrm>
              <a:off x="477678" y="5531999"/>
              <a:ext cx="2306434" cy="1071473"/>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1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Irresistible Grace</a:t>
              </a:r>
            </a:p>
          </p:txBody>
        </p:sp>
        <p:sp>
          <p:nvSpPr>
            <p:cNvPr id="477" name="Oval"/>
            <p:cNvSpPr/>
            <p:nvPr/>
          </p:nvSpPr>
          <p:spPr>
            <a:xfrm>
              <a:off x="-1" y="1665279"/>
              <a:ext cx="3261790" cy="2143808"/>
            </a:xfrm>
            <a:prstGeom prst="ellipse">
              <a:avLst/>
            </a:prstGeom>
            <a:solidFill>
              <a:schemeClr val="accent2">
                <a:hueOff val="50042"/>
                <a:satOff val="8963"/>
                <a:lumOff val="14616"/>
              </a:schemeClr>
            </a:soli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478" name="Perseverance of the Saints"/>
            <p:cNvSpPr txBox="1"/>
            <p:nvPr/>
          </p:nvSpPr>
          <p:spPr>
            <a:xfrm>
              <a:off x="477677" y="2135396"/>
              <a:ext cx="2306434" cy="1203577"/>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Perseverance of the Saints </a:t>
              </a:r>
            </a:p>
          </p:txBody>
        </p:sp>
      </p:grpSp>
      <p:sp>
        <p:nvSpPr>
          <p:cNvPr id="48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81"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0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04"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05"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06" name="Psalm 51:1-5: The argument: Being conceived in sin and born in iniquity David was a sinner at birth.…"/>
          <p:cNvSpPr txBox="1"/>
          <p:nvPr/>
        </p:nvSpPr>
        <p:spPr>
          <a:xfrm>
            <a:off x="4427073" y="3634589"/>
            <a:ext cx="8283233" cy="54102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700">
                <a:latin typeface="Century Gothic"/>
                <a:ea typeface="Century Gothic"/>
                <a:cs typeface="Century Gothic"/>
                <a:sym typeface="Century Gothic"/>
              </a:defRPr>
            </a:pPr>
            <a:r>
              <a:rPr b="1"/>
              <a:t>Psalm 51:1-5</a:t>
            </a:r>
            <a:r>
              <a:t>: The argument: Being conceived in sin and born in iniquity David was a sinner at birth. </a:t>
            </a:r>
          </a:p>
          <a:p>
            <a:pPr marL="685800" indent="-685800" algn="l">
              <a:spcBef>
                <a:spcPts val="1200"/>
              </a:spcBef>
              <a:buSzPct val="80000"/>
              <a:buBlip>
                <a:blip r:embed="rId4"/>
              </a:buBlip>
              <a:defRPr sz="3700">
                <a:latin typeface="Century Gothic"/>
                <a:ea typeface="Century Gothic"/>
                <a:cs typeface="Century Gothic"/>
                <a:sym typeface="Century Gothic"/>
              </a:defRPr>
            </a:pPr>
            <a:r>
              <a:rPr b="1"/>
              <a:t>Psalm 51:1-5</a:t>
            </a:r>
            <a:r>
              <a:t>: The answer: - The passage does not say David was born a sinner / David confesses HIS SIN &amp; doesn’t excuse it / Hyperbole - emphasizing his guilt</a:t>
            </a:r>
          </a:p>
        </p:txBody>
      </p:sp>
      <p:pic>
        <p:nvPicPr>
          <p:cNvPr id="607"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06">
                                            <p:txEl>
                                              <p:pRg st="1" end="1"/>
                                            </p:txEl>
                                          </p:spTgt>
                                        </p:tgtEl>
                                        <p:attrNameLst>
                                          <p:attrName>style.visibility</p:attrName>
                                        </p:attrNameLst>
                                      </p:cBhvr>
                                      <p:to>
                                        <p:strVal val="visible"/>
                                      </p:to>
                                    </p:set>
                                    <p:animEffect filter="wipe(left)" transition="in">
                                      <p:cBhvr>
                                        <p:cTn id="7" dur="1500"/>
                                        <p:tgtEl>
                                          <p:spTgt spid="60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1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1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12"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13" name="Psalm 58:3: The argument:“The wicked are estranged (from God) from the womb.…"/>
          <p:cNvSpPr txBox="1"/>
          <p:nvPr/>
        </p:nvSpPr>
        <p:spPr>
          <a:xfrm>
            <a:off x="4427073" y="3634589"/>
            <a:ext cx="8283233" cy="5524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800">
                <a:latin typeface="Century Gothic"/>
                <a:ea typeface="Century Gothic"/>
                <a:cs typeface="Century Gothic"/>
                <a:sym typeface="Century Gothic"/>
              </a:defRPr>
            </a:pPr>
            <a:r>
              <a:rPr b="1"/>
              <a:t>Psalm 58:3</a:t>
            </a:r>
            <a:r>
              <a:t>: The argument:“The wicked are estranged (from God) from the womb. </a:t>
            </a:r>
          </a:p>
          <a:p>
            <a:pPr marL="685800" indent="-685800" algn="l">
              <a:spcBef>
                <a:spcPts val="1200"/>
              </a:spcBef>
              <a:buSzPct val="80000"/>
              <a:buBlip>
                <a:blip r:embed="rId4"/>
              </a:buBlip>
              <a:defRPr sz="3800">
                <a:latin typeface="Century Gothic"/>
                <a:ea typeface="Century Gothic"/>
                <a:cs typeface="Century Gothic"/>
                <a:sym typeface="Century Gothic"/>
              </a:defRPr>
            </a:pPr>
            <a:r>
              <a:rPr b="1"/>
              <a:t>Psalm 58:3</a:t>
            </a:r>
            <a:r>
              <a:t>: The answer: - They “go astray.” They are not born wicked / Not babies - “Speaking lies?” …  “stop their ears?” (vv. 4-5). / “Break their teeth in their mouth?” (v. 6) </a:t>
            </a:r>
          </a:p>
        </p:txBody>
      </p:sp>
      <p:pic>
        <p:nvPicPr>
          <p:cNvPr id="614"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3">
                                            <p:txEl>
                                              <p:pRg st="1" end="1"/>
                                            </p:txEl>
                                          </p:spTgt>
                                        </p:tgtEl>
                                        <p:attrNameLst>
                                          <p:attrName>style.visibility</p:attrName>
                                        </p:attrNameLst>
                                      </p:cBhvr>
                                      <p:to>
                                        <p:strVal val="visible"/>
                                      </p:to>
                                    </p:set>
                                    <p:animEffect filter="wipe(left)" transition="in">
                                      <p:cBhvr>
                                        <p:cTn id="7" dur="1500"/>
                                        <p:tgtEl>
                                          <p:spTgt spid="61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1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1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19"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20" name="Romans 3:9-20: The argument: All the world is guilty of sin before God because they are born in sin.…"/>
          <p:cNvSpPr txBox="1"/>
          <p:nvPr/>
        </p:nvSpPr>
        <p:spPr>
          <a:xfrm>
            <a:off x="4427073" y="3634589"/>
            <a:ext cx="8283233" cy="5981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700">
                <a:latin typeface="Century Gothic"/>
                <a:ea typeface="Century Gothic"/>
                <a:cs typeface="Century Gothic"/>
                <a:sym typeface="Century Gothic"/>
              </a:defRPr>
            </a:pPr>
            <a:r>
              <a:rPr b="1"/>
              <a:t>Romans 3:9-20</a:t>
            </a:r>
            <a:r>
              <a:t>: The argument: All the world is guilty of sin before God because they are born in sin. </a:t>
            </a:r>
          </a:p>
          <a:p>
            <a:pPr marL="685800" indent="-685800" algn="l">
              <a:spcBef>
                <a:spcPts val="1200"/>
              </a:spcBef>
              <a:buSzPct val="80000"/>
              <a:buBlip>
                <a:blip r:embed="rId4"/>
              </a:buBlip>
              <a:defRPr sz="3700">
                <a:latin typeface="Century Gothic"/>
                <a:ea typeface="Century Gothic"/>
                <a:cs typeface="Century Gothic"/>
                <a:sym typeface="Century Gothic"/>
              </a:defRPr>
            </a:pPr>
            <a:r>
              <a:rPr b="1"/>
              <a:t>Romans 3:9-20</a:t>
            </a:r>
            <a:r>
              <a:t>: The answer: - both Jews and Gentiles are guilty of sinning against </a:t>
            </a:r>
            <a:br/>
            <a:r>
              <a:t>God. - Note “they have turned aside” - “have become unprofitable …”</a:t>
            </a:r>
          </a:p>
        </p:txBody>
      </p:sp>
      <p:pic>
        <p:nvPicPr>
          <p:cNvPr id="621"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20">
                                            <p:txEl>
                                              <p:pRg st="1" end="1"/>
                                            </p:txEl>
                                          </p:spTgt>
                                        </p:tgtEl>
                                        <p:attrNameLst>
                                          <p:attrName>style.visibility</p:attrName>
                                        </p:attrNameLst>
                                      </p:cBhvr>
                                      <p:to>
                                        <p:strVal val="visible"/>
                                      </p:to>
                                    </p:set>
                                    <p:animEffect filter="wipe(left)" transition="in">
                                      <p:cBhvr>
                                        <p:cTn id="7" dur="1500"/>
                                        <p:tgtEl>
                                          <p:spTgt spid="62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2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2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26"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627"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628" name="Romans 3:10–18 (NKJV)…"/>
          <p:cNvSpPr txBox="1"/>
          <p:nvPr/>
        </p:nvSpPr>
        <p:spPr>
          <a:xfrm>
            <a:off x="3694764" y="3556980"/>
            <a:ext cx="9115827" cy="58293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Century Gothic"/>
                <a:ea typeface="Century Gothic"/>
                <a:cs typeface="Century Gothic"/>
                <a:sym typeface="Century Gothic"/>
              </a:defRPr>
            </a:pPr>
            <a:r>
              <a:rPr b="1"/>
              <a:t>Romans 3:10–18</a:t>
            </a:r>
            <a:r>
              <a:t> (NKJV)</a:t>
            </a:r>
          </a:p>
          <a:p>
            <a:pPr defTabSz="457200">
              <a:defRPr i="1" sz="4100">
                <a:solidFill>
                  <a:srgbClr val="000000"/>
                </a:solidFill>
                <a:latin typeface="Century Gothic"/>
                <a:ea typeface="Century Gothic"/>
                <a:cs typeface="Century Gothic"/>
                <a:sym typeface="Century Gothic"/>
              </a:defRPr>
            </a:pPr>
            <a:r>
              <a:rPr baseline="31999" i="0"/>
              <a:t>10</a:t>
            </a:r>
            <a:r>
              <a:rPr i="0"/>
              <a:t> As it is written: </a:t>
            </a:r>
            <a:r>
              <a:t>“There is none righteous, no, not one;</a:t>
            </a:r>
            <a:r>
              <a:rPr i="0"/>
              <a:t> </a:t>
            </a:r>
            <a:r>
              <a:rPr baseline="31999" i="0"/>
              <a:t>11</a:t>
            </a:r>
            <a:r>
              <a:rPr i="0"/>
              <a:t> </a:t>
            </a:r>
            <a:r>
              <a:t>There is none who understands;</a:t>
            </a:r>
            <a:r>
              <a:rPr i="0"/>
              <a:t> </a:t>
            </a:r>
            <a:r>
              <a:t>There is none who seeks after God</a:t>
            </a:r>
            <a:r>
              <a:rPr i="0"/>
              <a:t>. </a:t>
            </a:r>
            <a:r>
              <a:rPr baseline="31999" i="0"/>
              <a:t>12</a:t>
            </a:r>
            <a:r>
              <a:rPr i="0"/>
              <a:t> </a:t>
            </a:r>
            <a:r>
              <a:t>They have all turned aside;</a:t>
            </a:r>
            <a:r>
              <a:rPr i="0"/>
              <a:t> </a:t>
            </a:r>
            <a:r>
              <a:t>They have together become unprofitable;</a:t>
            </a:r>
            <a:r>
              <a:rPr i="0"/>
              <a:t> </a:t>
            </a:r>
            <a:r>
              <a:t>There is none who does good, no, not one.”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3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3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33"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34" name="Romans 5:12-19: The argument: “The guilt of the sin of Adam, and thus depravity, has been passed unto all people.”…"/>
          <p:cNvSpPr txBox="1"/>
          <p:nvPr/>
        </p:nvSpPr>
        <p:spPr>
          <a:xfrm>
            <a:off x="3663234" y="3634589"/>
            <a:ext cx="9047072" cy="5727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500">
                <a:latin typeface="Century Gothic"/>
                <a:ea typeface="Century Gothic"/>
                <a:cs typeface="Century Gothic"/>
                <a:sym typeface="Century Gothic"/>
              </a:defRPr>
            </a:pPr>
            <a:r>
              <a:rPr b="1"/>
              <a:t>Romans 5:12-19</a:t>
            </a:r>
            <a:r>
              <a:t>: The argument: “The guilt of the sin of Adam, and thus depravity, has been passed unto all people.”</a:t>
            </a:r>
          </a:p>
          <a:p>
            <a:pPr marL="685800" indent="-685800" algn="l">
              <a:spcBef>
                <a:spcPts val="1200"/>
              </a:spcBef>
              <a:buSzPct val="80000"/>
              <a:buBlip>
                <a:blip r:embed="rId4"/>
              </a:buBlip>
              <a:defRPr sz="3500">
                <a:latin typeface="Century Gothic"/>
                <a:ea typeface="Century Gothic"/>
                <a:cs typeface="Century Gothic"/>
                <a:sym typeface="Century Gothic"/>
              </a:defRPr>
            </a:pPr>
            <a:r>
              <a:rPr b="1"/>
              <a:t>Romans 5:12-19</a:t>
            </a:r>
            <a:r>
              <a:t>: The answer: - People are subject to death because of their own sin. vs. 12 / Vs 17 - life &amp; death conditional. If Adam’s sin brings automatic spiritual death, - Christ’s life brings automatic spiritual life. </a:t>
            </a:r>
          </a:p>
        </p:txBody>
      </p:sp>
      <p:pic>
        <p:nvPicPr>
          <p:cNvPr id="635"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34">
                                            <p:txEl>
                                              <p:pRg st="1" end="1"/>
                                            </p:txEl>
                                          </p:spTgt>
                                        </p:tgtEl>
                                        <p:attrNameLst>
                                          <p:attrName>style.visibility</p:attrName>
                                        </p:attrNameLst>
                                      </p:cBhvr>
                                      <p:to>
                                        <p:strVal val="visible"/>
                                      </p:to>
                                    </p:set>
                                    <p:animEffect filter="wipe(left)" transition="in">
                                      <p:cBhvr>
                                        <p:cTn id="7" dur="1500"/>
                                        <p:tgtEl>
                                          <p:spTgt spid="63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3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3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40"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41" name="Romans 8:6-7: The argument: “The “carnal mind” (v. 7), refers to the unconverted ”…"/>
          <p:cNvSpPr txBox="1"/>
          <p:nvPr/>
        </p:nvSpPr>
        <p:spPr>
          <a:xfrm>
            <a:off x="3663234" y="3634589"/>
            <a:ext cx="9047072" cy="5727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500">
                <a:latin typeface="Century Gothic"/>
                <a:ea typeface="Century Gothic"/>
                <a:cs typeface="Century Gothic"/>
                <a:sym typeface="Century Gothic"/>
              </a:defRPr>
            </a:pPr>
            <a:r>
              <a:rPr b="1"/>
              <a:t>Romans 8:6-7</a:t>
            </a:r>
            <a:r>
              <a:t>: The argument: “The “carnal mind” (v. 7), refers to the unconverted ”</a:t>
            </a:r>
          </a:p>
          <a:p>
            <a:pPr marL="685800" indent="-685800" algn="l">
              <a:spcBef>
                <a:spcPts val="1200"/>
              </a:spcBef>
              <a:buSzPct val="80000"/>
              <a:buBlip>
                <a:blip r:embed="rId4"/>
              </a:buBlip>
              <a:defRPr sz="3500">
                <a:latin typeface="Century Gothic"/>
                <a:ea typeface="Century Gothic"/>
                <a:cs typeface="Century Gothic"/>
                <a:sym typeface="Century Gothic"/>
              </a:defRPr>
            </a:pPr>
            <a:r>
              <a:rPr b="1"/>
              <a:t>Romans 8:6-7</a:t>
            </a:r>
            <a:r>
              <a:t>: The answer: - the ones with carnal minds “walk according to the flesh.” It does not state that they are born in sin. … The carnal mind in the broader context is the mind seeking justification through the Law of Moses … chapter 7.</a:t>
            </a:r>
          </a:p>
        </p:txBody>
      </p:sp>
      <p:pic>
        <p:nvPicPr>
          <p:cNvPr id="642"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41">
                                            <p:txEl>
                                              <p:pRg st="1" end="1"/>
                                            </p:txEl>
                                          </p:spTgt>
                                        </p:tgtEl>
                                        <p:attrNameLst>
                                          <p:attrName>style.visibility</p:attrName>
                                        </p:attrNameLst>
                                      </p:cBhvr>
                                      <p:to>
                                        <p:strVal val="visible"/>
                                      </p:to>
                                    </p:set>
                                    <p:animEffect filter="wipe(left)" transition="in">
                                      <p:cBhvr>
                                        <p:cTn id="7" dur="1500"/>
                                        <p:tgtEl>
                                          <p:spTgt spid="64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4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4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47"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48" name="1 Cor. 2:14: The argument: “The natural man cannot understand &amp; does not accept the things of God because he is inherently sinful.”…"/>
          <p:cNvSpPr txBox="1"/>
          <p:nvPr/>
        </p:nvSpPr>
        <p:spPr>
          <a:xfrm>
            <a:off x="3663234" y="3546020"/>
            <a:ext cx="9047072" cy="5981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700">
                <a:latin typeface="Century Gothic"/>
                <a:ea typeface="Century Gothic"/>
                <a:cs typeface="Century Gothic"/>
                <a:sym typeface="Century Gothic"/>
              </a:defRPr>
            </a:pPr>
            <a:r>
              <a:rPr b="1"/>
              <a:t>1 Cor. 2:14</a:t>
            </a:r>
            <a:r>
              <a:t>: The argument: “The </a:t>
            </a:r>
            <a:r>
              <a:rPr b="1" i="1"/>
              <a:t>natural man</a:t>
            </a:r>
            <a:r>
              <a:t> cannot understand &amp; does not accept the things of God because he is inherently sinful.”</a:t>
            </a:r>
          </a:p>
          <a:p>
            <a:pPr marL="685800" indent="-685800" algn="l">
              <a:spcBef>
                <a:spcPts val="1200"/>
              </a:spcBef>
              <a:buSzPct val="80000"/>
              <a:buBlip>
                <a:blip r:embed="rId4"/>
              </a:buBlip>
              <a:defRPr sz="3700">
                <a:latin typeface="Century Gothic"/>
                <a:ea typeface="Century Gothic"/>
                <a:cs typeface="Century Gothic"/>
                <a:sym typeface="Century Gothic"/>
              </a:defRPr>
            </a:pPr>
            <a:r>
              <a:rPr b="1"/>
              <a:t>1 Cor. 2:14</a:t>
            </a:r>
            <a:r>
              <a:t>: The answer: - The natural man is concerned only with material, things &amp; neglects spiritual things / Seeks earthly wisdom &amp; signs, not God’s wisdom and teaching. (1 Cor. 1:18-25)</a:t>
            </a:r>
          </a:p>
        </p:txBody>
      </p:sp>
      <p:pic>
        <p:nvPicPr>
          <p:cNvPr id="649"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48">
                                            <p:txEl>
                                              <p:pRg st="1" end="1"/>
                                            </p:txEl>
                                          </p:spTgt>
                                        </p:tgtEl>
                                        <p:attrNameLst>
                                          <p:attrName>style.visibility</p:attrName>
                                        </p:attrNameLst>
                                      </p:cBhvr>
                                      <p:to>
                                        <p:strVal val="visible"/>
                                      </p:to>
                                    </p:set>
                                    <p:animEffect filter="wipe(left)" transition="in">
                                      <p:cBhvr>
                                        <p:cTn id="7" dur="1500"/>
                                        <p:tgtEl>
                                          <p:spTgt spid="64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5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5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54"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55" name="1 Cor. 15:22: The argument: “Adam brought physical death upon all people and every person who dies  bears the guilt and penalty of Adam’s sin”…"/>
          <p:cNvSpPr txBox="1"/>
          <p:nvPr/>
        </p:nvSpPr>
        <p:spPr>
          <a:xfrm>
            <a:off x="3663234" y="3546020"/>
            <a:ext cx="9047072" cy="5981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3700">
                <a:latin typeface="Century Gothic"/>
                <a:ea typeface="Century Gothic"/>
                <a:cs typeface="Century Gothic"/>
                <a:sym typeface="Century Gothic"/>
              </a:defRPr>
            </a:pPr>
            <a:r>
              <a:rPr b="1"/>
              <a:t>1 Cor. 15:22</a:t>
            </a:r>
            <a:r>
              <a:t>: The argument: “Adam brought physical death upon all people and every person who dies </a:t>
            </a:r>
            <a:br/>
            <a:r>
              <a:t>bears the guilt and penalty of Adam’s sin”</a:t>
            </a:r>
          </a:p>
          <a:p>
            <a:pPr marL="685800" indent="-685800" algn="l">
              <a:spcBef>
                <a:spcPts val="1200"/>
              </a:spcBef>
              <a:buSzPct val="80000"/>
              <a:buBlip>
                <a:blip r:embed="rId4"/>
              </a:buBlip>
              <a:defRPr sz="3700">
                <a:latin typeface="Century Gothic"/>
                <a:ea typeface="Century Gothic"/>
                <a:cs typeface="Century Gothic"/>
                <a:sym typeface="Century Gothic"/>
              </a:defRPr>
            </a:pPr>
            <a:r>
              <a:rPr b="1"/>
              <a:t>1 Cor. 15:22</a:t>
            </a:r>
            <a:r>
              <a:t>: The answer: - Physical death is the penalty imposed upon all humanity - not spiritual death. As many as die because of Adam will be made alive because of Christ …</a:t>
            </a:r>
          </a:p>
        </p:txBody>
      </p:sp>
      <p:pic>
        <p:nvPicPr>
          <p:cNvPr id="656"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55">
                                            <p:txEl>
                                              <p:pRg st="1" end="1"/>
                                            </p:txEl>
                                          </p:spTgt>
                                        </p:tgtEl>
                                        <p:attrNameLst>
                                          <p:attrName>style.visibility</p:attrName>
                                        </p:attrNameLst>
                                      </p:cBhvr>
                                      <p:to>
                                        <p:strVal val="visible"/>
                                      </p:to>
                                    </p:set>
                                    <p:animEffect filter="wipe(left)" transition="in">
                                      <p:cBhvr>
                                        <p:cTn id="7" dur="1500"/>
                                        <p:tgtEl>
                                          <p:spTgt spid="65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5"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5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6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6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62" name="Ephesians 2:1-3: The argument: “we sin because it is our nature”…"/>
          <p:cNvSpPr txBox="1"/>
          <p:nvPr/>
        </p:nvSpPr>
        <p:spPr>
          <a:xfrm>
            <a:off x="3663234" y="3546020"/>
            <a:ext cx="9047072" cy="58674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4000">
                <a:latin typeface="Century Gothic"/>
                <a:ea typeface="Century Gothic"/>
                <a:cs typeface="Century Gothic"/>
                <a:sym typeface="Century Gothic"/>
              </a:defRPr>
            </a:pPr>
            <a:r>
              <a:rPr b="1"/>
              <a:t>Ephesians 2:1-3</a:t>
            </a:r>
            <a:r>
              <a:t>: The argument: “we sin because it is our nature”</a:t>
            </a:r>
          </a:p>
          <a:p>
            <a:pPr marL="685800" indent="-685800" algn="l">
              <a:spcBef>
                <a:spcPts val="1200"/>
              </a:spcBef>
              <a:buSzPct val="80000"/>
              <a:buBlip>
                <a:blip r:embed="rId4"/>
              </a:buBlip>
              <a:defRPr sz="4000">
                <a:latin typeface="Century Gothic"/>
                <a:ea typeface="Century Gothic"/>
                <a:cs typeface="Century Gothic"/>
                <a:sym typeface="Century Gothic"/>
              </a:defRPr>
            </a:pPr>
            <a:r>
              <a:rPr b="1"/>
              <a:t>Ephesians 2:1-3</a:t>
            </a:r>
            <a:r>
              <a:t>: The answer: -“Nature” in this passage speaks to the result of their practice, not the cause of the practice … The result of choosing sin and pursuing its follies becomes their habit &amp; “WRATH” is the result</a:t>
            </a:r>
          </a:p>
        </p:txBody>
      </p:sp>
      <p:pic>
        <p:nvPicPr>
          <p:cNvPr id="663"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62">
                                            <p:txEl>
                                              <p:pRg st="1" end="1"/>
                                            </p:txEl>
                                          </p:spTgt>
                                        </p:tgtEl>
                                        <p:attrNameLst>
                                          <p:attrName>style.visibility</p:attrName>
                                        </p:attrNameLst>
                                      </p:cBhvr>
                                      <p:to>
                                        <p:strVal val="visible"/>
                                      </p:to>
                                    </p:set>
                                    <p:animEffect filter="wipe(left)" transition="in">
                                      <p:cBhvr>
                                        <p:cTn id="7" dur="1500"/>
                                        <p:tgtEl>
                                          <p:spTgt spid="66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6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6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6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669" name="No unregenerate person can do good or even want to do good..…"/>
          <p:cNvSpPr txBox="1"/>
          <p:nvPr/>
        </p:nvSpPr>
        <p:spPr>
          <a:xfrm>
            <a:off x="3663234" y="3546020"/>
            <a:ext cx="9047072" cy="5334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sz="4700">
                <a:latin typeface="Century Gothic"/>
                <a:ea typeface="Century Gothic"/>
                <a:cs typeface="Century Gothic"/>
                <a:sym typeface="Century Gothic"/>
              </a:defRPr>
            </a:pPr>
            <a:r>
              <a:rPr b="1"/>
              <a:t>No unregenerate person can do good or even want to do good..</a:t>
            </a:r>
            <a:endParaRPr b="1"/>
          </a:p>
          <a:p>
            <a:pPr marL="685800" indent="-685800" algn="l">
              <a:spcBef>
                <a:spcPts val="1200"/>
              </a:spcBef>
              <a:buSzPct val="80000"/>
              <a:buBlip>
                <a:blip r:embed="rId4"/>
              </a:buBlip>
              <a:defRPr sz="4700">
                <a:latin typeface="Century Gothic"/>
                <a:ea typeface="Century Gothic"/>
                <a:cs typeface="Century Gothic"/>
                <a:sym typeface="Century Gothic"/>
              </a:defRPr>
            </a:pPr>
            <a:r>
              <a:rPr b="1"/>
              <a:t>An individual’s salvation lies entirely at the discretion of God. Nothing a person does can affect his salvation.</a:t>
            </a:r>
          </a:p>
        </p:txBody>
      </p:sp>
      <p:pic>
        <p:nvPicPr>
          <p:cNvPr id="670" name="Image" descr="Image"/>
          <p:cNvPicPr>
            <a:picLocks noChangeAspect="1"/>
          </p:cNvPicPr>
          <p:nvPr/>
        </p:nvPicPr>
        <p:blipFill>
          <a:blip r:embed="rId5">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69">
                                            <p:txEl>
                                              <p:pRg st="1" end="1"/>
                                            </p:txEl>
                                          </p:spTgt>
                                        </p:tgtEl>
                                        <p:attrNameLst>
                                          <p:attrName>style.visibility</p:attrName>
                                        </p:attrNameLst>
                                      </p:cBhvr>
                                      <p:to>
                                        <p:strVal val="visible"/>
                                      </p:to>
                                    </p:set>
                                    <p:animEffect filter="wipe(left)" transition="in">
                                      <p:cBhvr>
                                        <p:cTn id="7" dur="1500"/>
                                        <p:tgtEl>
                                          <p:spTgt spid="66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484" name="TextBox 6" descr="TextBox 6"/>
          <p:cNvPicPr>
            <a:picLocks noChangeAspect="0"/>
          </p:cNvPicPr>
          <p:nvPr/>
        </p:nvPicPr>
        <p:blipFill>
          <a:blip r:embed="rId3">
            <a:extLst/>
          </a:blip>
          <a:stretch>
            <a:fillRect/>
          </a:stretch>
        </p:blipFill>
        <p:spPr>
          <a:xfrm>
            <a:off x="5476036" y="7361745"/>
            <a:ext cx="7066923" cy="1948164"/>
          </a:xfrm>
          <a:prstGeom prst="rect">
            <a:avLst/>
          </a:prstGeom>
          <a:effectLst>
            <a:outerShdw sx="100000" sy="100000" kx="0" ky="0" algn="b" rotWithShape="0" blurRad="63500" dist="38100" dir="1234610">
              <a:srgbClr val="000000">
                <a:alpha val="46602"/>
              </a:srgbClr>
            </a:outerShdw>
          </a:effectLst>
        </p:spPr>
      </p:pic>
      <p:sp>
        <p:nvSpPr>
          <p:cNvPr id="485" name="TextBox 7"/>
          <p:cNvSpPr txBox="1"/>
          <p:nvPr/>
        </p:nvSpPr>
        <p:spPr>
          <a:xfrm>
            <a:off x="5590336" y="4793076"/>
            <a:ext cx="6838323" cy="2378198"/>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9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8000">
                <a:latin typeface="Vivaldi"/>
                <a:ea typeface="Vivaldi"/>
                <a:cs typeface="Vivaldi"/>
                <a:sym typeface="Vivaldi"/>
              </a:rPr>
              <a:t>When One Falls</a:t>
            </a:r>
            <a:r>
              <a:t> </a:t>
            </a:r>
            <a:r>
              <a:rPr sz="7800"/>
              <a:t>They All Fall</a:t>
            </a:r>
          </a:p>
        </p:txBody>
      </p:sp>
      <p:sp>
        <p:nvSpPr>
          <p:cNvPr id="486"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487" name="T.U.L.I.P."/>
          <p:cNvSpPr txBox="1"/>
          <p:nvPr/>
        </p:nvSpPr>
        <p:spPr>
          <a:xfrm>
            <a:off x="598413" y="1667928"/>
            <a:ext cx="11807974" cy="30767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16500">
                <a:latin typeface="Thames Nude Roman"/>
                <a:ea typeface="Thames Nude Roman"/>
                <a:cs typeface="Thames Nude Roman"/>
                <a:sym typeface="Thames Nude Roman"/>
              </a:defRPr>
            </a:lvl1pPr>
          </a:lstStyle>
          <a:p>
            <a:pPr/>
            <a:r>
              <a:t>T.U.L.I.P.</a:t>
            </a:r>
          </a:p>
        </p:txBody>
      </p:sp>
      <p:sp>
        <p:nvSpPr>
          <p:cNvPr id="48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89"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2"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673"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7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75"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76"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677" name="Exodus 32:31-33 - “Whoever has sinned against Me, I will blot him out of My book”…"/>
          <p:cNvSpPr txBox="1"/>
          <p:nvPr/>
        </p:nvSpPr>
        <p:spPr>
          <a:xfrm>
            <a:off x="4236027" y="3546020"/>
            <a:ext cx="8474279" cy="6057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900">
                <a:latin typeface="Century Gothic"/>
                <a:ea typeface="Century Gothic"/>
                <a:cs typeface="Century Gothic"/>
                <a:sym typeface="Century Gothic"/>
              </a:defRPr>
            </a:pPr>
            <a:r>
              <a:t>Exodus 32:31-33 - “Whoever has sinned against Me, I will blot him out of My book”</a:t>
            </a:r>
          </a:p>
          <a:p>
            <a:pPr marL="685800" indent="-685800" algn="l">
              <a:spcBef>
                <a:spcPts val="1200"/>
              </a:spcBef>
              <a:buSzPct val="80000"/>
              <a:buBlip>
                <a:blip r:embed="rId5"/>
              </a:buBlip>
              <a:defRPr sz="3900">
                <a:latin typeface="Century Gothic"/>
                <a:ea typeface="Century Gothic"/>
                <a:cs typeface="Century Gothic"/>
                <a:sym typeface="Century Gothic"/>
              </a:defRPr>
            </a:pPr>
            <a:r>
              <a:t>Ecclesiastes 7:29 God made man upright. He is not depraved when born.</a:t>
            </a:r>
          </a:p>
          <a:p>
            <a:pPr marL="685800" indent="-685800" algn="l">
              <a:spcBef>
                <a:spcPts val="1200"/>
              </a:spcBef>
              <a:buSzPct val="80000"/>
              <a:buBlip>
                <a:blip r:embed="rId5"/>
              </a:buBlip>
              <a:defRPr sz="3900">
                <a:latin typeface="Century Gothic"/>
                <a:ea typeface="Century Gothic"/>
                <a:cs typeface="Century Gothic"/>
                <a:sym typeface="Century Gothic"/>
              </a:defRPr>
            </a:pPr>
            <a:r>
              <a:t>Isaiah 59:1-8 “Your sins …”</a:t>
            </a:r>
          </a:p>
          <a:p>
            <a:pPr marL="685800" indent="-685800" algn="l">
              <a:spcBef>
                <a:spcPts val="1200"/>
              </a:spcBef>
              <a:buSzPct val="80000"/>
              <a:buBlip>
                <a:blip r:embed="rId5"/>
              </a:buBlip>
              <a:defRPr sz="3900">
                <a:latin typeface="Century Gothic"/>
                <a:ea typeface="Century Gothic"/>
                <a:cs typeface="Century Gothic"/>
                <a:sym typeface="Century Gothic"/>
              </a:defRPr>
            </a:pPr>
            <a:r>
              <a:t>Ezekiel 18:1-32 “The son shall not bear the guilt of the father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77">
                                            <p:txEl>
                                              <p:pRg st="1" end="1"/>
                                            </p:txEl>
                                          </p:spTgt>
                                        </p:tgtEl>
                                        <p:attrNameLst>
                                          <p:attrName>style.visibility</p:attrName>
                                        </p:attrNameLst>
                                      </p:cBhvr>
                                      <p:to>
                                        <p:strVal val="visible"/>
                                      </p:to>
                                    </p:set>
                                    <p:animEffect filter="wipe(left)" transition="in">
                                      <p:cBhvr>
                                        <p:cTn id="7" dur="1500"/>
                                        <p:tgtEl>
                                          <p:spTgt spid="6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77">
                                            <p:txEl>
                                              <p:pRg st="2" end="2"/>
                                            </p:txEl>
                                          </p:spTgt>
                                        </p:tgtEl>
                                        <p:attrNameLst>
                                          <p:attrName>style.visibility</p:attrName>
                                        </p:attrNameLst>
                                      </p:cBhvr>
                                      <p:to>
                                        <p:strVal val="visible"/>
                                      </p:to>
                                    </p:set>
                                    <p:animEffect filter="wipe(left)" transition="in">
                                      <p:cBhvr>
                                        <p:cTn id="12" dur="1500"/>
                                        <p:tgtEl>
                                          <p:spTgt spid="6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77">
                                            <p:txEl>
                                              <p:pRg st="3" end="3"/>
                                            </p:txEl>
                                          </p:spTgt>
                                        </p:tgtEl>
                                        <p:attrNameLst>
                                          <p:attrName>style.visibility</p:attrName>
                                        </p:attrNameLst>
                                      </p:cBhvr>
                                      <p:to>
                                        <p:strVal val="visible"/>
                                      </p:to>
                                    </p:set>
                                    <p:animEffect filter="wipe(left)" transition="in">
                                      <p:cBhvr>
                                        <p:cTn id="17" dur="1500"/>
                                        <p:tgtEl>
                                          <p:spTgt spid="67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7"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9"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68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8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82"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83"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684" name="Matthew 18:1-5 — we are to be as little children and if Total Hereditary Depravity is true, we need to be more like sinners.…"/>
          <p:cNvSpPr txBox="1"/>
          <p:nvPr/>
        </p:nvSpPr>
        <p:spPr>
          <a:xfrm>
            <a:off x="4236027" y="3546020"/>
            <a:ext cx="8474279" cy="5448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a:latin typeface="Century Gothic"/>
                <a:ea typeface="Century Gothic"/>
                <a:cs typeface="Century Gothic"/>
                <a:sym typeface="Century Gothic"/>
              </a:defRPr>
            </a:pPr>
            <a:r>
              <a:t>Matthew 18:1-5 — we are to be as little children and if Total Hereditary Depravity is true, we need to be more like sinners.</a:t>
            </a:r>
          </a:p>
          <a:p>
            <a:pPr marL="685800" indent="-685800" algn="l">
              <a:spcBef>
                <a:spcPts val="1200"/>
              </a:spcBef>
              <a:buSzPct val="80000"/>
              <a:buBlip>
                <a:blip r:embed="rId5"/>
              </a:buBlip>
              <a:defRPr>
                <a:latin typeface="Century Gothic"/>
                <a:ea typeface="Century Gothic"/>
                <a:cs typeface="Century Gothic"/>
                <a:sym typeface="Century Gothic"/>
              </a:defRPr>
            </a:pPr>
            <a:r>
              <a:t>Romans 7:9-11 - Rather than being born spiritually dead, the apostle Paul was born spiritually alive.</a:t>
            </a:r>
          </a:p>
          <a:p>
            <a:pPr marL="685800" indent="-685800" algn="l">
              <a:spcBef>
                <a:spcPts val="1200"/>
              </a:spcBef>
              <a:buSzPct val="80000"/>
              <a:buBlip>
                <a:blip r:embed="rId5"/>
              </a:buBlip>
              <a:defRPr>
                <a:latin typeface="Century Gothic"/>
                <a:ea typeface="Century Gothic"/>
                <a:cs typeface="Century Gothic"/>
                <a:sym typeface="Century Gothic"/>
              </a:defRPr>
            </a:pPr>
            <a:r>
              <a:t>1 John 3:4 — "sin is the transgression of the Law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84">
                                            <p:txEl>
                                              <p:pRg st="1" end="1"/>
                                            </p:txEl>
                                          </p:spTgt>
                                        </p:tgtEl>
                                        <p:attrNameLst>
                                          <p:attrName>style.visibility</p:attrName>
                                        </p:attrNameLst>
                                      </p:cBhvr>
                                      <p:to>
                                        <p:strVal val="visible"/>
                                      </p:to>
                                    </p:set>
                                    <p:animEffect filter="wipe(left)" transition="in">
                                      <p:cBhvr>
                                        <p:cTn id="7" dur="1500"/>
                                        <p:tgtEl>
                                          <p:spTgt spid="6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84">
                                            <p:txEl>
                                              <p:pRg st="2" end="2"/>
                                            </p:txEl>
                                          </p:spTgt>
                                        </p:tgtEl>
                                        <p:attrNameLst>
                                          <p:attrName>style.visibility</p:attrName>
                                        </p:attrNameLst>
                                      </p:cBhvr>
                                      <p:to>
                                        <p:strVal val="visible"/>
                                      </p:to>
                                    </p:set>
                                    <p:animEffect filter="wipe(left)" transition="in">
                                      <p:cBhvr>
                                        <p:cTn id="12" dur="1500"/>
                                        <p:tgtEl>
                                          <p:spTgt spid="68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84"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6"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68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8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89"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90" name="TextBox 6" descr="TextBox 6"/>
          <p:cNvPicPr>
            <a:picLocks noChangeAspect="0"/>
          </p:cNvPicPr>
          <p:nvPr/>
        </p:nvPicPr>
        <p:blipFill>
          <a:blip r:embed="rId4">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691" name="The basis of Calvinism originated, not in the mind of God, but in the mind of a mistaken theologian.…"/>
          <p:cNvSpPr txBox="1"/>
          <p:nvPr/>
        </p:nvSpPr>
        <p:spPr>
          <a:xfrm>
            <a:off x="4236027" y="3622190"/>
            <a:ext cx="8474279" cy="5715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t>The basis of Calvinism originated, not in the mind of God, but in the mind of a mistaken theologian.</a:t>
            </a:r>
          </a:p>
          <a:p>
            <a:pPr marL="685800" indent="-685800" algn="l">
              <a:spcBef>
                <a:spcPts val="1200"/>
              </a:spcBef>
              <a:buSzPct val="80000"/>
              <a:buBlip>
                <a:blip r:embed="rId5"/>
              </a:buBlip>
              <a:defRPr sz="3700">
                <a:latin typeface="Century Gothic"/>
                <a:ea typeface="Century Gothic"/>
                <a:cs typeface="Century Gothic"/>
                <a:sym typeface="Century Gothic"/>
              </a:defRPr>
            </a:pPr>
            <a:r>
              <a:t>A person becomes a sinner when he violates God’s law not when he is born.</a:t>
            </a:r>
          </a:p>
          <a:p>
            <a:pPr marL="685800" indent="-685800" algn="l">
              <a:spcBef>
                <a:spcPts val="1200"/>
              </a:spcBef>
              <a:buSzPct val="80000"/>
              <a:buBlip>
                <a:blip r:embed="rId5"/>
              </a:buBlip>
              <a:defRPr sz="3700">
                <a:latin typeface="Century Gothic"/>
                <a:ea typeface="Century Gothic"/>
                <a:cs typeface="Century Gothic"/>
                <a:sym typeface="Century Gothic"/>
              </a:defRPr>
            </a:pPr>
            <a:r>
              <a:t>We do not inherit the sin of our parents, Adam or anyone else.</a:t>
            </a:r>
          </a:p>
          <a:p>
            <a:pPr marL="685800" indent="-685800" algn="l">
              <a:spcBef>
                <a:spcPts val="1200"/>
              </a:spcBef>
              <a:buSzPct val="80000"/>
              <a:buBlip>
                <a:blip r:embed="rId5"/>
              </a:buBlip>
              <a:defRPr sz="3700">
                <a:latin typeface="Century Gothic"/>
                <a:ea typeface="Century Gothic"/>
                <a:cs typeface="Century Gothic"/>
                <a:sym typeface="Century Gothic"/>
              </a:defRPr>
            </a:pPr>
            <a:r>
              <a:t>We can choose FAITH!!!!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91">
                                            <p:txEl>
                                              <p:pRg st="1" end="1"/>
                                            </p:txEl>
                                          </p:spTgt>
                                        </p:tgtEl>
                                        <p:attrNameLst>
                                          <p:attrName>style.visibility</p:attrName>
                                        </p:attrNameLst>
                                      </p:cBhvr>
                                      <p:to>
                                        <p:strVal val="visible"/>
                                      </p:to>
                                    </p:set>
                                    <p:animEffect filter="wipe(left)" transition="in">
                                      <p:cBhvr>
                                        <p:cTn id="7" dur="1500"/>
                                        <p:tgtEl>
                                          <p:spTgt spid="6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91">
                                            <p:txEl>
                                              <p:pRg st="2" end="2"/>
                                            </p:txEl>
                                          </p:spTgt>
                                        </p:tgtEl>
                                        <p:attrNameLst>
                                          <p:attrName>style.visibility</p:attrName>
                                        </p:attrNameLst>
                                      </p:cBhvr>
                                      <p:to>
                                        <p:strVal val="visible"/>
                                      </p:to>
                                    </p:set>
                                    <p:animEffect filter="wipe(left)" transition="in">
                                      <p:cBhvr>
                                        <p:cTn id="12" dur="1500"/>
                                        <p:tgtEl>
                                          <p:spTgt spid="6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91">
                                            <p:txEl>
                                              <p:pRg st="3" end="3"/>
                                            </p:txEl>
                                          </p:spTgt>
                                        </p:tgtEl>
                                        <p:attrNameLst>
                                          <p:attrName>style.visibility</p:attrName>
                                        </p:attrNameLst>
                                      </p:cBhvr>
                                      <p:to>
                                        <p:strVal val="visible"/>
                                      </p:to>
                                    </p:set>
                                    <p:animEffect filter="wipe(left)" transition="in">
                                      <p:cBhvr>
                                        <p:cTn id="17" dur="1500"/>
                                        <p:tgtEl>
                                          <p:spTgt spid="69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1"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3"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694"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69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696"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697" name="TextBox 6" descr="TextBox 6"/>
          <p:cNvPicPr>
            <a:picLocks noChangeAspect="0"/>
          </p:cNvPicPr>
          <p:nvPr/>
        </p:nvPicPr>
        <p:blipFill>
          <a:blip r:embed="rId4">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698" name="We can choose FAITH!!!!…"/>
          <p:cNvSpPr txBox="1"/>
          <p:nvPr/>
        </p:nvSpPr>
        <p:spPr>
          <a:xfrm>
            <a:off x="4218313" y="3941039"/>
            <a:ext cx="8474279" cy="5080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400"/>
              </a:spcBef>
              <a:buSzPct val="80000"/>
              <a:buBlip>
                <a:blip r:embed="rId5"/>
              </a:buBlip>
              <a:defRPr b="1" sz="4800">
                <a:latin typeface="Century Gothic"/>
                <a:ea typeface="Century Gothic"/>
                <a:cs typeface="Century Gothic"/>
                <a:sym typeface="Century Gothic"/>
              </a:defRPr>
            </a:pPr>
            <a:r>
              <a:t>We can choose FAITH!!!!</a:t>
            </a:r>
          </a:p>
          <a:p>
            <a:pPr marL="1143000" indent="-685800" algn="l">
              <a:spcBef>
                <a:spcPts val="2400"/>
              </a:spcBef>
              <a:buSzPct val="80000"/>
              <a:buBlip>
                <a:blip r:embed="rId6"/>
              </a:buBlip>
              <a:defRPr sz="4800">
                <a:latin typeface="Century Gothic"/>
                <a:ea typeface="Century Gothic"/>
                <a:cs typeface="Century Gothic"/>
                <a:sym typeface="Century Gothic"/>
              </a:defRPr>
            </a:pPr>
            <a:r>
              <a:t>Deuteronomy 30:15,18</a:t>
            </a:r>
          </a:p>
          <a:p>
            <a:pPr marL="1143000" indent="-685800" algn="l">
              <a:spcBef>
                <a:spcPts val="2400"/>
              </a:spcBef>
              <a:buSzPct val="80000"/>
              <a:buBlip>
                <a:blip r:embed="rId6"/>
              </a:buBlip>
              <a:defRPr sz="4800">
                <a:latin typeface="Century Gothic"/>
                <a:ea typeface="Century Gothic"/>
                <a:cs typeface="Century Gothic"/>
                <a:sym typeface="Century Gothic"/>
              </a:defRPr>
            </a:pPr>
            <a:r>
              <a:t>Joshua 24:15</a:t>
            </a:r>
          </a:p>
          <a:p>
            <a:pPr marL="1143000" indent="-685800" algn="l">
              <a:spcBef>
                <a:spcPts val="2400"/>
              </a:spcBef>
              <a:buSzPct val="80000"/>
              <a:buBlip>
                <a:blip r:embed="rId6"/>
              </a:buBlip>
              <a:defRPr sz="4800">
                <a:latin typeface="Century Gothic"/>
                <a:ea typeface="Century Gothic"/>
                <a:cs typeface="Century Gothic"/>
                <a:sym typeface="Century Gothic"/>
              </a:defRPr>
            </a:pPr>
            <a:r>
              <a:t>Romans 6:16,17</a:t>
            </a:r>
          </a:p>
          <a:p>
            <a:pPr marL="1143000" indent="-685800" algn="l">
              <a:spcBef>
                <a:spcPts val="2400"/>
              </a:spcBef>
              <a:buSzPct val="80000"/>
              <a:buBlip>
                <a:blip r:embed="rId6"/>
              </a:buBlip>
              <a:defRPr sz="4800">
                <a:latin typeface="Century Gothic"/>
                <a:ea typeface="Century Gothic"/>
                <a:cs typeface="Century Gothic"/>
                <a:sym typeface="Century Gothic"/>
              </a:defRPr>
            </a:pPr>
            <a:r>
              <a:t>Revelation 22:17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98">
                                            <p:txEl>
                                              <p:pRg st="1" end="1"/>
                                            </p:txEl>
                                          </p:spTgt>
                                        </p:tgtEl>
                                        <p:attrNameLst>
                                          <p:attrName>style.visibility</p:attrName>
                                        </p:attrNameLst>
                                      </p:cBhvr>
                                      <p:to>
                                        <p:strVal val="visible"/>
                                      </p:to>
                                    </p:set>
                                    <p:animEffect filter="wipe(left)" transition="in">
                                      <p:cBhvr>
                                        <p:cTn id="7" dur="1500"/>
                                        <p:tgtEl>
                                          <p:spTgt spid="6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98">
                                            <p:txEl>
                                              <p:pRg st="2" end="2"/>
                                            </p:txEl>
                                          </p:spTgt>
                                        </p:tgtEl>
                                        <p:attrNameLst>
                                          <p:attrName>style.visibility</p:attrName>
                                        </p:attrNameLst>
                                      </p:cBhvr>
                                      <p:to>
                                        <p:strVal val="visible"/>
                                      </p:to>
                                    </p:set>
                                    <p:animEffect filter="wipe(left)" transition="in">
                                      <p:cBhvr>
                                        <p:cTn id="12" dur="1500"/>
                                        <p:tgtEl>
                                          <p:spTgt spid="6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98">
                                            <p:txEl>
                                              <p:pRg st="3" end="3"/>
                                            </p:txEl>
                                          </p:spTgt>
                                        </p:tgtEl>
                                        <p:attrNameLst>
                                          <p:attrName>style.visibility</p:attrName>
                                        </p:attrNameLst>
                                      </p:cBhvr>
                                      <p:to>
                                        <p:strVal val="visible"/>
                                      </p:to>
                                    </p:set>
                                    <p:animEffect filter="wipe(left)" transition="in">
                                      <p:cBhvr>
                                        <p:cTn id="17" dur="1500"/>
                                        <p:tgtEl>
                                          <p:spTgt spid="69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698">
                                            <p:txEl>
                                              <p:pRg st="4" end="4"/>
                                            </p:txEl>
                                          </p:spTgt>
                                        </p:tgtEl>
                                        <p:attrNameLst>
                                          <p:attrName>style.visibility</p:attrName>
                                        </p:attrNameLst>
                                      </p:cBhvr>
                                      <p:to>
                                        <p:strVal val="visible"/>
                                      </p:to>
                                    </p:set>
                                    <p:animEffect filter="wipe(left)" transition="in">
                                      <p:cBhvr>
                                        <p:cTn id="22" dur="1500"/>
                                        <p:tgtEl>
                                          <p:spTgt spid="69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8"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1"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702" name="TextBox 6" descr="TextBox 6"/>
          <p:cNvPicPr>
            <a:picLocks noChangeAspect="0"/>
          </p:cNvPicPr>
          <p:nvPr/>
        </p:nvPicPr>
        <p:blipFill>
          <a:blip r:embed="rId3">
            <a:extLst/>
          </a:blip>
          <a:stretch>
            <a:fillRect/>
          </a:stretch>
        </p:blipFill>
        <p:spPr>
          <a:xfrm>
            <a:off x="5298898" y="4667570"/>
            <a:ext cx="7066923" cy="1948164"/>
          </a:xfrm>
          <a:prstGeom prst="rect">
            <a:avLst/>
          </a:prstGeom>
          <a:effectLst>
            <a:outerShdw sx="100000" sy="100000" kx="0" ky="0" algn="b" rotWithShape="0" blurRad="63500" dist="38100" dir="1234610">
              <a:srgbClr val="000000">
                <a:alpha val="46602"/>
              </a:srgbClr>
            </a:outerShdw>
          </a:effectLst>
        </p:spPr>
      </p:pic>
      <p:sp>
        <p:nvSpPr>
          <p:cNvPr id="703" name="TextBox 7"/>
          <p:cNvSpPr txBox="1"/>
          <p:nvPr/>
        </p:nvSpPr>
        <p:spPr>
          <a:xfrm>
            <a:off x="6050895" y="2318857"/>
            <a:ext cx="6838324" cy="2122831"/>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8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7000">
                <a:latin typeface="Vivaldi"/>
                <a:ea typeface="Vivaldi"/>
                <a:cs typeface="Vivaldi"/>
                <a:sym typeface="Vivaldi"/>
              </a:rPr>
              <a:t>When One Falls</a:t>
            </a:r>
            <a:r>
              <a:t> </a:t>
            </a:r>
            <a:r>
              <a:rPr sz="6800"/>
              <a:t>They All Fall</a:t>
            </a:r>
          </a:p>
        </p:txBody>
      </p:sp>
      <p:sp>
        <p:nvSpPr>
          <p:cNvPr id="704"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705" name="T.U.L.I.P."/>
          <p:cNvSpPr txBox="1"/>
          <p:nvPr/>
        </p:nvSpPr>
        <p:spPr>
          <a:xfrm>
            <a:off x="291223" y="2318857"/>
            <a:ext cx="6328800" cy="16543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8800">
                <a:latin typeface="Thames Nude Roman"/>
                <a:ea typeface="Thames Nude Roman"/>
                <a:cs typeface="Thames Nude Roman"/>
                <a:sym typeface="Thames Nude Roman"/>
              </a:defRPr>
            </a:lvl1pPr>
          </a:lstStyle>
          <a:p>
            <a:pPr/>
            <a:r>
              <a:t>T.U.L.I.P.</a:t>
            </a:r>
          </a:p>
        </p:txBody>
      </p:sp>
      <p:sp>
        <p:nvSpPr>
          <p:cNvPr id="70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707"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708" name="Charts by Don McClain…" descr="Charts by Don McClain…"/>
          <p:cNvPicPr>
            <a:picLocks noChangeAspect="0"/>
          </p:cNvPicPr>
          <p:nvPr/>
        </p:nvPicPr>
        <p:blipFill>
          <a:blip r:embed="rId5">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49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9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496" name="Image"/>
          <p:cNvGrpSpPr/>
          <p:nvPr/>
        </p:nvGrpSpPr>
        <p:grpSpPr>
          <a:xfrm>
            <a:off x="148541" y="2436558"/>
            <a:ext cx="4609374" cy="7356159"/>
            <a:chOff x="0" y="0"/>
            <a:chExt cx="4609372" cy="7356157"/>
          </a:xfrm>
        </p:grpSpPr>
        <p:pic>
          <p:nvPicPr>
            <p:cNvPr id="495" name="Image" descr="Image"/>
            <p:cNvPicPr>
              <a:picLocks noChangeAspect="1"/>
            </p:cNvPicPr>
            <p:nvPr/>
          </p:nvPicPr>
          <p:blipFill>
            <a:blip r:embed="rId3">
              <a:extLst/>
            </a:blip>
            <a:srcRect l="13192" t="0" r="7679" b="0"/>
            <a:stretch>
              <a:fillRect/>
            </a:stretch>
          </p:blipFill>
          <p:spPr>
            <a:xfrm>
              <a:off x="101599" y="114299"/>
              <a:ext cx="4406174" cy="7127559"/>
            </a:xfrm>
            <a:prstGeom prst="rect">
              <a:avLst/>
            </a:prstGeom>
            <a:ln>
              <a:noFill/>
            </a:ln>
            <a:effectLst/>
          </p:spPr>
        </p:pic>
        <p:pic>
          <p:nvPicPr>
            <p:cNvPr id="494" name="Image" descr="Image"/>
            <p:cNvPicPr>
              <a:picLocks noChangeAspect="0"/>
            </p:cNvPicPr>
            <p:nvPr/>
          </p:nvPicPr>
          <p:blipFill>
            <a:blip r:embed="rId4">
              <a:extLst/>
            </a:blip>
            <a:stretch>
              <a:fillRect/>
            </a:stretch>
          </p:blipFill>
          <p:spPr>
            <a:xfrm>
              <a:off x="-1" y="-1"/>
              <a:ext cx="4609374" cy="7356159"/>
            </a:xfrm>
            <a:prstGeom prst="rect">
              <a:avLst/>
            </a:prstGeom>
            <a:effectLst/>
          </p:spPr>
        </p:pic>
      </p:grpSp>
      <p:sp>
        <p:nvSpPr>
          <p:cNvPr id="497" name="Total – “Complete in degree; absolute, thorough.” (Webster)…"/>
          <p:cNvSpPr txBox="1"/>
          <p:nvPr/>
        </p:nvSpPr>
        <p:spPr>
          <a:xfrm>
            <a:off x="5169255" y="2242657"/>
            <a:ext cx="7665048" cy="749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rPr b="1"/>
              <a:t>Total</a:t>
            </a:r>
            <a:r>
              <a:t> – “Complete in degree; absolute, thorough.” (Webster)</a:t>
            </a:r>
          </a:p>
          <a:p>
            <a:pPr marL="685800" indent="-685800" algn="l">
              <a:spcBef>
                <a:spcPts val="1200"/>
              </a:spcBef>
              <a:buSzPct val="80000"/>
              <a:buBlip>
                <a:blip r:embed="rId5"/>
              </a:buBlip>
              <a:defRPr sz="3200">
                <a:latin typeface="Century Gothic"/>
                <a:ea typeface="Century Gothic"/>
                <a:cs typeface="Century Gothic"/>
                <a:sym typeface="Century Gothic"/>
              </a:defRPr>
            </a:pPr>
            <a:r>
              <a:rPr b="1"/>
              <a:t>Hereditary</a:t>
            </a:r>
            <a:r>
              <a:t> – “of or passed down by heredity; designating or of a characteristic transmitted from generation to generation.” (Webster)</a:t>
            </a:r>
          </a:p>
          <a:p>
            <a:pPr marL="685800" indent="-685800" algn="l">
              <a:spcBef>
                <a:spcPts val="1200"/>
              </a:spcBef>
              <a:buSzPct val="80000"/>
              <a:buBlip>
                <a:blip r:embed="rId5"/>
              </a:buBlip>
              <a:defRPr sz="3200">
                <a:latin typeface="Century Gothic"/>
                <a:ea typeface="Century Gothic"/>
                <a:cs typeface="Century Gothic"/>
                <a:sym typeface="Century Gothic"/>
              </a:defRPr>
            </a:pPr>
            <a:r>
              <a:rPr b="1"/>
              <a:t>Depravity</a:t>
            </a:r>
            <a:r>
              <a:t> – “corruption” (Webster) – “Inability” (Calvin attaches this idea to it)</a:t>
            </a:r>
          </a:p>
          <a:p>
            <a:pPr marL="685800" indent="-685800" algn="l">
              <a:spcBef>
                <a:spcPts val="1200"/>
              </a:spcBef>
              <a:buSzPct val="80000"/>
              <a:buBlip>
                <a:blip r:embed="rId5"/>
              </a:buBlip>
              <a:defRPr sz="3200">
                <a:latin typeface="Century Gothic"/>
                <a:ea typeface="Century Gothic"/>
                <a:cs typeface="Century Gothic"/>
                <a:sym typeface="Century Gothic"/>
              </a:defRPr>
            </a:pPr>
            <a:r>
              <a:t>“</a:t>
            </a:r>
            <a:r>
              <a:rPr b="1"/>
              <a:t>Total depravity</a:t>
            </a:r>
            <a:r>
              <a:t>; in theology, the doctrine that man’s nature is innately bad and perverse because of original sin.” (Webster) </a:t>
            </a:r>
          </a:p>
        </p:txBody>
      </p:sp>
      <p:pic>
        <p:nvPicPr>
          <p:cNvPr id="498" name="TextBox 6" descr="TextBox 6"/>
          <p:cNvPicPr>
            <a:picLocks noChangeAspect="0"/>
          </p:cNvPicPr>
          <p:nvPr/>
        </p:nvPicPr>
        <p:blipFill>
          <a:blip r:embed="rId6">
            <a:extLst/>
          </a:blip>
          <a:stretch>
            <a:fillRect/>
          </a:stretch>
        </p:blipFill>
        <p:spPr>
          <a:xfrm>
            <a:off x="-99127" y="2039090"/>
            <a:ext cx="5104709" cy="1427465"/>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7">
                                            <p:txEl>
                                              <p:pRg st="1" end="1"/>
                                            </p:txEl>
                                          </p:spTgt>
                                        </p:tgtEl>
                                        <p:attrNameLst>
                                          <p:attrName>style.visibility</p:attrName>
                                        </p:attrNameLst>
                                      </p:cBhvr>
                                      <p:to>
                                        <p:strVal val="visible"/>
                                      </p:to>
                                    </p:set>
                                    <p:animEffect filter="wipe(left)" transition="in">
                                      <p:cBhvr>
                                        <p:cTn id="7" dur="1500"/>
                                        <p:tgtEl>
                                          <p:spTgt spid="4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97">
                                            <p:txEl>
                                              <p:pRg st="2" end="2"/>
                                            </p:txEl>
                                          </p:spTgt>
                                        </p:tgtEl>
                                        <p:attrNameLst>
                                          <p:attrName>style.visibility</p:attrName>
                                        </p:attrNameLst>
                                      </p:cBhvr>
                                      <p:to>
                                        <p:strVal val="visible"/>
                                      </p:to>
                                    </p:set>
                                    <p:animEffect filter="wipe(left)" transition="in">
                                      <p:cBhvr>
                                        <p:cTn id="12" dur="1500"/>
                                        <p:tgtEl>
                                          <p:spTgt spid="4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97">
                                            <p:txEl>
                                              <p:pRg st="3" end="3"/>
                                            </p:txEl>
                                          </p:spTgt>
                                        </p:tgtEl>
                                        <p:attrNameLst>
                                          <p:attrName>style.visibility</p:attrName>
                                        </p:attrNameLst>
                                      </p:cBhvr>
                                      <p:to>
                                        <p:strVal val="visible"/>
                                      </p:to>
                                    </p:set>
                                    <p:animEffect filter="wipe(left)" transition="in">
                                      <p:cBhvr>
                                        <p:cTn id="17" dur="1500"/>
                                        <p:tgtEl>
                                          <p:spTgt spid="49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0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0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03" name="The Effects of Adam's Sin upon his Posterity. &quot;That the sin of Adam injured not himself only but also all descending from him by ordinary generation, is part of the faith of the whole Christian world.” (Hodge’s systematic theology)"/>
          <p:cNvSpPr txBox="1"/>
          <p:nvPr/>
        </p:nvSpPr>
        <p:spPr>
          <a:xfrm>
            <a:off x="5169255" y="2242657"/>
            <a:ext cx="7665048"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sz="4400">
                <a:latin typeface="Century Gothic"/>
                <a:ea typeface="Century Gothic"/>
                <a:cs typeface="Century Gothic"/>
                <a:sym typeface="Century Gothic"/>
              </a:defRPr>
            </a:pPr>
            <a:r>
              <a:rPr b="1"/>
              <a:t>The Effects of Adam's Sin upon his Posterity</a:t>
            </a:r>
            <a:r>
              <a:t>. "That the sin of Adam injured not himself only but also all descending from him by ordinary generation, is part of the faith of the whole Christian world.” (Hodge’s systematic theology)</a:t>
            </a:r>
          </a:p>
        </p:txBody>
      </p:sp>
      <p:pic>
        <p:nvPicPr>
          <p:cNvPr id="504" name="TextBox 6" descr="TextBox 6"/>
          <p:cNvPicPr>
            <a:picLocks noChangeAspect="0"/>
          </p:cNvPicPr>
          <p:nvPr/>
        </p:nvPicPr>
        <p:blipFill>
          <a:blip r:embed="rId4">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pic>
        <p:nvPicPr>
          <p:cNvPr id="505" name="Image" descr="Image"/>
          <p:cNvPicPr>
            <a:picLocks noChangeAspect="1"/>
          </p:cNvPicPr>
          <p:nvPr/>
        </p:nvPicPr>
        <p:blipFill>
          <a:blip r:embed="rId5">
            <a:extLst/>
          </a:blip>
          <a:stretch>
            <a:fillRect/>
          </a:stretch>
        </p:blipFill>
        <p:spPr>
          <a:xfrm>
            <a:off x="427577" y="3408002"/>
            <a:ext cx="4051301" cy="6019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0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0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10" name="&quot;As to the ground of these evils, we are taught that 'the covenant being made with Adam not only for himself, but for his posterity, all mankind descending from him by ordinary generation, sinned in him, and fell with him in his first transgression.' Or, as is expressed in the Confession, 'Our first parents, being the root of all mankind, the guilt of their sin was imputed, and the same death in sin and corrupted nature were conveyed to all their posterity, descending from them by ordinary generation.&quot;  —(Hodges’ Systematic Theology,  Vol. II, Part II-Anthropology)"/>
          <p:cNvSpPr txBox="1"/>
          <p:nvPr/>
        </p:nvSpPr>
        <p:spPr>
          <a:xfrm>
            <a:off x="4827987" y="1994663"/>
            <a:ext cx="8041743" cy="75438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sz="3200">
                <a:latin typeface="Century Gothic"/>
                <a:ea typeface="Century Gothic"/>
                <a:cs typeface="Century Gothic"/>
                <a:sym typeface="Century Gothic"/>
              </a:defRPr>
            </a:pPr>
            <a:r>
              <a:t>"As to the ground of these evils, we are taught that 'the covenant being made with Adam not only for himself, but for his posterity, all mankind descending from him by ordinary generation, sinned in him, and fell with him in his first transgression.' Or, as is expressed in the Confession, 'Our first parents, being the root of all mankind, the guilt of their sin was imputed, and the same death in sin and corrupted nature were conveyed to all their posterity, descending from them by ordinary generation."  —</a:t>
            </a:r>
            <a:r>
              <a:rPr b="1" i="1"/>
              <a:t>(Hodges’ Systematic Theology,  Vol. II, Part II-Anthropology)</a:t>
            </a:r>
          </a:p>
        </p:txBody>
      </p:sp>
      <p:pic>
        <p:nvPicPr>
          <p:cNvPr id="511" name="TextBox 6" descr="TextBox 6"/>
          <p:cNvPicPr>
            <a:picLocks noChangeAspect="0"/>
          </p:cNvPicPr>
          <p:nvPr/>
        </p:nvPicPr>
        <p:blipFill>
          <a:blip r:embed="rId3">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pic>
        <p:nvPicPr>
          <p:cNvPr id="512" name="Image" descr="Image"/>
          <p:cNvPicPr>
            <a:picLocks noChangeAspect="1"/>
          </p:cNvPicPr>
          <p:nvPr/>
        </p:nvPicPr>
        <p:blipFill>
          <a:blip r:embed="rId4">
            <a:extLst/>
          </a:blip>
          <a:stretch>
            <a:fillRect/>
          </a:stretch>
        </p:blipFill>
        <p:spPr>
          <a:xfrm>
            <a:off x="427577" y="3408002"/>
            <a:ext cx="4051301" cy="6019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4" name="Image" descr="Image"/>
          <p:cNvPicPr>
            <a:picLocks noChangeAspect="1"/>
          </p:cNvPicPr>
          <p:nvPr/>
        </p:nvPicPr>
        <p:blipFill>
          <a:blip r:embed="rId2">
            <a:extLst/>
          </a:blip>
          <a:stretch>
            <a:fillRect/>
          </a:stretch>
        </p:blipFill>
        <p:spPr>
          <a:xfrm>
            <a:off x="305311" y="3225188"/>
            <a:ext cx="3962401" cy="6350001"/>
          </a:xfrm>
          <a:prstGeom prst="rect">
            <a:avLst/>
          </a:prstGeom>
          <a:ln w="12700">
            <a:miter lim="400000"/>
          </a:ln>
          <a:effectLst>
            <a:outerShdw sx="100000" sy="100000" kx="0" ky="0" algn="b" rotWithShape="0" blurRad="190500" dist="118840" dir="1234610">
              <a:srgbClr val="000000">
                <a:alpha val="46602"/>
              </a:srgbClr>
            </a:outerShdw>
          </a:effectLst>
        </p:spPr>
      </p:pic>
      <p:sp>
        <p:nvSpPr>
          <p:cNvPr id="515"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1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17"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18" name="TextBox 6" descr="TextBox 6"/>
          <p:cNvPicPr>
            <a:picLocks noChangeAspect="0"/>
          </p:cNvPicPr>
          <p:nvPr/>
        </p:nvPicPr>
        <p:blipFill>
          <a:blip r:embed="rId4">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19" name="&quot;It was the universal faith of the church that man was made in the image of God, pure and holy, and fell by his own guilt. But the extent of sin and the consequences of the fall were not fully discussed before the Pelagius-Augustine controversy in the fifth century.&quot; (Schaff, Vol. II, p. 246)"/>
          <p:cNvSpPr txBox="1"/>
          <p:nvPr/>
        </p:nvSpPr>
        <p:spPr>
          <a:xfrm>
            <a:off x="4650849" y="3295038"/>
            <a:ext cx="8041743" cy="6210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3900">
                <a:latin typeface="Century Gothic"/>
                <a:ea typeface="Century Gothic"/>
                <a:cs typeface="Century Gothic"/>
                <a:sym typeface="Century Gothic"/>
              </a:defRPr>
            </a:lvl1pPr>
          </a:lstStyle>
          <a:p>
            <a:pPr/>
            <a:r>
              <a:t>"It was the universal faith of the church that man was made in the image of God, pure and holy, and fell by his own guilt. But the extent of sin and the consequences of the fall were not fully discussed before the Pelagius-Augustine controversy in the fifth century." (Schaff, Vol. II, p. 246)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2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2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24" name="TextBox 6" descr="TextBox 6"/>
          <p:cNvPicPr>
            <a:picLocks noChangeAspect="0"/>
          </p:cNvPicPr>
          <p:nvPr/>
        </p:nvPicPr>
        <p:blipFill>
          <a:blip r:embed="rId3">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25" name="Augustine, (354-430AD) credited with formulating the concept of original sin, held that Adam's fall corrupted man, making the human race a mass of sin. Man inherited both the tendency to sin and the guilt for Adam's sin, for in him the entire race sinned. (ISBE)"/>
          <p:cNvSpPr txBox="1"/>
          <p:nvPr/>
        </p:nvSpPr>
        <p:spPr>
          <a:xfrm>
            <a:off x="4650849" y="3546020"/>
            <a:ext cx="8041743" cy="5715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sz="4000">
                <a:latin typeface="Century Gothic"/>
                <a:ea typeface="Century Gothic"/>
                <a:cs typeface="Century Gothic"/>
                <a:sym typeface="Century Gothic"/>
              </a:defRPr>
            </a:pPr>
            <a:r>
              <a:rPr b="1"/>
              <a:t>Augustine</a:t>
            </a:r>
            <a:r>
              <a:t>, (354-430AD) credited with formulating the concept of original sin, held that Adam's fall corrupted man, making the human race a mass of sin. Man inherited both the tendency to sin and the guilt for Adam's sin, for in him the entire race sinned. (ISBE)</a:t>
            </a:r>
          </a:p>
        </p:txBody>
      </p:sp>
      <p:pic>
        <p:nvPicPr>
          <p:cNvPr id="526" name="Image" descr="Image"/>
          <p:cNvPicPr>
            <a:picLocks noChangeAspect="1"/>
          </p:cNvPicPr>
          <p:nvPr/>
        </p:nvPicPr>
        <p:blipFill>
          <a:blip r:embed="rId4">
            <a:extLst/>
          </a:blip>
          <a:srcRect l="7450" t="2838" r="2403" b="3419"/>
          <a:stretch>
            <a:fillRect/>
          </a:stretch>
        </p:blipFill>
        <p:spPr>
          <a:xfrm>
            <a:off x="-54610" y="4118846"/>
            <a:ext cx="4568434" cy="5424664"/>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14683" y="0"/>
                </a:moveTo>
                <a:lnTo>
                  <a:pt x="13332" y="49"/>
                </a:lnTo>
                <a:cubicBezTo>
                  <a:pt x="12366" y="84"/>
                  <a:pt x="11785" y="159"/>
                  <a:pt x="11294" y="306"/>
                </a:cubicBezTo>
                <a:cubicBezTo>
                  <a:pt x="10809" y="452"/>
                  <a:pt x="10332" y="512"/>
                  <a:pt x="9676" y="512"/>
                </a:cubicBezTo>
                <a:cubicBezTo>
                  <a:pt x="9165" y="512"/>
                  <a:pt x="8463" y="581"/>
                  <a:pt x="8117" y="667"/>
                </a:cubicBezTo>
                <a:cubicBezTo>
                  <a:pt x="7771" y="752"/>
                  <a:pt x="6917" y="857"/>
                  <a:pt x="6220" y="900"/>
                </a:cubicBezTo>
                <a:cubicBezTo>
                  <a:pt x="5523" y="944"/>
                  <a:pt x="4745" y="1046"/>
                  <a:pt x="4492" y="1128"/>
                </a:cubicBezTo>
                <a:cubicBezTo>
                  <a:pt x="4238" y="1209"/>
                  <a:pt x="3591" y="1294"/>
                  <a:pt x="3053" y="1316"/>
                </a:cubicBezTo>
                <a:cubicBezTo>
                  <a:pt x="2514" y="1338"/>
                  <a:pt x="1879" y="1427"/>
                  <a:pt x="1642" y="1513"/>
                </a:cubicBezTo>
                <a:lnTo>
                  <a:pt x="1210" y="1668"/>
                </a:lnTo>
                <a:lnTo>
                  <a:pt x="1210" y="10122"/>
                </a:lnTo>
                <a:cubicBezTo>
                  <a:pt x="1210" y="16008"/>
                  <a:pt x="1172" y="18596"/>
                  <a:pt x="1086" y="18640"/>
                </a:cubicBezTo>
                <a:cubicBezTo>
                  <a:pt x="1019" y="18676"/>
                  <a:pt x="935" y="18613"/>
                  <a:pt x="900" y="18501"/>
                </a:cubicBezTo>
                <a:cubicBezTo>
                  <a:pt x="838" y="18302"/>
                  <a:pt x="831" y="18301"/>
                  <a:pt x="476" y="18552"/>
                </a:cubicBezTo>
                <a:cubicBezTo>
                  <a:pt x="195" y="18750"/>
                  <a:pt x="2" y="19090"/>
                  <a:pt x="0" y="19326"/>
                </a:cubicBezTo>
                <a:cubicBezTo>
                  <a:pt x="-1" y="19405"/>
                  <a:pt x="20" y="19472"/>
                  <a:pt x="65" y="19519"/>
                </a:cubicBezTo>
                <a:cubicBezTo>
                  <a:pt x="330" y="19787"/>
                  <a:pt x="5056" y="20602"/>
                  <a:pt x="8226" y="20924"/>
                </a:cubicBezTo>
                <a:cubicBezTo>
                  <a:pt x="8695" y="20972"/>
                  <a:pt x="9500" y="21074"/>
                  <a:pt x="10012" y="21152"/>
                </a:cubicBezTo>
                <a:cubicBezTo>
                  <a:pt x="10525" y="21230"/>
                  <a:pt x="11410" y="21344"/>
                  <a:pt x="11981" y="21406"/>
                </a:cubicBezTo>
                <a:cubicBezTo>
                  <a:pt x="12551" y="21469"/>
                  <a:pt x="13094" y="21533"/>
                  <a:pt x="13189" y="21548"/>
                </a:cubicBezTo>
                <a:cubicBezTo>
                  <a:pt x="13284" y="21564"/>
                  <a:pt x="13654" y="21583"/>
                  <a:pt x="14009" y="21589"/>
                </a:cubicBezTo>
                <a:cubicBezTo>
                  <a:pt x="14612" y="21600"/>
                  <a:pt x="14889" y="21507"/>
                  <a:pt x="18128" y="20225"/>
                </a:cubicBezTo>
                <a:lnTo>
                  <a:pt x="21599" y="18851"/>
                </a:lnTo>
                <a:lnTo>
                  <a:pt x="21599" y="10570"/>
                </a:lnTo>
                <a:lnTo>
                  <a:pt x="21599" y="2290"/>
                </a:lnTo>
                <a:lnTo>
                  <a:pt x="18141" y="1145"/>
                </a:lnTo>
                <a:lnTo>
                  <a:pt x="14683"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8" name="Image" descr="Image"/>
          <p:cNvPicPr>
            <a:picLocks noChangeAspect="1"/>
          </p:cNvPicPr>
          <p:nvPr/>
        </p:nvPicPr>
        <p:blipFill>
          <a:blip r:embed="rId2">
            <a:extLst/>
          </a:blip>
          <a:stretch>
            <a:fillRect/>
          </a:stretch>
        </p:blipFill>
        <p:spPr>
          <a:xfrm>
            <a:off x="129291" y="4089362"/>
            <a:ext cx="8209875" cy="4628317"/>
          </a:xfrm>
          <a:prstGeom prst="rect">
            <a:avLst/>
          </a:prstGeom>
          <a:ln w="12700">
            <a:miter lim="400000"/>
          </a:ln>
        </p:spPr>
      </p:pic>
      <p:sp>
        <p:nvSpPr>
          <p:cNvPr id="529"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Total, Hereditary Depravity</a:t>
            </a:r>
          </a:p>
        </p:txBody>
      </p:sp>
      <p:sp>
        <p:nvSpPr>
          <p:cNvPr id="53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31"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32" name="TextBox 6" descr="TextBox 6"/>
          <p:cNvPicPr>
            <a:picLocks noChangeAspect="0"/>
          </p:cNvPicPr>
          <p:nvPr/>
        </p:nvPicPr>
        <p:blipFill>
          <a:blip r:embed="rId4">
            <a:extLst/>
          </a:blip>
          <a:stretch>
            <a:fillRect/>
          </a:stretch>
        </p:blipFill>
        <p:spPr>
          <a:xfrm>
            <a:off x="-99127" y="2039091"/>
            <a:ext cx="13088937" cy="1465564"/>
          </a:xfrm>
          <a:prstGeom prst="rect">
            <a:avLst/>
          </a:prstGeom>
          <a:effectLst>
            <a:outerShdw sx="100000" sy="100000" kx="0" ky="0" algn="b" rotWithShape="0" blurRad="63500" dist="38100" dir="1234610">
              <a:srgbClr val="000000">
                <a:alpha val="46602"/>
              </a:srgbClr>
            </a:outerShdw>
          </a:effectLst>
        </p:spPr>
      </p:pic>
      <p:sp>
        <p:nvSpPr>
          <p:cNvPr id="533" name="Already the Roman Catholic hierarchy was developing and the doctrine of that church was forming.  Original sin became a fundamental tenet of that faith.…"/>
          <p:cNvSpPr txBox="1"/>
          <p:nvPr/>
        </p:nvSpPr>
        <p:spPr>
          <a:xfrm>
            <a:off x="4686277" y="3469820"/>
            <a:ext cx="8041743" cy="61087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800">
                <a:latin typeface="Century Gothic"/>
                <a:ea typeface="Century Gothic"/>
                <a:cs typeface="Century Gothic"/>
                <a:sym typeface="Century Gothic"/>
              </a:defRPr>
            </a:pPr>
            <a:r>
              <a:t>Already the Roman Catholic hierarchy was developing and the doctrine of that church was forming.  Original sin became a fundamental tenet of that faith. </a:t>
            </a:r>
          </a:p>
          <a:p>
            <a:pPr marL="685800" indent="-685800" algn="l">
              <a:spcBef>
                <a:spcPts val="1200"/>
              </a:spcBef>
              <a:buSzPct val="80000"/>
              <a:buBlip>
                <a:blip r:embed="rId5"/>
              </a:buBlip>
              <a:defRPr sz="3800">
                <a:latin typeface="Century Gothic"/>
                <a:ea typeface="Century Gothic"/>
                <a:cs typeface="Century Gothic"/>
                <a:sym typeface="Century Gothic"/>
              </a:defRPr>
            </a:pPr>
            <a:r>
              <a:t>Council of Trent 1545-1563: "Adam's first sin has been transmitted to all his descendants".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3">
                                            <p:txEl>
                                              <p:pRg st="1" end="1"/>
                                            </p:txEl>
                                          </p:spTgt>
                                        </p:tgtEl>
                                        <p:attrNameLst>
                                          <p:attrName>style.visibility</p:attrName>
                                        </p:attrNameLst>
                                      </p:cBhvr>
                                      <p:to>
                                        <p:strVal val="visible"/>
                                      </p:to>
                                    </p:set>
                                    <p:animEffect filter="wipe(left)" transition="in">
                                      <p:cBhvr>
                                        <p:cTn id="7" dur="1500"/>
                                        <p:tgtEl>
                                          <p:spTgt spid="53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3"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