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Col>
    <a:lastRow>
      <a:tcTxStyle b="off" i="off">
        <a:fontRef idx="minor">
          <a:srgbClr val="000000"/>
        </a:fontRef>
        <a:srgbClr val="000000"/>
      </a:tcTxStyle>
      <a:tcStyle>
        <a:tcBdr>
          <a:left>
            <a:ln w="12700" cap="flat">
              <a:solidFill>
                <a:srgbClr val="B4B4B4"/>
              </a:solidFill>
              <a:prstDash val="solid"/>
              <a:miter lim="400000"/>
            </a:ln>
          </a:left>
          <a:right>
            <a:ln w="12700" cap="flat">
              <a:solidFill>
                <a:srgbClr val="B4B4B4"/>
              </a:solidFill>
              <a:prstDash val="solid"/>
              <a:miter lim="400000"/>
            </a:ln>
          </a:right>
          <a:top>
            <a:ln w="25400" cap="flat">
              <a:solidFill>
                <a:srgbClr val="000000"/>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Row>
  </a:tblStyle>
  <a:tblStyle styleId="{C7B018BB-80A7-4F77-B60F-C8B233D01FF8}"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808785"/>
          </a:solidFill>
        </a:fill>
      </a:tcStyle>
    </a:firstCol>
    <a:la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lastRow>
    <a:firstRow>
      <a:tcTxStyle b="off" i="off">
        <a:fontRef idx="minor">
          <a:srgbClr val="FFFFFF"/>
        </a:fontRef>
        <a:srgbClr val="FFFFFF"/>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AB1802"/>
          </a:solidFill>
        </a:fill>
      </a:tcStyle>
    </a:firstRow>
  </a:tblStyle>
  <a:tblStyle styleId="{EEE7283C-3CF3-47DC-8721-378D4A62B228}" styleName="">
    <a:tblBg/>
    <a:wholeTbl>
      <a:tcTxStyle b="off" i="off">
        <a:fontRef idx="minor">
          <a:srgbClr val="5A5F5E"/>
        </a:fontRef>
        <a:srgbClr val="5A5F5E"/>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satOff val="1848"/>
              <a:lumOff val="-15262"/>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B4B4B4"/>
              </a:solidFill>
              <a:prstDash val="solid"/>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noFill/>
              <a:miter lim="400000"/>
            </a:ln>
          </a:bottom>
          <a:insideH>
            <a:ln w="12700" cap="flat">
              <a:solidFill>
                <a:schemeClr val="accent6">
                  <a:satOff val="1848"/>
                  <a:lumOff val="-15262"/>
                </a:schemeClr>
              </a:solidFill>
              <a:prstDash val="solid"/>
              <a:miter lim="400000"/>
            </a:ln>
          </a:insideH>
          <a:insideV>
            <a:ln w="12700" cap="flat">
              <a:noFill/>
              <a:miter lim="400000"/>
            </a:ln>
          </a:insideV>
        </a:tcBdr>
        <a:fill>
          <a:solidFill>
            <a:schemeClr val="accent6"/>
          </a:solidFill>
        </a:fill>
      </a:tcStyle>
    </a:firstRow>
  </a:tblStyle>
  <a:tblStyle styleId="{CF821DB8-F4EB-4A41-A1BA-3FCAFE7338EE}" styleName="">
    <a:tblBg/>
    <a:wholeTbl>
      <a:tcTxStyle b="off" i="off">
        <a:fontRef idx="minor">
          <a:srgbClr val="5A5F5E"/>
        </a:fontRef>
        <a:srgbClr val="5A5F5E"/>
      </a:tcTxStyle>
      <a:tcStyle>
        <a:tcBdr>
          <a:left>
            <a:ln w="0" cap="flat">
              <a:noFill/>
              <a:miter lim="400000"/>
            </a:ln>
          </a:left>
          <a:right>
            <a:ln w="0" cap="flat">
              <a:noFill/>
              <a:miter lim="400000"/>
            </a:ln>
          </a:right>
          <a:top>
            <a:ln w="0" cap="flat">
              <a:noFill/>
              <a:miter lim="400000"/>
            </a:ln>
          </a:top>
          <a:bottom>
            <a:ln w="0" cap="flat">
              <a:noFill/>
              <a:miter lim="400000"/>
            </a:ln>
          </a:bottom>
          <a:insideH>
            <a:ln w="0" cap="flat">
              <a:noFill/>
              <a:miter lim="400000"/>
            </a:ln>
          </a:insideH>
          <a:insideV>
            <a:ln w="0" cap="flat">
              <a:noFill/>
              <a:miter lim="400000"/>
            </a:ln>
          </a:insideV>
        </a:tcBdr>
        <a:fill>
          <a:noFill/>
        </a:fill>
      </a:tcStyle>
    </a:wholeTbl>
    <a:band2H>
      <a:tcTxStyle b="def" i="def"/>
      <a:tcStyle>
        <a:tcBdr/>
        <a:fill>
          <a:solidFill>
            <a:srgbClr val="000000">
              <a:alpha val="5000"/>
            </a:srgbClr>
          </a:solidFill>
        </a:fill>
      </a:tcStyle>
    </a:band2H>
    <a:firstCol>
      <a:tcTxStyle b="off" i="off">
        <a:fontRef idx="minor">
          <a:srgbClr val="FFFFFF"/>
        </a:fontRef>
        <a:srgbClr val="FFFFFF"/>
      </a:tcTxStyle>
      <a:tcStyle>
        <a:tcBdr>
          <a:left>
            <a:ln w="12700" cap="flat">
              <a:solidFill>
                <a:srgbClr val="B4B4B4"/>
              </a:solidFill>
              <a:prstDash val="solid"/>
              <a:miter lim="400000"/>
            </a:ln>
          </a:left>
          <a:right>
            <a:ln w="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08785"/>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noFill/>
              <a:miter lim="400000"/>
            </a:ln>
          </a:insideH>
          <a:insideV>
            <a:ln w="12700" cap="flat">
              <a:noFill/>
              <a:miter lim="400000"/>
            </a:ln>
          </a:insideV>
        </a:tcBdr>
        <a:fill>
          <a:solidFill>
            <a:srgbClr val="E5E6E5"/>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4B4B4"/>
              </a:solidFill>
              <a:prstDash val="solid"/>
              <a:miter lim="400000"/>
            </a:ln>
          </a:top>
          <a:bottom>
            <a:ln w="0" cap="flat">
              <a:noFill/>
              <a:miter lim="400000"/>
            </a:ln>
          </a:bottom>
          <a:insideH>
            <a:ln w="12700" cap="flat">
              <a:noFill/>
              <a:miter lim="400000"/>
            </a:ln>
          </a:insideH>
          <a:insideV>
            <a:ln w="12700" cap="flat">
              <a:noFill/>
              <a:miter lim="400000"/>
            </a:ln>
          </a:insideV>
        </a:tcBdr>
        <a:fill>
          <a:solidFill>
            <a:srgbClr val="5A5F5E"/>
          </a:solidFill>
        </a:fill>
      </a:tcStyle>
    </a:firstRow>
  </a:tblStyle>
  <a:tblStyle styleId="{33BA23B1-9221-436E-865A-0063620EA4FD}" styleName="">
    <a:tblBg/>
    <a:wholeTb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noFill/>
        </a:fill>
      </a:tcStyle>
    </a:wholeTbl>
    <a:band2H>
      <a:tcTxStyle b="def" i="def"/>
      <a:tcStyle>
        <a:tcBdr/>
        <a:fill>
          <a:solidFill>
            <a:srgbClr val="EBEBEB"/>
          </a:solidFill>
        </a:fill>
      </a:tcStyle>
    </a:band2H>
    <a:firstCol>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E5E6E5"/>
          </a:solidFill>
        </a:fill>
      </a:tcStyle>
    </a:firstCol>
    <a:la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lastRow>
    <a:firstRow>
      <a:tcTxStyle b="off" i="off">
        <a:fontRef idx="minor">
          <a:srgbClr val="5A5F5E"/>
        </a:fontRef>
        <a:srgbClr val="5A5F5E"/>
      </a:tcTxStyle>
      <a:tcStyle>
        <a:tcBdr>
          <a:left>
            <a:ln w="12700" cap="flat">
              <a:solidFill>
                <a:srgbClr val="B4B4B4"/>
              </a:solidFill>
              <a:prstDash val="solid"/>
              <a:miter lim="400000"/>
            </a:ln>
          </a:left>
          <a:right>
            <a:ln w="12700" cap="flat">
              <a:solidFill>
                <a:srgbClr val="B4B4B4"/>
              </a:solidFill>
              <a:prstDash val="solid"/>
              <a:miter lim="400000"/>
            </a:ln>
          </a:right>
          <a:top>
            <a:ln w="12700" cap="flat">
              <a:solidFill>
                <a:srgbClr val="B4B4B4"/>
              </a:solidFill>
              <a:prstDash val="solid"/>
              <a:miter lim="400000"/>
            </a:ln>
          </a:top>
          <a:bottom>
            <a:ln w="12700" cap="flat">
              <a:solidFill>
                <a:srgbClr val="B4B4B4"/>
              </a:solidFill>
              <a:prstDash val="solid"/>
              <a:miter lim="400000"/>
            </a:ln>
          </a:bottom>
          <a:insideH>
            <a:ln w="12700" cap="flat">
              <a:solidFill>
                <a:srgbClr val="B4B4B4"/>
              </a:solidFill>
              <a:prstDash val="solid"/>
              <a:miter lim="400000"/>
            </a:ln>
          </a:insideH>
          <a:insideV>
            <a:ln w="12700" cap="flat">
              <a:solidFill>
                <a:srgbClr val="B4B4B4"/>
              </a:solidFill>
              <a:prstDash val="solid"/>
              <a:miter lim="400000"/>
            </a:ln>
          </a:insideV>
        </a:tcBdr>
        <a:fill>
          <a:solidFill>
            <a:srgbClr val="CCCCCC"/>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custDash>
                <a:ds d="200000" sp="200000"/>
              </a:custDash>
              <a:miter lim="400000"/>
            </a:ln>
          </a:top>
          <a:bottom>
            <a:ln w="12700" cap="flat">
              <a:solidFill>
                <a:srgbClr val="5A5F5E"/>
              </a:solidFill>
              <a:custDash>
                <a:ds d="200000" sp="200000"/>
              </a:custDash>
              <a:miter lim="400000"/>
            </a:ln>
          </a:bottom>
          <a:insideH>
            <a:ln w="12700" cap="flat">
              <a:solidFill>
                <a:srgbClr val="5A5F5E"/>
              </a:solidFill>
              <a:custDash>
                <a:ds d="200000" sp="200000"/>
              </a:custDash>
              <a:miter lim="400000"/>
            </a:ln>
          </a:insideH>
          <a:insideV>
            <a:ln w="12700" cap="flat">
              <a:solidFill>
                <a:srgbClr val="C8C8C8"/>
              </a:solidFill>
              <a:prstDash val="solid"/>
              <a:miter lim="400000"/>
            </a:ln>
          </a:insideV>
        </a:tcBdr>
        <a:fill>
          <a:noFill/>
        </a:fill>
      </a:tcStyle>
    </a:wholeTbl>
    <a:band2H>
      <a:tcTxStyle b="def" i="def"/>
      <a:tcStyle>
        <a:tcBdr/>
        <a:fill>
          <a:solidFill>
            <a:srgbClr val="000000">
              <a:alpha val="5000"/>
            </a:srgbClr>
          </a:solidFill>
        </a:fill>
      </a:tcStyle>
    </a:band2H>
    <a:firstCol>
      <a:tcTxStyle b="off" i="off">
        <a:fontRef idx="minor">
          <a:srgbClr val="000000"/>
        </a:fontRef>
        <a:srgbClr val="000000"/>
      </a:tcTxStyle>
      <a:tcStyle>
        <a:tcBdr>
          <a:left>
            <a:ln w="12700" cap="flat">
              <a:noFill/>
              <a:miter lim="400000"/>
            </a:ln>
          </a:left>
          <a:right>
            <a:ln w="12700" cap="flat">
              <a:solidFill>
                <a:srgbClr val="5A5F5E"/>
              </a:solidFill>
              <a:prstDash val="solid"/>
              <a:miter lim="400000"/>
            </a:ln>
          </a:right>
          <a:top>
            <a:ln w="12700" cap="flat">
              <a:solidFill>
                <a:srgbClr val="C8C8C8"/>
              </a:solidFill>
              <a:prstDash val="solid"/>
              <a:miter lim="400000"/>
            </a:ln>
          </a:top>
          <a:bottom>
            <a:ln w="12700" cap="flat">
              <a:solidFill>
                <a:srgbClr val="C8C8C8"/>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Col>
    <a:la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solidFill>
                <a:srgbClr val="5A5F5E"/>
              </a:solidFill>
              <a:prstDash val="solid"/>
              <a:miter lim="400000"/>
            </a:ln>
          </a:top>
          <a:bottom>
            <a:ln w="12700" cap="flat">
              <a:noFill/>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lastRow>
    <a:firstRow>
      <a:tcTxStyle b="off" i="off">
        <a:fontRef idx="minor">
          <a:srgbClr val="000000"/>
        </a:fontRef>
        <a:srgbClr val="000000"/>
      </a:tcTxStyle>
      <a:tcStyle>
        <a:tcBdr>
          <a:left>
            <a:ln w="12700" cap="flat">
              <a:solidFill>
                <a:srgbClr val="C8C8C8"/>
              </a:solidFill>
              <a:prstDash val="solid"/>
              <a:miter lim="400000"/>
            </a:ln>
          </a:left>
          <a:right>
            <a:ln w="12700" cap="flat">
              <a:solidFill>
                <a:srgbClr val="C8C8C8"/>
              </a:solidFill>
              <a:prstDash val="solid"/>
              <a:miter lim="400000"/>
            </a:ln>
          </a:right>
          <a:top>
            <a:ln w="12700" cap="flat">
              <a:noFill/>
              <a:miter lim="400000"/>
            </a:ln>
          </a:top>
          <a:bottom>
            <a:ln w="12700" cap="flat">
              <a:solidFill>
                <a:srgbClr val="5A5F5E"/>
              </a:solidFill>
              <a:prstDash val="solid"/>
              <a:miter lim="400000"/>
            </a:ln>
          </a:bottom>
          <a:insideH>
            <a:ln w="12700" cap="flat">
              <a:solidFill>
                <a:srgbClr val="C8C8C8"/>
              </a:solidFill>
              <a:prstDash val="solid"/>
              <a:miter lim="400000"/>
            </a:ln>
          </a:insideH>
          <a:insideV>
            <a:ln w="12700" cap="flat">
              <a:solidFill>
                <a:srgbClr val="C8C8C8"/>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96" name="Shape 196"/>
          <p:cNvSpPr/>
          <p:nvPr>
            <p:ph type="sldImg"/>
          </p:nvPr>
        </p:nvSpPr>
        <p:spPr>
          <a:xfrm>
            <a:off x="1143000" y="685800"/>
            <a:ext cx="4572000" cy="3429000"/>
          </a:xfrm>
          <a:prstGeom prst="rect">
            <a:avLst/>
          </a:prstGeom>
        </p:spPr>
        <p:txBody>
          <a:bodyPr/>
          <a:lstStyle/>
          <a:p>
            <a:pPr/>
          </a:p>
        </p:txBody>
      </p:sp>
      <p:sp>
        <p:nvSpPr>
          <p:cNvPr id="197" name="Shape 19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 Id="rId3" Type="http://schemas.openxmlformats.org/officeDocument/2006/relationships/image" Target="../media/image1.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tif"/><Relationship Id="rId4" Type="http://schemas.openxmlformats.org/officeDocument/2006/relationships/image" Target="../media/image3.pn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355600" y="2044700"/>
            <a:ext cx="12293600" cy="3238500"/>
          </a:xfrm>
          <a:prstGeom prst="rect">
            <a:avLst/>
          </a:prstGeom>
        </p:spPr>
        <p:txBody>
          <a:bodyPr anchor="b"/>
          <a:lstStyle/>
          <a:p>
            <a:pPr/>
            <a:r>
              <a:t>Title Text</a:t>
            </a:r>
          </a:p>
        </p:txBody>
      </p:sp>
      <p:sp>
        <p:nvSpPr>
          <p:cNvPr id="12" name="Body Level One…"/>
          <p:cNvSpPr txBox="1"/>
          <p:nvPr>
            <p:ph type="body" sz="quarter" idx="1"/>
          </p:nvPr>
        </p:nvSpPr>
        <p:spPr>
          <a:xfrm>
            <a:off x="355600" y="5270500"/>
            <a:ext cx="12293600" cy="12954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13"/>
          </p:nvPr>
        </p:nvSpPr>
        <p:spPr>
          <a:xfrm>
            <a:off x="1270000" y="5689600"/>
            <a:ext cx="10464800" cy="508000"/>
          </a:xfrm>
          <a:prstGeom prst="rect">
            <a:avLst/>
          </a:prstGeom>
        </p:spPr>
        <p:txBody>
          <a:bodyPr anchor="t">
            <a:spAutoFit/>
          </a:bodyPr>
          <a:lstStyle>
            <a:lvl1pPr marL="0" indent="0" algn="ctr">
              <a:spcBef>
                <a:spcPts val="0"/>
              </a:spcBef>
              <a:buSzTx/>
              <a:buNone/>
              <a:defRPr sz="2800"/>
            </a:lvl1pPr>
          </a:lstStyle>
          <a:p>
            <a:pPr/>
            <a:r>
              <a:t>–Johnny Appleseed</a:t>
            </a:r>
          </a:p>
        </p:txBody>
      </p:sp>
      <p:sp>
        <p:nvSpPr>
          <p:cNvPr id="94" name="“Type a quote here.”"/>
          <p:cNvSpPr txBox="1"/>
          <p:nvPr>
            <p:ph type="body" sz="quarter" idx="14"/>
          </p:nvPr>
        </p:nvSpPr>
        <p:spPr>
          <a:xfrm>
            <a:off x="1270000" y="4152900"/>
            <a:ext cx="10464800" cy="647700"/>
          </a:xfrm>
          <a:prstGeom prst="rect">
            <a:avLst/>
          </a:prstGeom>
        </p:spPr>
        <p:txBody>
          <a:bodyPr>
            <a:spAutoFit/>
          </a:bodyPr>
          <a:lstStyle>
            <a:lvl1pPr marL="0" indent="0" algn="ctr">
              <a:spcBef>
                <a:spcPts val="0"/>
              </a:spcBef>
              <a:buSzTx/>
              <a:buNone/>
            </a:lvl1pPr>
          </a:lstStyle>
          <a:p>
            <a:pPr/>
            <a:r>
              <a:t>“Type a quote here.”</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17" name="Slide Number"/>
          <p:cNvSpPr txBox="1"/>
          <p:nvPr>
            <p:ph type="sldNum" sz="quarter" idx="2"/>
          </p:nvPr>
        </p:nvSpPr>
        <p:spPr>
          <a:xfrm>
            <a:off x="6363970" y="8156786"/>
            <a:ext cx="270087" cy="282788"/>
          </a:xfrm>
          <a:prstGeom prst="rect">
            <a:avLst/>
          </a:prstGeom>
        </p:spPr>
        <p:txBody>
          <a:bodyPr lIns="27093" tIns="27093" rIns="27093" bIns="27093"/>
          <a:lstStyle>
            <a:lvl1pPr defTabSz="587022">
              <a:defRPr sz="16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0">
    <p:bg>
      <p:bgPr>
        <a:solidFill>
          <a:srgbClr val="000000"/>
        </a:solidFill>
      </p:bgPr>
    </p:bg>
    <p:spTree>
      <p:nvGrpSpPr>
        <p:cNvPr id="1" name=""/>
        <p:cNvGrpSpPr/>
        <p:nvPr/>
      </p:nvGrpSpPr>
      <p:grpSpPr>
        <a:xfrm>
          <a:off x="0" y="0"/>
          <a:ext cx="0" cy="0"/>
          <a:chOff x="0" y="0"/>
          <a:chExt cx="0" cy="0"/>
        </a:xfrm>
      </p:grpSpPr>
      <p:sp>
        <p:nvSpPr>
          <p:cNvPr id="124" name="Slide Number"/>
          <p:cNvSpPr txBox="1"/>
          <p:nvPr>
            <p:ph type="sldNum" sz="quarter" idx="2"/>
          </p:nvPr>
        </p:nvSpPr>
        <p:spPr>
          <a:xfrm>
            <a:off x="11957539" y="8882098"/>
            <a:ext cx="397021" cy="389270"/>
          </a:xfrm>
          <a:prstGeom prst="rect">
            <a:avLst/>
          </a:prstGeom>
        </p:spPr>
        <p:txBody>
          <a:bodyPr lIns="65023" tIns="65023" rIns="65023" bIns="65023" anchor="t"/>
          <a:lstStyle>
            <a:lvl1pPr algn="r" defTabSz="1300480">
              <a:defRPr>
                <a:solidFill>
                  <a:srgbClr val="000000"/>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1" name="Rectangle"/>
          <p:cNvSpPr/>
          <p:nvPr/>
        </p:nvSpPr>
        <p:spPr>
          <a:xfrm>
            <a:off x="283843" y="279400"/>
            <a:ext cx="12446001" cy="9220200"/>
          </a:xfrm>
          <a:prstGeom prst="rect">
            <a:avLst/>
          </a:prstGeom>
          <a:ln w="25400">
            <a:solidFill>
              <a:srgbClr val="A2A1A6"/>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32" name="Slide Number"/>
          <p:cNvSpPr txBox="1"/>
          <p:nvPr>
            <p:ph type="sldNum" sz="quarter" idx="2"/>
          </p:nvPr>
        </p:nvSpPr>
        <p:spPr>
          <a:xfrm>
            <a:off x="6352743" y="9474200"/>
            <a:ext cx="312014" cy="299822"/>
          </a:xfrm>
          <a:prstGeom prst="rect">
            <a:avLst/>
          </a:prstGeom>
        </p:spPr>
        <p:txBody>
          <a:bodyPr anchor="t">
            <a:normAutofit fontScale="100000" lnSpcReduction="0"/>
          </a:bodyPr>
          <a:lstStyle>
            <a:lvl1pPr>
              <a:defRPr sz="1400">
                <a:solidFill>
                  <a:srgbClr val="5C89A5"/>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9" name="Line"/>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40" name="Title Text"/>
          <p:cNvSpPr txBox="1"/>
          <p:nvPr>
            <p:ph type="title"/>
          </p:nvPr>
        </p:nvSpPr>
        <p:spPr>
          <a:xfrm>
            <a:off x="1270000" y="254000"/>
            <a:ext cx="10464800" cy="1714500"/>
          </a:xfrm>
          <a:prstGeom prst="rect">
            <a:avLst/>
          </a:prstGeom>
        </p:spPr>
        <p:txBody>
          <a:bodyPr anchor="b"/>
          <a:lstStyle>
            <a:lvl1pPr>
              <a:defRPr cap="none" sz="6400">
                <a:solidFill>
                  <a:srgbClr val="000000"/>
                </a:solidFill>
                <a:latin typeface="Copperplate"/>
                <a:ea typeface="Copperplate"/>
                <a:cs typeface="Copperplate"/>
                <a:sym typeface="Copperplate"/>
              </a:defRPr>
            </a:lvl1pPr>
          </a:lstStyle>
          <a:p>
            <a:pPr/>
            <a:r>
              <a:t>Title Text</a:t>
            </a:r>
          </a:p>
        </p:txBody>
      </p:sp>
      <p:sp>
        <p:nvSpPr>
          <p:cNvPr id="141" name="Slide Number"/>
          <p:cNvSpPr txBox="1"/>
          <p:nvPr>
            <p:ph type="sldNum" sz="quarter" idx="2"/>
          </p:nvPr>
        </p:nvSpPr>
        <p:spPr>
          <a:xfrm>
            <a:off x="6324600" y="9220200"/>
            <a:ext cx="342900" cy="406400"/>
          </a:xfrm>
          <a:prstGeom prst="rect">
            <a:avLst/>
          </a:prstGeom>
        </p:spPr>
        <p:txBody>
          <a:bodyPr anchor="t">
            <a:normAutofit fontScale="100000" lnSpcReduction="0"/>
          </a:bodyPr>
          <a:lstStyle>
            <a:lvl1pPr>
              <a:defRPr>
                <a:solidFill>
                  <a:srgbClr val="515151"/>
                </a:solidFill>
                <a:latin typeface="Palatino"/>
                <a:ea typeface="Palatino"/>
                <a:cs typeface="Palatino"/>
                <a:sym typeface="Palatino"/>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8" name="Slide Number"/>
          <p:cNvSpPr txBox="1"/>
          <p:nvPr>
            <p:ph type="sldNum" sz="quarter" idx="2"/>
          </p:nvPr>
        </p:nvSpPr>
        <p:spPr>
          <a:xfrm>
            <a:off x="6324599" y="9004300"/>
            <a:ext cx="342901" cy="368300"/>
          </a:xfrm>
          <a:prstGeom prst="rect">
            <a:avLst/>
          </a:prstGeom>
        </p:spPr>
        <p:txBody>
          <a:bodyPr anchor="t"/>
          <a:lstStyle>
            <a:lvl1pPr>
              <a:defRPr>
                <a:solidFill>
                  <a:srgbClr val="6F6A5A"/>
                </a:solidFill>
                <a:latin typeface="Cochin"/>
                <a:ea typeface="Cochin"/>
                <a:cs typeface="Cochin"/>
                <a:sym typeface="Coc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5" name="Slide Number"/>
          <p:cNvSpPr txBox="1"/>
          <p:nvPr>
            <p:ph type="sldNum" sz="quarter" idx="2"/>
          </p:nvPr>
        </p:nvSpPr>
        <p:spPr>
          <a:xfrm>
            <a:off x="12536220" y="9309100"/>
            <a:ext cx="312015" cy="312343"/>
          </a:xfrm>
          <a:prstGeom prst="rect">
            <a:avLst/>
          </a:prstGeom>
        </p:spPr>
        <p:txBody>
          <a:bodyPr anchor="t">
            <a:normAutofit fontScale="100000" lnSpcReduction="0"/>
          </a:bodyPr>
          <a:lstStyle>
            <a:lvl1pPr algn="r">
              <a:defRPr b="1" sz="1400">
                <a:solidFill>
                  <a:srgbClr val="FFFFFF">
                    <a:alpha val="70000"/>
                  </a:srgbClr>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62" name="cool-background-textures-at_textures1.png" descr="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163" name="Title Text"/>
          <p:cNvSpPr txBox="1"/>
          <p:nvPr>
            <p:ph type="title"/>
          </p:nvPr>
        </p:nvSpPr>
        <p:spPr>
          <a:xfrm>
            <a:off x="1079500" y="152400"/>
            <a:ext cx="10845800" cy="2095500"/>
          </a:xfrm>
          <a:prstGeom prst="rect">
            <a:avLst/>
          </a:prstGeom>
        </p:spPr>
        <p:txBody>
          <a:bodyPr/>
          <a:lstStyle>
            <a:lvl1pPr>
              <a:defRPr cap="none" sz="7000">
                <a:solidFill>
                  <a:srgbClr val="FFFFFF"/>
                </a:solidFill>
                <a:latin typeface="American Typewriter"/>
                <a:ea typeface="American Typewriter"/>
                <a:cs typeface="American Typewriter"/>
                <a:sym typeface="American Typewriter"/>
              </a:defRPr>
            </a:lvl1pPr>
          </a:lstStyle>
          <a:p>
            <a:pPr/>
            <a:r>
              <a:t>Title Text</a:t>
            </a:r>
          </a:p>
        </p:txBody>
      </p:sp>
      <p:sp>
        <p:nvSpPr>
          <p:cNvPr id="164" name="Body Level One…"/>
          <p:cNvSpPr txBox="1"/>
          <p:nvPr>
            <p:ph type="body" idx="1"/>
          </p:nvPr>
        </p:nvSpPr>
        <p:spPr>
          <a:xfrm>
            <a:off x="1079500" y="2527300"/>
            <a:ext cx="10845800" cy="6108700"/>
          </a:xfrm>
          <a:prstGeom prst="rect">
            <a:avLst/>
          </a:prstGeom>
        </p:spPr>
        <p:txBody>
          <a:bodyPr/>
          <a:lstStyle>
            <a:lvl1pPr marL="904390" indent="-561490">
              <a:spcBef>
                <a:spcPts val="3200"/>
              </a:spcBef>
              <a:buSzPct val="120000"/>
              <a:defRPr sz="4200">
                <a:solidFill>
                  <a:srgbClr val="FFFFFF"/>
                </a:solidFill>
                <a:latin typeface="American Typewriter"/>
                <a:ea typeface="American Typewriter"/>
                <a:cs typeface="American Typewriter"/>
                <a:sym typeface="American Typewriter"/>
              </a:defRPr>
            </a:lvl1pPr>
            <a:lvl2pPr marL="1429323" indent="-561490">
              <a:spcBef>
                <a:spcPts val="3200"/>
              </a:spcBef>
              <a:buSzPct val="120000"/>
              <a:defRPr sz="4200">
                <a:solidFill>
                  <a:srgbClr val="FFFFFF"/>
                </a:solidFill>
                <a:latin typeface="American Typewriter"/>
                <a:ea typeface="American Typewriter"/>
                <a:cs typeface="American Typewriter"/>
                <a:sym typeface="American Typewriter"/>
              </a:defRPr>
            </a:lvl2pPr>
            <a:lvl3pPr marL="1937323" indent="-561490">
              <a:spcBef>
                <a:spcPts val="3200"/>
              </a:spcBef>
              <a:buSzPct val="120000"/>
              <a:defRPr sz="4200">
                <a:solidFill>
                  <a:srgbClr val="FFFFFF"/>
                </a:solidFill>
                <a:latin typeface="American Typewriter"/>
                <a:ea typeface="American Typewriter"/>
                <a:cs typeface="American Typewriter"/>
                <a:sym typeface="American Typewriter"/>
              </a:defRPr>
            </a:lvl3pPr>
            <a:lvl4pPr marL="2462257" indent="-561490">
              <a:spcBef>
                <a:spcPts val="3200"/>
              </a:spcBef>
              <a:buSzPct val="120000"/>
              <a:defRPr sz="4200">
                <a:solidFill>
                  <a:srgbClr val="FFFFFF"/>
                </a:solidFill>
                <a:latin typeface="American Typewriter"/>
                <a:ea typeface="American Typewriter"/>
                <a:cs typeface="American Typewriter"/>
                <a:sym typeface="American Typewriter"/>
              </a:defRPr>
            </a:lvl4pPr>
            <a:lvl5pPr marL="2987190" indent="-561490">
              <a:spcBef>
                <a:spcPts val="3200"/>
              </a:spcBef>
              <a:buSzPct val="120000"/>
              <a:defRPr sz="4200">
                <a:solidFill>
                  <a:srgbClr val="FFFFFF"/>
                </a:solidFill>
                <a:latin typeface="American Typewriter"/>
                <a:ea typeface="American Typewriter"/>
                <a:cs typeface="American Typewriter"/>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165" name="Slide Number"/>
          <p:cNvSpPr txBox="1"/>
          <p:nvPr>
            <p:ph type="sldNum" sz="quarter" idx="2"/>
          </p:nvPr>
        </p:nvSpPr>
        <p:spPr>
          <a:xfrm>
            <a:off x="6311900" y="9080500"/>
            <a:ext cx="384506" cy="368300"/>
          </a:xfrm>
          <a:prstGeom prst="rect">
            <a:avLst/>
          </a:prstGeom>
        </p:spPr>
        <p:txBody>
          <a:bodyPr anchor="t">
            <a:normAutofit fontScale="100000" lnSpcReduction="0"/>
          </a:bodyPr>
          <a:lstStyle>
            <a:lvl1pPr>
              <a:defRPr>
                <a:solidFill>
                  <a:srgbClr val="FFFFFF"/>
                </a:solidFill>
                <a:latin typeface="American Typewriter"/>
                <a:ea typeface="American Typewriter"/>
                <a:cs typeface="American Typewriter"/>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13"/>
          </p:nvPr>
        </p:nvSpPr>
        <p:spPr>
          <a:xfrm>
            <a:off x="1346200" y="520700"/>
            <a:ext cx="10388600" cy="5860236"/>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908800"/>
            <a:ext cx="10464800" cy="1282700"/>
          </a:xfrm>
          <a:prstGeom prst="rect">
            <a:avLst/>
          </a:prstGeom>
        </p:spPr>
        <p:txBody>
          <a:bodyPr/>
          <a:lstStyle/>
          <a:p>
            <a:pPr/>
            <a:r>
              <a:t>Title Text</a:t>
            </a:r>
          </a:p>
        </p:txBody>
      </p:sp>
      <p:sp>
        <p:nvSpPr>
          <p:cNvPr id="22" name="Body Level One…"/>
          <p:cNvSpPr txBox="1"/>
          <p:nvPr>
            <p:ph type="body" sz="quarter" idx="1"/>
          </p:nvPr>
        </p:nvSpPr>
        <p:spPr>
          <a:xfrm>
            <a:off x="1270000" y="8191500"/>
            <a:ext cx="10464800" cy="11303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172" name="Grunge_Backgrounds___Paper_2_by_zerocustom1989.tiff" descr="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173" name="Title Text"/>
          <p:cNvSpPr txBox="1"/>
          <p:nvPr>
            <p:ph type="title"/>
          </p:nvPr>
        </p:nvSpPr>
        <p:spPr>
          <a:xfrm>
            <a:off x="1270000" y="635000"/>
            <a:ext cx="10464800" cy="2108200"/>
          </a:xfrm>
          <a:prstGeom prst="rect">
            <a:avLst/>
          </a:prstGeom>
        </p:spPr>
        <p:txBody>
          <a:bodyPr/>
          <a:lstStyle>
            <a:lvl1pPr algn="l">
              <a:defRPr cap="none">
                <a:solidFill>
                  <a:srgbClr val="3E231A"/>
                </a:solidFill>
                <a:latin typeface="Papyrus"/>
                <a:ea typeface="Papyrus"/>
                <a:cs typeface="Papyrus"/>
                <a:sym typeface="Papyrus"/>
              </a:defRPr>
            </a:lvl1pPr>
          </a:lstStyle>
          <a:p>
            <a:pPr/>
            <a:r>
              <a:t>Title Text</a:t>
            </a:r>
          </a:p>
        </p:txBody>
      </p:sp>
      <p:sp>
        <p:nvSpPr>
          <p:cNvPr id="174" name="Body Level One…"/>
          <p:cNvSpPr txBox="1"/>
          <p:nvPr>
            <p:ph type="body" idx="1"/>
          </p:nvPr>
        </p:nvSpPr>
        <p:spPr>
          <a:xfrm>
            <a:off x="1270000" y="2819400"/>
            <a:ext cx="10464800" cy="5842000"/>
          </a:xfrm>
          <a:prstGeom prst="rect">
            <a:avLst/>
          </a:prstGeom>
        </p:spPr>
        <p:txBody>
          <a:bodyPr/>
          <a:lstStyle>
            <a:lvl1pPr marL="863600" indent="-558800">
              <a:spcBef>
                <a:spcPts val="1200"/>
              </a:spcBef>
              <a:buSzPct val="30000"/>
              <a:buBlip>
                <a:blip r:embed="rId4"/>
              </a:buBlip>
              <a:defRPr sz="4200">
                <a:solidFill>
                  <a:srgbClr val="3E231A"/>
                </a:solidFill>
                <a:latin typeface="Papyrus"/>
                <a:ea typeface="Papyrus"/>
                <a:cs typeface="Papyrus"/>
                <a:sym typeface="Papyrus"/>
              </a:defRPr>
            </a:lvl1pPr>
            <a:lvl2pPr marL="1562100" indent="-558800">
              <a:spcBef>
                <a:spcPts val="1200"/>
              </a:spcBef>
              <a:buSzPct val="30000"/>
              <a:buBlip>
                <a:blip r:embed="rId4"/>
              </a:buBlip>
              <a:defRPr sz="4200">
                <a:solidFill>
                  <a:srgbClr val="3E231A"/>
                </a:solidFill>
                <a:latin typeface="Papyrus"/>
                <a:ea typeface="Papyrus"/>
                <a:cs typeface="Papyrus"/>
                <a:sym typeface="Papyrus"/>
              </a:defRPr>
            </a:lvl2pPr>
            <a:lvl3pPr marL="2273300" indent="-558800">
              <a:spcBef>
                <a:spcPts val="1200"/>
              </a:spcBef>
              <a:buSzPct val="30000"/>
              <a:buBlip>
                <a:blip r:embed="rId4"/>
              </a:buBlip>
              <a:defRPr sz="4200">
                <a:solidFill>
                  <a:srgbClr val="3E231A"/>
                </a:solidFill>
                <a:latin typeface="Papyrus"/>
                <a:ea typeface="Papyrus"/>
                <a:cs typeface="Papyrus"/>
                <a:sym typeface="Papyrus"/>
              </a:defRPr>
            </a:lvl3pPr>
            <a:lvl4pPr marL="2984500" indent="-558800">
              <a:spcBef>
                <a:spcPts val="1200"/>
              </a:spcBef>
              <a:buSzPct val="30000"/>
              <a:buBlip>
                <a:blip r:embed="rId4"/>
              </a:buBlip>
              <a:defRPr sz="4200">
                <a:solidFill>
                  <a:srgbClr val="3E231A"/>
                </a:solidFill>
                <a:latin typeface="Papyrus"/>
                <a:ea typeface="Papyrus"/>
                <a:cs typeface="Papyrus"/>
                <a:sym typeface="Papyrus"/>
              </a:defRPr>
            </a:lvl4pPr>
            <a:lvl5pPr marL="3708400" indent="-558800">
              <a:spcBef>
                <a:spcPts val="1200"/>
              </a:spcBef>
              <a:buSzPct val="30000"/>
              <a:buBlip>
                <a:blip r:embed="rId4"/>
              </a:buBlip>
              <a:defRPr sz="4200">
                <a:solidFill>
                  <a:srgbClr val="3E231A"/>
                </a:solidFill>
                <a:latin typeface="Papyrus"/>
                <a:ea typeface="Papyrus"/>
                <a:cs typeface="Papyrus"/>
                <a:sym typeface="Papyrus"/>
              </a:defRPr>
            </a:lvl5pPr>
          </a:lstStyle>
          <a:p>
            <a:pPr/>
            <a:r>
              <a:t>Body Level One</a:t>
            </a:r>
          </a:p>
          <a:p>
            <a:pPr lvl="1"/>
            <a:r>
              <a:t>Body Level Two</a:t>
            </a:r>
          </a:p>
          <a:p>
            <a:pPr lvl="2"/>
            <a:r>
              <a:t>Body Level Three</a:t>
            </a:r>
          </a:p>
          <a:p>
            <a:pPr lvl="3"/>
            <a:r>
              <a:t>Body Level Four</a:t>
            </a:r>
          </a:p>
          <a:p>
            <a:pPr lvl="4"/>
            <a:r>
              <a:t>Body Level Five</a:t>
            </a:r>
          </a:p>
        </p:txBody>
      </p:sp>
      <p:sp>
        <p:nvSpPr>
          <p:cNvPr id="175" name="Slide Number"/>
          <p:cNvSpPr txBox="1"/>
          <p:nvPr>
            <p:ph type="sldNum" sz="quarter" idx="2"/>
          </p:nvPr>
        </p:nvSpPr>
        <p:spPr>
          <a:xfrm>
            <a:off x="6337300" y="9296400"/>
            <a:ext cx="323478" cy="457200"/>
          </a:xfrm>
          <a:prstGeom prst="rect">
            <a:avLst/>
          </a:prstGeom>
        </p:spPr>
        <p:txBody>
          <a:bodyPr anchor="t">
            <a:normAutofit fontScale="100000" lnSpcReduction="0"/>
          </a:bodyPr>
          <a:lstStyle>
            <a:lvl1pPr>
              <a:defRPr>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bg>
      <p:bgPr>
        <a:solidFill>
          <a:srgbClr val="000000"/>
        </a:solidFill>
      </p:bgPr>
    </p:bg>
    <p:spTree>
      <p:nvGrpSpPr>
        <p:cNvPr id="1" name=""/>
        <p:cNvGrpSpPr/>
        <p:nvPr/>
      </p:nvGrpSpPr>
      <p:grpSpPr>
        <a:xfrm>
          <a:off x="0" y="0"/>
          <a:ext cx="0" cy="0"/>
          <a:chOff x="0" y="0"/>
          <a:chExt cx="0" cy="0"/>
        </a:xfrm>
      </p:grpSpPr>
      <p:sp>
        <p:nvSpPr>
          <p:cNvPr id="182" name="Body Level One…"/>
          <p:cNvSpPr txBox="1"/>
          <p:nvPr>
            <p:ph type="body" idx="1"/>
          </p:nvPr>
        </p:nvSpPr>
        <p:spPr>
          <a:xfrm>
            <a:off x="1270000" y="1270000"/>
            <a:ext cx="10464800" cy="7213600"/>
          </a:xfrm>
          <a:prstGeom prst="rect">
            <a:avLst/>
          </a:prstGeom>
        </p:spPr>
        <p:txBody>
          <a:bodyPr/>
          <a:lstStyle>
            <a:lvl1pPr marL="889000" indent="-571500">
              <a:spcBef>
                <a:spcPts val="4800"/>
              </a:spcBef>
              <a:buSzPct val="171000"/>
              <a:defRPr sz="4200">
                <a:solidFill>
                  <a:srgbClr val="FFFFFF"/>
                </a:solidFill>
                <a:latin typeface="Gill Sans"/>
                <a:ea typeface="Gill Sans"/>
                <a:cs typeface="Gill Sans"/>
                <a:sym typeface="Gill Sans"/>
              </a:defRPr>
            </a:lvl1pPr>
            <a:lvl2pPr marL="1333500" indent="-571500">
              <a:spcBef>
                <a:spcPts val="4800"/>
              </a:spcBef>
              <a:buSzPct val="171000"/>
              <a:defRPr sz="4200">
                <a:solidFill>
                  <a:srgbClr val="FFFFFF"/>
                </a:solidFill>
                <a:latin typeface="Gill Sans"/>
                <a:ea typeface="Gill Sans"/>
                <a:cs typeface="Gill Sans"/>
                <a:sym typeface="Gill Sans"/>
              </a:defRPr>
            </a:lvl2pPr>
            <a:lvl3pPr marL="1778000" indent="-571500">
              <a:spcBef>
                <a:spcPts val="4800"/>
              </a:spcBef>
              <a:buSzPct val="171000"/>
              <a:defRPr sz="4200">
                <a:solidFill>
                  <a:srgbClr val="FFFFFF"/>
                </a:solidFill>
                <a:latin typeface="Gill Sans"/>
                <a:ea typeface="Gill Sans"/>
                <a:cs typeface="Gill Sans"/>
                <a:sym typeface="Gill Sans"/>
              </a:defRPr>
            </a:lvl3pPr>
            <a:lvl4pPr marL="2222500" indent="-571500">
              <a:spcBef>
                <a:spcPts val="4800"/>
              </a:spcBef>
              <a:buSzPct val="171000"/>
              <a:defRPr sz="4200">
                <a:solidFill>
                  <a:srgbClr val="FFFFFF"/>
                </a:solidFill>
                <a:latin typeface="Gill Sans"/>
                <a:ea typeface="Gill Sans"/>
                <a:cs typeface="Gill Sans"/>
                <a:sym typeface="Gill Sans"/>
              </a:defRPr>
            </a:lvl4pPr>
            <a:lvl5pPr marL="2667000" indent="-571500">
              <a:spcBef>
                <a:spcPts val="4800"/>
              </a:spcBef>
              <a:buSzPct val="171000"/>
              <a:defRPr sz="4200">
                <a:solidFill>
                  <a:srgbClr val="FFFFFF"/>
                </a:solid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183" name="Slide Number"/>
          <p:cNvSpPr txBox="1"/>
          <p:nvPr>
            <p:ph type="sldNum" sz="quarter" idx="2"/>
          </p:nvPr>
        </p:nvSpPr>
        <p:spPr>
          <a:xfrm>
            <a:off x="6324600" y="9258300"/>
            <a:ext cx="342900" cy="368300"/>
          </a:xfrm>
          <a:prstGeom prst="rect">
            <a:avLst/>
          </a:prstGeom>
        </p:spPr>
        <p:txBody>
          <a:bodyPr anchor="t">
            <a:normAutofit fontScale="100000" lnSpcReduction="0"/>
          </a:bodyPr>
          <a:lstStyle>
            <a:lvl1pPr>
              <a:defRPr>
                <a:solidFill>
                  <a:srgbClr val="FFFFFF"/>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sp>
        <p:nvSpPr>
          <p:cNvPr id="190" name="Slide Number"/>
          <p:cNvSpPr txBox="1"/>
          <p:nvPr>
            <p:ph type="sldNum" sz="quarter" idx="2"/>
          </p:nvPr>
        </p:nvSpPr>
        <p:spPr>
          <a:xfrm>
            <a:off x="12005834" y="9130186"/>
            <a:ext cx="348727" cy="339202"/>
          </a:xfrm>
          <a:prstGeom prst="rect">
            <a:avLst/>
          </a:prstGeom>
        </p:spPr>
        <p:txBody>
          <a:bodyPr lIns="65023" tIns="65023" rIns="65023" bIns="65023" anchor="ctr"/>
          <a:lstStyle>
            <a:lvl1pPr algn="r" defTabSz="1300480">
              <a:defRPr sz="1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355600" y="3251200"/>
            <a:ext cx="12293600" cy="32385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sz="half" idx="13"/>
          </p:nvPr>
        </p:nvSpPr>
        <p:spPr>
          <a:xfrm>
            <a:off x="6705600" y="609600"/>
            <a:ext cx="5359400" cy="7759700"/>
          </a:xfrm>
          <a:prstGeom prst="rect">
            <a:avLst/>
          </a:prstGeom>
        </p:spPr>
        <p:txBody>
          <a:bodyPr lIns="91439" tIns="45719" rIns="91439" bIns="45719" anchor="t">
            <a:noAutofit/>
          </a:bodyPr>
          <a:lstStyle/>
          <a:p>
            <a:pPr/>
          </a:p>
        </p:txBody>
      </p:sp>
      <p:sp>
        <p:nvSpPr>
          <p:cNvPr id="39" name="Title Text"/>
          <p:cNvSpPr txBox="1"/>
          <p:nvPr>
            <p:ph type="title"/>
          </p:nvPr>
        </p:nvSpPr>
        <p:spPr>
          <a:xfrm>
            <a:off x="355600" y="1016000"/>
            <a:ext cx="5892800" cy="3886200"/>
          </a:xfrm>
          <a:prstGeom prst="rect">
            <a:avLst/>
          </a:prstGeom>
        </p:spPr>
        <p:txBody>
          <a:bodyPr anchor="b"/>
          <a:lstStyle/>
          <a:p>
            <a:pPr/>
            <a:r>
              <a:t>Title Text</a:t>
            </a:r>
          </a:p>
        </p:txBody>
      </p:sp>
      <p:sp>
        <p:nvSpPr>
          <p:cNvPr id="40" name="Body Level One…"/>
          <p:cNvSpPr txBox="1"/>
          <p:nvPr>
            <p:ph type="body" sz="quarter" idx="1"/>
          </p:nvPr>
        </p:nvSpPr>
        <p:spPr>
          <a:xfrm>
            <a:off x="355600" y="4889500"/>
            <a:ext cx="5892800" cy="3886200"/>
          </a:xfrm>
          <a:prstGeom prst="rect">
            <a:avLst/>
          </a:prstGeom>
        </p:spPr>
        <p:txBody>
          <a:bodyPr anchor="t"/>
          <a:lstStyle>
            <a:lvl1pPr marL="0" indent="0" algn="ctr">
              <a:spcBef>
                <a:spcPts val="0"/>
              </a:spcBef>
              <a:buClr>
                <a:srgbClr val="535353"/>
              </a:buClr>
              <a:buSzTx/>
              <a:buNone/>
            </a:lvl1pPr>
            <a:lvl2pPr marL="0" indent="0" algn="ctr">
              <a:spcBef>
                <a:spcPts val="0"/>
              </a:spcBef>
              <a:buClr>
                <a:srgbClr val="535353"/>
              </a:buClr>
              <a:buSzTx/>
              <a:buNone/>
            </a:lvl2pPr>
            <a:lvl3pPr marL="0" indent="0" algn="ctr">
              <a:spcBef>
                <a:spcPts val="0"/>
              </a:spcBef>
              <a:buClr>
                <a:srgbClr val="535353"/>
              </a:buClr>
              <a:buSzTx/>
              <a:buNone/>
            </a:lvl3pPr>
            <a:lvl4pPr marL="0" indent="0" algn="ctr">
              <a:spcBef>
                <a:spcPts val="0"/>
              </a:spcBef>
              <a:buClr>
                <a:srgbClr val="535353"/>
              </a:buClr>
              <a:buSzTx/>
              <a:buNone/>
            </a:lvl4pPr>
            <a:lvl5pPr marL="0" indent="0" algn="ctr">
              <a:spcBef>
                <a:spcPts val="0"/>
              </a:spcBef>
              <a:buClr>
                <a:srgbClr val="535353"/>
              </a:buClr>
              <a:buSzTx/>
              <a:buNone/>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half" idx="13"/>
          </p:nvPr>
        </p:nvSpPr>
        <p:spPr>
          <a:xfrm>
            <a:off x="6870700" y="2781300"/>
            <a:ext cx="5283200" cy="6184900"/>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355600" y="2730500"/>
            <a:ext cx="5892800" cy="62992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762000" y="762000"/>
            <a:ext cx="11468100" cy="8216900"/>
          </a:xfrm>
          <a:prstGeom prst="rect">
            <a:avLst/>
          </a:prstGeom>
        </p:spPr>
        <p:txBody>
          <a:bodyPr/>
          <a:lstStyle>
            <a:lvl1pPr marL="520700" indent="-520700">
              <a:lnSpc>
                <a:spcPct val="120000"/>
              </a:lnSpc>
              <a:spcBef>
                <a:spcPts val="4600"/>
              </a:spcBef>
              <a:defRPr sz="4600"/>
            </a:lvl1pPr>
            <a:lvl2pPr marL="1041400" indent="-520700">
              <a:lnSpc>
                <a:spcPct val="120000"/>
              </a:lnSpc>
              <a:spcBef>
                <a:spcPts val="4600"/>
              </a:spcBef>
              <a:defRPr sz="4600"/>
            </a:lvl2pPr>
            <a:lvl3pPr marL="1562100" indent="-520700">
              <a:lnSpc>
                <a:spcPct val="120000"/>
              </a:lnSpc>
              <a:spcBef>
                <a:spcPts val="4600"/>
              </a:spcBef>
              <a:defRPr sz="4600"/>
            </a:lvl3pPr>
            <a:lvl4pPr marL="2082800" indent="-520700">
              <a:lnSpc>
                <a:spcPct val="120000"/>
              </a:lnSpc>
              <a:spcBef>
                <a:spcPts val="4600"/>
              </a:spcBef>
              <a:defRPr sz="4600"/>
            </a:lvl4pPr>
            <a:lvl5pPr marL="2603500" indent="-520700">
              <a:lnSpc>
                <a:spcPct val="120000"/>
              </a:lnSpc>
              <a:spcBef>
                <a:spcPts val="4600"/>
              </a:spcBef>
              <a:defRPr sz="4600"/>
            </a:lvl5p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2-033_1302x975.jpeg"/>
          <p:cNvSpPr/>
          <p:nvPr>
            <p:ph type="pic" sz="quarter" idx="13"/>
          </p:nvPr>
        </p:nvSpPr>
        <p:spPr>
          <a:xfrm>
            <a:off x="6654800" y="5029200"/>
            <a:ext cx="5803900" cy="4216400"/>
          </a:xfrm>
          <a:prstGeom prst="rect">
            <a:avLst/>
          </a:prstGeom>
        </p:spPr>
        <p:txBody>
          <a:bodyPr lIns="91439" tIns="45719" rIns="91439" bIns="45719" anchor="t">
            <a:noAutofit/>
          </a:bodyPr>
          <a:lstStyle/>
          <a:p>
            <a:pPr/>
          </a:p>
        </p:txBody>
      </p:sp>
      <p:sp>
        <p:nvSpPr>
          <p:cNvPr id="84" name="Image"/>
          <p:cNvSpPr/>
          <p:nvPr>
            <p:ph type="pic" sz="quarter" idx="14"/>
          </p:nvPr>
        </p:nvSpPr>
        <p:spPr>
          <a:xfrm>
            <a:off x="6664613" y="508000"/>
            <a:ext cx="5803901" cy="4216400"/>
          </a:xfrm>
          <a:prstGeom prst="rect">
            <a:avLst/>
          </a:prstGeom>
        </p:spPr>
        <p:txBody>
          <a:bodyPr lIns="91439" tIns="45719" rIns="91439" bIns="45719" anchor="t">
            <a:noAutofit/>
          </a:bodyPr>
          <a:lstStyle/>
          <a:p>
            <a:pPr/>
          </a:p>
        </p:txBody>
      </p:sp>
      <p:sp>
        <p:nvSpPr>
          <p:cNvPr id="85" name="2-10-superquadro_1631x2178.jpeg"/>
          <p:cNvSpPr/>
          <p:nvPr>
            <p:ph type="pic" idx="15"/>
          </p:nvPr>
        </p:nvSpPr>
        <p:spPr>
          <a:xfrm>
            <a:off x="533400" y="508000"/>
            <a:ext cx="5808231" cy="8737600"/>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itle Text"/>
          <p:cNvSpPr txBox="1"/>
          <p:nvPr>
            <p:ph type="title"/>
          </p:nvPr>
        </p:nvSpPr>
        <p:spPr>
          <a:xfrm>
            <a:off x="355600" y="254000"/>
            <a:ext cx="12293600" cy="243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355600" y="2730500"/>
            <a:ext cx="12293600" cy="6299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24599" y="9270999"/>
            <a:ext cx="342901" cy="355601"/>
          </a:xfrm>
          <a:prstGeom prst="rect">
            <a:avLst/>
          </a:prstGeom>
          <a:ln w="12700">
            <a:miter lim="400000"/>
          </a:ln>
        </p:spPr>
        <p:txBody>
          <a:bodyPr wrap="none" lIns="50800" tIns="50800" rIns="50800" bIns="50800" anchor="b">
            <a:spAutoFit/>
          </a:bodyPr>
          <a:lstStyle>
            <a:lvl1pPr>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1pPr>
      <a:lvl2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2pPr>
      <a:lvl3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3pPr>
      <a:lvl4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4pPr>
      <a:lvl5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5pPr>
      <a:lvl6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6pPr>
      <a:lvl7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7pPr>
      <a:lvl8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8pPr>
      <a:lvl9pPr marL="0" marR="0" indent="0" algn="ctr" defTabSz="584200" rtl="0" latinLnBrk="0">
        <a:lnSpc>
          <a:spcPct val="100000"/>
        </a:lnSpc>
        <a:spcBef>
          <a:spcPts val="0"/>
        </a:spcBef>
        <a:spcAft>
          <a:spcPts val="0"/>
        </a:spcAft>
        <a:buClrTx/>
        <a:buSzTx/>
        <a:buFontTx/>
        <a:buNone/>
        <a:tabLst/>
        <a:defRPr b="0" baseline="0" cap="all" i="0" spc="0" strike="noStrike" sz="7200" u="none">
          <a:ln>
            <a:noFill/>
          </a:ln>
          <a:solidFill>
            <a:srgbClr val="535353"/>
          </a:solidFill>
          <a:uFillTx/>
          <a:latin typeface="+mn-lt"/>
          <a:ea typeface="+mn-ea"/>
          <a:cs typeface="+mn-cs"/>
          <a:sym typeface="Gill Sans Light"/>
        </a:defRPr>
      </a:lvl9pPr>
    </p:titleStyle>
    <p:bodyStyle>
      <a:lvl1pPr marL="4318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1pPr>
      <a:lvl2pPr marL="8636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2pPr>
      <a:lvl3pPr marL="12954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3pPr>
      <a:lvl4pPr marL="17272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4pPr>
      <a:lvl5pPr marL="21590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5pPr>
      <a:lvl6pPr marL="25908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6pPr>
      <a:lvl7pPr marL="30226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7pPr>
      <a:lvl8pPr marL="34544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8pPr>
      <a:lvl9pPr marL="3886200" marR="0" indent="-431800" algn="l" defTabSz="584200" rtl="0" latinLnBrk="0">
        <a:lnSpc>
          <a:spcPct val="100000"/>
        </a:lnSpc>
        <a:spcBef>
          <a:spcPts val="3800"/>
        </a:spcBef>
        <a:spcAft>
          <a:spcPts val="0"/>
        </a:spcAft>
        <a:buClrTx/>
        <a:buSzPct val="82000"/>
        <a:buFontTx/>
        <a:buChar char="•"/>
        <a:tabLst/>
        <a:defRPr b="0" baseline="0" cap="none" i="0" spc="0" strike="noStrike" sz="3800" u="none">
          <a:ln>
            <a:noFill/>
          </a:ln>
          <a:solidFill>
            <a:srgbClr val="535353"/>
          </a:solidFill>
          <a:uFillTx/>
          <a:latin typeface="+mn-lt"/>
          <a:ea typeface="+mn-ea"/>
          <a:cs typeface="+mn-cs"/>
          <a:sym typeface="Gill Sans Light"/>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Gill Sans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tif"/><Relationship Id="rId3" Type="http://schemas.openxmlformats.org/officeDocument/2006/relationships/image" Target="../media/image3.tif"/><Relationship Id="rId4" Type="http://schemas.openxmlformats.org/officeDocument/2006/relationships/image" Target="../media/image4.t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13.png"/><Relationship Id="rId4" Type="http://schemas.openxmlformats.org/officeDocument/2006/relationships/image" Target="../media/image6.tif"/></Relationships>

</file>

<file path=ppt/slides/_rels/slide1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14.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15.png"/><Relationship Id="rId4" Type="http://schemas.openxmlformats.org/officeDocument/2006/relationships/image" Target="../media/image7.tif"/></Relationships>

</file>

<file path=ppt/slides/_rels/slide1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15.png"/><Relationship Id="rId4" Type="http://schemas.openxmlformats.org/officeDocument/2006/relationships/image" Target="../media/image7.tif"/><Relationship Id="rId5" Type="http://schemas.openxmlformats.org/officeDocument/2006/relationships/image" Target="../media/image16.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15.png"/><Relationship Id="rId4" Type="http://schemas.openxmlformats.org/officeDocument/2006/relationships/image" Target="../media/image7.tif"/></Relationships>

</file>

<file path=ppt/slides/_rels/slide1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15.png"/><Relationship Id="rId4" Type="http://schemas.openxmlformats.org/officeDocument/2006/relationships/image" Target="../media/image7.tif"/></Relationships>

</file>

<file path=ppt/slides/_rels/slide1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15.png"/><Relationship Id="rId4" Type="http://schemas.openxmlformats.org/officeDocument/2006/relationships/image" Target="../media/image7.tif"/><Relationship Id="rId5" Type="http://schemas.openxmlformats.org/officeDocument/2006/relationships/image" Target="../media/image16.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7.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s>

</file>

<file path=ppt/slides/_rels/slide1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tif"/><Relationship Id="rId3" Type="http://schemas.openxmlformats.org/officeDocument/2006/relationships/image" Target="../media/image3.tif"/><Relationship Id="rId4" Type="http://schemas.openxmlformats.org/officeDocument/2006/relationships/image" Target="../media/image18.png"/><Relationship Id="rId5" Type="http://schemas.openxmlformats.org/officeDocument/2006/relationships/image" Target="../media/image16.png"/><Relationship Id="rId6" Type="http://schemas.openxmlformats.org/officeDocument/2006/relationships/image" Target="../media/image9.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3.tif"/></Relationships>

</file>

<file path=ppt/slides/_rels/slide20.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tif"/><Relationship Id="rId3" Type="http://schemas.openxmlformats.org/officeDocument/2006/relationships/image" Target="../media/image3.tif"/><Relationship Id="rId4" Type="http://schemas.openxmlformats.org/officeDocument/2006/relationships/image" Target="../media/image18.png"/><Relationship Id="rId5" Type="http://schemas.openxmlformats.org/officeDocument/2006/relationships/image" Target="../media/image16.png"/><Relationship Id="rId6" Type="http://schemas.openxmlformats.org/officeDocument/2006/relationships/image" Target="../media/image9.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tif"/><Relationship Id="rId3" Type="http://schemas.openxmlformats.org/officeDocument/2006/relationships/image" Target="../media/image3.tif"/><Relationship Id="rId4" Type="http://schemas.openxmlformats.org/officeDocument/2006/relationships/image" Target="../media/image18.png"/><Relationship Id="rId5" Type="http://schemas.openxmlformats.org/officeDocument/2006/relationships/image" Target="../media/image16.png"/><Relationship Id="rId6" Type="http://schemas.openxmlformats.org/officeDocument/2006/relationships/image" Target="../media/image9.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tif"/><Relationship Id="rId3" Type="http://schemas.openxmlformats.org/officeDocument/2006/relationships/image" Target="../media/image3.tif"/><Relationship Id="rId4" Type="http://schemas.openxmlformats.org/officeDocument/2006/relationships/image" Target="../media/image18.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tif"/><Relationship Id="rId3" Type="http://schemas.openxmlformats.org/officeDocument/2006/relationships/image" Target="../media/image3.tif"/><Relationship Id="rId4" Type="http://schemas.openxmlformats.org/officeDocument/2006/relationships/image" Target="../media/image18.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tif"/><Relationship Id="rId3" Type="http://schemas.openxmlformats.org/officeDocument/2006/relationships/image" Target="../media/image3.tif"/><Relationship Id="rId4" Type="http://schemas.openxmlformats.org/officeDocument/2006/relationships/image" Target="../media/image18.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tif"/><Relationship Id="rId3" Type="http://schemas.openxmlformats.org/officeDocument/2006/relationships/image" Target="../media/image3.tif"/><Relationship Id="rId4" Type="http://schemas.openxmlformats.org/officeDocument/2006/relationships/image" Target="../media/image18.png"/><Relationship Id="rId5" Type="http://schemas.openxmlformats.org/officeDocument/2006/relationships/image" Target="../media/image16.png"/><Relationship Id="rId6" Type="http://schemas.openxmlformats.org/officeDocument/2006/relationships/image" Target="../media/image9.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tif"/><Relationship Id="rId3" Type="http://schemas.openxmlformats.org/officeDocument/2006/relationships/image" Target="../media/image3.tif"/><Relationship Id="rId4" Type="http://schemas.openxmlformats.org/officeDocument/2006/relationships/image" Target="../media/image19.png"/><Relationship Id="rId5" Type="http://schemas.openxmlformats.org/officeDocument/2006/relationships/image" Target="../media/image16.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20.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3.tif"/><Relationship Id="rId5" Type="http://schemas.openxmlformats.org/officeDocument/2006/relationships/image" Target="../media/image21.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png"/><Relationship Id="rId3" Type="http://schemas.openxmlformats.org/officeDocument/2006/relationships/image" Target="../media/image7.png"/><Relationship Id="rId4" Type="http://schemas.openxmlformats.org/officeDocument/2006/relationships/image" Target="../media/image3.tif"/></Relationships>

</file>

<file path=ppt/slides/_rels/slide30.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5.tif"/><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5.tif"/><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5.tif"/><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11.png"/><Relationship Id="rId4" Type="http://schemas.openxmlformats.org/officeDocument/2006/relationships/hyperlink" Target="https://carm.org/what-is-limited-atonement" TargetMode="External"/><Relationship Id="rId5" Type="http://schemas.openxmlformats.org/officeDocument/2006/relationships/image" Target="../media/image12.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13.png"/><Relationship Id="rId4" Type="http://schemas.openxmlformats.org/officeDocument/2006/relationships/image" Target="../media/image6.tif"/></Relationships>

</file>

<file path=ppt/slides/_rels/slide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tif"/><Relationship Id="rId3" Type="http://schemas.openxmlformats.org/officeDocument/2006/relationships/image" Target="../media/image13.png"/><Relationship Id="rId4" Type="http://schemas.openxmlformats.org/officeDocument/2006/relationships/image" Target="../media/image6.tif"/></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9" name="Rectangle 3"/>
          <p:cNvSpPr txBox="1"/>
          <p:nvPr/>
        </p:nvSpPr>
        <p:spPr>
          <a:xfrm>
            <a:off x="1475348" y="2164989"/>
            <a:ext cx="10054104" cy="1011937"/>
          </a:xfrm>
          <a:prstGeom prst="rect">
            <a:avLst/>
          </a:prstGeom>
          <a:ln w="12700">
            <a:miter lim="400000"/>
          </a:ln>
          <a:effectLst>
            <a:outerShdw sx="100000" sy="100000" kx="0" ky="0" algn="b" rotWithShape="0" blurRad="152400" dist="38100" dir="3300000">
              <a:srgbClr val="000000">
                <a:alpha val="47696"/>
              </a:srgbClr>
            </a:outerShdw>
          </a:effectLst>
          <a:extLst>
            <a:ext uri="{C572A759-6A51-4108-AA02-DFA0A04FC94B}">
              <ma14:wrappingTextBoxFlag xmlns:ma14="http://schemas.microsoft.com/office/mac/drawingml/2011/main" val="1"/>
            </a:ext>
          </a:extLst>
        </p:spPr>
        <p:txBody>
          <a:bodyPr lIns="48767" tIns="48767" rIns="48767" bIns="48767">
            <a:spAutoFit/>
          </a:bodyPr>
          <a:lstStyle/>
          <a:p>
            <a:pPr defTabSz="1300480">
              <a:defRPr spc="120" sz="5000">
                <a:solidFill>
                  <a:schemeClr val="accent3">
                    <a:satOff val="4450"/>
                    <a:lumOff val="-16871"/>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pPr>
            <a:r>
              <a:rPr>
                <a:latin typeface="Herculanum"/>
                <a:ea typeface="Herculanum"/>
                <a:cs typeface="Herculanum"/>
                <a:sym typeface="Herculanum"/>
              </a:rPr>
              <a:t>AKA</a:t>
            </a:r>
            <a:r>
              <a:t>: Calvinism</a:t>
            </a:r>
          </a:p>
        </p:txBody>
      </p:sp>
      <p:pic>
        <p:nvPicPr>
          <p:cNvPr id="200" name="Image" descr="Image"/>
          <p:cNvPicPr>
            <a:picLocks noChangeAspect="1"/>
          </p:cNvPicPr>
          <p:nvPr/>
        </p:nvPicPr>
        <p:blipFill>
          <a:blip r:embed="rId2">
            <a:extLst/>
          </a:blip>
          <a:srcRect l="1452" t="1494" r="2084" b="1251"/>
          <a:stretch>
            <a:fillRect/>
          </a:stretch>
        </p:blipFill>
        <p:spPr>
          <a:xfrm>
            <a:off x="-340945" y="3157198"/>
            <a:ext cx="5356152" cy="6611820"/>
          </a:xfrm>
          <a:custGeom>
            <a:avLst/>
            <a:gdLst/>
            <a:ahLst/>
            <a:cxnLst>
              <a:cxn ang="0">
                <a:pos x="wd2" y="hd2"/>
              </a:cxn>
              <a:cxn ang="5400000">
                <a:pos x="wd2" y="hd2"/>
              </a:cxn>
              <a:cxn ang="10800000">
                <a:pos x="wd2" y="hd2"/>
              </a:cxn>
              <a:cxn ang="16200000">
                <a:pos x="wd2" y="hd2"/>
              </a:cxn>
            </a:cxnLst>
            <a:rect l="0" t="0" r="r" b="b"/>
            <a:pathLst>
              <a:path w="21553" h="21553" fill="norm" stroke="1" extrusionOk="0">
                <a:moveTo>
                  <a:pt x="7095" y="0"/>
                </a:moveTo>
                <a:cubicBezTo>
                  <a:pt x="7076" y="25"/>
                  <a:pt x="7060" y="68"/>
                  <a:pt x="7060" y="133"/>
                </a:cubicBezTo>
                <a:cubicBezTo>
                  <a:pt x="7060" y="185"/>
                  <a:pt x="7043" y="240"/>
                  <a:pt x="7012" y="295"/>
                </a:cubicBezTo>
                <a:cubicBezTo>
                  <a:pt x="7012" y="295"/>
                  <a:pt x="7012" y="296"/>
                  <a:pt x="7012" y="296"/>
                </a:cubicBezTo>
                <a:cubicBezTo>
                  <a:pt x="6989" y="349"/>
                  <a:pt x="6957" y="396"/>
                  <a:pt x="6919" y="422"/>
                </a:cubicBezTo>
                <a:cubicBezTo>
                  <a:pt x="6903" y="433"/>
                  <a:pt x="6889" y="452"/>
                  <a:pt x="6873" y="466"/>
                </a:cubicBezTo>
                <a:cubicBezTo>
                  <a:pt x="6872" y="467"/>
                  <a:pt x="6871" y="469"/>
                  <a:pt x="6870" y="470"/>
                </a:cubicBezTo>
                <a:cubicBezTo>
                  <a:pt x="6826" y="510"/>
                  <a:pt x="6791" y="556"/>
                  <a:pt x="6756" y="603"/>
                </a:cubicBezTo>
                <a:cubicBezTo>
                  <a:pt x="6652" y="764"/>
                  <a:pt x="6585" y="983"/>
                  <a:pt x="6585" y="1215"/>
                </a:cubicBezTo>
                <a:cubicBezTo>
                  <a:pt x="6585" y="1279"/>
                  <a:pt x="6578" y="1335"/>
                  <a:pt x="6569" y="1388"/>
                </a:cubicBezTo>
                <a:cubicBezTo>
                  <a:pt x="6582" y="1573"/>
                  <a:pt x="6566" y="1583"/>
                  <a:pt x="6397" y="1580"/>
                </a:cubicBezTo>
                <a:cubicBezTo>
                  <a:pt x="6365" y="1579"/>
                  <a:pt x="6212" y="1564"/>
                  <a:pt x="6137" y="1559"/>
                </a:cubicBezTo>
                <a:cubicBezTo>
                  <a:pt x="6136" y="1559"/>
                  <a:pt x="6136" y="1559"/>
                  <a:pt x="6135" y="1559"/>
                </a:cubicBezTo>
                <a:cubicBezTo>
                  <a:pt x="5504" y="1525"/>
                  <a:pt x="4273" y="1413"/>
                  <a:pt x="3936" y="1347"/>
                </a:cubicBezTo>
                <a:cubicBezTo>
                  <a:pt x="3455" y="1252"/>
                  <a:pt x="2996" y="1271"/>
                  <a:pt x="2681" y="1401"/>
                </a:cubicBezTo>
                <a:cubicBezTo>
                  <a:pt x="2396" y="1518"/>
                  <a:pt x="2163" y="1795"/>
                  <a:pt x="2251" y="1910"/>
                </a:cubicBezTo>
                <a:cubicBezTo>
                  <a:pt x="2276" y="1942"/>
                  <a:pt x="2206" y="2054"/>
                  <a:pt x="2098" y="2158"/>
                </a:cubicBezTo>
                <a:cubicBezTo>
                  <a:pt x="2020" y="2232"/>
                  <a:pt x="1976" y="2294"/>
                  <a:pt x="1954" y="2352"/>
                </a:cubicBezTo>
                <a:cubicBezTo>
                  <a:pt x="1946" y="2381"/>
                  <a:pt x="1943" y="2417"/>
                  <a:pt x="1941" y="2453"/>
                </a:cubicBezTo>
                <a:cubicBezTo>
                  <a:pt x="1943" y="2469"/>
                  <a:pt x="1944" y="2484"/>
                  <a:pt x="1949" y="2501"/>
                </a:cubicBezTo>
                <a:cubicBezTo>
                  <a:pt x="1976" y="2585"/>
                  <a:pt x="1943" y="2770"/>
                  <a:pt x="1876" y="2915"/>
                </a:cubicBezTo>
                <a:cubicBezTo>
                  <a:pt x="1639" y="3419"/>
                  <a:pt x="1512" y="4099"/>
                  <a:pt x="1513" y="4852"/>
                </a:cubicBezTo>
                <a:cubicBezTo>
                  <a:pt x="1514" y="5424"/>
                  <a:pt x="1619" y="6542"/>
                  <a:pt x="1710" y="7095"/>
                </a:cubicBezTo>
                <a:cubicBezTo>
                  <a:pt x="1732" y="7233"/>
                  <a:pt x="1752" y="7288"/>
                  <a:pt x="1770" y="7338"/>
                </a:cubicBezTo>
                <a:cubicBezTo>
                  <a:pt x="1782" y="7376"/>
                  <a:pt x="1794" y="7397"/>
                  <a:pt x="1806" y="7425"/>
                </a:cubicBezTo>
                <a:cubicBezTo>
                  <a:pt x="1841" y="7444"/>
                  <a:pt x="1922" y="7460"/>
                  <a:pt x="2005" y="7460"/>
                </a:cubicBezTo>
                <a:cubicBezTo>
                  <a:pt x="2013" y="7460"/>
                  <a:pt x="2015" y="7463"/>
                  <a:pt x="2023" y="7464"/>
                </a:cubicBezTo>
                <a:cubicBezTo>
                  <a:pt x="2049" y="7455"/>
                  <a:pt x="2080" y="7456"/>
                  <a:pt x="2114" y="7471"/>
                </a:cubicBezTo>
                <a:cubicBezTo>
                  <a:pt x="2195" y="7508"/>
                  <a:pt x="2207" y="7699"/>
                  <a:pt x="2202" y="8761"/>
                </a:cubicBezTo>
                <a:cubicBezTo>
                  <a:pt x="2201" y="8917"/>
                  <a:pt x="2214" y="9322"/>
                  <a:pt x="2216" y="9554"/>
                </a:cubicBezTo>
                <a:cubicBezTo>
                  <a:pt x="2235" y="10295"/>
                  <a:pt x="2254" y="11038"/>
                  <a:pt x="2285" y="11984"/>
                </a:cubicBezTo>
                <a:cubicBezTo>
                  <a:pt x="2338" y="13631"/>
                  <a:pt x="2339" y="14485"/>
                  <a:pt x="2288" y="14535"/>
                </a:cubicBezTo>
                <a:cubicBezTo>
                  <a:pt x="2255" y="14567"/>
                  <a:pt x="2248" y="14603"/>
                  <a:pt x="2257" y="14630"/>
                </a:cubicBezTo>
                <a:cubicBezTo>
                  <a:pt x="2265" y="14635"/>
                  <a:pt x="2264" y="14640"/>
                  <a:pt x="2278" y="14644"/>
                </a:cubicBezTo>
                <a:cubicBezTo>
                  <a:pt x="2312" y="14654"/>
                  <a:pt x="2337" y="14746"/>
                  <a:pt x="2355" y="14859"/>
                </a:cubicBezTo>
                <a:cubicBezTo>
                  <a:pt x="2415" y="15092"/>
                  <a:pt x="2434" y="15445"/>
                  <a:pt x="2368" y="15584"/>
                </a:cubicBezTo>
                <a:cubicBezTo>
                  <a:pt x="2285" y="15757"/>
                  <a:pt x="2276" y="15759"/>
                  <a:pt x="2133" y="15654"/>
                </a:cubicBezTo>
                <a:cubicBezTo>
                  <a:pt x="2027" y="15577"/>
                  <a:pt x="1922" y="15558"/>
                  <a:pt x="1770" y="15588"/>
                </a:cubicBezTo>
                <a:cubicBezTo>
                  <a:pt x="1716" y="15599"/>
                  <a:pt x="1661" y="15599"/>
                  <a:pt x="1598" y="15606"/>
                </a:cubicBezTo>
                <a:cubicBezTo>
                  <a:pt x="1595" y="15608"/>
                  <a:pt x="1589" y="15609"/>
                  <a:pt x="1587" y="15610"/>
                </a:cubicBezTo>
                <a:cubicBezTo>
                  <a:pt x="1547" y="15636"/>
                  <a:pt x="1463" y="15643"/>
                  <a:pt x="1397" y="15628"/>
                </a:cubicBezTo>
                <a:cubicBezTo>
                  <a:pt x="1289" y="15629"/>
                  <a:pt x="1185" y="15717"/>
                  <a:pt x="1052" y="15919"/>
                </a:cubicBezTo>
                <a:cubicBezTo>
                  <a:pt x="1039" y="15939"/>
                  <a:pt x="1025" y="15950"/>
                  <a:pt x="1012" y="15969"/>
                </a:cubicBezTo>
                <a:cubicBezTo>
                  <a:pt x="911" y="16119"/>
                  <a:pt x="796" y="16301"/>
                  <a:pt x="744" y="16411"/>
                </a:cubicBezTo>
                <a:cubicBezTo>
                  <a:pt x="681" y="16541"/>
                  <a:pt x="600" y="16642"/>
                  <a:pt x="563" y="16635"/>
                </a:cubicBezTo>
                <a:cubicBezTo>
                  <a:pt x="534" y="16629"/>
                  <a:pt x="514" y="16639"/>
                  <a:pt x="504" y="16656"/>
                </a:cubicBezTo>
                <a:cubicBezTo>
                  <a:pt x="487" y="16706"/>
                  <a:pt x="475" y="16722"/>
                  <a:pt x="458" y="16771"/>
                </a:cubicBezTo>
                <a:cubicBezTo>
                  <a:pt x="445" y="16804"/>
                  <a:pt x="443" y="16824"/>
                  <a:pt x="424" y="16861"/>
                </a:cubicBezTo>
                <a:cubicBezTo>
                  <a:pt x="385" y="16940"/>
                  <a:pt x="348" y="17063"/>
                  <a:pt x="344" y="17133"/>
                </a:cubicBezTo>
                <a:cubicBezTo>
                  <a:pt x="341" y="17199"/>
                  <a:pt x="308" y="17243"/>
                  <a:pt x="271" y="17244"/>
                </a:cubicBezTo>
                <a:cubicBezTo>
                  <a:pt x="251" y="17304"/>
                  <a:pt x="252" y="17374"/>
                  <a:pt x="285" y="17445"/>
                </a:cubicBezTo>
                <a:cubicBezTo>
                  <a:pt x="375" y="17635"/>
                  <a:pt x="397" y="17997"/>
                  <a:pt x="365" y="18376"/>
                </a:cubicBezTo>
                <a:cubicBezTo>
                  <a:pt x="365" y="18378"/>
                  <a:pt x="365" y="18383"/>
                  <a:pt x="365" y="18384"/>
                </a:cubicBezTo>
                <a:cubicBezTo>
                  <a:pt x="389" y="18470"/>
                  <a:pt x="360" y="18615"/>
                  <a:pt x="295" y="18841"/>
                </a:cubicBezTo>
                <a:cubicBezTo>
                  <a:pt x="253" y="19045"/>
                  <a:pt x="202" y="19237"/>
                  <a:pt x="132" y="19385"/>
                </a:cubicBezTo>
                <a:cubicBezTo>
                  <a:pt x="-2" y="19669"/>
                  <a:pt x="-47" y="20482"/>
                  <a:pt x="57" y="20736"/>
                </a:cubicBezTo>
                <a:cubicBezTo>
                  <a:pt x="135" y="20928"/>
                  <a:pt x="180" y="20961"/>
                  <a:pt x="378" y="20961"/>
                </a:cubicBezTo>
                <a:cubicBezTo>
                  <a:pt x="504" y="20961"/>
                  <a:pt x="620" y="20917"/>
                  <a:pt x="704" y="20852"/>
                </a:cubicBezTo>
                <a:cubicBezTo>
                  <a:pt x="726" y="20800"/>
                  <a:pt x="776" y="20764"/>
                  <a:pt x="846" y="20750"/>
                </a:cubicBezTo>
                <a:cubicBezTo>
                  <a:pt x="901" y="20723"/>
                  <a:pt x="954" y="20731"/>
                  <a:pt x="1050" y="20772"/>
                </a:cubicBezTo>
                <a:cubicBezTo>
                  <a:pt x="1052" y="20773"/>
                  <a:pt x="1053" y="20774"/>
                  <a:pt x="1055" y="20775"/>
                </a:cubicBezTo>
                <a:cubicBezTo>
                  <a:pt x="1069" y="20780"/>
                  <a:pt x="1081" y="20782"/>
                  <a:pt x="1095" y="20789"/>
                </a:cubicBezTo>
                <a:cubicBezTo>
                  <a:pt x="1220" y="20855"/>
                  <a:pt x="1241" y="20888"/>
                  <a:pt x="1184" y="20943"/>
                </a:cubicBezTo>
                <a:cubicBezTo>
                  <a:pt x="1181" y="20946"/>
                  <a:pt x="1179" y="20949"/>
                  <a:pt x="1176" y="20952"/>
                </a:cubicBezTo>
                <a:cubicBezTo>
                  <a:pt x="1171" y="20973"/>
                  <a:pt x="1176" y="20990"/>
                  <a:pt x="1195" y="21002"/>
                </a:cubicBezTo>
                <a:cubicBezTo>
                  <a:pt x="1222" y="21009"/>
                  <a:pt x="1255" y="21014"/>
                  <a:pt x="1328" y="21014"/>
                </a:cubicBezTo>
                <a:cubicBezTo>
                  <a:pt x="1448" y="21014"/>
                  <a:pt x="1567" y="21029"/>
                  <a:pt x="1592" y="21049"/>
                </a:cubicBezTo>
                <a:cubicBezTo>
                  <a:pt x="1594" y="21049"/>
                  <a:pt x="1596" y="21052"/>
                  <a:pt x="1598" y="21052"/>
                </a:cubicBezTo>
                <a:cubicBezTo>
                  <a:pt x="1818" y="21065"/>
                  <a:pt x="2050" y="21079"/>
                  <a:pt x="2275" y="21105"/>
                </a:cubicBezTo>
                <a:cubicBezTo>
                  <a:pt x="2339" y="21107"/>
                  <a:pt x="2399" y="21109"/>
                  <a:pt x="2468" y="21111"/>
                </a:cubicBezTo>
                <a:cubicBezTo>
                  <a:pt x="2550" y="21109"/>
                  <a:pt x="2619" y="21101"/>
                  <a:pt x="2636" y="21079"/>
                </a:cubicBezTo>
                <a:cubicBezTo>
                  <a:pt x="2661" y="21046"/>
                  <a:pt x="2759" y="21038"/>
                  <a:pt x="2850" y="21062"/>
                </a:cubicBezTo>
                <a:cubicBezTo>
                  <a:pt x="2976" y="21096"/>
                  <a:pt x="5319" y="21114"/>
                  <a:pt x="5319" y="21081"/>
                </a:cubicBezTo>
                <a:cubicBezTo>
                  <a:pt x="5319" y="21047"/>
                  <a:pt x="5721" y="21050"/>
                  <a:pt x="5779" y="21085"/>
                </a:cubicBezTo>
                <a:cubicBezTo>
                  <a:pt x="5866" y="21138"/>
                  <a:pt x="6098" y="21126"/>
                  <a:pt x="6298" y="21057"/>
                </a:cubicBezTo>
                <a:cubicBezTo>
                  <a:pt x="6372" y="21031"/>
                  <a:pt x="6491" y="21032"/>
                  <a:pt x="6565" y="21058"/>
                </a:cubicBezTo>
                <a:cubicBezTo>
                  <a:pt x="6792" y="21139"/>
                  <a:pt x="7300" y="21137"/>
                  <a:pt x="7609" y="21053"/>
                </a:cubicBezTo>
                <a:cubicBezTo>
                  <a:pt x="7894" y="20976"/>
                  <a:pt x="8777" y="21022"/>
                  <a:pt x="8984" y="21125"/>
                </a:cubicBezTo>
                <a:cubicBezTo>
                  <a:pt x="9026" y="21147"/>
                  <a:pt x="9445" y="21175"/>
                  <a:pt x="9915" y="21189"/>
                </a:cubicBezTo>
                <a:cubicBezTo>
                  <a:pt x="10856" y="21216"/>
                  <a:pt x="10996" y="21237"/>
                  <a:pt x="10918" y="21339"/>
                </a:cubicBezTo>
                <a:cubicBezTo>
                  <a:pt x="10889" y="21377"/>
                  <a:pt x="10956" y="21361"/>
                  <a:pt x="11067" y="21303"/>
                </a:cubicBezTo>
                <a:cubicBezTo>
                  <a:pt x="11190" y="21237"/>
                  <a:pt x="11321" y="21214"/>
                  <a:pt x="11404" y="21242"/>
                </a:cubicBezTo>
                <a:cubicBezTo>
                  <a:pt x="11478" y="21267"/>
                  <a:pt x="11849" y="21299"/>
                  <a:pt x="12229" y="21312"/>
                </a:cubicBezTo>
                <a:cubicBezTo>
                  <a:pt x="12609" y="21325"/>
                  <a:pt x="13095" y="21363"/>
                  <a:pt x="13309" y="21398"/>
                </a:cubicBezTo>
                <a:cubicBezTo>
                  <a:pt x="13523" y="21434"/>
                  <a:pt x="13752" y="21446"/>
                  <a:pt x="13815" y="21427"/>
                </a:cubicBezTo>
                <a:cubicBezTo>
                  <a:pt x="13879" y="21407"/>
                  <a:pt x="14022" y="21419"/>
                  <a:pt x="14135" y="21454"/>
                </a:cubicBezTo>
                <a:cubicBezTo>
                  <a:pt x="14383" y="21530"/>
                  <a:pt x="14581" y="21480"/>
                  <a:pt x="14553" y="21347"/>
                </a:cubicBezTo>
                <a:cubicBezTo>
                  <a:pt x="14544" y="21303"/>
                  <a:pt x="14589" y="21272"/>
                  <a:pt x="14660" y="21244"/>
                </a:cubicBezTo>
                <a:cubicBezTo>
                  <a:pt x="14680" y="21236"/>
                  <a:pt x="14707" y="21229"/>
                  <a:pt x="14737" y="21221"/>
                </a:cubicBezTo>
                <a:cubicBezTo>
                  <a:pt x="14758" y="21216"/>
                  <a:pt x="14766" y="21209"/>
                  <a:pt x="14791" y="21204"/>
                </a:cubicBezTo>
                <a:cubicBezTo>
                  <a:pt x="14802" y="21202"/>
                  <a:pt x="14811" y="21203"/>
                  <a:pt x="14821" y="21202"/>
                </a:cubicBezTo>
                <a:cubicBezTo>
                  <a:pt x="14825" y="21201"/>
                  <a:pt x="14828" y="21200"/>
                  <a:pt x="14832" y="21199"/>
                </a:cubicBezTo>
                <a:cubicBezTo>
                  <a:pt x="14846" y="21197"/>
                  <a:pt x="14858" y="21198"/>
                  <a:pt x="14871" y="21197"/>
                </a:cubicBezTo>
                <a:cubicBezTo>
                  <a:pt x="14895" y="21194"/>
                  <a:pt x="14921" y="21190"/>
                  <a:pt x="14944" y="21190"/>
                </a:cubicBezTo>
                <a:cubicBezTo>
                  <a:pt x="15075" y="21191"/>
                  <a:pt x="15192" y="21232"/>
                  <a:pt x="15403" y="21340"/>
                </a:cubicBezTo>
                <a:cubicBezTo>
                  <a:pt x="15541" y="21411"/>
                  <a:pt x="15635" y="21451"/>
                  <a:pt x="15727" y="21473"/>
                </a:cubicBezTo>
                <a:cubicBezTo>
                  <a:pt x="15812" y="21487"/>
                  <a:pt x="15910" y="21491"/>
                  <a:pt x="16051" y="21488"/>
                </a:cubicBezTo>
                <a:cubicBezTo>
                  <a:pt x="16073" y="21486"/>
                  <a:pt x="16090" y="21485"/>
                  <a:pt x="16115" y="21482"/>
                </a:cubicBezTo>
                <a:cubicBezTo>
                  <a:pt x="16333" y="21459"/>
                  <a:pt x="16529" y="21472"/>
                  <a:pt x="16616" y="21515"/>
                </a:cubicBezTo>
                <a:cubicBezTo>
                  <a:pt x="16789" y="21600"/>
                  <a:pt x="17615" y="21533"/>
                  <a:pt x="18308" y="21414"/>
                </a:cubicBezTo>
                <a:cubicBezTo>
                  <a:pt x="18396" y="21398"/>
                  <a:pt x="18492" y="21383"/>
                  <a:pt x="18568" y="21369"/>
                </a:cubicBezTo>
                <a:cubicBezTo>
                  <a:pt x="18765" y="21328"/>
                  <a:pt x="18946" y="21282"/>
                  <a:pt x="19074" y="21235"/>
                </a:cubicBezTo>
                <a:cubicBezTo>
                  <a:pt x="19190" y="21193"/>
                  <a:pt x="19324" y="21164"/>
                  <a:pt x="19410" y="21155"/>
                </a:cubicBezTo>
                <a:cubicBezTo>
                  <a:pt x="19466" y="21142"/>
                  <a:pt x="19510" y="21130"/>
                  <a:pt x="19534" y="21120"/>
                </a:cubicBezTo>
                <a:cubicBezTo>
                  <a:pt x="19532" y="21109"/>
                  <a:pt x="19527" y="21096"/>
                  <a:pt x="19499" y="21074"/>
                </a:cubicBezTo>
                <a:cubicBezTo>
                  <a:pt x="19354" y="20957"/>
                  <a:pt x="19388" y="20907"/>
                  <a:pt x="19676" y="20810"/>
                </a:cubicBezTo>
                <a:cubicBezTo>
                  <a:pt x="19824" y="20760"/>
                  <a:pt x="20065" y="20646"/>
                  <a:pt x="20213" y="20555"/>
                </a:cubicBezTo>
                <a:cubicBezTo>
                  <a:pt x="20452" y="20407"/>
                  <a:pt x="20537" y="20248"/>
                  <a:pt x="20468" y="20032"/>
                </a:cubicBezTo>
                <a:cubicBezTo>
                  <a:pt x="20468" y="20030"/>
                  <a:pt x="20467" y="20028"/>
                  <a:pt x="20467" y="20026"/>
                </a:cubicBezTo>
                <a:cubicBezTo>
                  <a:pt x="20467" y="20025"/>
                  <a:pt x="20467" y="20025"/>
                  <a:pt x="20467" y="20024"/>
                </a:cubicBezTo>
                <a:cubicBezTo>
                  <a:pt x="20423" y="19893"/>
                  <a:pt x="20323" y="19742"/>
                  <a:pt x="20165" y="19560"/>
                </a:cubicBezTo>
                <a:cubicBezTo>
                  <a:pt x="20005" y="19375"/>
                  <a:pt x="19825" y="19178"/>
                  <a:pt x="19721" y="19074"/>
                </a:cubicBezTo>
                <a:cubicBezTo>
                  <a:pt x="19687" y="19040"/>
                  <a:pt x="19656" y="19006"/>
                  <a:pt x="19633" y="18974"/>
                </a:cubicBezTo>
                <a:cubicBezTo>
                  <a:pt x="19539" y="18857"/>
                  <a:pt x="19492" y="18705"/>
                  <a:pt x="19464" y="18401"/>
                </a:cubicBezTo>
                <a:cubicBezTo>
                  <a:pt x="19432" y="18064"/>
                  <a:pt x="19269" y="17641"/>
                  <a:pt x="19103" y="17416"/>
                </a:cubicBezTo>
                <a:cubicBezTo>
                  <a:pt x="19065" y="17375"/>
                  <a:pt x="19027" y="17329"/>
                  <a:pt x="18986" y="17301"/>
                </a:cubicBezTo>
                <a:cubicBezTo>
                  <a:pt x="18982" y="17298"/>
                  <a:pt x="18975" y="17288"/>
                  <a:pt x="18970" y="17284"/>
                </a:cubicBezTo>
                <a:cubicBezTo>
                  <a:pt x="18965" y="17281"/>
                  <a:pt x="18960" y="17275"/>
                  <a:pt x="18954" y="17273"/>
                </a:cubicBezTo>
                <a:cubicBezTo>
                  <a:pt x="18948" y="17270"/>
                  <a:pt x="18925" y="17234"/>
                  <a:pt x="18913" y="17222"/>
                </a:cubicBezTo>
                <a:cubicBezTo>
                  <a:pt x="18880" y="17188"/>
                  <a:pt x="18851" y="17161"/>
                  <a:pt x="18814" y="17112"/>
                </a:cubicBezTo>
                <a:cubicBezTo>
                  <a:pt x="18744" y="17022"/>
                  <a:pt x="18657" y="16903"/>
                  <a:pt x="18571" y="16777"/>
                </a:cubicBezTo>
                <a:lnTo>
                  <a:pt x="18260" y="16318"/>
                </a:lnTo>
                <a:lnTo>
                  <a:pt x="18439" y="15830"/>
                </a:lnTo>
                <a:cubicBezTo>
                  <a:pt x="18528" y="15586"/>
                  <a:pt x="18589" y="15459"/>
                  <a:pt x="18667" y="15371"/>
                </a:cubicBezTo>
                <a:cubicBezTo>
                  <a:pt x="18686" y="15345"/>
                  <a:pt x="18712" y="15322"/>
                  <a:pt x="18734" y="15301"/>
                </a:cubicBezTo>
                <a:cubicBezTo>
                  <a:pt x="18798" y="15242"/>
                  <a:pt x="18880" y="15195"/>
                  <a:pt x="18993" y="15150"/>
                </a:cubicBezTo>
                <a:cubicBezTo>
                  <a:pt x="19142" y="15063"/>
                  <a:pt x="19333" y="14938"/>
                  <a:pt x="19489" y="14816"/>
                </a:cubicBezTo>
                <a:cubicBezTo>
                  <a:pt x="19776" y="14594"/>
                  <a:pt x="19865" y="14472"/>
                  <a:pt x="19932" y="14219"/>
                </a:cubicBezTo>
                <a:cubicBezTo>
                  <a:pt x="19978" y="14045"/>
                  <a:pt x="19996" y="13799"/>
                  <a:pt x="19970" y="13672"/>
                </a:cubicBezTo>
                <a:cubicBezTo>
                  <a:pt x="19945" y="13546"/>
                  <a:pt x="19959" y="13297"/>
                  <a:pt x="20004" y="13120"/>
                </a:cubicBezTo>
                <a:cubicBezTo>
                  <a:pt x="20430" y="11426"/>
                  <a:pt x="20495" y="11038"/>
                  <a:pt x="20499" y="10161"/>
                </a:cubicBezTo>
                <a:cubicBezTo>
                  <a:pt x="20501" y="9666"/>
                  <a:pt x="20478" y="9034"/>
                  <a:pt x="20448" y="8759"/>
                </a:cubicBezTo>
                <a:lnTo>
                  <a:pt x="20392" y="8257"/>
                </a:lnTo>
                <a:lnTo>
                  <a:pt x="20428" y="8232"/>
                </a:lnTo>
                <a:lnTo>
                  <a:pt x="20427" y="8211"/>
                </a:lnTo>
                <a:lnTo>
                  <a:pt x="20714" y="8032"/>
                </a:lnTo>
                <a:lnTo>
                  <a:pt x="20864" y="7927"/>
                </a:lnTo>
                <a:cubicBezTo>
                  <a:pt x="21103" y="7760"/>
                  <a:pt x="21261" y="7638"/>
                  <a:pt x="21366" y="7517"/>
                </a:cubicBezTo>
                <a:cubicBezTo>
                  <a:pt x="21370" y="7512"/>
                  <a:pt x="21376" y="7507"/>
                  <a:pt x="21380" y="7502"/>
                </a:cubicBezTo>
                <a:cubicBezTo>
                  <a:pt x="21381" y="7501"/>
                  <a:pt x="21381" y="7501"/>
                  <a:pt x="21382" y="7500"/>
                </a:cubicBezTo>
                <a:cubicBezTo>
                  <a:pt x="21512" y="7342"/>
                  <a:pt x="21552" y="7182"/>
                  <a:pt x="21553" y="6921"/>
                </a:cubicBezTo>
                <a:cubicBezTo>
                  <a:pt x="21553" y="6835"/>
                  <a:pt x="21548" y="6738"/>
                  <a:pt x="21542" y="6625"/>
                </a:cubicBezTo>
                <a:cubicBezTo>
                  <a:pt x="21503" y="5975"/>
                  <a:pt x="21445" y="5844"/>
                  <a:pt x="21023" y="5470"/>
                </a:cubicBezTo>
                <a:cubicBezTo>
                  <a:pt x="20928" y="5386"/>
                  <a:pt x="20869" y="5322"/>
                  <a:pt x="20823" y="5255"/>
                </a:cubicBezTo>
                <a:lnTo>
                  <a:pt x="20732" y="5174"/>
                </a:lnTo>
                <a:lnTo>
                  <a:pt x="20714" y="4964"/>
                </a:lnTo>
                <a:cubicBezTo>
                  <a:pt x="20703" y="4904"/>
                  <a:pt x="20691" y="4841"/>
                  <a:pt x="20681" y="4756"/>
                </a:cubicBezTo>
                <a:cubicBezTo>
                  <a:pt x="20650" y="4501"/>
                  <a:pt x="20624" y="4245"/>
                  <a:pt x="20625" y="4187"/>
                </a:cubicBezTo>
                <a:cubicBezTo>
                  <a:pt x="20625" y="4128"/>
                  <a:pt x="20482" y="3992"/>
                  <a:pt x="20305" y="3883"/>
                </a:cubicBezTo>
                <a:cubicBezTo>
                  <a:pt x="20207" y="3821"/>
                  <a:pt x="20075" y="3723"/>
                  <a:pt x="19945" y="3632"/>
                </a:cubicBezTo>
                <a:cubicBezTo>
                  <a:pt x="19881" y="3590"/>
                  <a:pt x="19831" y="3553"/>
                  <a:pt x="19772" y="3511"/>
                </a:cubicBezTo>
                <a:cubicBezTo>
                  <a:pt x="19735" y="3484"/>
                  <a:pt x="19690" y="3456"/>
                  <a:pt x="19659" y="3432"/>
                </a:cubicBezTo>
                <a:lnTo>
                  <a:pt x="19612" y="3396"/>
                </a:lnTo>
                <a:lnTo>
                  <a:pt x="19331" y="3181"/>
                </a:lnTo>
                <a:lnTo>
                  <a:pt x="19331" y="2523"/>
                </a:lnTo>
                <a:cubicBezTo>
                  <a:pt x="19331" y="2088"/>
                  <a:pt x="19299" y="1833"/>
                  <a:pt x="19235" y="1771"/>
                </a:cubicBezTo>
                <a:cubicBezTo>
                  <a:pt x="19172" y="1709"/>
                  <a:pt x="18848" y="1498"/>
                  <a:pt x="18499" y="1280"/>
                </a:cubicBezTo>
                <a:cubicBezTo>
                  <a:pt x="18468" y="1263"/>
                  <a:pt x="18373" y="1201"/>
                  <a:pt x="18365" y="1201"/>
                </a:cubicBezTo>
                <a:cubicBezTo>
                  <a:pt x="18334" y="1201"/>
                  <a:pt x="18274" y="1165"/>
                  <a:pt x="18229" y="1122"/>
                </a:cubicBezTo>
                <a:cubicBezTo>
                  <a:pt x="18216" y="1109"/>
                  <a:pt x="18173" y="1084"/>
                  <a:pt x="18148" y="1066"/>
                </a:cubicBezTo>
                <a:cubicBezTo>
                  <a:pt x="18046" y="1005"/>
                  <a:pt x="17924" y="925"/>
                  <a:pt x="17846" y="882"/>
                </a:cubicBezTo>
                <a:cubicBezTo>
                  <a:pt x="17839" y="878"/>
                  <a:pt x="17833" y="875"/>
                  <a:pt x="17825" y="871"/>
                </a:cubicBezTo>
                <a:cubicBezTo>
                  <a:pt x="17820" y="868"/>
                  <a:pt x="17817" y="867"/>
                  <a:pt x="17813" y="864"/>
                </a:cubicBezTo>
                <a:cubicBezTo>
                  <a:pt x="17422" y="651"/>
                  <a:pt x="17133" y="541"/>
                  <a:pt x="16626" y="410"/>
                </a:cubicBezTo>
                <a:cubicBezTo>
                  <a:pt x="15988" y="245"/>
                  <a:pt x="15641" y="256"/>
                  <a:pt x="15163" y="459"/>
                </a:cubicBezTo>
                <a:cubicBezTo>
                  <a:pt x="14971" y="541"/>
                  <a:pt x="14835" y="582"/>
                  <a:pt x="14642" y="607"/>
                </a:cubicBezTo>
                <a:cubicBezTo>
                  <a:pt x="14635" y="608"/>
                  <a:pt x="14608" y="620"/>
                  <a:pt x="14603" y="621"/>
                </a:cubicBezTo>
                <a:cubicBezTo>
                  <a:pt x="14582" y="624"/>
                  <a:pt x="14501" y="622"/>
                  <a:pt x="14467" y="624"/>
                </a:cubicBezTo>
                <a:cubicBezTo>
                  <a:pt x="14332" y="633"/>
                  <a:pt x="14176" y="639"/>
                  <a:pt x="13956" y="643"/>
                </a:cubicBezTo>
                <a:cubicBezTo>
                  <a:pt x="13512" y="650"/>
                  <a:pt x="13022" y="682"/>
                  <a:pt x="12865" y="714"/>
                </a:cubicBezTo>
                <a:cubicBezTo>
                  <a:pt x="12807" y="726"/>
                  <a:pt x="12763" y="729"/>
                  <a:pt x="12720" y="732"/>
                </a:cubicBezTo>
                <a:cubicBezTo>
                  <a:pt x="12718" y="733"/>
                  <a:pt x="12716" y="733"/>
                  <a:pt x="12715" y="734"/>
                </a:cubicBezTo>
                <a:cubicBezTo>
                  <a:pt x="12599" y="806"/>
                  <a:pt x="12439" y="704"/>
                  <a:pt x="12413" y="537"/>
                </a:cubicBezTo>
                <a:cubicBezTo>
                  <a:pt x="12402" y="468"/>
                  <a:pt x="12348" y="429"/>
                  <a:pt x="12255" y="408"/>
                </a:cubicBezTo>
                <a:cubicBezTo>
                  <a:pt x="12235" y="412"/>
                  <a:pt x="11877" y="413"/>
                  <a:pt x="11747" y="417"/>
                </a:cubicBezTo>
                <a:cubicBezTo>
                  <a:pt x="11692" y="423"/>
                  <a:pt x="11650" y="426"/>
                  <a:pt x="11586" y="435"/>
                </a:cubicBezTo>
                <a:cubicBezTo>
                  <a:pt x="11331" y="471"/>
                  <a:pt x="11127" y="477"/>
                  <a:pt x="11081" y="450"/>
                </a:cubicBezTo>
                <a:cubicBezTo>
                  <a:pt x="11066" y="441"/>
                  <a:pt x="10953" y="438"/>
                  <a:pt x="10877" y="432"/>
                </a:cubicBezTo>
                <a:cubicBezTo>
                  <a:pt x="10733" y="433"/>
                  <a:pt x="10732" y="437"/>
                  <a:pt x="10578" y="437"/>
                </a:cubicBezTo>
                <a:cubicBezTo>
                  <a:pt x="9712" y="441"/>
                  <a:pt x="8963" y="467"/>
                  <a:pt x="8911" y="494"/>
                </a:cubicBezTo>
                <a:cubicBezTo>
                  <a:pt x="8812" y="546"/>
                  <a:pt x="8444" y="476"/>
                  <a:pt x="8190" y="373"/>
                </a:cubicBezTo>
                <a:cubicBezTo>
                  <a:pt x="8147" y="355"/>
                  <a:pt x="8099" y="338"/>
                  <a:pt x="8064" y="318"/>
                </a:cubicBezTo>
                <a:cubicBezTo>
                  <a:pt x="7970" y="264"/>
                  <a:pt x="7703" y="168"/>
                  <a:pt x="7470" y="103"/>
                </a:cubicBezTo>
                <a:lnTo>
                  <a:pt x="7095" y="0"/>
                </a:lnTo>
                <a:close/>
                <a:moveTo>
                  <a:pt x="9653" y="8484"/>
                </a:moveTo>
                <a:cubicBezTo>
                  <a:pt x="9683" y="8492"/>
                  <a:pt x="9692" y="8524"/>
                  <a:pt x="9684" y="8568"/>
                </a:cubicBezTo>
                <a:cubicBezTo>
                  <a:pt x="9687" y="8578"/>
                  <a:pt x="9695" y="8582"/>
                  <a:pt x="9695" y="8594"/>
                </a:cubicBezTo>
                <a:cubicBezTo>
                  <a:pt x="9695" y="8632"/>
                  <a:pt x="9738" y="8698"/>
                  <a:pt x="9791" y="8740"/>
                </a:cubicBezTo>
                <a:cubicBezTo>
                  <a:pt x="9837" y="8778"/>
                  <a:pt x="9871" y="8855"/>
                  <a:pt x="9880" y="8922"/>
                </a:cubicBezTo>
                <a:cubicBezTo>
                  <a:pt x="9887" y="8939"/>
                  <a:pt x="9899" y="8959"/>
                  <a:pt x="9899" y="8973"/>
                </a:cubicBezTo>
                <a:cubicBezTo>
                  <a:pt x="9899" y="8999"/>
                  <a:pt x="9909" y="9038"/>
                  <a:pt x="9925" y="9079"/>
                </a:cubicBezTo>
                <a:cubicBezTo>
                  <a:pt x="9926" y="9082"/>
                  <a:pt x="9928" y="9084"/>
                  <a:pt x="9930" y="9087"/>
                </a:cubicBezTo>
                <a:cubicBezTo>
                  <a:pt x="9936" y="9103"/>
                  <a:pt x="9945" y="9117"/>
                  <a:pt x="9952" y="9132"/>
                </a:cubicBezTo>
                <a:cubicBezTo>
                  <a:pt x="9963" y="9153"/>
                  <a:pt x="9974" y="9176"/>
                  <a:pt x="9987" y="9191"/>
                </a:cubicBezTo>
                <a:cubicBezTo>
                  <a:pt x="10013" y="9219"/>
                  <a:pt x="10027" y="9255"/>
                  <a:pt x="10037" y="9299"/>
                </a:cubicBezTo>
                <a:cubicBezTo>
                  <a:pt x="10038" y="9304"/>
                  <a:pt x="10038" y="9310"/>
                  <a:pt x="10040" y="9315"/>
                </a:cubicBezTo>
                <a:cubicBezTo>
                  <a:pt x="10065" y="9399"/>
                  <a:pt x="10056" y="9497"/>
                  <a:pt x="10019" y="9684"/>
                </a:cubicBezTo>
                <a:cubicBezTo>
                  <a:pt x="10011" y="9726"/>
                  <a:pt x="10005" y="9746"/>
                  <a:pt x="9997" y="9786"/>
                </a:cubicBezTo>
                <a:cubicBezTo>
                  <a:pt x="9993" y="9810"/>
                  <a:pt x="9995" y="9813"/>
                  <a:pt x="9990" y="9839"/>
                </a:cubicBezTo>
                <a:cubicBezTo>
                  <a:pt x="9985" y="9868"/>
                  <a:pt x="9977" y="9893"/>
                  <a:pt x="9971" y="9923"/>
                </a:cubicBezTo>
                <a:cubicBezTo>
                  <a:pt x="9970" y="9930"/>
                  <a:pt x="9969" y="9937"/>
                  <a:pt x="9968" y="9944"/>
                </a:cubicBezTo>
                <a:cubicBezTo>
                  <a:pt x="9934" y="10145"/>
                  <a:pt x="9887" y="10351"/>
                  <a:pt x="9842" y="10521"/>
                </a:cubicBezTo>
                <a:cubicBezTo>
                  <a:pt x="9828" y="10575"/>
                  <a:pt x="9813" y="10667"/>
                  <a:pt x="9802" y="10706"/>
                </a:cubicBezTo>
                <a:cubicBezTo>
                  <a:pt x="9750" y="10887"/>
                  <a:pt x="9683" y="11046"/>
                  <a:pt x="9653" y="11061"/>
                </a:cubicBezTo>
                <a:cubicBezTo>
                  <a:pt x="9590" y="11093"/>
                  <a:pt x="9476" y="11030"/>
                  <a:pt x="9369" y="10929"/>
                </a:cubicBezTo>
                <a:cubicBezTo>
                  <a:pt x="9259" y="10858"/>
                  <a:pt x="9186" y="10756"/>
                  <a:pt x="9147" y="10611"/>
                </a:cubicBezTo>
                <a:cubicBezTo>
                  <a:pt x="9144" y="10603"/>
                  <a:pt x="9138" y="10596"/>
                  <a:pt x="9136" y="10588"/>
                </a:cubicBezTo>
                <a:cubicBezTo>
                  <a:pt x="9119" y="10535"/>
                  <a:pt x="9108" y="10479"/>
                  <a:pt x="9102" y="10415"/>
                </a:cubicBezTo>
                <a:cubicBezTo>
                  <a:pt x="9095" y="10361"/>
                  <a:pt x="9097" y="10291"/>
                  <a:pt x="9101" y="10217"/>
                </a:cubicBezTo>
                <a:cubicBezTo>
                  <a:pt x="9105" y="10137"/>
                  <a:pt x="9136" y="9974"/>
                  <a:pt x="9153" y="9858"/>
                </a:cubicBezTo>
                <a:cubicBezTo>
                  <a:pt x="9170" y="9748"/>
                  <a:pt x="9174" y="9677"/>
                  <a:pt x="9201" y="9527"/>
                </a:cubicBezTo>
                <a:cubicBezTo>
                  <a:pt x="9220" y="9425"/>
                  <a:pt x="9240" y="9338"/>
                  <a:pt x="9260" y="9248"/>
                </a:cubicBezTo>
                <a:cubicBezTo>
                  <a:pt x="9263" y="9233"/>
                  <a:pt x="9264" y="9231"/>
                  <a:pt x="9267" y="9217"/>
                </a:cubicBezTo>
                <a:cubicBezTo>
                  <a:pt x="9269" y="9208"/>
                  <a:pt x="9270" y="9203"/>
                  <a:pt x="9272" y="9195"/>
                </a:cubicBezTo>
                <a:cubicBezTo>
                  <a:pt x="9280" y="9157"/>
                  <a:pt x="9289" y="9115"/>
                  <a:pt x="9297" y="9078"/>
                </a:cubicBezTo>
                <a:cubicBezTo>
                  <a:pt x="9330" y="8937"/>
                  <a:pt x="9351" y="8882"/>
                  <a:pt x="9377" y="8794"/>
                </a:cubicBezTo>
                <a:cubicBezTo>
                  <a:pt x="9379" y="8787"/>
                  <a:pt x="9381" y="8779"/>
                  <a:pt x="9383" y="8773"/>
                </a:cubicBezTo>
                <a:cubicBezTo>
                  <a:pt x="9399" y="8722"/>
                  <a:pt x="9421" y="8616"/>
                  <a:pt x="9431" y="8601"/>
                </a:cubicBezTo>
                <a:cubicBezTo>
                  <a:pt x="9460" y="8557"/>
                  <a:pt x="9500" y="8533"/>
                  <a:pt x="9540" y="8519"/>
                </a:cubicBezTo>
                <a:cubicBezTo>
                  <a:pt x="9583" y="8492"/>
                  <a:pt x="9626" y="8477"/>
                  <a:pt x="9653" y="8484"/>
                </a:cubicBezTo>
                <a:close/>
                <a:moveTo>
                  <a:pt x="16567" y="11900"/>
                </a:moveTo>
                <a:lnTo>
                  <a:pt x="17265" y="12659"/>
                </a:lnTo>
                <a:lnTo>
                  <a:pt x="17872" y="13322"/>
                </a:lnTo>
                <a:lnTo>
                  <a:pt x="17905" y="13357"/>
                </a:lnTo>
                <a:lnTo>
                  <a:pt x="17905" y="13359"/>
                </a:lnTo>
                <a:lnTo>
                  <a:pt x="17963" y="13419"/>
                </a:lnTo>
                <a:lnTo>
                  <a:pt x="17915" y="14071"/>
                </a:lnTo>
                <a:cubicBezTo>
                  <a:pt x="17889" y="14429"/>
                  <a:pt x="17831" y="14946"/>
                  <a:pt x="17787" y="15220"/>
                </a:cubicBezTo>
                <a:cubicBezTo>
                  <a:pt x="17743" y="15493"/>
                  <a:pt x="17678" y="15742"/>
                  <a:pt x="17642" y="15772"/>
                </a:cubicBezTo>
                <a:cubicBezTo>
                  <a:pt x="17550" y="15848"/>
                  <a:pt x="17280" y="15473"/>
                  <a:pt x="17212" y="15182"/>
                </a:cubicBezTo>
                <a:cubicBezTo>
                  <a:pt x="17183" y="15079"/>
                  <a:pt x="17093" y="14946"/>
                  <a:pt x="16979" y="14806"/>
                </a:cubicBezTo>
                <a:cubicBezTo>
                  <a:pt x="16855" y="14681"/>
                  <a:pt x="16670" y="14523"/>
                  <a:pt x="16362" y="14275"/>
                </a:cubicBezTo>
                <a:cubicBezTo>
                  <a:pt x="16212" y="14153"/>
                  <a:pt x="16117" y="14069"/>
                  <a:pt x="16013" y="13979"/>
                </a:cubicBezTo>
                <a:cubicBezTo>
                  <a:pt x="15746" y="13799"/>
                  <a:pt x="15611" y="13663"/>
                  <a:pt x="15593" y="13505"/>
                </a:cubicBezTo>
                <a:cubicBezTo>
                  <a:pt x="15538" y="13355"/>
                  <a:pt x="15585" y="13214"/>
                  <a:pt x="15695" y="12985"/>
                </a:cubicBezTo>
                <a:cubicBezTo>
                  <a:pt x="15760" y="12849"/>
                  <a:pt x="15873" y="12602"/>
                  <a:pt x="15944" y="12439"/>
                </a:cubicBezTo>
                <a:cubicBezTo>
                  <a:pt x="16033" y="12234"/>
                  <a:pt x="16150" y="12106"/>
                  <a:pt x="16321" y="12021"/>
                </a:cubicBezTo>
                <a:lnTo>
                  <a:pt x="16567" y="11900"/>
                </a:lnTo>
                <a:close/>
                <a:moveTo>
                  <a:pt x="11330" y="11937"/>
                </a:moveTo>
                <a:cubicBezTo>
                  <a:pt x="11425" y="11890"/>
                  <a:pt x="11865" y="12486"/>
                  <a:pt x="11983" y="12820"/>
                </a:cubicBezTo>
                <a:cubicBezTo>
                  <a:pt x="12028" y="12945"/>
                  <a:pt x="12059" y="13200"/>
                  <a:pt x="12055" y="13388"/>
                </a:cubicBezTo>
                <a:cubicBezTo>
                  <a:pt x="12049" y="13694"/>
                  <a:pt x="12024" y="13748"/>
                  <a:pt x="11797" y="13901"/>
                </a:cubicBezTo>
                <a:cubicBezTo>
                  <a:pt x="11532" y="14080"/>
                  <a:pt x="11456" y="14103"/>
                  <a:pt x="11396" y="14024"/>
                </a:cubicBezTo>
                <a:cubicBezTo>
                  <a:pt x="11312" y="13915"/>
                  <a:pt x="11251" y="11977"/>
                  <a:pt x="11330" y="11937"/>
                </a:cubicBezTo>
                <a:close/>
                <a:moveTo>
                  <a:pt x="3740" y="13060"/>
                </a:moveTo>
                <a:cubicBezTo>
                  <a:pt x="3793" y="13058"/>
                  <a:pt x="3840" y="13146"/>
                  <a:pt x="3840" y="13274"/>
                </a:cubicBezTo>
                <a:cubicBezTo>
                  <a:pt x="3840" y="13316"/>
                  <a:pt x="3852" y="13350"/>
                  <a:pt x="3864" y="13382"/>
                </a:cubicBezTo>
                <a:cubicBezTo>
                  <a:pt x="3915" y="13449"/>
                  <a:pt x="3981" y="13515"/>
                  <a:pt x="4027" y="13543"/>
                </a:cubicBezTo>
                <a:cubicBezTo>
                  <a:pt x="4108" y="13592"/>
                  <a:pt x="4113" y="13684"/>
                  <a:pt x="4053" y="13978"/>
                </a:cubicBezTo>
                <a:cubicBezTo>
                  <a:pt x="4011" y="14182"/>
                  <a:pt x="3976" y="14579"/>
                  <a:pt x="3976" y="14859"/>
                </a:cubicBezTo>
                <a:cubicBezTo>
                  <a:pt x="3976" y="15138"/>
                  <a:pt x="3945" y="15383"/>
                  <a:pt x="3909" y="15401"/>
                </a:cubicBezTo>
                <a:cubicBezTo>
                  <a:pt x="3894" y="15408"/>
                  <a:pt x="3847" y="15387"/>
                  <a:pt x="3789" y="15355"/>
                </a:cubicBezTo>
                <a:cubicBezTo>
                  <a:pt x="3759" y="15339"/>
                  <a:pt x="3725" y="15318"/>
                  <a:pt x="3687" y="15295"/>
                </a:cubicBezTo>
                <a:cubicBezTo>
                  <a:pt x="3410" y="15120"/>
                  <a:pt x="2978" y="14782"/>
                  <a:pt x="2978" y="14712"/>
                </a:cubicBezTo>
                <a:cubicBezTo>
                  <a:pt x="2978" y="14675"/>
                  <a:pt x="3059" y="14600"/>
                  <a:pt x="3160" y="14547"/>
                </a:cubicBezTo>
                <a:cubicBezTo>
                  <a:pt x="3346" y="14448"/>
                  <a:pt x="3455" y="14180"/>
                  <a:pt x="3559" y="13558"/>
                </a:cubicBezTo>
                <a:cubicBezTo>
                  <a:pt x="3581" y="13425"/>
                  <a:pt x="3608" y="13338"/>
                  <a:pt x="3639" y="13287"/>
                </a:cubicBezTo>
                <a:cubicBezTo>
                  <a:pt x="3654" y="13229"/>
                  <a:pt x="3679" y="13104"/>
                  <a:pt x="3687" y="13094"/>
                </a:cubicBezTo>
                <a:cubicBezTo>
                  <a:pt x="3704" y="13071"/>
                  <a:pt x="3722" y="13061"/>
                  <a:pt x="3740" y="13060"/>
                </a:cubicBezTo>
                <a:close/>
                <a:moveTo>
                  <a:pt x="10543" y="13068"/>
                </a:moveTo>
                <a:cubicBezTo>
                  <a:pt x="10598" y="13059"/>
                  <a:pt x="10629" y="13300"/>
                  <a:pt x="10655" y="13764"/>
                </a:cubicBezTo>
                <a:cubicBezTo>
                  <a:pt x="10691" y="14417"/>
                  <a:pt x="10685" y="14457"/>
                  <a:pt x="10521" y="14582"/>
                </a:cubicBezTo>
                <a:cubicBezTo>
                  <a:pt x="10425" y="14654"/>
                  <a:pt x="10348" y="14746"/>
                  <a:pt x="10348" y="14787"/>
                </a:cubicBezTo>
                <a:cubicBezTo>
                  <a:pt x="10348" y="14891"/>
                  <a:pt x="10141" y="15021"/>
                  <a:pt x="10088" y="14950"/>
                </a:cubicBezTo>
                <a:cubicBezTo>
                  <a:pt x="10064" y="14919"/>
                  <a:pt x="10094" y="14675"/>
                  <a:pt x="10155" y="14406"/>
                </a:cubicBezTo>
                <a:cubicBezTo>
                  <a:pt x="10358" y="13506"/>
                  <a:pt x="10471" y="13080"/>
                  <a:pt x="10543" y="13068"/>
                </a:cubicBezTo>
                <a:close/>
                <a:moveTo>
                  <a:pt x="10073" y="15344"/>
                </a:moveTo>
                <a:cubicBezTo>
                  <a:pt x="10103" y="15344"/>
                  <a:pt x="10187" y="15486"/>
                  <a:pt x="10260" y="15661"/>
                </a:cubicBezTo>
                <a:cubicBezTo>
                  <a:pt x="10333" y="15835"/>
                  <a:pt x="10518" y="16098"/>
                  <a:pt x="10669" y="16245"/>
                </a:cubicBezTo>
                <a:lnTo>
                  <a:pt x="10944" y="16513"/>
                </a:lnTo>
                <a:lnTo>
                  <a:pt x="10645" y="16819"/>
                </a:lnTo>
                <a:cubicBezTo>
                  <a:pt x="10481" y="16986"/>
                  <a:pt x="10348" y="17158"/>
                  <a:pt x="10348" y="17199"/>
                </a:cubicBezTo>
                <a:cubicBezTo>
                  <a:pt x="10348" y="17240"/>
                  <a:pt x="10305" y="17309"/>
                  <a:pt x="10252" y="17352"/>
                </a:cubicBezTo>
                <a:cubicBezTo>
                  <a:pt x="10200" y="17394"/>
                  <a:pt x="10157" y="17473"/>
                  <a:pt x="10156" y="17529"/>
                </a:cubicBezTo>
                <a:cubicBezTo>
                  <a:pt x="10155" y="17733"/>
                  <a:pt x="9975" y="17670"/>
                  <a:pt x="9787" y="17398"/>
                </a:cubicBezTo>
                <a:cubicBezTo>
                  <a:pt x="9596" y="17122"/>
                  <a:pt x="9595" y="17114"/>
                  <a:pt x="9696" y="16573"/>
                </a:cubicBezTo>
                <a:cubicBezTo>
                  <a:pt x="9817" y="15929"/>
                  <a:pt x="9997" y="15344"/>
                  <a:pt x="10073" y="15344"/>
                </a:cubicBezTo>
                <a:close/>
              </a:path>
            </a:pathLst>
          </a:custGeom>
          <a:ln w="12700">
            <a:miter lim="400000"/>
          </a:ln>
          <a:effectLst>
            <a:outerShdw sx="100000" sy="100000" kx="0" ky="0" algn="b" rotWithShape="0" blurRad="63500" dist="38100" dir="1234610">
              <a:srgbClr val="000000">
                <a:alpha val="46602"/>
              </a:srgbClr>
            </a:outerShdw>
          </a:effectLst>
        </p:spPr>
      </p:pic>
      <p:sp>
        <p:nvSpPr>
          <p:cNvPr id="201" name="A Biblical Examination of"/>
          <p:cNvSpPr txBox="1"/>
          <p:nvPr/>
        </p:nvSpPr>
        <p:spPr>
          <a:xfrm>
            <a:off x="3020435" y="234235"/>
            <a:ext cx="6963930" cy="854288"/>
          </a:xfrm>
          <a:prstGeom prst="rect">
            <a:avLst/>
          </a:prstGeom>
          <a:ln w="12700">
            <a:miter lim="400000"/>
          </a:ln>
          <a:extLst>
            <a:ext uri="{C572A759-6A51-4108-AA02-DFA0A04FC94B}">
              <ma14:wrappingTextBoxFlag xmlns:ma14="http://schemas.microsoft.com/office/mac/drawingml/2011/main" val="1"/>
            </a:ext>
          </a:extLst>
        </p:spPr>
        <p:txBody>
          <a:bodyPr wrap="none" lIns="27093" tIns="27093" rIns="27093" bIns="27093" anchor="ctr">
            <a:spAutoFit/>
          </a:bodyPr>
          <a:lstStyle>
            <a:lvl1pPr defTabSz="587022">
              <a:defRPr sz="5600"/>
            </a:lvl1pPr>
          </a:lstStyle>
          <a:p>
            <a:pPr/>
            <a:r>
              <a:t>A Biblical Examination of</a:t>
            </a:r>
          </a:p>
        </p:txBody>
      </p:sp>
      <p:pic>
        <p:nvPicPr>
          <p:cNvPr id="202" name="Image" descr="Image"/>
          <p:cNvPicPr>
            <a:picLocks noChangeAspect="1"/>
          </p:cNvPicPr>
          <p:nvPr/>
        </p:nvPicPr>
        <p:blipFill>
          <a:blip r:embed="rId3">
            <a:extLst/>
          </a:blip>
          <a:stretch>
            <a:fillRect/>
          </a:stretch>
        </p:blipFill>
        <p:spPr>
          <a:xfrm>
            <a:off x="1428815" y="963682"/>
            <a:ext cx="10147170" cy="1475682"/>
          </a:xfrm>
          <a:prstGeom prst="rect">
            <a:avLst/>
          </a:prstGeom>
          <a:ln w="12700">
            <a:miter lim="400000"/>
          </a:ln>
          <a:effectLst>
            <a:outerShdw sx="100000" sy="100000" kx="0" ky="0" algn="b" rotWithShape="0" blurRad="63500" dist="38100" dir="1234610">
              <a:srgbClr val="000000">
                <a:alpha val="46602"/>
              </a:srgbClr>
            </a:outerShdw>
          </a:effectLst>
        </p:spPr>
      </p:pic>
      <p:pic>
        <p:nvPicPr>
          <p:cNvPr id="203" name="Image" descr="Image"/>
          <p:cNvPicPr>
            <a:picLocks noChangeAspect="1"/>
          </p:cNvPicPr>
          <p:nvPr/>
        </p:nvPicPr>
        <p:blipFill>
          <a:blip r:embed="rId4">
            <a:extLst/>
          </a:blip>
          <a:stretch>
            <a:fillRect/>
          </a:stretch>
        </p:blipFill>
        <p:spPr>
          <a:xfrm>
            <a:off x="5127197" y="3299982"/>
            <a:ext cx="1000206" cy="6228552"/>
          </a:xfrm>
          <a:prstGeom prst="rect">
            <a:avLst/>
          </a:prstGeom>
          <a:ln w="12700">
            <a:miter lim="400000"/>
          </a:ln>
          <a:effectLst>
            <a:outerShdw sx="100000" sy="100000" kx="0" ky="0" algn="b" rotWithShape="0" blurRad="152400" dist="38100" dir="3300000">
              <a:srgbClr val="000000">
                <a:alpha val="47696"/>
              </a:srgbClr>
            </a:outerShdw>
          </a:effectLst>
        </p:spPr>
      </p:pic>
      <p:sp>
        <p:nvSpPr>
          <p:cNvPr id="204" name="otal Inability…"/>
          <p:cNvSpPr txBox="1"/>
          <p:nvPr/>
        </p:nvSpPr>
        <p:spPr>
          <a:xfrm>
            <a:off x="5866712" y="3838935"/>
            <a:ext cx="7495852" cy="5870520"/>
          </a:xfrm>
          <a:prstGeom prst="rect">
            <a:avLst/>
          </a:prstGeom>
          <a:ln w="12700">
            <a:miter lim="400000"/>
          </a:ln>
          <a:effectLst>
            <a:outerShdw sx="100000" sy="100000" kx="0" ky="0" algn="b" rotWithShape="0" blurRad="152400" dist="38100" dir="3300000">
              <a:srgbClr val="000000">
                <a:alpha val="47696"/>
              </a:srgbClr>
            </a:outerShdw>
          </a:effectLst>
          <a:extLst>
            <a:ext uri="{C572A759-6A51-4108-AA02-DFA0A04FC94B}">
              <ma14:wrappingTextBoxFlag xmlns:ma14="http://schemas.microsoft.com/office/mac/drawingml/2011/main" val="1"/>
            </a:ext>
          </a:extLst>
        </p:spPr>
        <p:txBody>
          <a:bodyPr lIns="27093" tIns="27093" rIns="27093" bIns="27093">
            <a:spAutoFit/>
          </a:bodyPr>
          <a:lstStyle/>
          <a:p>
            <a:pPr algn="l" defTabSz="1517226">
              <a:lnSpc>
                <a:spcPct val="90000"/>
              </a:lnSpc>
              <a:spcBef>
                <a:spcPts val="4600"/>
              </a:spcBef>
              <a:defRPr sz="5000">
                <a:solidFill>
                  <a:srgbClr val="5A5F5E"/>
                </a:solidFill>
                <a:effectLst>
                  <a:outerShdw sx="100000" sy="100000" kx="0" ky="0" algn="b" rotWithShape="0" blurRad="50800" dist="38100" dir="0">
                    <a:srgbClr val="000000"/>
                  </a:outerShdw>
                </a:effectLst>
                <a:latin typeface="Constantia"/>
                <a:ea typeface="Constantia"/>
                <a:cs typeface="Constantia"/>
                <a:sym typeface="Constantia"/>
              </a:defRPr>
            </a:pPr>
            <a:r>
              <a:t> otal Inability</a:t>
            </a:r>
          </a:p>
          <a:p>
            <a:pPr algn="l" defTabSz="1517226">
              <a:lnSpc>
                <a:spcPct val="90000"/>
              </a:lnSpc>
              <a:spcBef>
                <a:spcPts val="4600"/>
              </a:spcBef>
              <a:defRPr sz="5000">
                <a:solidFill>
                  <a:srgbClr val="5A5F5E"/>
                </a:solidFill>
                <a:effectLst>
                  <a:outerShdw sx="100000" sy="100000" kx="0" ky="0" algn="b" rotWithShape="0" blurRad="50800" dist="38100" dir="0">
                    <a:srgbClr val="000000"/>
                  </a:outerShdw>
                </a:effectLst>
                <a:latin typeface="Constantia"/>
                <a:ea typeface="Constantia"/>
                <a:cs typeface="Constantia"/>
                <a:sym typeface="Constantia"/>
              </a:defRPr>
            </a:pPr>
            <a:r>
              <a:t> nconditional Election</a:t>
            </a:r>
          </a:p>
          <a:p>
            <a:pPr algn="l" defTabSz="1517226">
              <a:lnSpc>
                <a:spcPct val="90000"/>
              </a:lnSpc>
              <a:spcBef>
                <a:spcPts val="4600"/>
              </a:spcBef>
              <a:defRPr sz="5000">
                <a:solidFill>
                  <a:srgbClr val="5A5F5E"/>
                </a:solidFill>
                <a:effectLst>
                  <a:outerShdw sx="100000" sy="100000" kx="0" ky="0" algn="b" rotWithShape="0" blurRad="50800" dist="38100" dir="0">
                    <a:srgbClr val="000000"/>
                  </a:outerShdw>
                </a:effectLst>
                <a:latin typeface="Constantia"/>
                <a:ea typeface="Constantia"/>
                <a:cs typeface="Constantia"/>
                <a:sym typeface="Constantia"/>
              </a:defRPr>
            </a:pPr>
            <a:r>
              <a:t> </a:t>
            </a:r>
            <a:r>
              <a:rPr>
                <a:solidFill>
                  <a:schemeClr val="accent3"/>
                </a:solidFill>
              </a:rPr>
              <a:t>imited Atonement</a:t>
            </a:r>
          </a:p>
          <a:p>
            <a:pPr algn="l" defTabSz="1517226">
              <a:lnSpc>
                <a:spcPct val="90000"/>
              </a:lnSpc>
              <a:spcBef>
                <a:spcPts val="4600"/>
              </a:spcBef>
              <a:defRPr sz="5000">
                <a:solidFill>
                  <a:srgbClr val="5A5F5E"/>
                </a:solidFill>
                <a:effectLst>
                  <a:outerShdw sx="100000" sy="100000" kx="0" ky="0" algn="b" rotWithShape="0" blurRad="50800" dist="38100" dir="0">
                    <a:srgbClr val="000000"/>
                  </a:outerShdw>
                </a:effectLst>
                <a:latin typeface="Constantia"/>
                <a:ea typeface="Constantia"/>
                <a:cs typeface="Constantia"/>
                <a:sym typeface="Constantia"/>
              </a:defRPr>
            </a:pPr>
            <a:r>
              <a:t>rresistible Grace</a:t>
            </a:r>
          </a:p>
          <a:p>
            <a:pPr algn="l" defTabSz="1517226">
              <a:lnSpc>
                <a:spcPct val="90000"/>
              </a:lnSpc>
              <a:spcBef>
                <a:spcPts val="4600"/>
              </a:spcBef>
              <a:defRPr sz="5000">
                <a:solidFill>
                  <a:srgbClr val="5A5F5E"/>
                </a:solidFill>
                <a:effectLst>
                  <a:outerShdw sx="100000" sy="100000" kx="0" ky="0" algn="b" rotWithShape="0" blurRad="50800" dist="38100" dir="0">
                    <a:srgbClr val="000000"/>
                  </a:outerShdw>
                </a:effectLst>
                <a:latin typeface="Constantia"/>
                <a:ea typeface="Constantia"/>
                <a:cs typeface="Constantia"/>
                <a:sym typeface="Constantia"/>
              </a:defRPr>
            </a:pPr>
            <a:r>
              <a:t>erseverance of The Saints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04">
                                            <p:bg/>
                                          </p:spTgt>
                                        </p:tgtEl>
                                        <p:attrNameLst>
                                          <p:attrName>style.visibility</p:attrName>
                                        </p:attrNameLst>
                                      </p:cBhvr>
                                      <p:to>
                                        <p:strVal val="visible"/>
                                      </p:to>
                                    </p:set>
                                    <p:animEffect filter="wipe(left)" transition="in">
                                      <p:cBhvr>
                                        <p:cTn id="7" dur="1500"/>
                                        <p:tgtEl>
                                          <p:spTgt spid="204">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04">
                                            <p:txEl>
                                              <p:pRg st="0" end="0"/>
                                            </p:txEl>
                                          </p:spTgt>
                                        </p:tgtEl>
                                        <p:attrNameLst>
                                          <p:attrName>style.visibility</p:attrName>
                                        </p:attrNameLst>
                                      </p:cBhvr>
                                      <p:to>
                                        <p:strVal val="visible"/>
                                      </p:to>
                                    </p:set>
                                    <p:animEffect filter="wipe(left)" transition="in">
                                      <p:cBhvr>
                                        <p:cTn id="10" dur="1500"/>
                                        <p:tgtEl>
                                          <p:spTgt spid="20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04">
                                            <p:txEl>
                                              <p:pRg st="1" end="1"/>
                                            </p:txEl>
                                          </p:spTgt>
                                        </p:tgtEl>
                                        <p:attrNameLst>
                                          <p:attrName>style.visibility</p:attrName>
                                        </p:attrNameLst>
                                      </p:cBhvr>
                                      <p:to>
                                        <p:strVal val="visible"/>
                                      </p:to>
                                    </p:set>
                                    <p:animEffect filter="wipe(left)" transition="in">
                                      <p:cBhvr>
                                        <p:cTn id="15" dur="1500"/>
                                        <p:tgtEl>
                                          <p:spTgt spid="20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204">
                                            <p:txEl>
                                              <p:pRg st="2" end="2"/>
                                            </p:txEl>
                                          </p:spTgt>
                                        </p:tgtEl>
                                        <p:attrNameLst>
                                          <p:attrName>style.visibility</p:attrName>
                                        </p:attrNameLst>
                                      </p:cBhvr>
                                      <p:to>
                                        <p:strVal val="visible"/>
                                      </p:to>
                                    </p:set>
                                    <p:animEffect filter="wipe(left)" transition="in">
                                      <p:cBhvr>
                                        <p:cTn id="20" dur="1500"/>
                                        <p:tgtEl>
                                          <p:spTgt spid="20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204">
                                            <p:txEl>
                                              <p:pRg st="3" end="3"/>
                                            </p:txEl>
                                          </p:spTgt>
                                        </p:tgtEl>
                                        <p:attrNameLst>
                                          <p:attrName>style.visibility</p:attrName>
                                        </p:attrNameLst>
                                      </p:cBhvr>
                                      <p:to>
                                        <p:strVal val="visible"/>
                                      </p:to>
                                    </p:set>
                                    <p:animEffect filter="wipe(left)" transition="in">
                                      <p:cBhvr>
                                        <p:cTn id="25" dur="1500"/>
                                        <p:tgtEl>
                                          <p:spTgt spid="204">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204">
                                            <p:txEl>
                                              <p:pRg st="4" end="4"/>
                                            </p:txEl>
                                          </p:spTgt>
                                        </p:tgtEl>
                                        <p:attrNameLst>
                                          <p:attrName>style.visibility</p:attrName>
                                        </p:attrNameLst>
                                      </p:cBhvr>
                                      <p:to>
                                        <p:strVal val="visible"/>
                                      </p:to>
                                    </p:set>
                                    <p:animEffect filter="wipe(left)" transition="in">
                                      <p:cBhvr>
                                        <p:cTn id="30" dur="1500"/>
                                        <p:tgtEl>
                                          <p:spTgt spid="204">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04" grpId="1"/>
    </p:bldLst>
  </p:timing>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9"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290"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pic>
        <p:nvPicPr>
          <p:cNvPr id="291" name="TextBox 6" descr="TextBox 6"/>
          <p:cNvPicPr>
            <a:picLocks noChangeAspect="0"/>
          </p:cNvPicPr>
          <p:nvPr/>
        </p:nvPicPr>
        <p:blipFill>
          <a:blip r:embed="rId3">
            <a:extLst/>
          </a:blip>
          <a:stretch>
            <a:fillRect/>
          </a:stretch>
        </p:blipFill>
        <p:spPr>
          <a:xfrm>
            <a:off x="2973152" y="2039091"/>
            <a:ext cx="10130774" cy="1325864"/>
          </a:xfrm>
          <a:prstGeom prst="rect">
            <a:avLst/>
          </a:prstGeom>
          <a:effectLst>
            <a:outerShdw sx="100000" sy="100000" kx="0" ky="0" algn="b" rotWithShape="0" blurRad="63500" dist="38100" dir="1234610">
              <a:srgbClr val="000000">
                <a:alpha val="46602"/>
              </a:srgbClr>
            </a:outerShdw>
          </a:effectLst>
        </p:spPr>
      </p:pic>
      <p:sp>
        <p:nvSpPr>
          <p:cNvPr id="292" name="The Synod of Dort was convened in 1618 in order to decide a controversy between the followers of Jacobus Arminius (Arminians), and other Calvinists. …Both sides of the controversy agreed that this efficacy was limited to the elect. The disagreement had to do with the grounds for this limitation. For Arminius, the ground was the free choice of people to believe, .… For the opponents of Arminius, … this efficacy was limited based on God's predestination, without any foreknowledge of human choice.[4] Calvin clearly taught this second view, and it is also the view of Reformed theologians following the Synod of Dort.”"/>
          <p:cNvSpPr txBox="1"/>
          <p:nvPr/>
        </p:nvSpPr>
        <p:spPr>
          <a:xfrm>
            <a:off x="234675" y="3380920"/>
            <a:ext cx="12535450" cy="5842001"/>
          </a:xfrm>
          <a:prstGeom prst="rect">
            <a:avLst/>
          </a:prstGeom>
          <a:solidFill>
            <a:srgbClr val="FFFFFF"/>
          </a:solidFill>
          <a:ln w="12700">
            <a:solidFill>
              <a:srgbClr val="000000"/>
            </a:solidFill>
            <a:miter lim="400000"/>
          </a:ln>
          <a:effectLst>
            <a:outerShdw sx="100000" sy="100000" kx="0" ky="0" algn="b" rotWithShape="0" blurRad="190500" dist="118840" dir="1234610">
              <a:srgbClr val="000000">
                <a:alpha val="46602"/>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a:spcBef>
                <a:spcPts val="1200"/>
              </a:spcBef>
              <a:defRPr sz="3400">
                <a:latin typeface="Century Gothic"/>
                <a:ea typeface="Century Gothic"/>
                <a:cs typeface="Century Gothic"/>
                <a:sym typeface="Century Gothic"/>
              </a:defRPr>
            </a:lvl1pPr>
          </a:lstStyle>
          <a:p>
            <a:pPr/>
            <a:r>
              <a:t>The Synod of Dort was convened in 1618 in order to decide a controversy between the followers of Jacobus Arminius (Arminians), and other Calvinists. …Both sides of the controversy agreed that this efficacy was limited to the elect. The disagreement had to do with the grounds for this limitation. For Arminius, the ground was the free choice of people to believe, .… For the opponents of Arminius, … this efficacy was limited based on God's predestination, without any foreknowledge of human choice.[4] Calvin clearly taught this second view, and it is also the view of Reformed theologians following the Synod of Dort.”</a:t>
            </a:r>
          </a:p>
        </p:txBody>
      </p:sp>
      <p:pic>
        <p:nvPicPr>
          <p:cNvPr id="293" name="Image" descr="Image"/>
          <p:cNvPicPr>
            <a:picLocks noChangeAspect="1"/>
          </p:cNvPicPr>
          <p:nvPr/>
        </p:nvPicPr>
        <p:blipFill>
          <a:blip r:embed="rId4">
            <a:extLst/>
          </a:blip>
          <a:stretch>
            <a:fillRect/>
          </a:stretch>
        </p:blipFill>
        <p:spPr>
          <a:xfrm>
            <a:off x="34162" y="1017355"/>
            <a:ext cx="2098063" cy="2409275"/>
          </a:xfrm>
          <a:prstGeom prst="rect">
            <a:avLst/>
          </a:prstGeom>
          <a:ln w="12700">
            <a:miter lim="400000"/>
          </a:ln>
        </p:spPr>
      </p:pic>
      <p:sp>
        <p:nvSpPr>
          <p:cNvPr id="294" name="Rectangle 3"/>
          <p:cNvSpPr txBox="1"/>
          <p:nvPr/>
        </p:nvSpPr>
        <p:spPr>
          <a:xfrm>
            <a:off x="5413" y="1017355"/>
            <a:ext cx="12993974" cy="9357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111" sz="46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Limited Atonement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6"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297"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pic>
        <p:nvPicPr>
          <p:cNvPr id="298" name="TextBox 6" descr="TextBox 6"/>
          <p:cNvPicPr>
            <a:picLocks noChangeAspect="0"/>
          </p:cNvPicPr>
          <p:nvPr/>
        </p:nvPicPr>
        <p:blipFill>
          <a:blip r:embed="rId3">
            <a:extLst/>
          </a:blip>
          <a:stretch>
            <a:fillRect/>
          </a:stretch>
        </p:blipFill>
        <p:spPr>
          <a:xfrm>
            <a:off x="60340" y="2026390"/>
            <a:ext cx="12573550" cy="1719565"/>
          </a:xfrm>
          <a:prstGeom prst="rect">
            <a:avLst/>
          </a:prstGeom>
          <a:effectLst>
            <a:outerShdw sx="100000" sy="100000" kx="0" ky="0" algn="b" rotWithShape="0" blurRad="63500" dist="38100" dir="1234610">
              <a:srgbClr val="000000">
                <a:alpha val="46602"/>
              </a:srgbClr>
            </a:outerShdw>
          </a:effectLst>
        </p:spPr>
      </p:pic>
      <p:sp>
        <p:nvSpPr>
          <p:cNvPr id="299" name="“Christ’s redeeming work was intended to save the elect only and actually secured salvation for them. His death was a substitutionary sacrifice of the penalty of sin in the place of certain specified sinners. In addition to putting away the sins of His people, Christ’s redemption secured everything necessary for their salvation, including faith, which united them to Him. The gift of faith is infallibly applied by the Spirit to all for whom Christ died, thereby guaranteeing their salvation.”"/>
          <p:cNvSpPr txBox="1"/>
          <p:nvPr/>
        </p:nvSpPr>
        <p:spPr>
          <a:xfrm>
            <a:off x="234675" y="3660432"/>
            <a:ext cx="12535450" cy="5956301"/>
          </a:xfrm>
          <a:prstGeom prst="rect">
            <a:avLst/>
          </a:prstGeom>
          <a:solidFill>
            <a:srgbClr val="FFFFFF"/>
          </a:solidFill>
          <a:ln w="12700">
            <a:solidFill>
              <a:srgbClr val="000000"/>
            </a:solidFill>
            <a:miter lim="400000"/>
          </a:ln>
          <a:effectLst>
            <a:outerShdw sx="100000" sy="100000" kx="0" ky="0" algn="b" rotWithShape="0" blurRad="190500" dist="118840" dir="1234610">
              <a:srgbClr val="000000">
                <a:alpha val="46602"/>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a:spcBef>
                <a:spcPts val="1200"/>
              </a:spcBef>
              <a:defRPr sz="3800">
                <a:latin typeface="Century Gothic"/>
                <a:ea typeface="Century Gothic"/>
                <a:cs typeface="Century Gothic"/>
                <a:sym typeface="Century Gothic"/>
              </a:defRPr>
            </a:lvl1pPr>
          </a:lstStyle>
          <a:p>
            <a:pPr/>
            <a:r>
              <a:t>“Christ’s redeeming work was intended to save the elect only and actually secured salvation for them. His death was a substitutionary sacrifice of the penalty of sin in the place of certain specified sinners. In addition to putting away the sins of His people, Christ’s redemption secured everything necessary for their salvation, including faith, which united them to Him. The gift of faith is infallibly applied by the Spirit to all for whom Christ died, thereby guaranteeing their salvation.” </a:t>
            </a:r>
          </a:p>
        </p:txBody>
      </p:sp>
      <p:sp>
        <p:nvSpPr>
          <p:cNvPr id="300" name="Rectangle 3"/>
          <p:cNvSpPr txBox="1"/>
          <p:nvPr/>
        </p:nvSpPr>
        <p:spPr>
          <a:xfrm>
            <a:off x="5413" y="1017355"/>
            <a:ext cx="12993974" cy="9357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111" sz="46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Limited Atonement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2"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303"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sp>
        <p:nvSpPr>
          <p:cNvPr id="304" name="John 10:15 (NKJV)…"/>
          <p:cNvSpPr txBox="1"/>
          <p:nvPr/>
        </p:nvSpPr>
        <p:spPr>
          <a:xfrm>
            <a:off x="4518838" y="3661671"/>
            <a:ext cx="8121659" cy="5524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5900">
                <a:solidFill>
                  <a:srgbClr val="000000"/>
                </a:solidFill>
                <a:latin typeface="Century Gothic"/>
                <a:ea typeface="Century Gothic"/>
                <a:cs typeface="Century Gothic"/>
                <a:sym typeface="Century Gothic"/>
              </a:defRPr>
            </a:pPr>
            <a:r>
              <a:t>John 10:15 (NKJV)</a:t>
            </a:r>
          </a:p>
          <a:p>
            <a:pPr defTabSz="457200">
              <a:defRPr sz="5800">
                <a:solidFill>
                  <a:srgbClr val="000000"/>
                </a:solidFill>
                <a:latin typeface="Century Gothic"/>
                <a:ea typeface="Century Gothic"/>
                <a:cs typeface="Century Gothic"/>
                <a:sym typeface="Century Gothic"/>
              </a:defRPr>
            </a:pPr>
            <a:r>
              <a:rPr baseline="31999"/>
              <a:t>15</a:t>
            </a:r>
            <a:r>
              <a:t> As the Father knows Me, even so I know the Father; and I lay down My life for the sheep.</a:t>
            </a:r>
          </a:p>
        </p:txBody>
      </p:sp>
      <p:pic>
        <p:nvPicPr>
          <p:cNvPr id="305" name="TextBox 6" descr="TextBox 6"/>
          <p:cNvPicPr>
            <a:picLocks noChangeAspect="0"/>
          </p:cNvPicPr>
          <p:nvPr/>
        </p:nvPicPr>
        <p:blipFill>
          <a:blip r:embed="rId3">
            <a:extLst/>
          </a:blip>
          <a:stretch>
            <a:fillRect/>
          </a:stretch>
        </p:blipFill>
        <p:spPr>
          <a:xfrm>
            <a:off x="-99127" y="2039091"/>
            <a:ext cx="13088937" cy="1630664"/>
          </a:xfrm>
          <a:prstGeom prst="rect">
            <a:avLst/>
          </a:prstGeom>
          <a:effectLst>
            <a:outerShdw sx="100000" sy="100000" kx="0" ky="0" algn="b" rotWithShape="0" blurRad="63500" dist="38100" dir="1234610">
              <a:srgbClr val="000000">
                <a:alpha val="46602"/>
              </a:srgbClr>
            </a:outerShdw>
          </a:effectLst>
        </p:spPr>
      </p:pic>
      <p:pic>
        <p:nvPicPr>
          <p:cNvPr id="306" name="Image" descr="Image"/>
          <p:cNvPicPr>
            <a:picLocks noChangeAspect="1"/>
          </p:cNvPicPr>
          <p:nvPr/>
        </p:nvPicPr>
        <p:blipFill>
          <a:blip r:embed="rId4">
            <a:extLst/>
          </a:blip>
          <a:srcRect l="14788" t="4307" r="15822" b="1"/>
          <a:stretch>
            <a:fillRect/>
          </a:stretch>
        </p:blipFill>
        <p:spPr>
          <a:xfrm flipH="1">
            <a:off x="-226860" y="2798278"/>
            <a:ext cx="4221253" cy="6928166"/>
          </a:xfrm>
          <a:custGeom>
            <a:avLst/>
            <a:gdLst/>
            <a:ahLst/>
            <a:cxnLst>
              <a:cxn ang="0">
                <a:pos x="wd2" y="hd2"/>
              </a:cxn>
              <a:cxn ang="5400000">
                <a:pos x="wd2" y="hd2"/>
              </a:cxn>
              <a:cxn ang="10800000">
                <a:pos x="wd2" y="hd2"/>
              </a:cxn>
              <a:cxn ang="16200000">
                <a:pos x="wd2" y="hd2"/>
              </a:cxn>
            </a:cxnLst>
            <a:rect l="0" t="0" r="r" b="b"/>
            <a:pathLst>
              <a:path w="21556" h="21590" fill="norm" stroke="1" extrusionOk="0">
                <a:moveTo>
                  <a:pt x="14586" y="2"/>
                </a:moveTo>
                <a:cubicBezTo>
                  <a:pt x="14287" y="13"/>
                  <a:pt x="13947" y="72"/>
                  <a:pt x="13629" y="174"/>
                </a:cubicBezTo>
                <a:cubicBezTo>
                  <a:pt x="13370" y="257"/>
                  <a:pt x="13136" y="304"/>
                  <a:pt x="13111" y="279"/>
                </a:cubicBezTo>
                <a:cubicBezTo>
                  <a:pt x="13038" y="207"/>
                  <a:pt x="12889" y="226"/>
                  <a:pt x="12936" y="301"/>
                </a:cubicBezTo>
                <a:cubicBezTo>
                  <a:pt x="12960" y="338"/>
                  <a:pt x="12874" y="429"/>
                  <a:pt x="12746" y="503"/>
                </a:cubicBezTo>
                <a:cubicBezTo>
                  <a:pt x="12524" y="630"/>
                  <a:pt x="12513" y="656"/>
                  <a:pt x="12527" y="1051"/>
                </a:cubicBezTo>
                <a:cubicBezTo>
                  <a:pt x="12535" y="1278"/>
                  <a:pt x="12571" y="1492"/>
                  <a:pt x="12606" y="1525"/>
                </a:cubicBezTo>
                <a:cubicBezTo>
                  <a:pt x="12685" y="1600"/>
                  <a:pt x="12360" y="1718"/>
                  <a:pt x="12134" y="1696"/>
                </a:cubicBezTo>
                <a:cubicBezTo>
                  <a:pt x="11991" y="1683"/>
                  <a:pt x="11986" y="1691"/>
                  <a:pt x="12089" y="1767"/>
                </a:cubicBezTo>
                <a:cubicBezTo>
                  <a:pt x="12190" y="1841"/>
                  <a:pt x="12187" y="1860"/>
                  <a:pt x="12065" y="1915"/>
                </a:cubicBezTo>
                <a:cubicBezTo>
                  <a:pt x="11987" y="1950"/>
                  <a:pt x="11925" y="1994"/>
                  <a:pt x="11925" y="2013"/>
                </a:cubicBezTo>
                <a:cubicBezTo>
                  <a:pt x="11925" y="2110"/>
                  <a:pt x="11552" y="2343"/>
                  <a:pt x="11432" y="2319"/>
                </a:cubicBezTo>
                <a:cubicBezTo>
                  <a:pt x="11337" y="2301"/>
                  <a:pt x="11258" y="2354"/>
                  <a:pt x="11151" y="2507"/>
                </a:cubicBezTo>
                <a:cubicBezTo>
                  <a:pt x="11069" y="2625"/>
                  <a:pt x="10952" y="2785"/>
                  <a:pt x="10891" y="2862"/>
                </a:cubicBezTo>
                <a:cubicBezTo>
                  <a:pt x="10831" y="2940"/>
                  <a:pt x="10804" y="3035"/>
                  <a:pt x="10829" y="3075"/>
                </a:cubicBezTo>
                <a:cubicBezTo>
                  <a:pt x="10854" y="3115"/>
                  <a:pt x="10816" y="3161"/>
                  <a:pt x="10745" y="3178"/>
                </a:cubicBezTo>
                <a:cubicBezTo>
                  <a:pt x="10656" y="3199"/>
                  <a:pt x="10631" y="3249"/>
                  <a:pt x="10662" y="3345"/>
                </a:cubicBezTo>
                <a:cubicBezTo>
                  <a:pt x="10694" y="3441"/>
                  <a:pt x="10632" y="3562"/>
                  <a:pt x="10454" y="3754"/>
                </a:cubicBezTo>
                <a:cubicBezTo>
                  <a:pt x="10314" y="3904"/>
                  <a:pt x="10163" y="4080"/>
                  <a:pt x="10117" y="4144"/>
                </a:cubicBezTo>
                <a:cubicBezTo>
                  <a:pt x="10067" y="4214"/>
                  <a:pt x="9997" y="4245"/>
                  <a:pt x="9939" y="4223"/>
                </a:cubicBezTo>
                <a:cubicBezTo>
                  <a:pt x="9875" y="4199"/>
                  <a:pt x="9859" y="4214"/>
                  <a:pt x="9892" y="4266"/>
                </a:cubicBezTo>
                <a:cubicBezTo>
                  <a:pt x="9949" y="4357"/>
                  <a:pt x="9524" y="4795"/>
                  <a:pt x="9337" y="4839"/>
                </a:cubicBezTo>
                <a:cubicBezTo>
                  <a:pt x="9269" y="4855"/>
                  <a:pt x="9233" y="4887"/>
                  <a:pt x="9256" y="4909"/>
                </a:cubicBezTo>
                <a:cubicBezTo>
                  <a:pt x="9279" y="4932"/>
                  <a:pt x="9259" y="4965"/>
                  <a:pt x="9213" y="4982"/>
                </a:cubicBezTo>
                <a:cubicBezTo>
                  <a:pt x="9167" y="5000"/>
                  <a:pt x="9130" y="5067"/>
                  <a:pt x="9130" y="5133"/>
                </a:cubicBezTo>
                <a:cubicBezTo>
                  <a:pt x="9130" y="5199"/>
                  <a:pt x="9098" y="5265"/>
                  <a:pt x="9057" y="5280"/>
                </a:cubicBezTo>
                <a:cubicBezTo>
                  <a:pt x="9017" y="5296"/>
                  <a:pt x="8986" y="5418"/>
                  <a:pt x="8988" y="5552"/>
                </a:cubicBezTo>
                <a:cubicBezTo>
                  <a:pt x="8991" y="5687"/>
                  <a:pt x="8966" y="5820"/>
                  <a:pt x="8936" y="5851"/>
                </a:cubicBezTo>
                <a:cubicBezTo>
                  <a:pt x="8905" y="5881"/>
                  <a:pt x="8918" y="5920"/>
                  <a:pt x="8964" y="5937"/>
                </a:cubicBezTo>
                <a:cubicBezTo>
                  <a:pt x="9010" y="5954"/>
                  <a:pt x="9047" y="6088"/>
                  <a:pt x="9047" y="6234"/>
                </a:cubicBezTo>
                <a:cubicBezTo>
                  <a:pt x="9047" y="6518"/>
                  <a:pt x="8891" y="6666"/>
                  <a:pt x="8617" y="6638"/>
                </a:cubicBezTo>
                <a:cubicBezTo>
                  <a:pt x="8539" y="6630"/>
                  <a:pt x="8453" y="6645"/>
                  <a:pt x="8427" y="6671"/>
                </a:cubicBezTo>
                <a:cubicBezTo>
                  <a:pt x="8401" y="6696"/>
                  <a:pt x="8345" y="6705"/>
                  <a:pt x="8303" y="6689"/>
                </a:cubicBezTo>
                <a:cubicBezTo>
                  <a:pt x="8261" y="6673"/>
                  <a:pt x="8140" y="6721"/>
                  <a:pt x="8036" y="6795"/>
                </a:cubicBezTo>
                <a:cubicBezTo>
                  <a:pt x="7885" y="6903"/>
                  <a:pt x="7767" y="6932"/>
                  <a:pt x="7458" y="6939"/>
                </a:cubicBezTo>
                <a:cubicBezTo>
                  <a:pt x="7137" y="6946"/>
                  <a:pt x="7029" y="6976"/>
                  <a:pt x="6832" y="7108"/>
                </a:cubicBezTo>
                <a:cubicBezTo>
                  <a:pt x="6701" y="7196"/>
                  <a:pt x="6630" y="7281"/>
                  <a:pt x="6674" y="7298"/>
                </a:cubicBezTo>
                <a:cubicBezTo>
                  <a:pt x="6724" y="7317"/>
                  <a:pt x="6720" y="7354"/>
                  <a:pt x="6660" y="7398"/>
                </a:cubicBezTo>
                <a:cubicBezTo>
                  <a:pt x="6607" y="7436"/>
                  <a:pt x="6523" y="7454"/>
                  <a:pt x="6473" y="7435"/>
                </a:cubicBezTo>
                <a:cubicBezTo>
                  <a:pt x="6317" y="7376"/>
                  <a:pt x="5888" y="7391"/>
                  <a:pt x="5800" y="7460"/>
                </a:cubicBezTo>
                <a:cubicBezTo>
                  <a:pt x="5754" y="7496"/>
                  <a:pt x="5651" y="7532"/>
                  <a:pt x="5571" y="7539"/>
                </a:cubicBezTo>
                <a:cubicBezTo>
                  <a:pt x="5416" y="7553"/>
                  <a:pt x="5411" y="7580"/>
                  <a:pt x="5531" y="7771"/>
                </a:cubicBezTo>
                <a:cubicBezTo>
                  <a:pt x="5574" y="7840"/>
                  <a:pt x="5617" y="8044"/>
                  <a:pt x="5624" y="8224"/>
                </a:cubicBezTo>
                <a:lnTo>
                  <a:pt x="5638" y="8550"/>
                </a:lnTo>
                <a:lnTo>
                  <a:pt x="5144" y="8653"/>
                </a:lnTo>
                <a:cubicBezTo>
                  <a:pt x="4427" y="8802"/>
                  <a:pt x="4217" y="8875"/>
                  <a:pt x="3818" y="9112"/>
                </a:cubicBezTo>
                <a:cubicBezTo>
                  <a:pt x="3070" y="9556"/>
                  <a:pt x="2189" y="10572"/>
                  <a:pt x="1942" y="11271"/>
                </a:cubicBezTo>
                <a:cubicBezTo>
                  <a:pt x="1610" y="12213"/>
                  <a:pt x="1287" y="12926"/>
                  <a:pt x="908" y="13555"/>
                </a:cubicBezTo>
                <a:cubicBezTo>
                  <a:pt x="416" y="14371"/>
                  <a:pt x="298" y="14653"/>
                  <a:pt x="124" y="15434"/>
                </a:cubicBezTo>
                <a:cubicBezTo>
                  <a:pt x="-6" y="16019"/>
                  <a:pt x="-43" y="17359"/>
                  <a:pt x="57" y="17872"/>
                </a:cubicBezTo>
                <a:cubicBezTo>
                  <a:pt x="131" y="18250"/>
                  <a:pt x="427" y="18712"/>
                  <a:pt x="699" y="18873"/>
                </a:cubicBezTo>
                <a:cubicBezTo>
                  <a:pt x="863" y="18969"/>
                  <a:pt x="1156" y="19057"/>
                  <a:pt x="1528" y="19121"/>
                </a:cubicBezTo>
                <a:cubicBezTo>
                  <a:pt x="1845" y="19176"/>
                  <a:pt x="2213" y="19244"/>
                  <a:pt x="2349" y="19273"/>
                </a:cubicBezTo>
                <a:cubicBezTo>
                  <a:pt x="2485" y="19302"/>
                  <a:pt x="2870" y="19380"/>
                  <a:pt x="3206" y="19444"/>
                </a:cubicBezTo>
                <a:lnTo>
                  <a:pt x="3818" y="19562"/>
                </a:lnTo>
                <a:lnTo>
                  <a:pt x="3806" y="20576"/>
                </a:lnTo>
                <a:lnTo>
                  <a:pt x="3794" y="21590"/>
                </a:lnTo>
                <a:lnTo>
                  <a:pt x="18921" y="21590"/>
                </a:lnTo>
                <a:lnTo>
                  <a:pt x="18901" y="21276"/>
                </a:lnTo>
                <a:cubicBezTo>
                  <a:pt x="18890" y="21103"/>
                  <a:pt x="18910" y="20923"/>
                  <a:pt x="18945" y="20874"/>
                </a:cubicBezTo>
                <a:cubicBezTo>
                  <a:pt x="18994" y="20807"/>
                  <a:pt x="18981" y="20792"/>
                  <a:pt x="18889" y="20813"/>
                </a:cubicBezTo>
                <a:cubicBezTo>
                  <a:pt x="18718" y="20853"/>
                  <a:pt x="18435" y="20560"/>
                  <a:pt x="18402" y="20309"/>
                </a:cubicBezTo>
                <a:lnTo>
                  <a:pt x="18376" y="20108"/>
                </a:lnTo>
                <a:lnTo>
                  <a:pt x="18712" y="20092"/>
                </a:lnTo>
                <a:cubicBezTo>
                  <a:pt x="18939" y="20082"/>
                  <a:pt x="19083" y="20103"/>
                  <a:pt x="19154" y="20155"/>
                </a:cubicBezTo>
                <a:cubicBezTo>
                  <a:pt x="19284" y="20251"/>
                  <a:pt x="19437" y="20259"/>
                  <a:pt x="19379" y="20166"/>
                </a:cubicBezTo>
                <a:cubicBezTo>
                  <a:pt x="19329" y="20087"/>
                  <a:pt x="19671" y="19702"/>
                  <a:pt x="19780" y="19714"/>
                </a:cubicBezTo>
                <a:cubicBezTo>
                  <a:pt x="19908" y="19728"/>
                  <a:pt x="19908" y="19392"/>
                  <a:pt x="19780" y="19363"/>
                </a:cubicBezTo>
                <a:cubicBezTo>
                  <a:pt x="19694" y="19342"/>
                  <a:pt x="19680" y="19291"/>
                  <a:pt x="19728" y="19163"/>
                </a:cubicBezTo>
                <a:cubicBezTo>
                  <a:pt x="19767" y="19055"/>
                  <a:pt x="19754" y="18938"/>
                  <a:pt x="19691" y="18847"/>
                </a:cubicBezTo>
                <a:cubicBezTo>
                  <a:pt x="19588" y="18697"/>
                  <a:pt x="19670" y="18496"/>
                  <a:pt x="19813" y="18550"/>
                </a:cubicBezTo>
                <a:cubicBezTo>
                  <a:pt x="19853" y="18565"/>
                  <a:pt x="19878" y="18447"/>
                  <a:pt x="19869" y="18288"/>
                </a:cubicBezTo>
                <a:cubicBezTo>
                  <a:pt x="19857" y="18054"/>
                  <a:pt x="19818" y="17980"/>
                  <a:pt x="19669" y="17906"/>
                </a:cubicBezTo>
                <a:cubicBezTo>
                  <a:pt x="19567" y="17855"/>
                  <a:pt x="19503" y="17794"/>
                  <a:pt x="19527" y="17771"/>
                </a:cubicBezTo>
                <a:cubicBezTo>
                  <a:pt x="19551" y="17747"/>
                  <a:pt x="19526" y="17627"/>
                  <a:pt x="19472" y="17504"/>
                </a:cubicBezTo>
                <a:cubicBezTo>
                  <a:pt x="19373" y="17277"/>
                  <a:pt x="19083" y="17117"/>
                  <a:pt x="18706" y="17081"/>
                </a:cubicBezTo>
                <a:cubicBezTo>
                  <a:pt x="18447" y="17056"/>
                  <a:pt x="18373" y="16980"/>
                  <a:pt x="18510" y="16880"/>
                </a:cubicBezTo>
                <a:cubicBezTo>
                  <a:pt x="18830" y="16647"/>
                  <a:pt x="19633" y="15506"/>
                  <a:pt x="20374" y="14229"/>
                </a:cubicBezTo>
                <a:cubicBezTo>
                  <a:pt x="21436" y="12400"/>
                  <a:pt x="21553" y="12108"/>
                  <a:pt x="21556" y="11258"/>
                </a:cubicBezTo>
                <a:cubicBezTo>
                  <a:pt x="21557" y="10707"/>
                  <a:pt x="21535" y="10612"/>
                  <a:pt x="21353" y="10369"/>
                </a:cubicBezTo>
                <a:cubicBezTo>
                  <a:pt x="21004" y="9903"/>
                  <a:pt x="20569" y="9529"/>
                  <a:pt x="20285" y="9450"/>
                </a:cubicBezTo>
                <a:cubicBezTo>
                  <a:pt x="20139" y="9409"/>
                  <a:pt x="19897" y="9331"/>
                  <a:pt x="19748" y="9276"/>
                </a:cubicBezTo>
                <a:cubicBezTo>
                  <a:pt x="19589" y="9218"/>
                  <a:pt x="19402" y="9189"/>
                  <a:pt x="19296" y="9205"/>
                </a:cubicBezTo>
                <a:cubicBezTo>
                  <a:pt x="19101" y="9234"/>
                  <a:pt x="18509" y="9053"/>
                  <a:pt x="17812" y="8750"/>
                </a:cubicBezTo>
                <a:cubicBezTo>
                  <a:pt x="17593" y="8654"/>
                  <a:pt x="17334" y="8575"/>
                  <a:pt x="17237" y="8574"/>
                </a:cubicBezTo>
                <a:cubicBezTo>
                  <a:pt x="17140" y="8573"/>
                  <a:pt x="16906" y="8530"/>
                  <a:pt x="16718" y="8477"/>
                </a:cubicBezTo>
                <a:cubicBezTo>
                  <a:pt x="16530" y="8425"/>
                  <a:pt x="16357" y="8395"/>
                  <a:pt x="16335" y="8408"/>
                </a:cubicBezTo>
                <a:cubicBezTo>
                  <a:pt x="16313" y="8422"/>
                  <a:pt x="16218" y="8408"/>
                  <a:pt x="16124" y="8377"/>
                </a:cubicBezTo>
                <a:cubicBezTo>
                  <a:pt x="15879" y="8297"/>
                  <a:pt x="15623" y="7960"/>
                  <a:pt x="15589" y="7674"/>
                </a:cubicBezTo>
                <a:cubicBezTo>
                  <a:pt x="15564" y="7456"/>
                  <a:pt x="15587" y="7412"/>
                  <a:pt x="15796" y="7289"/>
                </a:cubicBezTo>
                <a:cubicBezTo>
                  <a:pt x="15926" y="7213"/>
                  <a:pt x="16033" y="7169"/>
                  <a:pt x="16033" y="7194"/>
                </a:cubicBezTo>
                <a:cubicBezTo>
                  <a:pt x="16033" y="7218"/>
                  <a:pt x="16125" y="7163"/>
                  <a:pt x="16236" y="7071"/>
                </a:cubicBezTo>
                <a:cubicBezTo>
                  <a:pt x="16460" y="6886"/>
                  <a:pt x="16971" y="6653"/>
                  <a:pt x="17050" y="6701"/>
                </a:cubicBezTo>
                <a:cubicBezTo>
                  <a:pt x="17078" y="6719"/>
                  <a:pt x="17103" y="6705"/>
                  <a:pt x="17103" y="6672"/>
                </a:cubicBezTo>
                <a:cubicBezTo>
                  <a:pt x="17103" y="6604"/>
                  <a:pt x="17708" y="6213"/>
                  <a:pt x="17814" y="6213"/>
                </a:cubicBezTo>
                <a:cubicBezTo>
                  <a:pt x="17852" y="6213"/>
                  <a:pt x="17946" y="6145"/>
                  <a:pt x="18023" y="6062"/>
                </a:cubicBezTo>
                <a:cubicBezTo>
                  <a:pt x="18100" y="5979"/>
                  <a:pt x="18222" y="5912"/>
                  <a:pt x="18295" y="5912"/>
                </a:cubicBezTo>
                <a:cubicBezTo>
                  <a:pt x="18367" y="5912"/>
                  <a:pt x="18404" y="5889"/>
                  <a:pt x="18376" y="5862"/>
                </a:cubicBezTo>
                <a:cubicBezTo>
                  <a:pt x="18348" y="5834"/>
                  <a:pt x="18413" y="5739"/>
                  <a:pt x="18520" y="5649"/>
                </a:cubicBezTo>
                <a:cubicBezTo>
                  <a:pt x="18626" y="5559"/>
                  <a:pt x="18775" y="5406"/>
                  <a:pt x="18848" y="5309"/>
                </a:cubicBezTo>
                <a:cubicBezTo>
                  <a:pt x="19110" y="4963"/>
                  <a:pt x="19239" y="4766"/>
                  <a:pt x="19239" y="4714"/>
                </a:cubicBezTo>
                <a:cubicBezTo>
                  <a:pt x="19239" y="4685"/>
                  <a:pt x="19289" y="4643"/>
                  <a:pt x="19351" y="4621"/>
                </a:cubicBezTo>
                <a:cubicBezTo>
                  <a:pt x="19470" y="4578"/>
                  <a:pt x="19662" y="3912"/>
                  <a:pt x="19565" y="3875"/>
                </a:cubicBezTo>
                <a:cubicBezTo>
                  <a:pt x="19534" y="3864"/>
                  <a:pt x="19527" y="3668"/>
                  <a:pt x="19549" y="3439"/>
                </a:cubicBezTo>
                <a:cubicBezTo>
                  <a:pt x="19646" y="2444"/>
                  <a:pt x="19631" y="2380"/>
                  <a:pt x="19239" y="2062"/>
                </a:cubicBezTo>
                <a:cubicBezTo>
                  <a:pt x="18955" y="1832"/>
                  <a:pt x="18887" y="1738"/>
                  <a:pt x="18897" y="1586"/>
                </a:cubicBezTo>
                <a:cubicBezTo>
                  <a:pt x="18908" y="1415"/>
                  <a:pt x="18887" y="1395"/>
                  <a:pt x="18684" y="1381"/>
                </a:cubicBezTo>
                <a:cubicBezTo>
                  <a:pt x="18497" y="1368"/>
                  <a:pt x="18460" y="1341"/>
                  <a:pt x="18467" y="1227"/>
                </a:cubicBezTo>
                <a:cubicBezTo>
                  <a:pt x="18472" y="1152"/>
                  <a:pt x="18441" y="1105"/>
                  <a:pt x="18398" y="1121"/>
                </a:cubicBezTo>
                <a:cubicBezTo>
                  <a:pt x="18296" y="1159"/>
                  <a:pt x="17965" y="1054"/>
                  <a:pt x="17553" y="854"/>
                </a:cubicBezTo>
                <a:cubicBezTo>
                  <a:pt x="17283" y="722"/>
                  <a:pt x="16928" y="623"/>
                  <a:pt x="16690" y="613"/>
                </a:cubicBezTo>
                <a:cubicBezTo>
                  <a:pt x="16666" y="612"/>
                  <a:pt x="16560" y="562"/>
                  <a:pt x="16457" y="503"/>
                </a:cubicBezTo>
                <a:cubicBezTo>
                  <a:pt x="16353" y="443"/>
                  <a:pt x="16094" y="357"/>
                  <a:pt x="15883" y="308"/>
                </a:cubicBezTo>
                <a:cubicBezTo>
                  <a:pt x="15672" y="260"/>
                  <a:pt x="15406" y="170"/>
                  <a:pt x="15293" y="108"/>
                </a:cubicBezTo>
                <a:cubicBezTo>
                  <a:pt x="15141" y="25"/>
                  <a:pt x="14885" y="-10"/>
                  <a:pt x="14586" y="2"/>
                </a:cubicBezTo>
                <a:close/>
              </a:path>
            </a:pathLst>
          </a:custGeom>
          <a:ln w="12700">
            <a:miter lim="400000"/>
          </a:ln>
          <a:effectLst>
            <a:outerShdw sx="100000" sy="100000" kx="0" ky="0" algn="b" rotWithShape="0" blurRad="279400" dist="160494" dir="1234610">
              <a:srgbClr val="000000">
                <a:alpha val="56514"/>
              </a:srgbClr>
            </a:outerShdw>
          </a:effectLst>
        </p:spPr>
      </p:pic>
      <p:sp>
        <p:nvSpPr>
          <p:cNvPr id="307" name="Rectangle 3"/>
          <p:cNvSpPr txBox="1"/>
          <p:nvPr/>
        </p:nvSpPr>
        <p:spPr>
          <a:xfrm>
            <a:off x="5413" y="1017355"/>
            <a:ext cx="12993974" cy="9357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111" sz="46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Limited Atonement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9"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310"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pic>
        <p:nvPicPr>
          <p:cNvPr id="311" name="TextBox 6" descr="TextBox 6"/>
          <p:cNvPicPr>
            <a:picLocks noChangeAspect="0"/>
          </p:cNvPicPr>
          <p:nvPr/>
        </p:nvPicPr>
        <p:blipFill>
          <a:blip r:embed="rId3">
            <a:extLst/>
          </a:blip>
          <a:stretch>
            <a:fillRect/>
          </a:stretch>
        </p:blipFill>
        <p:spPr>
          <a:xfrm>
            <a:off x="-99127" y="2039091"/>
            <a:ext cx="13088937" cy="1630664"/>
          </a:xfrm>
          <a:prstGeom prst="rect">
            <a:avLst/>
          </a:prstGeom>
          <a:effectLst>
            <a:outerShdw sx="100000" sy="100000" kx="0" ky="0" algn="b" rotWithShape="0" blurRad="63500" dist="38100" dir="1234610">
              <a:srgbClr val="000000">
                <a:alpha val="46602"/>
              </a:srgbClr>
            </a:outerShdw>
          </a:effectLst>
        </p:spPr>
      </p:pic>
      <p:pic>
        <p:nvPicPr>
          <p:cNvPr id="312" name="Image" descr="Image"/>
          <p:cNvPicPr>
            <a:picLocks noChangeAspect="1"/>
          </p:cNvPicPr>
          <p:nvPr/>
        </p:nvPicPr>
        <p:blipFill>
          <a:blip r:embed="rId4">
            <a:extLst/>
          </a:blip>
          <a:srcRect l="14788" t="4307" r="15822" b="1"/>
          <a:stretch>
            <a:fillRect/>
          </a:stretch>
        </p:blipFill>
        <p:spPr>
          <a:xfrm flipH="1">
            <a:off x="-226860" y="2798278"/>
            <a:ext cx="4221253" cy="6928166"/>
          </a:xfrm>
          <a:custGeom>
            <a:avLst/>
            <a:gdLst/>
            <a:ahLst/>
            <a:cxnLst>
              <a:cxn ang="0">
                <a:pos x="wd2" y="hd2"/>
              </a:cxn>
              <a:cxn ang="5400000">
                <a:pos x="wd2" y="hd2"/>
              </a:cxn>
              <a:cxn ang="10800000">
                <a:pos x="wd2" y="hd2"/>
              </a:cxn>
              <a:cxn ang="16200000">
                <a:pos x="wd2" y="hd2"/>
              </a:cxn>
            </a:cxnLst>
            <a:rect l="0" t="0" r="r" b="b"/>
            <a:pathLst>
              <a:path w="21556" h="21590" fill="norm" stroke="1" extrusionOk="0">
                <a:moveTo>
                  <a:pt x="14586" y="2"/>
                </a:moveTo>
                <a:cubicBezTo>
                  <a:pt x="14287" y="13"/>
                  <a:pt x="13947" y="72"/>
                  <a:pt x="13629" y="174"/>
                </a:cubicBezTo>
                <a:cubicBezTo>
                  <a:pt x="13370" y="257"/>
                  <a:pt x="13136" y="304"/>
                  <a:pt x="13111" y="279"/>
                </a:cubicBezTo>
                <a:cubicBezTo>
                  <a:pt x="13038" y="207"/>
                  <a:pt x="12889" y="226"/>
                  <a:pt x="12936" y="301"/>
                </a:cubicBezTo>
                <a:cubicBezTo>
                  <a:pt x="12960" y="338"/>
                  <a:pt x="12874" y="429"/>
                  <a:pt x="12746" y="503"/>
                </a:cubicBezTo>
                <a:cubicBezTo>
                  <a:pt x="12524" y="630"/>
                  <a:pt x="12513" y="656"/>
                  <a:pt x="12527" y="1051"/>
                </a:cubicBezTo>
                <a:cubicBezTo>
                  <a:pt x="12535" y="1278"/>
                  <a:pt x="12571" y="1492"/>
                  <a:pt x="12606" y="1525"/>
                </a:cubicBezTo>
                <a:cubicBezTo>
                  <a:pt x="12685" y="1600"/>
                  <a:pt x="12360" y="1718"/>
                  <a:pt x="12134" y="1696"/>
                </a:cubicBezTo>
                <a:cubicBezTo>
                  <a:pt x="11991" y="1683"/>
                  <a:pt x="11986" y="1691"/>
                  <a:pt x="12089" y="1767"/>
                </a:cubicBezTo>
                <a:cubicBezTo>
                  <a:pt x="12190" y="1841"/>
                  <a:pt x="12187" y="1860"/>
                  <a:pt x="12065" y="1915"/>
                </a:cubicBezTo>
                <a:cubicBezTo>
                  <a:pt x="11987" y="1950"/>
                  <a:pt x="11925" y="1994"/>
                  <a:pt x="11925" y="2013"/>
                </a:cubicBezTo>
                <a:cubicBezTo>
                  <a:pt x="11925" y="2110"/>
                  <a:pt x="11552" y="2343"/>
                  <a:pt x="11432" y="2319"/>
                </a:cubicBezTo>
                <a:cubicBezTo>
                  <a:pt x="11337" y="2301"/>
                  <a:pt x="11258" y="2354"/>
                  <a:pt x="11151" y="2507"/>
                </a:cubicBezTo>
                <a:cubicBezTo>
                  <a:pt x="11069" y="2625"/>
                  <a:pt x="10952" y="2785"/>
                  <a:pt x="10891" y="2862"/>
                </a:cubicBezTo>
                <a:cubicBezTo>
                  <a:pt x="10831" y="2940"/>
                  <a:pt x="10804" y="3035"/>
                  <a:pt x="10829" y="3075"/>
                </a:cubicBezTo>
                <a:cubicBezTo>
                  <a:pt x="10854" y="3115"/>
                  <a:pt x="10816" y="3161"/>
                  <a:pt x="10745" y="3178"/>
                </a:cubicBezTo>
                <a:cubicBezTo>
                  <a:pt x="10656" y="3199"/>
                  <a:pt x="10631" y="3249"/>
                  <a:pt x="10662" y="3345"/>
                </a:cubicBezTo>
                <a:cubicBezTo>
                  <a:pt x="10694" y="3441"/>
                  <a:pt x="10632" y="3562"/>
                  <a:pt x="10454" y="3754"/>
                </a:cubicBezTo>
                <a:cubicBezTo>
                  <a:pt x="10314" y="3904"/>
                  <a:pt x="10163" y="4080"/>
                  <a:pt x="10117" y="4144"/>
                </a:cubicBezTo>
                <a:cubicBezTo>
                  <a:pt x="10067" y="4214"/>
                  <a:pt x="9997" y="4245"/>
                  <a:pt x="9939" y="4223"/>
                </a:cubicBezTo>
                <a:cubicBezTo>
                  <a:pt x="9875" y="4199"/>
                  <a:pt x="9859" y="4214"/>
                  <a:pt x="9892" y="4266"/>
                </a:cubicBezTo>
                <a:cubicBezTo>
                  <a:pt x="9949" y="4357"/>
                  <a:pt x="9524" y="4795"/>
                  <a:pt x="9337" y="4839"/>
                </a:cubicBezTo>
                <a:cubicBezTo>
                  <a:pt x="9269" y="4855"/>
                  <a:pt x="9233" y="4887"/>
                  <a:pt x="9256" y="4909"/>
                </a:cubicBezTo>
                <a:cubicBezTo>
                  <a:pt x="9279" y="4932"/>
                  <a:pt x="9259" y="4965"/>
                  <a:pt x="9213" y="4982"/>
                </a:cubicBezTo>
                <a:cubicBezTo>
                  <a:pt x="9167" y="5000"/>
                  <a:pt x="9130" y="5067"/>
                  <a:pt x="9130" y="5133"/>
                </a:cubicBezTo>
                <a:cubicBezTo>
                  <a:pt x="9130" y="5199"/>
                  <a:pt x="9098" y="5265"/>
                  <a:pt x="9057" y="5280"/>
                </a:cubicBezTo>
                <a:cubicBezTo>
                  <a:pt x="9017" y="5296"/>
                  <a:pt x="8986" y="5418"/>
                  <a:pt x="8988" y="5552"/>
                </a:cubicBezTo>
                <a:cubicBezTo>
                  <a:pt x="8991" y="5687"/>
                  <a:pt x="8966" y="5820"/>
                  <a:pt x="8936" y="5851"/>
                </a:cubicBezTo>
                <a:cubicBezTo>
                  <a:pt x="8905" y="5881"/>
                  <a:pt x="8918" y="5920"/>
                  <a:pt x="8964" y="5937"/>
                </a:cubicBezTo>
                <a:cubicBezTo>
                  <a:pt x="9010" y="5954"/>
                  <a:pt x="9047" y="6088"/>
                  <a:pt x="9047" y="6234"/>
                </a:cubicBezTo>
                <a:cubicBezTo>
                  <a:pt x="9047" y="6518"/>
                  <a:pt x="8891" y="6666"/>
                  <a:pt x="8617" y="6638"/>
                </a:cubicBezTo>
                <a:cubicBezTo>
                  <a:pt x="8539" y="6630"/>
                  <a:pt x="8453" y="6645"/>
                  <a:pt x="8427" y="6671"/>
                </a:cubicBezTo>
                <a:cubicBezTo>
                  <a:pt x="8401" y="6696"/>
                  <a:pt x="8345" y="6705"/>
                  <a:pt x="8303" y="6689"/>
                </a:cubicBezTo>
                <a:cubicBezTo>
                  <a:pt x="8261" y="6673"/>
                  <a:pt x="8140" y="6721"/>
                  <a:pt x="8036" y="6795"/>
                </a:cubicBezTo>
                <a:cubicBezTo>
                  <a:pt x="7885" y="6903"/>
                  <a:pt x="7767" y="6932"/>
                  <a:pt x="7458" y="6939"/>
                </a:cubicBezTo>
                <a:cubicBezTo>
                  <a:pt x="7137" y="6946"/>
                  <a:pt x="7029" y="6976"/>
                  <a:pt x="6832" y="7108"/>
                </a:cubicBezTo>
                <a:cubicBezTo>
                  <a:pt x="6701" y="7196"/>
                  <a:pt x="6630" y="7281"/>
                  <a:pt x="6674" y="7298"/>
                </a:cubicBezTo>
                <a:cubicBezTo>
                  <a:pt x="6724" y="7317"/>
                  <a:pt x="6720" y="7354"/>
                  <a:pt x="6660" y="7398"/>
                </a:cubicBezTo>
                <a:cubicBezTo>
                  <a:pt x="6607" y="7436"/>
                  <a:pt x="6523" y="7454"/>
                  <a:pt x="6473" y="7435"/>
                </a:cubicBezTo>
                <a:cubicBezTo>
                  <a:pt x="6317" y="7376"/>
                  <a:pt x="5888" y="7391"/>
                  <a:pt x="5800" y="7460"/>
                </a:cubicBezTo>
                <a:cubicBezTo>
                  <a:pt x="5754" y="7496"/>
                  <a:pt x="5651" y="7532"/>
                  <a:pt x="5571" y="7539"/>
                </a:cubicBezTo>
                <a:cubicBezTo>
                  <a:pt x="5416" y="7553"/>
                  <a:pt x="5411" y="7580"/>
                  <a:pt x="5531" y="7771"/>
                </a:cubicBezTo>
                <a:cubicBezTo>
                  <a:pt x="5574" y="7840"/>
                  <a:pt x="5617" y="8044"/>
                  <a:pt x="5624" y="8224"/>
                </a:cubicBezTo>
                <a:lnTo>
                  <a:pt x="5638" y="8550"/>
                </a:lnTo>
                <a:lnTo>
                  <a:pt x="5144" y="8653"/>
                </a:lnTo>
                <a:cubicBezTo>
                  <a:pt x="4427" y="8802"/>
                  <a:pt x="4217" y="8875"/>
                  <a:pt x="3818" y="9112"/>
                </a:cubicBezTo>
                <a:cubicBezTo>
                  <a:pt x="3070" y="9556"/>
                  <a:pt x="2189" y="10572"/>
                  <a:pt x="1942" y="11271"/>
                </a:cubicBezTo>
                <a:cubicBezTo>
                  <a:pt x="1610" y="12213"/>
                  <a:pt x="1287" y="12926"/>
                  <a:pt x="908" y="13555"/>
                </a:cubicBezTo>
                <a:cubicBezTo>
                  <a:pt x="416" y="14371"/>
                  <a:pt x="298" y="14653"/>
                  <a:pt x="124" y="15434"/>
                </a:cubicBezTo>
                <a:cubicBezTo>
                  <a:pt x="-6" y="16019"/>
                  <a:pt x="-43" y="17359"/>
                  <a:pt x="57" y="17872"/>
                </a:cubicBezTo>
                <a:cubicBezTo>
                  <a:pt x="131" y="18250"/>
                  <a:pt x="427" y="18712"/>
                  <a:pt x="699" y="18873"/>
                </a:cubicBezTo>
                <a:cubicBezTo>
                  <a:pt x="863" y="18969"/>
                  <a:pt x="1156" y="19057"/>
                  <a:pt x="1528" y="19121"/>
                </a:cubicBezTo>
                <a:cubicBezTo>
                  <a:pt x="1845" y="19176"/>
                  <a:pt x="2213" y="19244"/>
                  <a:pt x="2349" y="19273"/>
                </a:cubicBezTo>
                <a:cubicBezTo>
                  <a:pt x="2485" y="19302"/>
                  <a:pt x="2870" y="19380"/>
                  <a:pt x="3206" y="19444"/>
                </a:cubicBezTo>
                <a:lnTo>
                  <a:pt x="3818" y="19562"/>
                </a:lnTo>
                <a:lnTo>
                  <a:pt x="3806" y="20576"/>
                </a:lnTo>
                <a:lnTo>
                  <a:pt x="3794" y="21590"/>
                </a:lnTo>
                <a:lnTo>
                  <a:pt x="18921" y="21590"/>
                </a:lnTo>
                <a:lnTo>
                  <a:pt x="18901" y="21276"/>
                </a:lnTo>
                <a:cubicBezTo>
                  <a:pt x="18890" y="21103"/>
                  <a:pt x="18910" y="20923"/>
                  <a:pt x="18945" y="20874"/>
                </a:cubicBezTo>
                <a:cubicBezTo>
                  <a:pt x="18994" y="20807"/>
                  <a:pt x="18981" y="20792"/>
                  <a:pt x="18889" y="20813"/>
                </a:cubicBezTo>
                <a:cubicBezTo>
                  <a:pt x="18718" y="20853"/>
                  <a:pt x="18435" y="20560"/>
                  <a:pt x="18402" y="20309"/>
                </a:cubicBezTo>
                <a:lnTo>
                  <a:pt x="18376" y="20108"/>
                </a:lnTo>
                <a:lnTo>
                  <a:pt x="18712" y="20092"/>
                </a:lnTo>
                <a:cubicBezTo>
                  <a:pt x="18939" y="20082"/>
                  <a:pt x="19083" y="20103"/>
                  <a:pt x="19154" y="20155"/>
                </a:cubicBezTo>
                <a:cubicBezTo>
                  <a:pt x="19284" y="20251"/>
                  <a:pt x="19437" y="20259"/>
                  <a:pt x="19379" y="20166"/>
                </a:cubicBezTo>
                <a:cubicBezTo>
                  <a:pt x="19329" y="20087"/>
                  <a:pt x="19671" y="19702"/>
                  <a:pt x="19780" y="19714"/>
                </a:cubicBezTo>
                <a:cubicBezTo>
                  <a:pt x="19908" y="19728"/>
                  <a:pt x="19908" y="19392"/>
                  <a:pt x="19780" y="19363"/>
                </a:cubicBezTo>
                <a:cubicBezTo>
                  <a:pt x="19694" y="19342"/>
                  <a:pt x="19680" y="19291"/>
                  <a:pt x="19728" y="19163"/>
                </a:cubicBezTo>
                <a:cubicBezTo>
                  <a:pt x="19767" y="19055"/>
                  <a:pt x="19754" y="18938"/>
                  <a:pt x="19691" y="18847"/>
                </a:cubicBezTo>
                <a:cubicBezTo>
                  <a:pt x="19588" y="18697"/>
                  <a:pt x="19670" y="18496"/>
                  <a:pt x="19813" y="18550"/>
                </a:cubicBezTo>
                <a:cubicBezTo>
                  <a:pt x="19853" y="18565"/>
                  <a:pt x="19878" y="18447"/>
                  <a:pt x="19869" y="18288"/>
                </a:cubicBezTo>
                <a:cubicBezTo>
                  <a:pt x="19857" y="18054"/>
                  <a:pt x="19818" y="17980"/>
                  <a:pt x="19669" y="17906"/>
                </a:cubicBezTo>
                <a:cubicBezTo>
                  <a:pt x="19567" y="17855"/>
                  <a:pt x="19503" y="17794"/>
                  <a:pt x="19527" y="17771"/>
                </a:cubicBezTo>
                <a:cubicBezTo>
                  <a:pt x="19551" y="17747"/>
                  <a:pt x="19526" y="17627"/>
                  <a:pt x="19472" y="17504"/>
                </a:cubicBezTo>
                <a:cubicBezTo>
                  <a:pt x="19373" y="17277"/>
                  <a:pt x="19083" y="17117"/>
                  <a:pt x="18706" y="17081"/>
                </a:cubicBezTo>
                <a:cubicBezTo>
                  <a:pt x="18447" y="17056"/>
                  <a:pt x="18373" y="16980"/>
                  <a:pt x="18510" y="16880"/>
                </a:cubicBezTo>
                <a:cubicBezTo>
                  <a:pt x="18830" y="16647"/>
                  <a:pt x="19633" y="15506"/>
                  <a:pt x="20374" y="14229"/>
                </a:cubicBezTo>
                <a:cubicBezTo>
                  <a:pt x="21436" y="12400"/>
                  <a:pt x="21553" y="12108"/>
                  <a:pt x="21556" y="11258"/>
                </a:cubicBezTo>
                <a:cubicBezTo>
                  <a:pt x="21557" y="10707"/>
                  <a:pt x="21535" y="10612"/>
                  <a:pt x="21353" y="10369"/>
                </a:cubicBezTo>
                <a:cubicBezTo>
                  <a:pt x="21004" y="9903"/>
                  <a:pt x="20569" y="9529"/>
                  <a:pt x="20285" y="9450"/>
                </a:cubicBezTo>
                <a:cubicBezTo>
                  <a:pt x="20139" y="9409"/>
                  <a:pt x="19897" y="9331"/>
                  <a:pt x="19748" y="9276"/>
                </a:cubicBezTo>
                <a:cubicBezTo>
                  <a:pt x="19589" y="9218"/>
                  <a:pt x="19402" y="9189"/>
                  <a:pt x="19296" y="9205"/>
                </a:cubicBezTo>
                <a:cubicBezTo>
                  <a:pt x="19101" y="9234"/>
                  <a:pt x="18509" y="9053"/>
                  <a:pt x="17812" y="8750"/>
                </a:cubicBezTo>
                <a:cubicBezTo>
                  <a:pt x="17593" y="8654"/>
                  <a:pt x="17334" y="8575"/>
                  <a:pt x="17237" y="8574"/>
                </a:cubicBezTo>
                <a:cubicBezTo>
                  <a:pt x="17140" y="8573"/>
                  <a:pt x="16906" y="8530"/>
                  <a:pt x="16718" y="8477"/>
                </a:cubicBezTo>
                <a:cubicBezTo>
                  <a:pt x="16530" y="8425"/>
                  <a:pt x="16357" y="8395"/>
                  <a:pt x="16335" y="8408"/>
                </a:cubicBezTo>
                <a:cubicBezTo>
                  <a:pt x="16313" y="8422"/>
                  <a:pt x="16218" y="8408"/>
                  <a:pt x="16124" y="8377"/>
                </a:cubicBezTo>
                <a:cubicBezTo>
                  <a:pt x="15879" y="8297"/>
                  <a:pt x="15623" y="7960"/>
                  <a:pt x="15589" y="7674"/>
                </a:cubicBezTo>
                <a:cubicBezTo>
                  <a:pt x="15564" y="7456"/>
                  <a:pt x="15587" y="7412"/>
                  <a:pt x="15796" y="7289"/>
                </a:cubicBezTo>
                <a:cubicBezTo>
                  <a:pt x="15926" y="7213"/>
                  <a:pt x="16033" y="7169"/>
                  <a:pt x="16033" y="7194"/>
                </a:cubicBezTo>
                <a:cubicBezTo>
                  <a:pt x="16033" y="7218"/>
                  <a:pt x="16125" y="7163"/>
                  <a:pt x="16236" y="7071"/>
                </a:cubicBezTo>
                <a:cubicBezTo>
                  <a:pt x="16460" y="6886"/>
                  <a:pt x="16971" y="6653"/>
                  <a:pt x="17050" y="6701"/>
                </a:cubicBezTo>
                <a:cubicBezTo>
                  <a:pt x="17078" y="6719"/>
                  <a:pt x="17103" y="6705"/>
                  <a:pt x="17103" y="6672"/>
                </a:cubicBezTo>
                <a:cubicBezTo>
                  <a:pt x="17103" y="6604"/>
                  <a:pt x="17708" y="6213"/>
                  <a:pt x="17814" y="6213"/>
                </a:cubicBezTo>
                <a:cubicBezTo>
                  <a:pt x="17852" y="6213"/>
                  <a:pt x="17946" y="6145"/>
                  <a:pt x="18023" y="6062"/>
                </a:cubicBezTo>
                <a:cubicBezTo>
                  <a:pt x="18100" y="5979"/>
                  <a:pt x="18222" y="5912"/>
                  <a:pt x="18295" y="5912"/>
                </a:cubicBezTo>
                <a:cubicBezTo>
                  <a:pt x="18367" y="5912"/>
                  <a:pt x="18404" y="5889"/>
                  <a:pt x="18376" y="5862"/>
                </a:cubicBezTo>
                <a:cubicBezTo>
                  <a:pt x="18348" y="5834"/>
                  <a:pt x="18413" y="5739"/>
                  <a:pt x="18520" y="5649"/>
                </a:cubicBezTo>
                <a:cubicBezTo>
                  <a:pt x="18626" y="5559"/>
                  <a:pt x="18775" y="5406"/>
                  <a:pt x="18848" y="5309"/>
                </a:cubicBezTo>
                <a:cubicBezTo>
                  <a:pt x="19110" y="4963"/>
                  <a:pt x="19239" y="4766"/>
                  <a:pt x="19239" y="4714"/>
                </a:cubicBezTo>
                <a:cubicBezTo>
                  <a:pt x="19239" y="4685"/>
                  <a:pt x="19289" y="4643"/>
                  <a:pt x="19351" y="4621"/>
                </a:cubicBezTo>
                <a:cubicBezTo>
                  <a:pt x="19470" y="4578"/>
                  <a:pt x="19662" y="3912"/>
                  <a:pt x="19565" y="3875"/>
                </a:cubicBezTo>
                <a:cubicBezTo>
                  <a:pt x="19534" y="3864"/>
                  <a:pt x="19527" y="3668"/>
                  <a:pt x="19549" y="3439"/>
                </a:cubicBezTo>
                <a:cubicBezTo>
                  <a:pt x="19646" y="2444"/>
                  <a:pt x="19631" y="2380"/>
                  <a:pt x="19239" y="2062"/>
                </a:cubicBezTo>
                <a:cubicBezTo>
                  <a:pt x="18955" y="1832"/>
                  <a:pt x="18887" y="1738"/>
                  <a:pt x="18897" y="1586"/>
                </a:cubicBezTo>
                <a:cubicBezTo>
                  <a:pt x="18908" y="1415"/>
                  <a:pt x="18887" y="1395"/>
                  <a:pt x="18684" y="1381"/>
                </a:cubicBezTo>
                <a:cubicBezTo>
                  <a:pt x="18497" y="1368"/>
                  <a:pt x="18460" y="1341"/>
                  <a:pt x="18467" y="1227"/>
                </a:cubicBezTo>
                <a:cubicBezTo>
                  <a:pt x="18472" y="1152"/>
                  <a:pt x="18441" y="1105"/>
                  <a:pt x="18398" y="1121"/>
                </a:cubicBezTo>
                <a:cubicBezTo>
                  <a:pt x="18296" y="1159"/>
                  <a:pt x="17965" y="1054"/>
                  <a:pt x="17553" y="854"/>
                </a:cubicBezTo>
                <a:cubicBezTo>
                  <a:pt x="17283" y="722"/>
                  <a:pt x="16928" y="623"/>
                  <a:pt x="16690" y="613"/>
                </a:cubicBezTo>
                <a:cubicBezTo>
                  <a:pt x="16666" y="612"/>
                  <a:pt x="16560" y="562"/>
                  <a:pt x="16457" y="503"/>
                </a:cubicBezTo>
                <a:cubicBezTo>
                  <a:pt x="16353" y="443"/>
                  <a:pt x="16094" y="357"/>
                  <a:pt x="15883" y="308"/>
                </a:cubicBezTo>
                <a:cubicBezTo>
                  <a:pt x="15672" y="260"/>
                  <a:pt x="15406" y="170"/>
                  <a:pt x="15293" y="108"/>
                </a:cubicBezTo>
                <a:cubicBezTo>
                  <a:pt x="15141" y="25"/>
                  <a:pt x="14885" y="-10"/>
                  <a:pt x="14586" y="2"/>
                </a:cubicBezTo>
                <a:close/>
              </a:path>
            </a:pathLst>
          </a:custGeom>
          <a:ln w="12700">
            <a:miter lim="400000"/>
          </a:ln>
          <a:effectLst>
            <a:outerShdw sx="100000" sy="100000" kx="0" ky="0" algn="b" rotWithShape="0" blurRad="279400" dist="160494" dir="1234610">
              <a:srgbClr val="000000">
                <a:alpha val="56514"/>
              </a:srgbClr>
            </a:outerShdw>
          </a:effectLst>
        </p:spPr>
      </p:pic>
      <p:sp>
        <p:nvSpPr>
          <p:cNvPr id="313" name="Yes Jesus died for His sheep, (those who hear &amp; follow Him vs. 27) — vs. 11, 15, 17, 18…"/>
          <p:cNvSpPr txBox="1"/>
          <p:nvPr/>
        </p:nvSpPr>
        <p:spPr>
          <a:xfrm>
            <a:off x="4221316" y="4796539"/>
            <a:ext cx="8474279" cy="4381501"/>
          </a:xfrm>
          <a:prstGeom prst="rect">
            <a:avLst/>
          </a:prstGeom>
          <a:solidFill>
            <a:srgbClr val="FFFFFF"/>
          </a:solidFill>
          <a:ln w="12700">
            <a:solidFill>
              <a:srgbClr val="000000"/>
            </a:solidFill>
            <a:miter lim="400000"/>
          </a:ln>
          <a:effectLst>
            <a:outerShdw sx="100000" sy="100000" kx="0" ky="0" algn="b" rotWithShape="0" blurRad="190500" dist="118840" dir="1234610">
              <a:srgbClr val="000000">
                <a:alpha val="4660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80000"/>
              <a:buBlip>
                <a:blip r:embed="rId5"/>
              </a:buBlip>
              <a:defRPr sz="3200">
                <a:latin typeface="Century Gothic"/>
                <a:ea typeface="Century Gothic"/>
                <a:cs typeface="Century Gothic"/>
                <a:sym typeface="Century Gothic"/>
              </a:defRPr>
            </a:pPr>
            <a:r>
              <a:t>Yes Jesus died for His sheep, (those who hear &amp; follow Him vs. 27) — vs. 11, 15, 17, 18</a:t>
            </a:r>
          </a:p>
          <a:p>
            <a:pPr marL="685800" indent="-685800" algn="l">
              <a:spcBef>
                <a:spcPts val="1200"/>
              </a:spcBef>
              <a:buSzPct val="80000"/>
              <a:buBlip>
                <a:blip r:embed="rId5"/>
              </a:buBlip>
              <a:defRPr sz="3200">
                <a:latin typeface="Century Gothic"/>
                <a:ea typeface="Century Gothic"/>
                <a:cs typeface="Century Gothic"/>
                <a:sym typeface="Century Gothic"/>
              </a:defRPr>
            </a:pPr>
            <a:r>
              <a:t>There were sheep not of that fold - He also died for them — vs. 16</a:t>
            </a:r>
          </a:p>
          <a:p>
            <a:pPr marL="685800" indent="-685800" algn="l">
              <a:spcBef>
                <a:spcPts val="1200"/>
              </a:spcBef>
              <a:buSzPct val="80000"/>
              <a:buBlip>
                <a:blip r:embed="rId5"/>
              </a:buBlip>
              <a:defRPr sz="3200">
                <a:latin typeface="Century Gothic"/>
                <a:ea typeface="Century Gothic"/>
                <a:cs typeface="Century Gothic"/>
                <a:sym typeface="Century Gothic"/>
              </a:defRPr>
            </a:pPr>
            <a:r>
              <a:t>Before the sheep heard Him and followed Him, were they His sheep? No - but His atoning blood was available.</a:t>
            </a:r>
          </a:p>
        </p:txBody>
      </p:sp>
      <p:sp>
        <p:nvSpPr>
          <p:cNvPr id="314" name="John 10:15 (NKJV)"/>
          <p:cNvSpPr txBox="1"/>
          <p:nvPr/>
        </p:nvSpPr>
        <p:spPr>
          <a:xfrm>
            <a:off x="4518838" y="3661671"/>
            <a:ext cx="8121659" cy="101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457200">
              <a:defRPr b="1" sz="5900">
                <a:solidFill>
                  <a:srgbClr val="000000"/>
                </a:solidFill>
                <a:latin typeface="Century Gothic"/>
                <a:ea typeface="Century Gothic"/>
                <a:cs typeface="Century Gothic"/>
                <a:sym typeface="Century Gothic"/>
              </a:defRPr>
            </a:lvl1pPr>
          </a:lstStyle>
          <a:p>
            <a:pPr/>
            <a:r>
              <a:t>John 10:15 (NKJV)</a:t>
            </a:r>
          </a:p>
        </p:txBody>
      </p:sp>
      <p:sp>
        <p:nvSpPr>
          <p:cNvPr id="315" name="Rectangle 3"/>
          <p:cNvSpPr txBox="1"/>
          <p:nvPr/>
        </p:nvSpPr>
        <p:spPr>
          <a:xfrm>
            <a:off x="5413" y="1017355"/>
            <a:ext cx="12993974" cy="9357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111" sz="46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Limited Atonement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13">
                                            <p:txEl>
                                              <p:pRg st="1" end="1"/>
                                            </p:txEl>
                                          </p:spTgt>
                                        </p:tgtEl>
                                        <p:attrNameLst>
                                          <p:attrName>style.visibility</p:attrName>
                                        </p:attrNameLst>
                                      </p:cBhvr>
                                      <p:to>
                                        <p:strVal val="visible"/>
                                      </p:to>
                                    </p:set>
                                    <p:animEffect filter="wipe(left)" transition="in">
                                      <p:cBhvr>
                                        <p:cTn id="7" dur="1500"/>
                                        <p:tgtEl>
                                          <p:spTgt spid="31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13">
                                            <p:txEl>
                                              <p:pRg st="2" end="2"/>
                                            </p:txEl>
                                          </p:spTgt>
                                        </p:tgtEl>
                                        <p:attrNameLst>
                                          <p:attrName>style.visibility</p:attrName>
                                        </p:attrNameLst>
                                      </p:cBhvr>
                                      <p:to>
                                        <p:strVal val="visible"/>
                                      </p:to>
                                    </p:set>
                                    <p:animEffect filter="wipe(left)" transition="in">
                                      <p:cBhvr>
                                        <p:cTn id="12" dur="1500"/>
                                        <p:tgtEl>
                                          <p:spTgt spid="313">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3" grpId="1"/>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7"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318"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pic>
        <p:nvPicPr>
          <p:cNvPr id="319" name="TextBox 6" descr="TextBox 6"/>
          <p:cNvPicPr>
            <a:picLocks noChangeAspect="0"/>
          </p:cNvPicPr>
          <p:nvPr/>
        </p:nvPicPr>
        <p:blipFill>
          <a:blip r:embed="rId3">
            <a:extLst/>
          </a:blip>
          <a:stretch>
            <a:fillRect/>
          </a:stretch>
        </p:blipFill>
        <p:spPr>
          <a:xfrm>
            <a:off x="-99127" y="2039091"/>
            <a:ext cx="13088937" cy="1630664"/>
          </a:xfrm>
          <a:prstGeom prst="rect">
            <a:avLst/>
          </a:prstGeom>
          <a:effectLst>
            <a:outerShdw sx="100000" sy="100000" kx="0" ky="0" algn="b" rotWithShape="0" blurRad="63500" dist="38100" dir="1234610">
              <a:srgbClr val="000000">
                <a:alpha val="46602"/>
              </a:srgbClr>
            </a:outerShdw>
          </a:effectLst>
        </p:spPr>
      </p:pic>
      <p:pic>
        <p:nvPicPr>
          <p:cNvPr id="320" name="Image" descr="Image"/>
          <p:cNvPicPr>
            <a:picLocks noChangeAspect="1"/>
          </p:cNvPicPr>
          <p:nvPr/>
        </p:nvPicPr>
        <p:blipFill>
          <a:blip r:embed="rId4">
            <a:extLst/>
          </a:blip>
          <a:srcRect l="14788" t="4307" r="15822" b="1"/>
          <a:stretch>
            <a:fillRect/>
          </a:stretch>
        </p:blipFill>
        <p:spPr>
          <a:xfrm flipH="1">
            <a:off x="-226860" y="2798278"/>
            <a:ext cx="4221253" cy="6928166"/>
          </a:xfrm>
          <a:custGeom>
            <a:avLst/>
            <a:gdLst/>
            <a:ahLst/>
            <a:cxnLst>
              <a:cxn ang="0">
                <a:pos x="wd2" y="hd2"/>
              </a:cxn>
              <a:cxn ang="5400000">
                <a:pos x="wd2" y="hd2"/>
              </a:cxn>
              <a:cxn ang="10800000">
                <a:pos x="wd2" y="hd2"/>
              </a:cxn>
              <a:cxn ang="16200000">
                <a:pos x="wd2" y="hd2"/>
              </a:cxn>
            </a:cxnLst>
            <a:rect l="0" t="0" r="r" b="b"/>
            <a:pathLst>
              <a:path w="21556" h="21590" fill="norm" stroke="1" extrusionOk="0">
                <a:moveTo>
                  <a:pt x="14586" y="2"/>
                </a:moveTo>
                <a:cubicBezTo>
                  <a:pt x="14287" y="13"/>
                  <a:pt x="13947" y="72"/>
                  <a:pt x="13629" y="174"/>
                </a:cubicBezTo>
                <a:cubicBezTo>
                  <a:pt x="13370" y="257"/>
                  <a:pt x="13136" y="304"/>
                  <a:pt x="13111" y="279"/>
                </a:cubicBezTo>
                <a:cubicBezTo>
                  <a:pt x="13038" y="207"/>
                  <a:pt x="12889" y="226"/>
                  <a:pt x="12936" y="301"/>
                </a:cubicBezTo>
                <a:cubicBezTo>
                  <a:pt x="12960" y="338"/>
                  <a:pt x="12874" y="429"/>
                  <a:pt x="12746" y="503"/>
                </a:cubicBezTo>
                <a:cubicBezTo>
                  <a:pt x="12524" y="630"/>
                  <a:pt x="12513" y="656"/>
                  <a:pt x="12527" y="1051"/>
                </a:cubicBezTo>
                <a:cubicBezTo>
                  <a:pt x="12535" y="1278"/>
                  <a:pt x="12571" y="1492"/>
                  <a:pt x="12606" y="1525"/>
                </a:cubicBezTo>
                <a:cubicBezTo>
                  <a:pt x="12685" y="1600"/>
                  <a:pt x="12360" y="1718"/>
                  <a:pt x="12134" y="1696"/>
                </a:cubicBezTo>
                <a:cubicBezTo>
                  <a:pt x="11991" y="1683"/>
                  <a:pt x="11986" y="1691"/>
                  <a:pt x="12089" y="1767"/>
                </a:cubicBezTo>
                <a:cubicBezTo>
                  <a:pt x="12190" y="1841"/>
                  <a:pt x="12187" y="1860"/>
                  <a:pt x="12065" y="1915"/>
                </a:cubicBezTo>
                <a:cubicBezTo>
                  <a:pt x="11987" y="1950"/>
                  <a:pt x="11925" y="1994"/>
                  <a:pt x="11925" y="2013"/>
                </a:cubicBezTo>
                <a:cubicBezTo>
                  <a:pt x="11925" y="2110"/>
                  <a:pt x="11552" y="2343"/>
                  <a:pt x="11432" y="2319"/>
                </a:cubicBezTo>
                <a:cubicBezTo>
                  <a:pt x="11337" y="2301"/>
                  <a:pt x="11258" y="2354"/>
                  <a:pt x="11151" y="2507"/>
                </a:cubicBezTo>
                <a:cubicBezTo>
                  <a:pt x="11069" y="2625"/>
                  <a:pt x="10952" y="2785"/>
                  <a:pt x="10891" y="2862"/>
                </a:cubicBezTo>
                <a:cubicBezTo>
                  <a:pt x="10831" y="2940"/>
                  <a:pt x="10804" y="3035"/>
                  <a:pt x="10829" y="3075"/>
                </a:cubicBezTo>
                <a:cubicBezTo>
                  <a:pt x="10854" y="3115"/>
                  <a:pt x="10816" y="3161"/>
                  <a:pt x="10745" y="3178"/>
                </a:cubicBezTo>
                <a:cubicBezTo>
                  <a:pt x="10656" y="3199"/>
                  <a:pt x="10631" y="3249"/>
                  <a:pt x="10662" y="3345"/>
                </a:cubicBezTo>
                <a:cubicBezTo>
                  <a:pt x="10694" y="3441"/>
                  <a:pt x="10632" y="3562"/>
                  <a:pt x="10454" y="3754"/>
                </a:cubicBezTo>
                <a:cubicBezTo>
                  <a:pt x="10314" y="3904"/>
                  <a:pt x="10163" y="4080"/>
                  <a:pt x="10117" y="4144"/>
                </a:cubicBezTo>
                <a:cubicBezTo>
                  <a:pt x="10067" y="4214"/>
                  <a:pt x="9997" y="4245"/>
                  <a:pt x="9939" y="4223"/>
                </a:cubicBezTo>
                <a:cubicBezTo>
                  <a:pt x="9875" y="4199"/>
                  <a:pt x="9859" y="4214"/>
                  <a:pt x="9892" y="4266"/>
                </a:cubicBezTo>
                <a:cubicBezTo>
                  <a:pt x="9949" y="4357"/>
                  <a:pt x="9524" y="4795"/>
                  <a:pt x="9337" y="4839"/>
                </a:cubicBezTo>
                <a:cubicBezTo>
                  <a:pt x="9269" y="4855"/>
                  <a:pt x="9233" y="4887"/>
                  <a:pt x="9256" y="4909"/>
                </a:cubicBezTo>
                <a:cubicBezTo>
                  <a:pt x="9279" y="4932"/>
                  <a:pt x="9259" y="4965"/>
                  <a:pt x="9213" y="4982"/>
                </a:cubicBezTo>
                <a:cubicBezTo>
                  <a:pt x="9167" y="5000"/>
                  <a:pt x="9130" y="5067"/>
                  <a:pt x="9130" y="5133"/>
                </a:cubicBezTo>
                <a:cubicBezTo>
                  <a:pt x="9130" y="5199"/>
                  <a:pt x="9098" y="5265"/>
                  <a:pt x="9057" y="5280"/>
                </a:cubicBezTo>
                <a:cubicBezTo>
                  <a:pt x="9017" y="5296"/>
                  <a:pt x="8986" y="5418"/>
                  <a:pt x="8988" y="5552"/>
                </a:cubicBezTo>
                <a:cubicBezTo>
                  <a:pt x="8991" y="5687"/>
                  <a:pt x="8966" y="5820"/>
                  <a:pt x="8936" y="5851"/>
                </a:cubicBezTo>
                <a:cubicBezTo>
                  <a:pt x="8905" y="5881"/>
                  <a:pt x="8918" y="5920"/>
                  <a:pt x="8964" y="5937"/>
                </a:cubicBezTo>
                <a:cubicBezTo>
                  <a:pt x="9010" y="5954"/>
                  <a:pt x="9047" y="6088"/>
                  <a:pt x="9047" y="6234"/>
                </a:cubicBezTo>
                <a:cubicBezTo>
                  <a:pt x="9047" y="6518"/>
                  <a:pt x="8891" y="6666"/>
                  <a:pt x="8617" y="6638"/>
                </a:cubicBezTo>
                <a:cubicBezTo>
                  <a:pt x="8539" y="6630"/>
                  <a:pt x="8453" y="6645"/>
                  <a:pt x="8427" y="6671"/>
                </a:cubicBezTo>
                <a:cubicBezTo>
                  <a:pt x="8401" y="6696"/>
                  <a:pt x="8345" y="6705"/>
                  <a:pt x="8303" y="6689"/>
                </a:cubicBezTo>
                <a:cubicBezTo>
                  <a:pt x="8261" y="6673"/>
                  <a:pt x="8140" y="6721"/>
                  <a:pt x="8036" y="6795"/>
                </a:cubicBezTo>
                <a:cubicBezTo>
                  <a:pt x="7885" y="6903"/>
                  <a:pt x="7767" y="6932"/>
                  <a:pt x="7458" y="6939"/>
                </a:cubicBezTo>
                <a:cubicBezTo>
                  <a:pt x="7137" y="6946"/>
                  <a:pt x="7029" y="6976"/>
                  <a:pt x="6832" y="7108"/>
                </a:cubicBezTo>
                <a:cubicBezTo>
                  <a:pt x="6701" y="7196"/>
                  <a:pt x="6630" y="7281"/>
                  <a:pt x="6674" y="7298"/>
                </a:cubicBezTo>
                <a:cubicBezTo>
                  <a:pt x="6724" y="7317"/>
                  <a:pt x="6720" y="7354"/>
                  <a:pt x="6660" y="7398"/>
                </a:cubicBezTo>
                <a:cubicBezTo>
                  <a:pt x="6607" y="7436"/>
                  <a:pt x="6523" y="7454"/>
                  <a:pt x="6473" y="7435"/>
                </a:cubicBezTo>
                <a:cubicBezTo>
                  <a:pt x="6317" y="7376"/>
                  <a:pt x="5888" y="7391"/>
                  <a:pt x="5800" y="7460"/>
                </a:cubicBezTo>
                <a:cubicBezTo>
                  <a:pt x="5754" y="7496"/>
                  <a:pt x="5651" y="7532"/>
                  <a:pt x="5571" y="7539"/>
                </a:cubicBezTo>
                <a:cubicBezTo>
                  <a:pt x="5416" y="7553"/>
                  <a:pt x="5411" y="7580"/>
                  <a:pt x="5531" y="7771"/>
                </a:cubicBezTo>
                <a:cubicBezTo>
                  <a:pt x="5574" y="7840"/>
                  <a:pt x="5617" y="8044"/>
                  <a:pt x="5624" y="8224"/>
                </a:cubicBezTo>
                <a:lnTo>
                  <a:pt x="5638" y="8550"/>
                </a:lnTo>
                <a:lnTo>
                  <a:pt x="5144" y="8653"/>
                </a:lnTo>
                <a:cubicBezTo>
                  <a:pt x="4427" y="8802"/>
                  <a:pt x="4217" y="8875"/>
                  <a:pt x="3818" y="9112"/>
                </a:cubicBezTo>
                <a:cubicBezTo>
                  <a:pt x="3070" y="9556"/>
                  <a:pt x="2189" y="10572"/>
                  <a:pt x="1942" y="11271"/>
                </a:cubicBezTo>
                <a:cubicBezTo>
                  <a:pt x="1610" y="12213"/>
                  <a:pt x="1287" y="12926"/>
                  <a:pt x="908" y="13555"/>
                </a:cubicBezTo>
                <a:cubicBezTo>
                  <a:pt x="416" y="14371"/>
                  <a:pt x="298" y="14653"/>
                  <a:pt x="124" y="15434"/>
                </a:cubicBezTo>
                <a:cubicBezTo>
                  <a:pt x="-6" y="16019"/>
                  <a:pt x="-43" y="17359"/>
                  <a:pt x="57" y="17872"/>
                </a:cubicBezTo>
                <a:cubicBezTo>
                  <a:pt x="131" y="18250"/>
                  <a:pt x="427" y="18712"/>
                  <a:pt x="699" y="18873"/>
                </a:cubicBezTo>
                <a:cubicBezTo>
                  <a:pt x="863" y="18969"/>
                  <a:pt x="1156" y="19057"/>
                  <a:pt x="1528" y="19121"/>
                </a:cubicBezTo>
                <a:cubicBezTo>
                  <a:pt x="1845" y="19176"/>
                  <a:pt x="2213" y="19244"/>
                  <a:pt x="2349" y="19273"/>
                </a:cubicBezTo>
                <a:cubicBezTo>
                  <a:pt x="2485" y="19302"/>
                  <a:pt x="2870" y="19380"/>
                  <a:pt x="3206" y="19444"/>
                </a:cubicBezTo>
                <a:lnTo>
                  <a:pt x="3818" y="19562"/>
                </a:lnTo>
                <a:lnTo>
                  <a:pt x="3806" y="20576"/>
                </a:lnTo>
                <a:lnTo>
                  <a:pt x="3794" y="21590"/>
                </a:lnTo>
                <a:lnTo>
                  <a:pt x="18921" y="21590"/>
                </a:lnTo>
                <a:lnTo>
                  <a:pt x="18901" y="21276"/>
                </a:lnTo>
                <a:cubicBezTo>
                  <a:pt x="18890" y="21103"/>
                  <a:pt x="18910" y="20923"/>
                  <a:pt x="18945" y="20874"/>
                </a:cubicBezTo>
                <a:cubicBezTo>
                  <a:pt x="18994" y="20807"/>
                  <a:pt x="18981" y="20792"/>
                  <a:pt x="18889" y="20813"/>
                </a:cubicBezTo>
                <a:cubicBezTo>
                  <a:pt x="18718" y="20853"/>
                  <a:pt x="18435" y="20560"/>
                  <a:pt x="18402" y="20309"/>
                </a:cubicBezTo>
                <a:lnTo>
                  <a:pt x="18376" y="20108"/>
                </a:lnTo>
                <a:lnTo>
                  <a:pt x="18712" y="20092"/>
                </a:lnTo>
                <a:cubicBezTo>
                  <a:pt x="18939" y="20082"/>
                  <a:pt x="19083" y="20103"/>
                  <a:pt x="19154" y="20155"/>
                </a:cubicBezTo>
                <a:cubicBezTo>
                  <a:pt x="19284" y="20251"/>
                  <a:pt x="19437" y="20259"/>
                  <a:pt x="19379" y="20166"/>
                </a:cubicBezTo>
                <a:cubicBezTo>
                  <a:pt x="19329" y="20087"/>
                  <a:pt x="19671" y="19702"/>
                  <a:pt x="19780" y="19714"/>
                </a:cubicBezTo>
                <a:cubicBezTo>
                  <a:pt x="19908" y="19728"/>
                  <a:pt x="19908" y="19392"/>
                  <a:pt x="19780" y="19363"/>
                </a:cubicBezTo>
                <a:cubicBezTo>
                  <a:pt x="19694" y="19342"/>
                  <a:pt x="19680" y="19291"/>
                  <a:pt x="19728" y="19163"/>
                </a:cubicBezTo>
                <a:cubicBezTo>
                  <a:pt x="19767" y="19055"/>
                  <a:pt x="19754" y="18938"/>
                  <a:pt x="19691" y="18847"/>
                </a:cubicBezTo>
                <a:cubicBezTo>
                  <a:pt x="19588" y="18697"/>
                  <a:pt x="19670" y="18496"/>
                  <a:pt x="19813" y="18550"/>
                </a:cubicBezTo>
                <a:cubicBezTo>
                  <a:pt x="19853" y="18565"/>
                  <a:pt x="19878" y="18447"/>
                  <a:pt x="19869" y="18288"/>
                </a:cubicBezTo>
                <a:cubicBezTo>
                  <a:pt x="19857" y="18054"/>
                  <a:pt x="19818" y="17980"/>
                  <a:pt x="19669" y="17906"/>
                </a:cubicBezTo>
                <a:cubicBezTo>
                  <a:pt x="19567" y="17855"/>
                  <a:pt x="19503" y="17794"/>
                  <a:pt x="19527" y="17771"/>
                </a:cubicBezTo>
                <a:cubicBezTo>
                  <a:pt x="19551" y="17747"/>
                  <a:pt x="19526" y="17627"/>
                  <a:pt x="19472" y="17504"/>
                </a:cubicBezTo>
                <a:cubicBezTo>
                  <a:pt x="19373" y="17277"/>
                  <a:pt x="19083" y="17117"/>
                  <a:pt x="18706" y="17081"/>
                </a:cubicBezTo>
                <a:cubicBezTo>
                  <a:pt x="18447" y="17056"/>
                  <a:pt x="18373" y="16980"/>
                  <a:pt x="18510" y="16880"/>
                </a:cubicBezTo>
                <a:cubicBezTo>
                  <a:pt x="18830" y="16647"/>
                  <a:pt x="19633" y="15506"/>
                  <a:pt x="20374" y="14229"/>
                </a:cubicBezTo>
                <a:cubicBezTo>
                  <a:pt x="21436" y="12400"/>
                  <a:pt x="21553" y="12108"/>
                  <a:pt x="21556" y="11258"/>
                </a:cubicBezTo>
                <a:cubicBezTo>
                  <a:pt x="21557" y="10707"/>
                  <a:pt x="21535" y="10612"/>
                  <a:pt x="21353" y="10369"/>
                </a:cubicBezTo>
                <a:cubicBezTo>
                  <a:pt x="21004" y="9903"/>
                  <a:pt x="20569" y="9529"/>
                  <a:pt x="20285" y="9450"/>
                </a:cubicBezTo>
                <a:cubicBezTo>
                  <a:pt x="20139" y="9409"/>
                  <a:pt x="19897" y="9331"/>
                  <a:pt x="19748" y="9276"/>
                </a:cubicBezTo>
                <a:cubicBezTo>
                  <a:pt x="19589" y="9218"/>
                  <a:pt x="19402" y="9189"/>
                  <a:pt x="19296" y="9205"/>
                </a:cubicBezTo>
                <a:cubicBezTo>
                  <a:pt x="19101" y="9234"/>
                  <a:pt x="18509" y="9053"/>
                  <a:pt x="17812" y="8750"/>
                </a:cubicBezTo>
                <a:cubicBezTo>
                  <a:pt x="17593" y="8654"/>
                  <a:pt x="17334" y="8575"/>
                  <a:pt x="17237" y="8574"/>
                </a:cubicBezTo>
                <a:cubicBezTo>
                  <a:pt x="17140" y="8573"/>
                  <a:pt x="16906" y="8530"/>
                  <a:pt x="16718" y="8477"/>
                </a:cubicBezTo>
                <a:cubicBezTo>
                  <a:pt x="16530" y="8425"/>
                  <a:pt x="16357" y="8395"/>
                  <a:pt x="16335" y="8408"/>
                </a:cubicBezTo>
                <a:cubicBezTo>
                  <a:pt x="16313" y="8422"/>
                  <a:pt x="16218" y="8408"/>
                  <a:pt x="16124" y="8377"/>
                </a:cubicBezTo>
                <a:cubicBezTo>
                  <a:pt x="15879" y="8297"/>
                  <a:pt x="15623" y="7960"/>
                  <a:pt x="15589" y="7674"/>
                </a:cubicBezTo>
                <a:cubicBezTo>
                  <a:pt x="15564" y="7456"/>
                  <a:pt x="15587" y="7412"/>
                  <a:pt x="15796" y="7289"/>
                </a:cubicBezTo>
                <a:cubicBezTo>
                  <a:pt x="15926" y="7213"/>
                  <a:pt x="16033" y="7169"/>
                  <a:pt x="16033" y="7194"/>
                </a:cubicBezTo>
                <a:cubicBezTo>
                  <a:pt x="16033" y="7218"/>
                  <a:pt x="16125" y="7163"/>
                  <a:pt x="16236" y="7071"/>
                </a:cubicBezTo>
                <a:cubicBezTo>
                  <a:pt x="16460" y="6886"/>
                  <a:pt x="16971" y="6653"/>
                  <a:pt x="17050" y="6701"/>
                </a:cubicBezTo>
                <a:cubicBezTo>
                  <a:pt x="17078" y="6719"/>
                  <a:pt x="17103" y="6705"/>
                  <a:pt x="17103" y="6672"/>
                </a:cubicBezTo>
                <a:cubicBezTo>
                  <a:pt x="17103" y="6604"/>
                  <a:pt x="17708" y="6213"/>
                  <a:pt x="17814" y="6213"/>
                </a:cubicBezTo>
                <a:cubicBezTo>
                  <a:pt x="17852" y="6213"/>
                  <a:pt x="17946" y="6145"/>
                  <a:pt x="18023" y="6062"/>
                </a:cubicBezTo>
                <a:cubicBezTo>
                  <a:pt x="18100" y="5979"/>
                  <a:pt x="18222" y="5912"/>
                  <a:pt x="18295" y="5912"/>
                </a:cubicBezTo>
                <a:cubicBezTo>
                  <a:pt x="18367" y="5912"/>
                  <a:pt x="18404" y="5889"/>
                  <a:pt x="18376" y="5862"/>
                </a:cubicBezTo>
                <a:cubicBezTo>
                  <a:pt x="18348" y="5834"/>
                  <a:pt x="18413" y="5739"/>
                  <a:pt x="18520" y="5649"/>
                </a:cubicBezTo>
                <a:cubicBezTo>
                  <a:pt x="18626" y="5559"/>
                  <a:pt x="18775" y="5406"/>
                  <a:pt x="18848" y="5309"/>
                </a:cubicBezTo>
                <a:cubicBezTo>
                  <a:pt x="19110" y="4963"/>
                  <a:pt x="19239" y="4766"/>
                  <a:pt x="19239" y="4714"/>
                </a:cubicBezTo>
                <a:cubicBezTo>
                  <a:pt x="19239" y="4685"/>
                  <a:pt x="19289" y="4643"/>
                  <a:pt x="19351" y="4621"/>
                </a:cubicBezTo>
                <a:cubicBezTo>
                  <a:pt x="19470" y="4578"/>
                  <a:pt x="19662" y="3912"/>
                  <a:pt x="19565" y="3875"/>
                </a:cubicBezTo>
                <a:cubicBezTo>
                  <a:pt x="19534" y="3864"/>
                  <a:pt x="19527" y="3668"/>
                  <a:pt x="19549" y="3439"/>
                </a:cubicBezTo>
                <a:cubicBezTo>
                  <a:pt x="19646" y="2444"/>
                  <a:pt x="19631" y="2380"/>
                  <a:pt x="19239" y="2062"/>
                </a:cubicBezTo>
                <a:cubicBezTo>
                  <a:pt x="18955" y="1832"/>
                  <a:pt x="18887" y="1738"/>
                  <a:pt x="18897" y="1586"/>
                </a:cubicBezTo>
                <a:cubicBezTo>
                  <a:pt x="18908" y="1415"/>
                  <a:pt x="18887" y="1395"/>
                  <a:pt x="18684" y="1381"/>
                </a:cubicBezTo>
                <a:cubicBezTo>
                  <a:pt x="18497" y="1368"/>
                  <a:pt x="18460" y="1341"/>
                  <a:pt x="18467" y="1227"/>
                </a:cubicBezTo>
                <a:cubicBezTo>
                  <a:pt x="18472" y="1152"/>
                  <a:pt x="18441" y="1105"/>
                  <a:pt x="18398" y="1121"/>
                </a:cubicBezTo>
                <a:cubicBezTo>
                  <a:pt x="18296" y="1159"/>
                  <a:pt x="17965" y="1054"/>
                  <a:pt x="17553" y="854"/>
                </a:cubicBezTo>
                <a:cubicBezTo>
                  <a:pt x="17283" y="722"/>
                  <a:pt x="16928" y="623"/>
                  <a:pt x="16690" y="613"/>
                </a:cubicBezTo>
                <a:cubicBezTo>
                  <a:pt x="16666" y="612"/>
                  <a:pt x="16560" y="562"/>
                  <a:pt x="16457" y="503"/>
                </a:cubicBezTo>
                <a:cubicBezTo>
                  <a:pt x="16353" y="443"/>
                  <a:pt x="16094" y="357"/>
                  <a:pt x="15883" y="308"/>
                </a:cubicBezTo>
                <a:cubicBezTo>
                  <a:pt x="15672" y="260"/>
                  <a:pt x="15406" y="170"/>
                  <a:pt x="15293" y="108"/>
                </a:cubicBezTo>
                <a:cubicBezTo>
                  <a:pt x="15141" y="25"/>
                  <a:pt x="14885" y="-10"/>
                  <a:pt x="14586" y="2"/>
                </a:cubicBezTo>
                <a:close/>
              </a:path>
            </a:pathLst>
          </a:custGeom>
          <a:ln w="12700">
            <a:miter lim="400000"/>
          </a:ln>
          <a:effectLst>
            <a:outerShdw sx="100000" sy="100000" kx="0" ky="0" algn="b" rotWithShape="0" blurRad="279400" dist="160494" dir="1234610">
              <a:srgbClr val="000000">
                <a:alpha val="56514"/>
              </a:srgbClr>
            </a:outerShdw>
          </a:effectLst>
        </p:spPr>
      </p:pic>
      <p:sp>
        <p:nvSpPr>
          <p:cNvPr id="321" name="Acts 20:28 (NKJV)…"/>
          <p:cNvSpPr txBox="1"/>
          <p:nvPr/>
        </p:nvSpPr>
        <p:spPr>
          <a:xfrm>
            <a:off x="4518838" y="3661671"/>
            <a:ext cx="8121659" cy="5549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5900">
                <a:solidFill>
                  <a:srgbClr val="000000"/>
                </a:solidFill>
                <a:latin typeface="Century Gothic"/>
                <a:ea typeface="Century Gothic"/>
                <a:cs typeface="Century Gothic"/>
                <a:sym typeface="Century Gothic"/>
              </a:defRPr>
            </a:pPr>
            <a:r>
              <a:t>Acts 20:28 (NKJV)</a:t>
            </a:r>
          </a:p>
          <a:p>
            <a:pPr defTabSz="457200">
              <a:defRPr sz="4200">
                <a:solidFill>
                  <a:srgbClr val="000000"/>
                </a:solidFill>
                <a:latin typeface="Century Gothic"/>
                <a:ea typeface="Century Gothic"/>
                <a:cs typeface="Century Gothic"/>
                <a:sym typeface="Century Gothic"/>
              </a:defRPr>
            </a:pPr>
            <a:r>
              <a:rPr baseline="31999"/>
              <a:t>28</a:t>
            </a:r>
            <a:r>
              <a:t> Therefore take heed to yourselves and to all the flock, among which the Holy Spirit has made you overseers, to shepherd the church of God which He purchased with His own blood.</a:t>
            </a:r>
          </a:p>
        </p:txBody>
      </p:sp>
      <p:sp>
        <p:nvSpPr>
          <p:cNvPr id="322" name="Rectangle 3"/>
          <p:cNvSpPr txBox="1"/>
          <p:nvPr/>
        </p:nvSpPr>
        <p:spPr>
          <a:xfrm>
            <a:off x="5413" y="1017355"/>
            <a:ext cx="12993974" cy="9357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111" sz="46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Limited Atonement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4"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325"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pic>
        <p:nvPicPr>
          <p:cNvPr id="326" name="TextBox 6" descr="TextBox 6"/>
          <p:cNvPicPr>
            <a:picLocks noChangeAspect="0"/>
          </p:cNvPicPr>
          <p:nvPr/>
        </p:nvPicPr>
        <p:blipFill>
          <a:blip r:embed="rId3">
            <a:extLst/>
          </a:blip>
          <a:stretch>
            <a:fillRect/>
          </a:stretch>
        </p:blipFill>
        <p:spPr>
          <a:xfrm>
            <a:off x="-99127" y="2039091"/>
            <a:ext cx="13088937" cy="1630664"/>
          </a:xfrm>
          <a:prstGeom prst="rect">
            <a:avLst/>
          </a:prstGeom>
          <a:effectLst>
            <a:outerShdw sx="100000" sy="100000" kx="0" ky="0" algn="b" rotWithShape="0" blurRad="63500" dist="38100" dir="1234610">
              <a:srgbClr val="000000">
                <a:alpha val="46602"/>
              </a:srgbClr>
            </a:outerShdw>
          </a:effectLst>
        </p:spPr>
      </p:pic>
      <p:pic>
        <p:nvPicPr>
          <p:cNvPr id="327" name="Image" descr="Image"/>
          <p:cNvPicPr>
            <a:picLocks noChangeAspect="1"/>
          </p:cNvPicPr>
          <p:nvPr/>
        </p:nvPicPr>
        <p:blipFill>
          <a:blip r:embed="rId4">
            <a:extLst/>
          </a:blip>
          <a:srcRect l="14788" t="4307" r="15822" b="1"/>
          <a:stretch>
            <a:fillRect/>
          </a:stretch>
        </p:blipFill>
        <p:spPr>
          <a:xfrm flipH="1">
            <a:off x="-226860" y="2798278"/>
            <a:ext cx="4221253" cy="6928166"/>
          </a:xfrm>
          <a:custGeom>
            <a:avLst/>
            <a:gdLst/>
            <a:ahLst/>
            <a:cxnLst>
              <a:cxn ang="0">
                <a:pos x="wd2" y="hd2"/>
              </a:cxn>
              <a:cxn ang="5400000">
                <a:pos x="wd2" y="hd2"/>
              </a:cxn>
              <a:cxn ang="10800000">
                <a:pos x="wd2" y="hd2"/>
              </a:cxn>
              <a:cxn ang="16200000">
                <a:pos x="wd2" y="hd2"/>
              </a:cxn>
            </a:cxnLst>
            <a:rect l="0" t="0" r="r" b="b"/>
            <a:pathLst>
              <a:path w="21556" h="21590" fill="norm" stroke="1" extrusionOk="0">
                <a:moveTo>
                  <a:pt x="14586" y="2"/>
                </a:moveTo>
                <a:cubicBezTo>
                  <a:pt x="14287" y="13"/>
                  <a:pt x="13947" y="72"/>
                  <a:pt x="13629" y="174"/>
                </a:cubicBezTo>
                <a:cubicBezTo>
                  <a:pt x="13370" y="257"/>
                  <a:pt x="13136" y="304"/>
                  <a:pt x="13111" y="279"/>
                </a:cubicBezTo>
                <a:cubicBezTo>
                  <a:pt x="13038" y="207"/>
                  <a:pt x="12889" y="226"/>
                  <a:pt x="12936" y="301"/>
                </a:cubicBezTo>
                <a:cubicBezTo>
                  <a:pt x="12960" y="338"/>
                  <a:pt x="12874" y="429"/>
                  <a:pt x="12746" y="503"/>
                </a:cubicBezTo>
                <a:cubicBezTo>
                  <a:pt x="12524" y="630"/>
                  <a:pt x="12513" y="656"/>
                  <a:pt x="12527" y="1051"/>
                </a:cubicBezTo>
                <a:cubicBezTo>
                  <a:pt x="12535" y="1278"/>
                  <a:pt x="12571" y="1492"/>
                  <a:pt x="12606" y="1525"/>
                </a:cubicBezTo>
                <a:cubicBezTo>
                  <a:pt x="12685" y="1600"/>
                  <a:pt x="12360" y="1718"/>
                  <a:pt x="12134" y="1696"/>
                </a:cubicBezTo>
                <a:cubicBezTo>
                  <a:pt x="11991" y="1683"/>
                  <a:pt x="11986" y="1691"/>
                  <a:pt x="12089" y="1767"/>
                </a:cubicBezTo>
                <a:cubicBezTo>
                  <a:pt x="12190" y="1841"/>
                  <a:pt x="12187" y="1860"/>
                  <a:pt x="12065" y="1915"/>
                </a:cubicBezTo>
                <a:cubicBezTo>
                  <a:pt x="11987" y="1950"/>
                  <a:pt x="11925" y="1994"/>
                  <a:pt x="11925" y="2013"/>
                </a:cubicBezTo>
                <a:cubicBezTo>
                  <a:pt x="11925" y="2110"/>
                  <a:pt x="11552" y="2343"/>
                  <a:pt x="11432" y="2319"/>
                </a:cubicBezTo>
                <a:cubicBezTo>
                  <a:pt x="11337" y="2301"/>
                  <a:pt x="11258" y="2354"/>
                  <a:pt x="11151" y="2507"/>
                </a:cubicBezTo>
                <a:cubicBezTo>
                  <a:pt x="11069" y="2625"/>
                  <a:pt x="10952" y="2785"/>
                  <a:pt x="10891" y="2862"/>
                </a:cubicBezTo>
                <a:cubicBezTo>
                  <a:pt x="10831" y="2940"/>
                  <a:pt x="10804" y="3035"/>
                  <a:pt x="10829" y="3075"/>
                </a:cubicBezTo>
                <a:cubicBezTo>
                  <a:pt x="10854" y="3115"/>
                  <a:pt x="10816" y="3161"/>
                  <a:pt x="10745" y="3178"/>
                </a:cubicBezTo>
                <a:cubicBezTo>
                  <a:pt x="10656" y="3199"/>
                  <a:pt x="10631" y="3249"/>
                  <a:pt x="10662" y="3345"/>
                </a:cubicBezTo>
                <a:cubicBezTo>
                  <a:pt x="10694" y="3441"/>
                  <a:pt x="10632" y="3562"/>
                  <a:pt x="10454" y="3754"/>
                </a:cubicBezTo>
                <a:cubicBezTo>
                  <a:pt x="10314" y="3904"/>
                  <a:pt x="10163" y="4080"/>
                  <a:pt x="10117" y="4144"/>
                </a:cubicBezTo>
                <a:cubicBezTo>
                  <a:pt x="10067" y="4214"/>
                  <a:pt x="9997" y="4245"/>
                  <a:pt x="9939" y="4223"/>
                </a:cubicBezTo>
                <a:cubicBezTo>
                  <a:pt x="9875" y="4199"/>
                  <a:pt x="9859" y="4214"/>
                  <a:pt x="9892" y="4266"/>
                </a:cubicBezTo>
                <a:cubicBezTo>
                  <a:pt x="9949" y="4357"/>
                  <a:pt x="9524" y="4795"/>
                  <a:pt x="9337" y="4839"/>
                </a:cubicBezTo>
                <a:cubicBezTo>
                  <a:pt x="9269" y="4855"/>
                  <a:pt x="9233" y="4887"/>
                  <a:pt x="9256" y="4909"/>
                </a:cubicBezTo>
                <a:cubicBezTo>
                  <a:pt x="9279" y="4932"/>
                  <a:pt x="9259" y="4965"/>
                  <a:pt x="9213" y="4982"/>
                </a:cubicBezTo>
                <a:cubicBezTo>
                  <a:pt x="9167" y="5000"/>
                  <a:pt x="9130" y="5067"/>
                  <a:pt x="9130" y="5133"/>
                </a:cubicBezTo>
                <a:cubicBezTo>
                  <a:pt x="9130" y="5199"/>
                  <a:pt x="9098" y="5265"/>
                  <a:pt x="9057" y="5280"/>
                </a:cubicBezTo>
                <a:cubicBezTo>
                  <a:pt x="9017" y="5296"/>
                  <a:pt x="8986" y="5418"/>
                  <a:pt x="8988" y="5552"/>
                </a:cubicBezTo>
                <a:cubicBezTo>
                  <a:pt x="8991" y="5687"/>
                  <a:pt x="8966" y="5820"/>
                  <a:pt x="8936" y="5851"/>
                </a:cubicBezTo>
                <a:cubicBezTo>
                  <a:pt x="8905" y="5881"/>
                  <a:pt x="8918" y="5920"/>
                  <a:pt x="8964" y="5937"/>
                </a:cubicBezTo>
                <a:cubicBezTo>
                  <a:pt x="9010" y="5954"/>
                  <a:pt x="9047" y="6088"/>
                  <a:pt x="9047" y="6234"/>
                </a:cubicBezTo>
                <a:cubicBezTo>
                  <a:pt x="9047" y="6518"/>
                  <a:pt x="8891" y="6666"/>
                  <a:pt x="8617" y="6638"/>
                </a:cubicBezTo>
                <a:cubicBezTo>
                  <a:pt x="8539" y="6630"/>
                  <a:pt x="8453" y="6645"/>
                  <a:pt x="8427" y="6671"/>
                </a:cubicBezTo>
                <a:cubicBezTo>
                  <a:pt x="8401" y="6696"/>
                  <a:pt x="8345" y="6705"/>
                  <a:pt x="8303" y="6689"/>
                </a:cubicBezTo>
                <a:cubicBezTo>
                  <a:pt x="8261" y="6673"/>
                  <a:pt x="8140" y="6721"/>
                  <a:pt x="8036" y="6795"/>
                </a:cubicBezTo>
                <a:cubicBezTo>
                  <a:pt x="7885" y="6903"/>
                  <a:pt x="7767" y="6932"/>
                  <a:pt x="7458" y="6939"/>
                </a:cubicBezTo>
                <a:cubicBezTo>
                  <a:pt x="7137" y="6946"/>
                  <a:pt x="7029" y="6976"/>
                  <a:pt x="6832" y="7108"/>
                </a:cubicBezTo>
                <a:cubicBezTo>
                  <a:pt x="6701" y="7196"/>
                  <a:pt x="6630" y="7281"/>
                  <a:pt x="6674" y="7298"/>
                </a:cubicBezTo>
                <a:cubicBezTo>
                  <a:pt x="6724" y="7317"/>
                  <a:pt x="6720" y="7354"/>
                  <a:pt x="6660" y="7398"/>
                </a:cubicBezTo>
                <a:cubicBezTo>
                  <a:pt x="6607" y="7436"/>
                  <a:pt x="6523" y="7454"/>
                  <a:pt x="6473" y="7435"/>
                </a:cubicBezTo>
                <a:cubicBezTo>
                  <a:pt x="6317" y="7376"/>
                  <a:pt x="5888" y="7391"/>
                  <a:pt x="5800" y="7460"/>
                </a:cubicBezTo>
                <a:cubicBezTo>
                  <a:pt x="5754" y="7496"/>
                  <a:pt x="5651" y="7532"/>
                  <a:pt x="5571" y="7539"/>
                </a:cubicBezTo>
                <a:cubicBezTo>
                  <a:pt x="5416" y="7553"/>
                  <a:pt x="5411" y="7580"/>
                  <a:pt x="5531" y="7771"/>
                </a:cubicBezTo>
                <a:cubicBezTo>
                  <a:pt x="5574" y="7840"/>
                  <a:pt x="5617" y="8044"/>
                  <a:pt x="5624" y="8224"/>
                </a:cubicBezTo>
                <a:lnTo>
                  <a:pt x="5638" y="8550"/>
                </a:lnTo>
                <a:lnTo>
                  <a:pt x="5144" y="8653"/>
                </a:lnTo>
                <a:cubicBezTo>
                  <a:pt x="4427" y="8802"/>
                  <a:pt x="4217" y="8875"/>
                  <a:pt x="3818" y="9112"/>
                </a:cubicBezTo>
                <a:cubicBezTo>
                  <a:pt x="3070" y="9556"/>
                  <a:pt x="2189" y="10572"/>
                  <a:pt x="1942" y="11271"/>
                </a:cubicBezTo>
                <a:cubicBezTo>
                  <a:pt x="1610" y="12213"/>
                  <a:pt x="1287" y="12926"/>
                  <a:pt x="908" y="13555"/>
                </a:cubicBezTo>
                <a:cubicBezTo>
                  <a:pt x="416" y="14371"/>
                  <a:pt x="298" y="14653"/>
                  <a:pt x="124" y="15434"/>
                </a:cubicBezTo>
                <a:cubicBezTo>
                  <a:pt x="-6" y="16019"/>
                  <a:pt x="-43" y="17359"/>
                  <a:pt x="57" y="17872"/>
                </a:cubicBezTo>
                <a:cubicBezTo>
                  <a:pt x="131" y="18250"/>
                  <a:pt x="427" y="18712"/>
                  <a:pt x="699" y="18873"/>
                </a:cubicBezTo>
                <a:cubicBezTo>
                  <a:pt x="863" y="18969"/>
                  <a:pt x="1156" y="19057"/>
                  <a:pt x="1528" y="19121"/>
                </a:cubicBezTo>
                <a:cubicBezTo>
                  <a:pt x="1845" y="19176"/>
                  <a:pt x="2213" y="19244"/>
                  <a:pt x="2349" y="19273"/>
                </a:cubicBezTo>
                <a:cubicBezTo>
                  <a:pt x="2485" y="19302"/>
                  <a:pt x="2870" y="19380"/>
                  <a:pt x="3206" y="19444"/>
                </a:cubicBezTo>
                <a:lnTo>
                  <a:pt x="3818" y="19562"/>
                </a:lnTo>
                <a:lnTo>
                  <a:pt x="3806" y="20576"/>
                </a:lnTo>
                <a:lnTo>
                  <a:pt x="3794" y="21590"/>
                </a:lnTo>
                <a:lnTo>
                  <a:pt x="18921" y="21590"/>
                </a:lnTo>
                <a:lnTo>
                  <a:pt x="18901" y="21276"/>
                </a:lnTo>
                <a:cubicBezTo>
                  <a:pt x="18890" y="21103"/>
                  <a:pt x="18910" y="20923"/>
                  <a:pt x="18945" y="20874"/>
                </a:cubicBezTo>
                <a:cubicBezTo>
                  <a:pt x="18994" y="20807"/>
                  <a:pt x="18981" y="20792"/>
                  <a:pt x="18889" y="20813"/>
                </a:cubicBezTo>
                <a:cubicBezTo>
                  <a:pt x="18718" y="20853"/>
                  <a:pt x="18435" y="20560"/>
                  <a:pt x="18402" y="20309"/>
                </a:cubicBezTo>
                <a:lnTo>
                  <a:pt x="18376" y="20108"/>
                </a:lnTo>
                <a:lnTo>
                  <a:pt x="18712" y="20092"/>
                </a:lnTo>
                <a:cubicBezTo>
                  <a:pt x="18939" y="20082"/>
                  <a:pt x="19083" y="20103"/>
                  <a:pt x="19154" y="20155"/>
                </a:cubicBezTo>
                <a:cubicBezTo>
                  <a:pt x="19284" y="20251"/>
                  <a:pt x="19437" y="20259"/>
                  <a:pt x="19379" y="20166"/>
                </a:cubicBezTo>
                <a:cubicBezTo>
                  <a:pt x="19329" y="20087"/>
                  <a:pt x="19671" y="19702"/>
                  <a:pt x="19780" y="19714"/>
                </a:cubicBezTo>
                <a:cubicBezTo>
                  <a:pt x="19908" y="19728"/>
                  <a:pt x="19908" y="19392"/>
                  <a:pt x="19780" y="19363"/>
                </a:cubicBezTo>
                <a:cubicBezTo>
                  <a:pt x="19694" y="19342"/>
                  <a:pt x="19680" y="19291"/>
                  <a:pt x="19728" y="19163"/>
                </a:cubicBezTo>
                <a:cubicBezTo>
                  <a:pt x="19767" y="19055"/>
                  <a:pt x="19754" y="18938"/>
                  <a:pt x="19691" y="18847"/>
                </a:cubicBezTo>
                <a:cubicBezTo>
                  <a:pt x="19588" y="18697"/>
                  <a:pt x="19670" y="18496"/>
                  <a:pt x="19813" y="18550"/>
                </a:cubicBezTo>
                <a:cubicBezTo>
                  <a:pt x="19853" y="18565"/>
                  <a:pt x="19878" y="18447"/>
                  <a:pt x="19869" y="18288"/>
                </a:cubicBezTo>
                <a:cubicBezTo>
                  <a:pt x="19857" y="18054"/>
                  <a:pt x="19818" y="17980"/>
                  <a:pt x="19669" y="17906"/>
                </a:cubicBezTo>
                <a:cubicBezTo>
                  <a:pt x="19567" y="17855"/>
                  <a:pt x="19503" y="17794"/>
                  <a:pt x="19527" y="17771"/>
                </a:cubicBezTo>
                <a:cubicBezTo>
                  <a:pt x="19551" y="17747"/>
                  <a:pt x="19526" y="17627"/>
                  <a:pt x="19472" y="17504"/>
                </a:cubicBezTo>
                <a:cubicBezTo>
                  <a:pt x="19373" y="17277"/>
                  <a:pt x="19083" y="17117"/>
                  <a:pt x="18706" y="17081"/>
                </a:cubicBezTo>
                <a:cubicBezTo>
                  <a:pt x="18447" y="17056"/>
                  <a:pt x="18373" y="16980"/>
                  <a:pt x="18510" y="16880"/>
                </a:cubicBezTo>
                <a:cubicBezTo>
                  <a:pt x="18830" y="16647"/>
                  <a:pt x="19633" y="15506"/>
                  <a:pt x="20374" y="14229"/>
                </a:cubicBezTo>
                <a:cubicBezTo>
                  <a:pt x="21436" y="12400"/>
                  <a:pt x="21553" y="12108"/>
                  <a:pt x="21556" y="11258"/>
                </a:cubicBezTo>
                <a:cubicBezTo>
                  <a:pt x="21557" y="10707"/>
                  <a:pt x="21535" y="10612"/>
                  <a:pt x="21353" y="10369"/>
                </a:cubicBezTo>
                <a:cubicBezTo>
                  <a:pt x="21004" y="9903"/>
                  <a:pt x="20569" y="9529"/>
                  <a:pt x="20285" y="9450"/>
                </a:cubicBezTo>
                <a:cubicBezTo>
                  <a:pt x="20139" y="9409"/>
                  <a:pt x="19897" y="9331"/>
                  <a:pt x="19748" y="9276"/>
                </a:cubicBezTo>
                <a:cubicBezTo>
                  <a:pt x="19589" y="9218"/>
                  <a:pt x="19402" y="9189"/>
                  <a:pt x="19296" y="9205"/>
                </a:cubicBezTo>
                <a:cubicBezTo>
                  <a:pt x="19101" y="9234"/>
                  <a:pt x="18509" y="9053"/>
                  <a:pt x="17812" y="8750"/>
                </a:cubicBezTo>
                <a:cubicBezTo>
                  <a:pt x="17593" y="8654"/>
                  <a:pt x="17334" y="8575"/>
                  <a:pt x="17237" y="8574"/>
                </a:cubicBezTo>
                <a:cubicBezTo>
                  <a:pt x="17140" y="8573"/>
                  <a:pt x="16906" y="8530"/>
                  <a:pt x="16718" y="8477"/>
                </a:cubicBezTo>
                <a:cubicBezTo>
                  <a:pt x="16530" y="8425"/>
                  <a:pt x="16357" y="8395"/>
                  <a:pt x="16335" y="8408"/>
                </a:cubicBezTo>
                <a:cubicBezTo>
                  <a:pt x="16313" y="8422"/>
                  <a:pt x="16218" y="8408"/>
                  <a:pt x="16124" y="8377"/>
                </a:cubicBezTo>
                <a:cubicBezTo>
                  <a:pt x="15879" y="8297"/>
                  <a:pt x="15623" y="7960"/>
                  <a:pt x="15589" y="7674"/>
                </a:cubicBezTo>
                <a:cubicBezTo>
                  <a:pt x="15564" y="7456"/>
                  <a:pt x="15587" y="7412"/>
                  <a:pt x="15796" y="7289"/>
                </a:cubicBezTo>
                <a:cubicBezTo>
                  <a:pt x="15926" y="7213"/>
                  <a:pt x="16033" y="7169"/>
                  <a:pt x="16033" y="7194"/>
                </a:cubicBezTo>
                <a:cubicBezTo>
                  <a:pt x="16033" y="7218"/>
                  <a:pt x="16125" y="7163"/>
                  <a:pt x="16236" y="7071"/>
                </a:cubicBezTo>
                <a:cubicBezTo>
                  <a:pt x="16460" y="6886"/>
                  <a:pt x="16971" y="6653"/>
                  <a:pt x="17050" y="6701"/>
                </a:cubicBezTo>
                <a:cubicBezTo>
                  <a:pt x="17078" y="6719"/>
                  <a:pt x="17103" y="6705"/>
                  <a:pt x="17103" y="6672"/>
                </a:cubicBezTo>
                <a:cubicBezTo>
                  <a:pt x="17103" y="6604"/>
                  <a:pt x="17708" y="6213"/>
                  <a:pt x="17814" y="6213"/>
                </a:cubicBezTo>
                <a:cubicBezTo>
                  <a:pt x="17852" y="6213"/>
                  <a:pt x="17946" y="6145"/>
                  <a:pt x="18023" y="6062"/>
                </a:cubicBezTo>
                <a:cubicBezTo>
                  <a:pt x="18100" y="5979"/>
                  <a:pt x="18222" y="5912"/>
                  <a:pt x="18295" y="5912"/>
                </a:cubicBezTo>
                <a:cubicBezTo>
                  <a:pt x="18367" y="5912"/>
                  <a:pt x="18404" y="5889"/>
                  <a:pt x="18376" y="5862"/>
                </a:cubicBezTo>
                <a:cubicBezTo>
                  <a:pt x="18348" y="5834"/>
                  <a:pt x="18413" y="5739"/>
                  <a:pt x="18520" y="5649"/>
                </a:cubicBezTo>
                <a:cubicBezTo>
                  <a:pt x="18626" y="5559"/>
                  <a:pt x="18775" y="5406"/>
                  <a:pt x="18848" y="5309"/>
                </a:cubicBezTo>
                <a:cubicBezTo>
                  <a:pt x="19110" y="4963"/>
                  <a:pt x="19239" y="4766"/>
                  <a:pt x="19239" y="4714"/>
                </a:cubicBezTo>
                <a:cubicBezTo>
                  <a:pt x="19239" y="4685"/>
                  <a:pt x="19289" y="4643"/>
                  <a:pt x="19351" y="4621"/>
                </a:cubicBezTo>
                <a:cubicBezTo>
                  <a:pt x="19470" y="4578"/>
                  <a:pt x="19662" y="3912"/>
                  <a:pt x="19565" y="3875"/>
                </a:cubicBezTo>
                <a:cubicBezTo>
                  <a:pt x="19534" y="3864"/>
                  <a:pt x="19527" y="3668"/>
                  <a:pt x="19549" y="3439"/>
                </a:cubicBezTo>
                <a:cubicBezTo>
                  <a:pt x="19646" y="2444"/>
                  <a:pt x="19631" y="2380"/>
                  <a:pt x="19239" y="2062"/>
                </a:cubicBezTo>
                <a:cubicBezTo>
                  <a:pt x="18955" y="1832"/>
                  <a:pt x="18887" y="1738"/>
                  <a:pt x="18897" y="1586"/>
                </a:cubicBezTo>
                <a:cubicBezTo>
                  <a:pt x="18908" y="1415"/>
                  <a:pt x="18887" y="1395"/>
                  <a:pt x="18684" y="1381"/>
                </a:cubicBezTo>
                <a:cubicBezTo>
                  <a:pt x="18497" y="1368"/>
                  <a:pt x="18460" y="1341"/>
                  <a:pt x="18467" y="1227"/>
                </a:cubicBezTo>
                <a:cubicBezTo>
                  <a:pt x="18472" y="1152"/>
                  <a:pt x="18441" y="1105"/>
                  <a:pt x="18398" y="1121"/>
                </a:cubicBezTo>
                <a:cubicBezTo>
                  <a:pt x="18296" y="1159"/>
                  <a:pt x="17965" y="1054"/>
                  <a:pt x="17553" y="854"/>
                </a:cubicBezTo>
                <a:cubicBezTo>
                  <a:pt x="17283" y="722"/>
                  <a:pt x="16928" y="623"/>
                  <a:pt x="16690" y="613"/>
                </a:cubicBezTo>
                <a:cubicBezTo>
                  <a:pt x="16666" y="612"/>
                  <a:pt x="16560" y="562"/>
                  <a:pt x="16457" y="503"/>
                </a:cubicBezTo>
                <a:cubicBezTo>
                  <a:pt x="16353" y="443"/>
                  <a:pt x="16094" y="357"/>
                  <a:pt x="15883" y="308"/>
                </a:cubicBezTo>
                <a:cubicBezTo>
                  <a:pt x="15672" y="260"/>
                  <a:pt x="15406" y="170"/>
                  <a:pt x="15293" y="108"/>
                </a:cubicBezTo>
                <a:cubicBezTo>
                  <a:pt x="15141" y="25"/>
                  <a:pt x="14885" y="-10"/>
                  <a:pt x="14586" y="2"/>
                </a:cubicBezTo>
                <a:close/>
              </a:path>
            </a:pathLst>
          </a:custGeom>
          <a:ln w="12700">
            <a:miter lim="400000"/>
          </a:ln>
          <a:effectLst>
            <a:outerShdw sx="100000" sy="100000" kx="0" ky="0" algn="b" rotWithShape="0" blurRad="279400" dist="160494" dir="1234610">
              <a:srgbClr val="000000">
                <a:alpha val="56514"/>
              </a:srgbClr>
            </a:outerShdw>
          </a:effectLst>
        </p:spPr>
      </p:pic>
      <p:sp>
        <p:nvSpPr>
          <p:cNvPr id="328" name="Ephesians 5:25 (NKJV)…"/>
          <p:cNvSpPr txBox="1"/>
          <p:nvPr/>
        </p:nvSpPr>
        <p:spPr>
          <a:xfrm>
            <a:off x="4518838" y="3661671"/>
            <a:ext cx="8121659" cy="5651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5900">
                <a:solidFill>
                  <a:srgbClr val="000000"/>
                </a:solidFill>
                <a:latin typeface="Century Gothic"/>
                <a:ea typeface="Century Gothic"/>
                <a:cs typeface="Century Gothic"/>
                <a:sym typeface="Century Gothic"/>
              </a:defRPr>
            </a:pPr>
            <a:r>
              <a:t>Ephesians 5:25 (NKJV)</a:t>
            </a:r>
          </a:p>
          <a:p>
            <a:pPr defTabSz="457200">
              <a:defRPr sz="6000">
                <a:solidFill>
                  <a:srgbClr val="000000"/>
                </a:solidFill>
                <a:latin typeface="Century Gothic"/>
                <a:ea typeface="Century Gothic"/>
                <a:cs typeface="Century Gothic"/>
                <a:sym typeface="Century Gothic"/>
              </a:defRPr>
            </a:pPr>
            <a:r>
              <a:rPr baseline="31999"/>
              <a:t>25</a:t>
            </a:r>
            <a:r>
              <a:t> Husbands, love your wives, just as Christ also loved the church and gave Himself for her,</a:t>
            </a:r>
          </a:p>
        </p:txBody>
      </p:sp>
      <p:sp>
        <p:nvSpPr>
          <p:cNvPr id="329" name="Rectangle 3"/>
          <p:cNvSpPr txBox="1"/>
          <p:nvPr/>
        </p:nvSpPr>
        <p:spPr>
          <a:xfrm>
            <a:off x="5413" y="1017355"/>
            <a:ext cx="12993974" cy="9357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111" sz="46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Limited Atonement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1"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332"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pic>
        <p:nvPicPr>
          <p:cNvPr id="333" name="TextBox 6" descr="TextBox 6"/>
          <p:cNvPicPr>
            <a:picLocks noChangeAspect="0"/>
          </p:cNvPicPr>
          <p:nvPr/>
        </p:nvPicPr>
        <p:blipFill>
          <a:blip r:embed="rId3">
            <a:extLst/>
          </a:blip>
          <a:stretch>
            <a:fillRect/>
          </a:stretch>
        </p:blipFill>
        <p:spPr>
          <a:xfrm>
            <a:off x="-99127" y="2039091"/>
            <a:ext cx="13088937" cy="1630664"/>
          </a:xfrm>
          <a:prstGeom prst="rect">
            <a:avLst/>
          </a:prstGeom>
          <a:effectLst>
            <a:outerShdw sx="100000" sy="100000" kx="0" ky="0" algn="b" rotWithShape="0" blurRad="63500" dist="38100" dir="1234610">
              <a:srgbClr val="000000">
                <a:alpha val="46602"/>
              </a:srgbClr>
            </a:outerShdw>
          </a:effectLst>
        </p:spPr>
      </p:pic>
      <p:pic>
        <p:nvPicPr>
          <p:cNvPr id="334" name="Image" descr="Image"/>
          <p:cNvPicPr>
            <a:picLocks noChangeAspect="1"/>
          </p:cNvPicPr>
          <p:nvPr/>
        </p:nvPicPr>
        <p:blipFill>
          <a:blip r:embed="rId4">
            <a:extLst/>
          </a:blip>
          <a:srcRect l="14788" t="4307" r="15822" b="1"/>
          <a:stretch>
            <a:fillRect/>
          </a:stretch>
        </p:blipFill>
        <p:spPr>
          <a:xfrm flipH="1">
            <a:off x="-226860" y="2798278"/>
            <a:ext cx="4221253" cy="6928166"/>
          </a:xfrm>
          <a:custGeom>
            <a:avLst/>
            <a:gdLst/>
            <a:ahLst/>
            <a:cxnLst>
              <a:cxn ang="0">
                <a:pos x="wd2" y="hd2"/>
              </a:cxn>
              <a:cxn ang="5400000">
                <a:pos x="wd2" y="hd2"/>
              </a:cxn>
              <a:cxn ang="10800000">
                <a:pos x="wd2" y="hd2"/>
              </a:cxn>
              <a:cxn ang="16200000">
                <a:pos x="wd2" y="hd2"/>
              </a:cxn>
            </a:cxnLst>
            <a:rect l="0" t="0" r="r" b="b"/>
            <a:pathLst>
              <a:path w="21556" h="21590" fill="norm" stroke="1" extrusionOk="0">
                <a:moveTo>
                  <a:pt x="14586" y="2"/>
                </a:moveTo>
                <a:cubicBezTo>
                  <a:pt x="14287" y="13"/>
                  <a:pt x="13947" y="72"/>
                  <a:pt x="13629" y="174"/>
                </a:cubicBezTo>
                <a:cubicBezTo>
                  <a:pt x="13370" y="257"/>
                  <a:pt x="13136" y="304"/>
                  <a:pt x="13111" y="279"/>
                </a:cubicBezTo>
                <a:cubicBezTo>
                  <a:pt x="13038" y="207"/>
                  <a:pt x="12889" y="226"/>
                  <a:pt x="12936" y="301"/>
                </a:cubicBezTo>
                <a:cubicBezTo>
                  <a:pt x="12960" y="338"/>
                  <a:pt x="12874" y="429"/>
                  <a:pt x="12746" y="503"/>
                </a:cubicBezTo>
                <a:cubicBezTo>
                  <a:pt x="12524" y="630"/>
                  <a:pt x="12513" y="656"/>
                  <a:pt x="12527" y="1051"/>
                </a:cubicBezTo>
                <a:cubicBezTo>
                  <a:pt x="12535" y="1278"/>
                  <a:pt x="12571" y="1492"/>
                  <a:pt x="12606" y="1525"/>
                </a:cubicBezTo>
                <a:cubicBezTo>
                  <a:pt x="12685" y="1600"/>
                  <a:pt x="12360" y="1718"/>
                  <a:pt x="12134" y="1696"/>
                </a:cubicBezTo>
                <a:cubicBezTo>
                  <a:pt x="11991" y="1683"/>
                  <a:pt x="11986" y="1691"/>
                  <a:pt x="12089" y="1767"/>
                </a:cubicBezTo>
                <a:cubicBezTo>
                  <a:pt x="12190" y="1841"/>
                  <a:pt x="12187" y="1860"/>
                  <a:pt x="12065" y="1915"/>
                </a:cubicBezTo>
                <a:cubicBezTo>
                  <a:pt x="11987" y="1950"/>
                  <a:pt x="11925" y="1994"/>
                  <a:pt x="11925" y="2013"/>
                </a:cubicBezTo>
                <a:cubicBezTo>
                  <a:pt x="11925" y="2110"/>
                  <a:pt x="11552" y="2343"/>
                  <a:pt x="11432" y="2319"/>
                </a:cubicBezTo>
                <a:cubicBezTo>
                  <a:pt x="11337" y="2301"/>
                  <a:pt x="11258" y="2354"/>
                  <a:pt x="11151" y="2507"/>
                </a:cubicBezTo>
                <a:cubicBezTo>
                  <a:pt x="11069" y="2625"/>
                  <a:pt x="10952" y="2785"/>
                  <a:pt x="10891" y="2862"/>
                </a:cubicBezTo>
                <a:cubicBezTo>
                  <a:pt x="10831" y="2940"/>
                  <a:pt x="10804" y="3035"/>
                  <a:pt x="10829" y="3075"/>
                </a:cubicBezTo>
                <a:cubicBezTo>
                  <a:pt x="10854" y="3115"/>
                  <a:pt x="10816" y="3161"/>
                  <a:pt x="10745" y="3178"/>
                </a:cubicBezTo>
                <a:cubicBezTo>
                  <a:pt x="10656" y="3199"/>
                  <a:pt x="10631" y="3249"/>
                  <a:pt x="10662" y="3345"/>
                </a:cubicBezTo>
                <a:cubicBezTo>
                  <a:pt x="10694" y="3441"/>
                  <a:pt x="10632" y="3562"/>
                  <a:pt x="10454" y="3754"/>
                </a:cubicBezTo>
                <a:cubicBezTo>
                  <a:pt x="10314" y="3904"/>
                  <a:pt x="10163" y="4080"/>
                  <a:pt x="10117" y="4144"/>
                </a:cubicBezTo>
                <a:cubicBezTo>
                  <a:pt x="10067" y="4214"/>
                  <a:pt x="9997" y="4245"/>
                  <a:pt x="9939" y="4223"/>
                </a:cubicBezTo>
                <a:cubicBezTo>
                  <a:pt x="9875" y="4199"/>
                  <a:pt x="9859" y="4214"/>
                  <a:pt x="9892" y="4266"/>
                </a:cubicBezTo>
                <a:cubicBezTo>
                  <a:pt x="9949" y="4357"/>
                  <a:pt x="9524" y="4795"/>
                  <a:pt x="9337" y="4839"/>
                </a:cubicBezTo>
                <a:cubicBezTo>
                  <a:pt x="9269" y="4855"/>
                  <a:pt x="9233" y="4887"/>
                  <a:pt x="9256" y="4909"/>
                </a:cubicBezTo>
                <a:cubicBezTo>
                  <a:pt x="9279" y="4932"/>
                  <a:pt x="9259" y="4965"/>
                  <a:pt x="9213" y="4982"/>
                </a:cubicBezTo>
                <a:cubicBezTo>
                  <a:pt x="9167" y="5000"/>
                  <a:pt x="9130" y="5067"/>
                  <a:pt x="9130" y="5133"/>
                </a:cubicBezTo>
                <a:cubicBezTo>
                  <a:pt x="9130" y="5199"/>
                  <a:pt x="9098" y="5265"/>
                  <a:pt x="9057" y="5280"/>
                </a:cubicBezTo>
                <a:cubicBezTo>
                  <a:pt x="9017" y="5296"/>
                  <a:pt x="8986" y="5418"/>
                  <a:pt x="8988" y="5552"/>
                </a:cubicBezTo>
                <a:cubicBezTo>
                  <a:pt x="8991" y="5687"/>
                  <a:pt x="8966" y="5820"/>
                  <a:pt x="8936" y="5851"/>
                </a:cubicBezTo>
                <a:cubicBezTo>
                  <a:pt x="8905" y="5881"/>
                  <a:pt x="8918" y="5920"/>
                  <a:pt x="8964" y="5937"/>
                </a:cubicBezTo>
                <a:cubicBezTo>
                  <a:pt x="9010" y="5954"/>
                  <a:pt x="9047" y="6088"/>
                  <a:pt x="9047" y="6234"/>
                </a:cubicBezTo>
                <a:cubicBezTo>
                  <a:pt x="9047" y="6518"/>
                  <a:pt x="8891" y="6666"/>
                  <a:pt x="8617" y="6638"/>
                </a:cubicBezTo>
                <a:cubicBezTo>
                  <a:pt x="8539" y="6630"/>
                  <a:pt x="8453" y="6645"/>
                  <a:pt x="8427" y="6671"/>
                </a:cubicBezTo>
                <a:cubicBezTo>
                  <a:pt x="8401" y="6696"/>
                  <a:pt x="8345" y="6705"/>
                  <a:pt x="8303" y="6689"/>
                </a:cubicBezTo>
                <a:cubicBezTo>
                  <a:pt x="8261" y="6673"/>
                  <a:pt x="8140" y="6721"/>
                  <a:pt x="8036" y="6795"/>
                </a:cubicBezTo>
                <a:cubicBezTo>
                  <a:pt x="7885" y="6903"/>
                  <a:pt x="7767" y="6932"/>
                  <a:pt x="7458" y="6939"/>
                </a:cubicBezTo>
                <a:cubicBezTo>
                  <a:pt x="7137" y="6946"/>
                  <a:pt x="7029" y="6976"/>
                  <a:pt x="6832" y="7108"/>
                </a:cubicBezTo>
                <a:cubicBezTo>
                  <a:pt x="6701" y="7196"/>
                  <a:pt x="6630" y="7281"/>
                  <a:pt x="6674" y="7298"/>
                </a:cubicBezTo>
                <a:cubicBezTo>
                  <a:pt x="6724" y="7317"/>
                  <a:pt x="6720" y="7354"/>
                  <a:pt x="6660" y="7398"/>
                </a:cubicBezTo>
                <a:cubicBezTo>
                  <a:pt x="6607" y="7436"/>
                  <a:pt x="6523" y="7454"/>
                  <a:pt x="6473" y="7435"/>
                </a:cubicBezTo>
                <a:cubicBezTo>
                  <a:pt x="6317" y="7376"/>
                  <a:pt x="5888" y="7391"/>
                  <a:pt x="5800" y="7460"/>
                </a:cubicBezTo>
                <a:cubicBezTo>
                  <a:pt x="5754" y="7496"/>
                  <a:pt x="5651" y="7532"/>
                  <a:pt x="5571" y="7539"/>
                </a:cubicBezTo>
                <a:cubicBezTo>
                  <a:pt x="5416" y="7553"/>
                  <a:pt x="5411" y="7580"/>
                  <a:pt x="5531" y="7771"/>
                </a:cubicBezTo>
                <a:cubicBezTo>
                  <a:pt x="5574" y="7840"/>
                  <a:pt x="5617" y="8044"/>
                  <a:pt x="5624" y="8224"/>
                </a:cubicBezTo>
                <a:lnTo>
                  <a:pt x="5638" y="8550"/>
                </a:lnTo>
                <a:lnTo>
                  <a:pt x="5144" y="8653"/>
                </a:lnTo>
                <a:cubicBezTo>
                  <a:pt x="4427" y="8802"/>
                  <a:pt x="4217" y="8875"/>
                  <a:pt x="3818" y="9112"/>
                </a:cubicBezTo>
                <a:cubicBezTo>
                  <a:pt x="3070" y="9556"/>
                  <a:pt x="2189" y="10572"/>
                  <a:pt x="1942" y="11271"/>
                </a:cubicBezTo>
                <a:cubicBezTo>
                  <a:pt x="1610" y="12213"/>
                  <a:pt x="1287" y="12926"/>
                  <a:pt x="908" y="13555"/>
                </a:cubicBezTo>
                <a:cubicBezTo>
                  <a:pt x="416" y="14371"/>
                  <a:pt x="298" y="14653"/>
                  <a:pt x="124" y="15434"/>
                </a:cubicBezTo>
                <a:cubicBezTo>
                  <a:pt x="-6" y="16019"/>
                  <a:pt x="-43" y="17359"/>
                  <a:pt x="57" y="17872"/>
                </a:cubicBezTo>
                <a:cubicBezTo>
                  <a:pt x="131" y="18250"/>
                  <a:pt x="427" y="18712"/>
                  <a:pt x="699" y="18873"/>
                </a:cubicBezTo>
                <a:cubicBezTo>
                  <a:pt x="863" y="18969"/>
                  <a:pt x="1156" y="19057"/>
                  <a:pt x="1528" y="19121"/>
                </a:cubicBezTo>
                <a:cubicBezTo>
                  <a:pt x="1845" y="19176"/>
                  <a:pt x="2213" y="19244"/>
                  <a:pt x="2349" y="19273"/>
                </a:cubicBezTo>
                <a:cubicBezTo>
                  <a:pt x="2485" y="19302"/>
                  <a:pt x="2870" y="19380"/>
                  <a:pt x="3206" y="19444"/>
                </a:cubicBezTo>
                <a:lnTo>
                  <a:pt x="3818" y="19562"/>
                </a:lnTo>
                <a:lnTo>
                  <a:pt x="3806" y="20576"/>
                </a:lnTo>
                <a:lnTo>
                  <a:pt x="3794" y="21590"/>
                </a:lnTo>
                <a:lnTo>
                  <a:pt x="18921" y="21590"/>
                </a:lnTo>
                <a:lnTo>
                  <a:pt x="18901" y="21276"/>
                </a:lnTo>
                <a:cubicBezTo>
                  <a:pt x="18890" y="21103"/>
                  <a:pt x="18910" y="20923"/>
                  <a:pt x="18945" y="20874"/>
                </a:cubicBezTo>
                <a:cubicBezTo>
                  <a:pt x="18994" y="20807"/>
                  <a:pt x="18981" y="20792"/>
                  <a:pt x="18889" y="20813"/>
                </a:cubicBezTo>
                <a:cubicBezTo>
                  <a:pt x="18718" y="20853"/>
                  <a:pt x="18435" y="20560"/>
                  <a:pt x="18402" y="20309"/>
                </a:cubicBezTo>
                <a:lnTo>
                  <a:pt x="18376" y="20108"/>
                </a:lnTo>
                <a:lnTo>
                  <a:pt x="18712" y="20092"/>
                </a:lnTo>
                <a:cubicBezTo>
                  <a:pt x="18939" y="20082"/>
                  <a:pt x="19083" y="20103"/>
                  <a:pt x="19154" y="20155"/>
                </a:cubicBezTo>
                <a:cubicBezTo>
                  <a:pt x="19284" y="20251"/>
                  <a:pt x="19437" y="20259"/>
                  <a:pt x="19379" y="20166"/>
                </a:cubicBezTo>
                <a:cubicBezTo>
                  <a:pt x="19329" y="20087"/>
                  <a:pt x="19671" y="19702"/>
                  <a:pt x="19780" y="19714"/>
                </a:cubicBezTo>
                <a:cubicBezTo>
                  <a:pt x="19908" y="19728"/>
                  <a:pt x="19908" y="19392"/>
                  <a:pt x="19780" y="19363"/>
                </a:cubicBezTo>
                <a:cubicBezTo>
                  <a:pt x="19694" y="19342"/>
                  <a:pt x="19680" y="19291"/>
                  <a:pt x="19728" y="19163"/>
                </a:cubicBezTo>
                <a:cubicBezTo>
                  <a:pt x="19767" y="19055"/>
                  <a:pt x="19754" y="18938"/>
                  <a:pt x="19691" y="18847"/>
                </a:cubicBezTo>
                <a:cubicBezTo>
                  <a:pt x="19588" y="18697"/>
                  <a:pt x="19670" y="18496"/>
                  <a:pt x="19813" y="18550"/>
                </a:cubicBezTo>
                <a:cubicBezTo>
                  <a:pt x="19853" y="18565"/>
                  <a:pt x="19878" y="18447"/>
                  <a:pt x="19869" y="18288"/>
                </a:cubicBezTo>
                <a:cubicBezTo>
                  <a:pt x="19857" y="18054"/>
                  <a:pt x="19818" y="17980"/>
                  <a:pt x="19669" y="17906"/>
                </a:cubicBezTo>
                <a:cubicBezTo>
                  <a:pt x="19567" y="17855"/>
                  <a:pt x="19503" y="17794"/>
                  <a:pt x="19527" y="17771"/>
                </a:cubicBezTo>
                <a:cubicBezTo>
                  <a:pt x="19551" y="17747"/>
                  <a:pt x="19526" y="17627"/>
                  <a:pt x="19472" y="17504"/>
                </a:cubicBezTo>
                <a:cubicBezTo>
                  <a:pt x="19373" y="17277"/>
                  <a:pt x="19083" y="17117"/>
                  <a:pt x="18706" y="17081"/>
                </a:cubicBezTo>
                <a:cubicBezTo>
                  <a:pt x="18447" y="17056"/>
                  <a:pt x="18373" y="16980"/>
                  <a:pt x="18510" y="16880"/>
                </a:cubicBezTo>
                <a:cubicBezTo>
                  <a:pt x="18830" y="16647"/>
                  <a:pt x="19633" y="15506"/>
                  <a:pt x="20374" y="14229"/>
                </a:cubicBezTo>
                <a:cubicBezTo>
                  <a:pt x="21436" y="12400"/>
                  <a:pt x="21553" y="12108"/>
                  <a:pt x="21556" y="11258"/>
                </a:cubicBezTo>
                <a:cubicBezTo>
                  <a:pt x="21557" y="10707"/>
                  <a:pt x="21535" y="10612"/>
                  <a:pt x="21353" y="10369"/>
                </a:cubicBezTo>
                <a:cubicBezTo>
                  <a:pt x="21004" y="9903"/>
                  <a:pt x="20569" y="9529"/>
                  <a:pt x="20285" y="9450"/>
                </a:cubicBezTo>
                <a:cubicBezTo>
                  <a:pt x="20139" y="9409"/>
                  <a:pt x="19897" y="9331"/>
                  <a:pt x="19748" y="9276"/>
                </a:cubicBezTo>
                <a:cubicBezTo>
                  <a:pt x="19589" y="9218"/>
                  <a:pt x="19402" y="9189"/>
                  <a:pt x="19296" y="9205"/>
                </a:cubicBezTo>
                <a:cubicBezTo>
                  <a:pt x="19101" y="9234"/>
                  <a:pt x="18509" y="9053"/>
                  <a:pt x="17812" y="8750"/>
                </a:cubicBezTo>
                <a:cubicBezTo>
                  <a:pt x="17593" y="8654"/>
                  <a:pt x="17334" y="8575"/>
                  <a:pt x="17237" y="8574"/>
                </a:cubicBezTo>
                <a:cubicBezTo>
                  <a:pt x="17140" y="8573"/>
                  <a:pt x="16906" y="8530"/>
                  <a:pt x="16718" y="8477"/>
                </a:cubicBezTo>
                <a:cubicBezTo>
                  <a:pt x="16530" y="8425"/>
                  <a:pt x="16357" y="8395"/>
                  <a:pt x="16335" y="8408"/>
                </a:cubicBezTo>
                <a:cubicBezTo>
                  <a:pt x="16313" y="8422"/>
                  <a:pt x="16218" y="8408"/>
                  <a:pt x="16124" y="8377"/>
                </a:cubicBezTo>
                <a:cubicBezTo>
                  <a:pt x="15879" y="8297"/>
                  <a:pt x="15623" y="7960"/>
                  <a:pt x="15589" y="7674"/>
                </a:cubicBezTo>
                <a:cubicBezTo>
                  <a:pt x="15564" y="7456"/>
                  <a:pt x="15587" y="7412"/>
                  <a:pt x="15796" y="7289"/>
                </a:cubicBezTo>
                <a:cubicBezTo>
                  <a:pt x="15926" y="7213"/>
                  <a:pt x="16033" y="7169"/>
                  <a:pt x="16033" y="7194"/>
                </a:cubicBezTo>
                <a:cubicBezTo>
                  <a:pt x="16033" y="7218"/>
                  <a:pt x="16125" y="7163"/>
                  <a:pt x="16236" y="7071"/>
                </a:cubicBezTo>
                <a:cubicBezTo>
                  <a:pt x="16460" y="6886"/>
                  <a:pt x="16971" y="6653"/>
                  <a:pt x="17050" y="6701"/>
                </a:cubicBezTo>
                <a:cubicBezTo>
                  <a:pt x="17078" y="6719"/>
                  <a:pt x="17103" y="6705"/>
                  <a:pt x="17103" y="6672"/>
                </a:cubicBezTo>
                <a:cubicBezTo>
                  <a:pt x="17103" y="6604"/>
                  <a:pt x="17708" y="6213"/>
                  <a:pt x="17814" y="6213"/>
                </a:cubicBezTo>
                <a:cubicBezTo>
                  <a:pt x="17852" y="6213"/>
                  <a:pt x="17946" y="6145"/>
                  <a:pt x="18023" y="6062"/>
                </a:cubicBezTo>
                <a:cubicBezTo>
                  <a:pt x="18100" y="5979"/>
                  <a:pt x="18222" y="5912"/>
                  <a:pt x="18295" y="5912"/>
                </a:cubicBezTo>
                <a:cubicBezTo>
                  <a:pt x="18367" y="5912"/>
                  <a:pt x="18404" y="5889"/>
                  <a:pt x="18376" y="5862"/>
                </a:cubicBezTo>
                <a:cubicBezTo>
                  <a:pt x="18348" y="5834"/>
                  <a:pt x="18413" y="5739"/>
                  <a:pt x="18520" y="5649"/>
                </a:cubicBezTo>
                <a:cubicBezTo>
                  <a:pt x="18626" y="5559"/>
                  <a:pt x="18775" y="5406"/>
                  <a:pt x="18848" y="5309"/>
                </a:cubicBezTo>
                <a:cubicBezTo>
                  <a:pt x="19110" y="4963"/>
                  <a:pt x="19239" y="4766"/>
                  <a:pt x="19239" y="4714"/>
                </a:cubicBezTo>
                <a:cubicBezTo>
                  <a:pt x="19239" y="4685"/>
                  <a:pt x="19289" y="4643"/>
                  <a:pt x="19351" y="4621"/>
                </a:cubicBezTo>
                <a:cubicBezTo>
                  <a:pt x="19470" y="4578"/>
                  <a:pt x="19662" y="3912"/>
                  <a:pt x="19565" y="3875"/>
                </a:cubicBezTo>
                <a:cubicBezTo>
                  <a:pt x="19534" y="3864"/>
                  <a:pt x="19527" y="3668"/>
                  <a:pt x="19549" y="3439"/>
                </a:cubicBezTo>
                <a:cubicBezTo>
                  <a:pt x="19646" y="2444"/>
                  <a:pt x="19631" y="2380"/>
                  <a:pt x="19239" y="2062"/>
                </a:cubicBezTo>
                <a:cubicBezTo>
                  <a:pt x="18955" y="1832"/>
                  <a:pt x="18887" y="1738"/>
                  <a:pt x="18897" y="1586"/>
                </a:cubicBezTo>
                <a:cubicBezTo>
                  <a:pt x="18908" y="1415"/>
                  <a:pt x="18887" y="1395"/>
                  <a:pt x="18684" y="1381"/>
                </a:cubicBezTo>
                <a:cubicBezTo>
                  <a:pt x="18497" y="1368"/>
                  <a:pt x="18460" y="1341"/>
                  <a:pt x="18467" y="1227"/>
                </a:cubicBezTo>
                <a:cubicBezTo>
                  <a:pt x="18472" y="1152"/>
                  <a:pt x="18441" y="1105"/>
                  <a:pt x="18398" y="1121"/>
                </a:cubicBezTo>
                <a:cubicBezTo>
                  <a:pt x="18296" y="1159"/>
                  <a:pt x="17965" y="1054"/>
                  <a:pt x="17553" y="854"/>
                </a:cubicBezTo>
                <a:cubicBezTo>
                  <a:pt x="17283" y="722"/>
                  <a:pt x="16928" y="623"/>
                  <a:pt x="16690" y="613"/>
                </a:cubicBezTo>
                <a:cubicBezTo>
                  <a:pt x="16666" y="612"/>
                  <a:pt x="16560" y="562"/>
                  <a:pt x="16457" y="503"/>
                </a:cubicBezTo>
                <a:cubicBezTo>
                  <a:pt x="16353" y="443"/>
                  <a:pt x="16094" y="357"/>
                  <a:pt x="15883" y="308"/>
                </a:cubicBezTo>
                <a:cubicBezTo>
                  <a:pt x="15672" y="260"/>
                  <a:pt x="15406" y="170"/>
                  <a:pt x="15293" y="108"/>
                </a:cubicBezTo>
                <a:cubicBezTo>
                  <a:pt x="15141" y="25"/>
                  <a:pt x="14885" y="-10"/>
                  <a:pt x="14586" y="2"/>
                </a:cubicBezTo>
                <a:close/>
              </a:path>
            </a:pathLst>
          </a:custGeom>
          <a:ln w="12700">
            <a:miter lim="400000"/>
          </a:ln>
          <a:effectLst>
            <a:outerShdw sx="100000" sy="100000" kx="0" ky="0" algn="b" rotWithShape="0" blurRad="279400" dist="160494" dir="1234610">
              <a:srgbClr val="000000">
                <a:alpha val="56514"/>
              </a:srgbClr>
            </a:outerShdw>
          </a:effectLst>
        </p:spPr>
      </p:pic>
      <p:sp>
        <p:nvSpPr>
          <p:cNvPr id="335" name="YES, Jesus died to purchase the church, but the Scriptural truth Calvinists overlook is any person can become a part of His church. (Rev. 22:17)…"/>
          <p:cNvSpPr txBox="1"/>
          <p:nvPr/>
        </p:nvSpPr>
        <p:spPr>
          <a:xfrm>
            <a:off x="4221316" y="4796539"/>
            <a:ext cx="8474279" cy="4635501"/>
          </a:xfrm>
          <a:prstGeom prst="rect">
            <a:avLst/>
          </a:prstGeom>
          <a:solidFill>
            <a:srgbClr val="FFFFFF"/>
          </a:solidFill>
          <a:ln w="12700">
            <a:solidFill>
              <a:srgbClr val="000000"/>
            </a:solidFill>
            <a:miter lim="400000"/>
          </a:ln>
          <a:effectLst>
            <a:outerShdw sx="100000" sy="100000" kx="0" ky="0" algn="b" rotWithShape="0" blurRad="190500" dist="118840" dir="1234610">
              <a:srgbClr val="000000">
                <a:alpha val="4660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80000"/>
              <a:buBlip>
                <a:blip r:embed="rId5"/>
              </a:buBlip>
              <a:defRPr sz="3500">
                <a:latin typeface="Century Gothic"/>
                <a:ea typeface="Century Gothic"/>
                <a:cs typeface="Century Gothic"/>
                <a:sym typeface="Century Gothic"/>
              </a:defRPr>
            </a:pPr>
            <a:r>
              <a:t>YES, Jesus died to purchase the church, but the Scriptural truth Calvinists overlook is any person can become a part of His church. (Rev. 22:17) </a:t>
            </a:r>
          </a:p>
          <a:p>
            <a:pPr marL="685800" indent="-685800" algn="l">
              <a:spcBef>
                <a:spcPts val="1200"/>
              </a:spcBef>
              <a:buSzPct val="80000"/>
              <a:buBlip>
                <a:blip r:embed="rId5"/>
              </a:buBlip>
              <a:defRPr sz="3500">
                <a:latin typeface="Century Gothic"/>
                <a:ea typeface="Century Gothic"/>
                <a:cs typeface="Century Gothic"/>
                <a:sym typeface="Century Gothic"/>
              </a:defRPr>
            </a:pPr>
            <a:r>
              <a:t>Those who “gladly receive” the word are added by the Lord to His church. (Acts 2:41,47)</a:t>
            </a:r>
          </a:p>
        </p:txBody>
      </p:sp>
      <p:sp>
        <p:nvSpPr>
          <p:cNvPr id="336" name="Acts 20:28 &amp; Ephesians 5:25"/>
          <p:cNvSpPr txBox="1"/>
          <p:nvPr/>
        </p:nvSpPr>
        <p:spPr>
          <a:xfrm>
            <a:off x="4518838" y="3661671"/>
            <a:ext cx="8121659" cy="825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defTabSz="457200">
              <a:defRPr b="1" sz="4700">
                <a:solidFill>
                  <a:srgbClr val="000000"/>
                </a:solidFill>
                <a:latin typeface="Century Gothic"/>
                <a:ea typeface="Century Gothic"/>
                <a:cs typeface="Century Gothic"/>
                <a:sym typeface="Century Gothic"/>
              </a:defRPr>
            </a:lvl1pPr>
          </a:lstStyle>
          <a:p>
            <a:pPr/>
            <a:r>
              <a:t>Acts 20:28 &amp; Ephesians 5:25</a:t>
            </a:r>
          </a:p>
        </p:txBody>
      </p:sp>
      <p:sp>
        <p:nvSpPr>
          <p:cNvPr id="337" name="Rectangle 3"/>
          <p:cNvSpPr txBox="1"/>
          <p:nvPr/>
        </p:nvSpPr>
        <p:spPr>
          <a:xfrm>
            <a:off x="5413" y="1017355"/>
            <a:ext cx="12993974" cy="9357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111" sz="46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Limited Atonement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35">
                                            <p:txEl>
                                              <p:pRg st="1" end="1"/>
                                            </p:txEl>
                                          </p:spTgt>
                                        </p:tgtEl>
                                        <p:attrNameLst>
                                          <p:attrName>style.visibility</p:attrName>
                                        </p:attrNameLst>
                                      </p:cBhvr>
                                      <p:to>
                                        <p:strVal val="visible"/>
                                      </p:to>
                                    </p:set>
                                    <p:animEffect filter="wipe(left)" transition="in">
                                      <p:cBhvr>
                                        <p:cTn id="7" dur="1500"/>
                                        <p:tgtEl>
                                          <p:spTgt spid="335">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35" grpId="1"/>
    </p:bldLst>
  </p:timing>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9" name="Screen Shot 2018-12-09 at 3.05.22 PM.png" descr="Screen Shot 2018-12-09 at 3.05.22 PM.png"/>
          <p:cNvPicPr>
            <a:picLocks noChangeAspect="1"/>
          </p:cNvPicPr>
          <p:nvPr/>
        </p:nvPicPr>
        <p:blipFill>
          <a:blip r:embed="rId2">
            <a:extLst/>
          </a:blip>
          <a:stretch>
            <a:fillRect/>
          </a:stretch>
        </p:blipFill>
        <p:spPr>
          <a:xfrm>
            <a:off x="-76580" y="5788"/>
            <a:ext cx="13250575" cy="9742024"/>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1"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342"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sp>
        <p:nvSpPr>
          <p:cNvPr id="343" name="Oval 12"/>
          <p:cNvSpPr/>
          <p:nvPr/>
        </p:nvSpPr>
        <p:spPr>
          <a:xfrm>
            <a:off x="5956056" y="2856395"/>
            <a:ext cx="7152641" cy="6801673"/>
          </a:xfrm>
          <a:prstGeom prst="ellipse">
            <a:avLst/>
          </a:prstGeom>
          <a:solidFill>
            <a:srgbClr val="FFE3AB"/>
          </a:solidFill>
          <a:ln w="12700">
            <a:miter lim="400000"/>
          </a:ln>
          <a:effectLst>
            <a:outerShdw sx="100000" sy="100000" kx="0" ky="0" algn="b" rotWithShape="0" blurRad="63500" dist="38100" dir="5400000">
              <a:srgbClr val="000000">
                <a:alpha val="32000"/>
              </a:srgbClr>
            </a:outerShdw>
          </a:effectLst>
        </p:spPr>
        <p:txBody>
          <a:bodyPr lIns="65023" tIns="65023" rIns="65023" bIns="65023" anchor="ctr"/>
          <a:lstStyle/>
          <a:p>
            <a:pPr algn="l" defTabSz="1300078">
              <a:defRPr sz="2400">
                <a:solidFill>
                  <a:srgbClr val="FFFFFF"/>
                </a:solidFill>
                <a:latin typeface="Constantia"/>
                <a:ea typeface="Constantia"/>
                <a:cs typeface="Constantia"/>
                <a:sym typeface="Constantia"/>
              </a:defRPr>
            </a:pPr>
          </a:p>
        </p:txBody>
      </p:sp>
      <p:grpSp>
        <p:nvGrpSpPr>
          <p:cNvPr id="347" name="Curved Down Arrow 11"/>
          <p:cNvGrpSpPr/>
          <p:nvPr/>
        </p:nvGrpSpPr>
        <p:grpSpPr>
          <a:xfrm>
            <a:off x="2714290" y="1950012"/>
            <a:ext cx="7348960" cy="1696330"/>
            <a:chOff x="0" y="0"/>
            <a:chExt cx="7348959" cy="1696329"/>
          </a:xfrm>
        </p:grpSpPr>
        <p:sp>
          <p:nvSpPr>
            <p:cNvPr id="344" name="Shape"/>
            <p:cNvSpPr/>
            <p:nvPr/>
          </p:nvSpPr>
          <p:spPr>
            <a:xfrm>
              <a:off x="0" y="0"/>
              <a:ext cx="7348960" cy="16963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054" y="21600"/>
                  </a:moveTo>
                  <a:lnTo>
                    <a:pt x="16828" y="12744"/>
                  </a:lnTo>
                  <a:lnTo>
                    <a:pt x="18271" y="12744"/>
                  </a:lnTo>
                  <a:lnTo>
                    <a:pt x="18271" y="12744"/>
                  </a:lnTo>
                  <a:cubicBezTo>
                    <a:pt x="16729" y="4989"/>
                    <a:pt x="13317" y="0"/>
                    <a:pt x="9556" y="0"/>
                  </a:cubicBezTo>
                  <a:lnTo>
                    <a:pt x="11442" y="0"/>
                  </a:lnTo>
                  <a:cubicBezTo>
                    <a:pt x="15203" y="0"/>
                    <a:pt x="18615" y="4989"/>
                    <a:pt x="20157" y="12744"/>
                  </a:cubicBezTo>
                  <a:lnTo>
                    <a:pt x="21600" y="12744"/>
                  </a:lnTo>
                  <a:close/>
                  <a:moveTo>
                    <a:pt x="10499" y="105"/>
                  </a:moveTo>
                  <a:lnTo>
                    <a:pt x="10499" y="105"/>
                  </a:lnTo>
                  <a:cubicBezTo>
                    <a:pt x="5610" y="1201"/>
                    <a:pt x="1886" y="10496"/>
                    <a:pt x="1886" y="21600"/>
                  </a:cubicBezTo>
                  <a:lnTo>
                    <a:pt x="0" y="21600"/>
                  </a:lnTo>
                  <a:cubicBezTo>
                    <a:pt x="0" y="9671"/>
                    <a:pt x="4278" y="0"/>
                    <a:pt x="9556" y="0"/>
                  </a:cubicBezTo>
                  <a:cubicBezTo>
                    <a:pt x="9870" y="0"/>
                    <a:pt x="10185" y="35"/>
                    <a:pt x="10499" y="105"/>
                  </a:cubicBezTo>
                  <a:close/>
                </a:path>
              </a:pathLst>
            </a:custGeom>
            <a:solidFill>
              <a:srgbClr val="C00000"/>
            </a:solidFill>
            <a:ln w="12700" cap="flat">
              <a:noFill/>
              <a:miter lim="400000"/>
            </a:ln>
            <a:effectLst>
              <a:outerShdw sx="100000" sy="100000" kx="0" ky="0" algn="b" rotWithShape="0" blurRad="63500" dist="50800" dir="2700000">
                <a:srgbClr val="000000">
                  <a:alpha val="40000"/>
                </a:srgbClr>
              </a:outerShdw>
            </a:effectLst>
          </p:spPr>
          <p:txBody>
            <a:bodyPr wrap="square" lIns="65023" tIns="65023" rIns="65023" bIns="65023" numCol="1" anchor="ctr">
              <a:noAutofit/>
            </a:bodyPr>
            <a:lstStyle/>
            <a:p>
              <a:pPr algn="l" defTabSz="1300078">
                <a:defRPr sz="2400">
                  <a:solidFill>
                    <a:srgbClr val="000000"/>
                  </a:solidFill>
                  <a:latin typeface="Constantia"/>
                  <a:ea typeface="Constantia"/>
                  <a:cs typeface="Constantia"/>
                  <a:sym typeface="Constantia"/>
                </a:defRPr>
              </a:pPr>
            </a:p>
          </p:txBody>
        </p:sp>
        <p:sp>
          <p:nvSpPr>
            <p:cNvPr id="345" name="Shape"/>
            <p:cNvSpPr/>
            <p:nvPr/>
          </p:nvSpPr>
          <p:spPr>
            <a:xfrm>
              <a:off x="0" y="0"/>
              <a:ext cx="3571930" cy="16963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05"/>
                  </a:moveTo>
                  <a:lnTo>
                    <a:pt x="21600" y="105"/>
                  </a:lnTo>
                  <a:cubicBezTo>
                    <a:pt x="11543" y="1201"/>
                    <a:pt x="3880" y="10496"/>
                    <a:pt x="3880" y="21600"/>
                  </a:cubicBezTo>
                  <a:lnTo>
                    <a:pt x="0" y="21600"/>
                  </a:lnTo>
                  <a:cubicBezTo>
                    <a:pt x="0" y="9671"/>
                    <a:pt x="8802" y="0"/>
                    <a:pt x="19660" y="0"/>
                  </a:cubicBezTo>
                  <a:cubicBezTo>
                    <a:pt x="20308" y="0"/>
                    <a:pt x="20955" y="35"/>
                    <a:pt x="21600" y="105"/>
                  </a:cubicBezTo>
                  <a:close/>
                </a:path>
              </a:pathLst>
            </a:custGeom>
            <a:solidFill>
              <a:srgbClr val="000000">
                <a:alpha val="20000"/>
              </a:srgbClr>
            </a:solidFill>
            <a:ln w="12700" cap="flat">
              <a:noFill/>
              <a:miter lim="400000"/>
            </a:ln>
            <a:effectLst/>
          </p:spPr>
          <p:txBody>
            <a:bodyPr wrap="square" lIns="65023" tIns="65023" rIns="65023" bIns="65023" numCol="1" anchor="ctr">
              <a:noAutofit/>
            </a:bodyPr>
            <a:lstStyle/>
            <a:p>
              <a:pPr algn="l" defTabSz="1300078">
                <a:defRPr sz="2400">
                  <a:solidFill>
                    <a:srgbClr val="000000"/>
                  </a:solidFill>
                  <a:latin typeface="Constantia"/>
                  <a:ea typeface="Constantia"/>
                  <a:cs typeface="Constantia"/>
                  <a:sym typeface="Constantia"/>
                </a:defRPr>
              </a:pPr>
            </a:p>
          </p:txBody>
        </p:sp>
        <p:sp>
          <p:nvSpPr>
            <p:cNvPr id="346" name="Line"/>
            <p:cNvSpPr/>
            <p:nvPr/>
          </p:nvSpPr>
          <p:spPr>
            <a:xfrm>
              <a:off x="0" y="0"/>
              <a:ext cx="7348960" cy="169633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499" y="105"/>
                  </a:moveTo>
                  <a:lnTo>
                    <a:pt x="10499" y="105"/>
                  </a:lnTo>
                  <a:cubicBezTo>
                    <a:pt x="5610" y="1201"/>
                    <a:pt x="1886" y="10496"/>
                    <a:pt x="1886" y="21600"/>
                  </a:cubicBezTo>
                  <a:lnTo>
                    <a:pt x="0" y="21600"/>
                  </a:lnTo>
                  <a:cubicBezTo>
                    <a:pt x="0" y="9671"/>
                    <a:pt x="4278" y="0"/>
                    <a:pt x="9556" y="0"/>
                  </a:cubicBezTo>
                  <a:lnTo>
                    <a:pt x="11442" y="0"/>
                  </a:lnTo>
                  <a:cubicBezTo>
                    <a:pt x="15203" y="0"/>
                    <a:pt x="18615" y="4989"/>
                    <a:pt x="20157" y="12744"/>
                  </a:cubicBezTo>
                  <a:lnTo>
                    <a:pt x="21600" y="12744"/>
                  </a:lnTo>
                  <a:lnTo>
                    <a:pt x="20054" y="21600"/>
                  </a:lnTo>
                  <a:lnTo>
                    <a:pt x="16828" y="12744"/>
                  </a:lnTo>
                  <a:lnTo>
                    <a:pt x="18271" y="12744"/>
                  </a:lnTo>
                  <a:lnTo>
                    <a:pt x="18271" y="12744"/>
                  </a:lnTo>
                  <a:cubicBezTo>
                    <a:pt x="16729" y="4989"/>
                    <a:pt x="13317" y="0"/>
                    <a:pt x="9556" y="0"/>
                  </a:cubicBezTo>
                </a:path>
              </a:pathLst>
            </a:custGeom>
            <a:noFill/>
            <a:ln w="50800" cap="flat">
              <a:solidFill>
                <a:srgbClr val="FFFF00"/>
              </a:solidFill>
              <a:prstDash val="solid"/>
              <a:round/>
            </a:ln>
            <a:effectLst/>
          </p:spPr>
          <p:txBody>
            <a:bodyPr wrap="square" lIns="65023" tIns="65023" rIns="65023" bIns="65023" numCol="1" anchor="ctr">
              <a:noAutofit/>
            </a:bodyPr>
            <a:lstStyle/>
            <a:p>
              <a:pPr algn="l" defTabSz="1300078">
                <a:defRPr sz="2400">
                  <a:solidFill>
                    <a:srgbClr val="000000"/>
                  </a:solidFill>
                  <a:latin typeface="Constantia"/>
                  <a:ea typeface="Constantia"/>
                  <a:cs typeface="Constantia"/>
                  <a:sym typeface="Constantia"/>
                </a:defRPr>
              </a:pPr>
            </a:p>
          </p:txBody>
        </p:sp>
      </p:grpSp>
      <p:sp>
        <p:nvSpPr>
          <p:cNvPr id="348" name="TextBox 9"/>
          <p:cNvSpPr txBox="1"/>
          <p:nvPr/>
        </p:nvSpPr>
        <p:spPr>
          <a:xfrm>
            <a:off x="220736" y="3966154"/>
            <a:ext cx="5852161" cy="4854409"/>
          </a:xfrm>
          <a:prstGeom prst="rect">
            <a:avLst/>
          </a:prstGeom>
          <a:ln w="12700">
            <a:miter lim="400000"/>
          </a:ln>
          <a:extLst>
            <a:ext uri="{C572A759-6A51-4108-AA02-DFA0A04FC94B}">
              <ma14:wrappingTextBoxFlag xmlns:ma14="http://schemas.microsoft.com/office/mac/drawingml/2011/main" val="1"/>
            </a:ext>
          </a:extLst>
        </p:spPr>
        <p:txBody>
          <a:bodyPr lIns="65004" tIns="65004" rIns="65004" bIns="65004">
            <a:spAutoFit/>
          </a:bodyPr>
          <a:lstStyle/>
          <a:p>
            <a:pPr defTabSz="1300078">
              <a:defRPr sz="4400">
                <a:ln w="25320">
                  <a:solidFill>
                    <a:srgbClr val="000000"/>
                  </a:solidFill>
                </a:ln>
                <a:solidFill>
                  <a:srgbClr val="000000"/>
                </a:solidFill>
                <a:effectLst>
                  <a:outerShdw sx="100000" sy="100000" kx="0" ky="0" algn="b" rotWithShape="0" blurRad="63500" dist="0" dir="3600000">
                    <a:srgbClr val="000000">
                      <a:alpha val="70000"/>
                    </a:srgbClr>
                  </a:outerShdw>
                </a:effectLst>
                <a:latin typeface="Bernard MT Condensed"/>
                <a:ea typeface="Bernard MT Condensed"/>
                <a:cs typeface="Bernard MT Condensed"/>
                <a:sym typeface="Bernard MT Condensed"/>
              </a:defRPr>
            </a:pPr>
            <a:r>
              <a:t>Outside Christ </a:t>
            </a:r>
          </a:p>
          <a:p>
            <a:pPr defTabSz="1300078">
              <a:defRPr sz="4400">
                <a:ln w="25320">
                  <a:solidFill>
                    <a:srgbClr val="000000"/>
                  </a:solidFill>
                </a:ln>
                <a:solidFill>
                  <a:srgbClr val="000000"/>
                </a:solidFill>
                <a:effectLst>
                  <a:outerShdw sx="100000" sy="100000" kx="0" ky="0" algn="b" rotWithShape="0" blurRad="63500" dist="0" dir="3600000">
                    <a:srgbClr val="000000">
                      <a:alpha val="70000"/>
                    </a:srgbClr>
                  </a:outerShdw>
                </a:effectLst>
                <a:latin typeface="Bernard MT Condensed"/>
                <a:ea typeface="Bernard MT Condensed"/>
                <a:cs typeface="Bernard MT Condensed"/>
                <a:sym typeface="Bernard MT Condensed"/>
              </a:defRPr>
            </a:pPr>
            <a:r>
              <a:t>Lost Without Hope</a:t>
            </a:r>
          </a:p>
          <a:p>
            <a:pPr marL="647500" indent="-647500" algn="l" defTabSz="1300078">
              <a:buClr>
                <a:srgbClr val="000000"/>
              </a:buClr>
              <a:buSzPct val="100000"/>
              <a:buAutoNum type="arabicPeriod" startAt="1"/>
              <a:defRPr sz="3400">
                <a:solidFill>
                  <a:srgbClr val="000000"/>
                </a:solidFill>
                <a:latin typeface="Berlin Sans FB Demi"/>
                <a:ea typeface="Berlin Sans FB Demi"/>
                <a:cs typeface="Berlin Sans FB Demi"/>
                <a:sym typeface="Berlin Sans FB Demi"/>
              </a:defRPr>
            </a:pPr>
            <a:r>
              <a:t>NO spiritual blessings –</a:t>
            </a:r>
          </a:p>
          <a:p>
            <a:pPr marL="647500" indent="-647500" algn="l" defTabSz="1300078">
              <a:buClr>
                <a:srgbClr val="000000"/>
              </a:buClr>
              <a:buSzPct val="100000"/>
              <a:buAutoNum type="arabicPeriod" startAt="1"/>
              <a:defRPr sz="3400">
                <a:solidFill>
                  <a:srgbClr val="000000"/>
                </a:solidFill>
                <a:latin typeface="Berlin Sans FB Demi"/>
                <a:ea typeface="Berlin Sans FB Demi"/>
                <a:cs typeface="Berlin Sans FB Demi"/>
                <a:sym typeface="Berlin Sans FB Demi"/>
              </a:defRPr>
            </a:pPr>
            <a:r>
              <a:t>NOT chosen –</a:t>
            </a:r>
          </a:p>
          <a:p>
            <a:pPr marL="647500" indent="-647500" algn="l" defTabSz="1300078">
              <a:buClr>
                <a:srgbClr val="000000"/>
              </a:buClr>
              <a:buSzPct val="100000"/>
              <a:buAutoNum type="arabicPeriod" startAt="1"/>
              <a:defRPr sz="3400">
                <a:solidFill>
                  <a:srgbClr val="000000"/>
                </a:solidFill>
                <a:latin typeface="Berlin Sans FB Demi"/>
                <a:ea typeface="Berlin Sans FB Demi"/>
                <a:cs typeface="Berlin Sans FB Demi"/>
                <a:sym typeface="Berlin Sans FB Demi"/>
              </a:defRPr>
            </a:pPr>
            <a:r>
              <a:t>NOT children of God –</a:t>
            </a:r>
          </a:p>
          <a:p>
            <a:pPr marL="647500" indent="-647500" algn="l" defTabSz="1300078">
              <a:buClr>
                <a:srgbClr val="000000"/>
              </a:buClr>
              <a:buSzPct val="100000"/>
              <a:buAutoNum type="arabicPeriod" startAt="1"/>
              <a:defRPr sz="3400">
                <a:solidFill>
                  <a:srgbClr val="000000"/>
                </a:solidFill>
                <a:latin typeface="Berlin Sans FB Demi"/>
                <a:ea typeface="Berlin Sans FB Demi"/>
                <a:cs typeface="Berlin Sans FB Demi"/>
                <a:sym typeface="Berlin Sans FB Demi"/>
              </a:defRPr>
            </a:pPr>
            <a:r>
              <a:t>NOT accepted -</a:t>
            </a:r>
          </a:p>
          <a:p>
            <a:pPr marL="647500" indent="-647500" algn="l" defTabSz="1300078">
              <a:buClr>
                <a:srgbClr val="000000"/>
              </a:buClr>
              <a:buSzPct val="100000"/>
              <a:buAutoNum type="arabicPeriod" startAt="1"/>
              <a:defRPr sz="3400">
                <a:solidFill>
                  <a:srgbClr val="000000"/>
                </a:solidFill>
                <a:latin typeface="Berlin Sans FB Demi"/>
                <a:ea typeface="Berlin Sans FB Demi"/>
                <a:cs typeface="Berlin Sans FB Demi"/>
                <a:sym typeface="Berlin Sans FB Demi"/>
              </a:defRPr>
            </a:pPr>
            <a:r>
              <a:t>NO redemption –</a:t>
            </a:r>
          </a:p>
          <a:p>
            <a:pPr marL="647500" indent="-647500" algn="l" defTabSz="1300078">
              <a:buClr>
                <a:srgbClr val="000000"/>
              </a:buClr>
              <a:buSzPct val="100000"/>
              <a:buAutoNum type="arabicPeriod" startAt="1"/>
              <a:defRPr sz="3400">
                <a:solidFill>
                  <a:srgbClr val="000000"/>
                </a:solidFill>
                <a:latin typeface="Berlin Sans FB Demi"/>
                <a:ea typeface="Berlin Sans FB Demi"/>
                <a:cs typeface="Berlin Sans FB Demi"/>
                <a:sym typeface="Berlin Sans FB Demi"/>
              </a:defRPr>
            </a:pPr>
            <a:r>
              <a:t>NO forgiveness –</a:t>
            </a:r>
          </a:p>
          <a:p>
            <a:pPr marL="647500" indent="-647500" algn="l" defTabSz="1300078">
              <a:buClr>
                <a:srgbClr val="000000"/>
              </a:buClr>
              <a:buSzPct val="100000"/>
              <a:buAutoNum type="arabicPeriod" startAt="1"/>
              <a:defRPr sz="3400">
                <a:solidFill>
                  <a:srgbClr val="000000"/>
                </a:solidFill>
                <a:latin typeface="Berlin Sans FB Demi"/>
                <a:ea typeface="Berlin Sans FB Demi"/>
                <a:cs typeface="Berlin Sans FB Demi"/>
                <a:sym typeface="Berlin Sans FB Demi"/>
              </a:defRPr>
            </a:pPr>
            <a:r>
              <a:t>NO heavenly Inheritance </a:t>
            </a:r>
          </a:p>
        </p:txBody>
      </p:sp>
      <p:sp>
        <p:nvSpPr>
          <p:cNvPr id="349" name="TextBox 10"/>
          <p:cNvSpPr txBox="1"/>
          <p:nvPr/>
        </p:nvSpPr>
        <p:spPr>
          <a:xfrm>
            <a:off x="6768856" y="3533251"/>
            <a:ext cx="5527041" cy="4854409"/>
          </a:xfrm>
          <a:prstGeom prst="rect">
            <a:avLst/>
          </a:prstGeom>
          <a:ln w="12700">
            <a:miter lim="400000"/>
          </a:ln>
          <a:extLst>
            <a:ext uri="{C572A759-6A51-4108-AA02-DFA0A04FC94B}">
              <ma14:wrappingTextBoxFlag xmlns:ma14="http://schemas.microsoft.com/office/mac/drawingml/2011/main" val="1"/>
            </a:ext>
          </a:extLst>
        </p:spPr>
        <p:txBody>
          <a:bodyPr lIns="65004" tIns="65004" rIns="65004" bIns="65004">
            <a:spAutoFit/>
          </a:bodyPr>
          <a:lstStyle/>
          <a:p>
            <a:pPr defTabSz="1300078">
              <a:defRPr sz="4400">
                <a:solidFill>
                  <a:srgbClr val="000000"/>
                </a:solidFill>
                <a:latin typeface="Bernard MT Condensed"/>
                <a:ea typeface="Bernard MT Condensed"/>
                <a:cs typeface="Bernard MT Condensed"/>
                <a:sym typeface="Bernard MT Condensed"/>
              </a:defRPr>
            </a:pPr>
            <a:r>
              <a:t>Inside Christ </a:t>
            </a:r>
            <a:endParaRPr>
              <a:solidFill>
                <a:srgbClr val="FFFFFF"/>
              </a:solidFill>
            </a:endParaRPr>
          </a:p>
          <a:p>
            <a:pPr defTabSz="1300078">
              <a:defRPr sz="4400">
                <a:solidFill>
                  <a:srgbClr val="000000"/>
                </a:solidFill>
                <a:latin typeface="Bernard MT Condensed"/>
                <a:ea typeface="Bernard MT Condensed"/>
                <a:cs typeface="Bernard MT Condensed"/>
                <a:sym typeface="Bernard MT Condensed"/>
              </a:defRPr>
            </a:pPr>
            <a:r>
              <a:t>Saved / Hope</a:t>
            </a:r>
            <a:endParaRPr>
              <a:solidFill>
                <a:srgbClr val="FFFFFF"/>
              </a:solidFill>
            </a:endParaRPr>
          </a:p>
          <a:p>
            <a:pPr marL="647500" indent="-647500" defTabSz="1300078">
              <a:buClr>
                <a:srgbClr val="C00000"/>
              </a:buClr>
              <a:buSzPct val="100000"/>
              <a:buAutoNum type="arabicPeriod" startAt="1"/>
              <a:defRPr sz="3400">
                <a:solidFill>
                  <a:srgbClr val="000000"/>
                </a:solidFill>
                <a:latin typeface="Berlin Sans FB Demi"/>
                <a:ea typeface="Berlin Sans FB Demi"/>
                <a:cs typeface="Berlin Sans FB Demi"/>
                <a:sym typeface="Berlin Sans FB Demi"/>
              </a:defRPr>
            </a:pPr>
            <a:r>
              <a:t>ALL spiritual blessings </a:t>
            </a:r>
            <a:endParaRPr>
              <a:solidFill>
                <a:srgbClr val="FFFFFF"/>
              </a:solidFill>
            </a:endParaRPr>
          </a:p>
          <a:p>
            <a:pPr marL="647500" indent="-647500" defTabSz="1300078">
              <a:buClr>
                <a:srgbClr val="C00000"/>
              </a:buClr>
              <a:buSzPct val="100000"/>
              <a:buAutoNum type="arabicPeriod" startAt="1"/>
              <a:defRPr sz="3400">
                <a:solidFill>
                  <a:srgbClr val="000000"/>
                </a:solidFill>
                <a:latin typeface="Berlin Sans FB Demi"/>
                <a:ea typeface="Berlin Sans FB Demi"/>
                <a:cs typeface="Berlin Sans FB Demi"/>
                <a:sym typeface="Berlin Sans FB Demi"/>
              </a:defRPr>
            </a:pPr>
            <a:r>
              <a:t>Chosen –</a:t>
            </a:r>
            <a:endParaRPr>
              <a:solidFill>
                <a:srgbClr val="FFFFFF"/>
              </a:solidFill>
            </a:endParaRPr>
          </a:p>
          <a:p>
            <a:pPr marL="647500" indent="-647500" defTabSz="1300078">
              <a:buClr>
                <a:srgbClr val="C00000"/>
              </a:buClr>
              <a:buSzPct val="100000"/>
              <a:buAutoNum type="arabicPeriod" startAt="1"/>
              <a:defRPr sz="3400">
                <a:solidFill>
                  <a:srgbClr val="000000"/>
                </a:solidFill>
                <a:latin typeface="Berlin Sans FB Demi"/>
                <a:ea typeface="Berlin Sans FB Demi"/>
                <a:cs typeface="Berlin Sans FB Demi"/>
                <a:sym typeface="Berlin Sans FB Demi"/>
              </a:defRPr>
            </a:pPr>
            <a:r>
              <a:t>A child of God –</a:t>
            </a:r>
            <a:endParaRPr>
              <a:solidFill>
                <a:srgbClr val="FFFFFF"/>
              </a:solidFill>
            </a:endParaRPr>
          </a:p>
          <a:p>
            <a:pPr marL="647500" indent="-647500" defTabSz="1300078">
              <a:buClr>
                <a:srgbClr val="C00000"/>
              </a:buClr>
              <a:buSzPct val="100000"/>
              <a:buAutoNum type="arabicPeriod" startAt="1"/>
              <a:defRPr sz="3400">
                <a:solidFill>
                  <a:srgbClr val="000000"/>
                </a:solidFill>
                <a:latin typeface="Berlin Sans FB Demi"/>
                <a:ea typeface="Berlin Sans FB Demi"/>
                <a:cs typeface="Berlin Sans FB Demi"/>
                <a:sym typeface="Berlin Sans FB Demi"/>
              </a:defRPr>
            </a:pPr>
            <a:r>
              <a:t>Accepted –</a:t>
            </a:r>
            <a:endParaRPr>
              <a:solidFill>
                <a:srgbClr val="FFFFFF"/>
              </a:solidFill>
            </a:endParaRPr>
          </a:p>
          <a:p>
            <a:pPr marL="647500" indent="-647500" defTabSz="1300078">
              <a:buClr>
                <a:srgbClr val="C00000"/>
              </a:buClr>
              <a:buSzPct val="100000"/>
              <a:buAutoNum type="arabicPeriod" startAt="1"/>
              <a:defRPr sz="3400">
                <a:solidFill>
                  <a:srgbClr val="000000"/>
                </a:solidFill>
                <a:latin typeface="Berlin Sans FB Demi"/>
                <a:ea typeface="Berlin Sans FB Demi"/>
                <a:cs typeface="Berlin Sans FB Demi"/>
                <a:sym typeface="Berlin Sans FB Demi"/>
              </a:defRPr>
            </a:pPr>
            <a:r>
              <a:t>Redeemed –</a:t>
            </a:r>
            <a:endParaRPr>
              <a:solidFill>
                <a:srgbClr val="FFFFFF"/>
              </a:solidFill>
            </a:endParaRPr>
          </a:p>
          <a:p>
            <a:pPr marL="647500" indent="-647500" defTabSz="1300078">
              <a:buClr>
                <a:srgbClr val="C00000"/>
              </a:buClr>
              <a:buSzPct val="100000"/>
              <a:buAutoNum type="arabicPeriod" startAt="1"/>
              <a:defRPr sz="3400">
                <a:solidFill>
                  <a:srgbClr val="000000"/>
                </a:solidFill>
                <a:latin typeface="Berlin Sans FB Demi"/>
                <a:ea typeface="Berlin Sans FB Demi"/>
                <a:cs typeface="Berlin Sans FB Demi"/>
                <a:sym typeface="Berlin Sans FB Demi"/>
              </a:defRPr>
            </a:pPr>
            <a:r>
              <a:t>Forgiven –</a:t>
            </a:r>
            <a:endParaRPr>
              <a:solidFill>
                <a:srgbClr val="FFFFFF"/>
              </a:solidFill>
            </a:endParaRPr>
          </a:p>
          <a:p>
            <a:pPr marL="647500" indent="-647500" defTabSz="1300078">
              <a:buClr>
                <a:srgbClr val="C00000"/>
              </a:buClr>
              <a:buSzPct val="100000"/>
              <a:buAutoNum type="arabicPeriod" startAt="1"/>
              <a:defRPr sz="3400">
                <a:solidFill>
                  <a:srgbClr val="000000"/>
                </a:solidFill>
                <a:latin typeface="Berlin Sans FB Demi"/>
                <a:ea typeface="Berlin Sans FB Demi"/>
                <a:cs typeface="Berlin Sans FB Demi"/>
                <a:sym typeface="Berlin Sans FB Demi"/>
              </a:defRPr>
            </a:pPr>
            <a:r>
              <a:t>A Heavenly Inheritance </a:t>
            </a:r>
          </a:p>
        </p:txBody>
      </p:sp>
      <p:sp>
        <p:nvSpPr>
          <p:cNvPr id="350" name="TextBox 13"/>
          <p:cNvSpPr txBox="1"/>
          <p:nvPr/>
        </p:nvSpPr>
        <p:spPr>
          <a:xfrm>
            <a:off x="4547203" y="2075049"/>
            <a:ext cx="3251201" cy="97536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algn="l" defTabSz="806048">
              <a:defRPr sz="4712">
                <a:ln w="9962">
                  <a:solidFill>
                    <a:srgbClr val="000000"/>
                  </a:solidFill>
                </a:ln>
                <a:solidFill>
                  <a:srgbClr val="000000"/>
                </a:solidFill>
                <a:effectLst>
                  <a:outerShdw sx="100000" sy="100000" kx="0" ky="0" algn="b" rotWithShape="0" blurRad="31496" dist="23622" dir="2700000">
                    <a:srgbClr val="000000">
                      <a:alpha val="40000"/>
                    </a:srgbClr>
                  </a:outerShdw>
                </a:effectLst>
                <a:latin typeface="Calibri"/>
                <a:ea typeface="Calibri"/>
                <a:cs typeface="Calibri"/>
                <a:sym typeface="Calibri"/>
              </a:defRPr>
            </a:lvl1pPr>
          </a:lstStyle>
          <a:p>
            <a:pPr/>
            <a:r>
              <a:t>Baptized Into</a:t>
            </a:r>
          </a:p>
        </p:txBody>
      </p:sp>
      <p:sp>
        <p:nvSpPr>
          <p:cNvPr id="351" name="TextBox 14"/>
          <p:cNvSpPr txBox="1"/>
          <p:nvPr/>
        </p:nvSpPr>
        <p:spPr>
          <a:xfrm>
            <a:off x="5001392" y="2812646"/>
            <a:ext cx="2342823" cy="1673010"/>
          </a:xfrm>
          <a:prstGeom prst="rect">
            <a:avLst/>
          </a:prstGeom>
          <a:ln w="12700">
            <a:miter lim="400000"/>
          </a:ln>
          <a:extLst>
            <a:ext uri="{C572A759-6A51-4108-AA02-DFA0A04FC94B}">
              <ma14:wrappingTextBoxFlag xmlns:ma14="http://schemas.microsoft.com/office/mac/drawingml/2011/main" val="1"/>
            </a:ext>
          </a:extLst>
        </p:spPr>
        <p:txBody>
          <a:bodyPr wrap="none" lIns="65004" tIns="65004" rIns="65004" bIns="65004">
            <a:spAutoFit/>
          </a:bodyPr>
          <a:lstStyle/>
          <a:p>
            <a:pPr algn="l" defTabSz="1300078">
              <a:defRPr sz="3400">
                <a:ln w="26087">
                  <a:solidFill>
                    <a:srgbClr val="000000"/>
                  </a:solidFill>
                </a:ln>
                <a:solidFill>
                  <a:srgbClr val="000000"/>
                </a:solidFill>
                <a:effectLst>
                  <a:outerShdw sx="100000" sy="100000" kx="0" ky="0" algn="b" rotWithShape="0" blurRad="63500" dist="0" dir="3600000">
                    <a:srgbClr val="000000">
                      <a:alpha val="70000"/>
                    </a:srgbClr>
                  </a:outerShdw>
                </a:effectLst>
                <a:latin typeface="Calibri"/>
                <a:ea typeface="Calibri"/>
                <a:cs typeface="Calibri"/>
                <a:sym typeface="Calibri"/>
              </a:defRPr>
            </a:pPr>
            <a:r>
              <a:t>Rom. 6:3-6</a:t>
            </a:r>
          </a:p>
          <a:p>
            <a:pPr algn="l" defTabSz="1300078">
              <a:defRPr sz="3400">
                <a:ln w="26087">
                  <a:solidFill>
                    <a:srgbClr val="000000"/>
                  </a:solidFill>
                </a:ln>
                <a:solidFill>
                  <a:srgbClr val="000000"/>
                </a:solidFill>
                <a:effectLst>
                  <a:outerShdw sx="100000" sy="100000" kx="0" ky="0" algn="b" rotWithShape="0" blurRad="63500" dist="0" dir="3600000">
                    <a:srgbClr val="000000">
                      <a:alpha val="70000"/>
                    </a:srgbClr>
                  </a:outerShdw>
                </a:effectLst>
                <a:latin typeface="Calibri"/>
                <a:ea typeface="Calibri"/>
                <a:cs typeface="Calibri"/>
                <a:sym typeface="Calibri"/>
              </a:defRPr>
            </a:pPr>
            <a:r>
              <a:t>Gal. 3:26,27</a:t>
            </a:r>
          </a:p>
          <a:p>
            <a:pPr algn="l" defTabSz="1300078">
              <a:defRPr sz="3400">
                <a:ln w="26087">
                  <a:solidFill>
                    <a:srgbClr val="000000"/>
                  </a:solidFill>
                </a:ln>
                <a:solidFill>
                  <a:srgbClr val="000000"/>
                </a:solidFill>
                <a:effectLst>
                  <a:outerShdw sx="100000" sy="100000" kx="0" ky="0" algn="b" rotWithShape="0" blurRad="63500" dist="0" dir="3600000">
                    <a:srgbClr val="000000">
                      <a:alpha val="70000"/>
                    </a:srgbClr>
                  </a:outerShdw>
                </a:effectLst>
                <a:latin typeface="Calibri"/>
                <a:ea typeface="Calibri"/>
                <a:cs typeface="Calibri"/>
                <a:sym typeface="Calibri"/>
              </a:defRPr>
            </a:pPr>
            <a:r>
              <a:t>Acts 2:38,47</a:t>
            </a:r>
          </a:p>
        </p:txBody>
      </p:sp>
      <p:sp>
        <p:nvSpPr>
          <p:cNvPr id="352" name="TextBox 1"/>
          <p:cNvSpPr txBox="1"/>
          <p:nvPr/>
        </p:nvSpPr>
        <p:spPr>
          <a:xfrm>
            <a:off x="7596819" y="8073711"/>
            <a:ext cx="3871116" cy="1459654"/>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lvl1pPr defTabSz="1300480">
              <a:defRPr sz="3200">
                <a:solidFill>
                  <a:srgbClr val="000000"/>
                </a:solidFill>
                <a:latin typeface="Constantia"/>
                <a:ea typeface="Constantia"/>
                <a:cs typeface="Constantia"/>
                <a:sym typeface="Constantia"/>
              </a:defRPr>
            </a:lvl1pPr>
          </a:lstStyle>
          <a:p>
            <a:pPr/>
            <a:r>
              <a:t>Predestined Sphere</a:t>
            </a:r>
          </a:p>
        </p:txBody>
      </p:sp>
      <p:sp>
        <p:nvSpPr>
          <p:cNvPr id="353" name="Rectangle 3"/>
          <p:cNvSpPr txBox="1"/>
          <p:nvPr/>
        </p:nvSpPr>
        <p:spPr>
          <a:xfrm>
            <a:off x="5413" y="1017355"/>
            <a:ext cx="12993974" cy="9357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111" sz="46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Limited Atonement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55" name="Image" descr="Image"/>
          <p:cNvPicPr>
            <a:picLocks noChangeAspect="1"/>
          </p:cNvPicPr>
          <p:nvPr/>
        </p:nvPicPr>
        <p:blipFill>
          <a:blip r:embed="rId2">
            <a:extLst/>
          </a:blip>
          <a:srcRect l="22" t="36" r="4576" b="13"/>
          <a:stretch>
            <a:fillRect/>
          </a:stretch>
        </p:blipFill>
        <p:spPr>
          <a:xfrm>
            <a:off x="-209896" y="3100498"/>
            <a:ext cx="4331098" cy="67583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652" y="0"/>
                </a:moveTo>
                <a:cubicBezTo>
                  <a:pt x="13476" y="5"/>
                  <a:pt x="12277" y="15"/>
                  <a:pt x="12048" y="51"/>
                </a:cubicBezTo>
                <a:lnTo>
                  <a:pt x="11836" y="230"/>
                </a:lnTo>
                <a:cubicBezTo>
                  <a:pt x="11681" y="360"/>
                  <a:pt x="11555" y="509"/>
                  <a:pt x="11555" y="562"/>
                </a:cubicBezTo>
                <a:cubicBezTo>
                  <a:pt x="11555" y="614"/>
                  <a:pt x="11513" y="708"/>
                  <a:pt x="11462" y="771"/>
                </a:cubicBezTo>
                <a:cubicBezTo>
                  <a:pt x="11411" y="834"/>
                  <a:pt x="11346" y="921"/>
                  <a:pt x="11316" y="963"/>
                </a:cubicBezTo>
                <a:cubicBezTo>
                  <a:pt x="11308" y="973"/>
                  <a:pt x="11288" y="980"/>
                  <a:pt x="11274" y="989"/>
                </a:cubicBezTo>
                <a:cubicBezTo>
                  <a:pt x="11294" y="1025"/>
                  <a:pt x="11304" y="1064"/>
                  <a:pt x="11288" y="1091"/>
                </a:cubicBezTo>
                <a:cubicBezTo>
                  <a:pt x="11231" y="1186"/>
                  <a:pt x="11123" y="1188"/>
                  <a:pt x="11007" y="1098"/>
                </a:cubicBezTo>
                <a:cubicBezTo>
                  <a:pt x="10994" y="1088"/>
                  <a:pt x="10996" y="1079"/>
                  <a:pt x="10989" y="1069"/>
                </a:cubicBezTo>
                <a:cubicBezTo>
                  <a:pt x="10914" y="1094"/>
                  <a:pt x="10834" y="1131"/>
                  <a:pt x="10769" y="1180"/>
                </a:cubicBezTo>
                <a:cubicBezTo>
                  <a:pt x="10759" y="1187"/>
                  <a:pt x="10748" y="1191"/>
                  <a:pt x="10738" y="1199"/>
                </a:cubicBezTo>
                <a:cubicBezTo>
                  <a:pt x="10775" y="1204"/>
                  <a:pt x="10814" y="1225"/>
                  <a:pt x="10864" y="1261"/>
                </a:cubicBezTo>
                <a:cubicBezTo>
                  <a:pt x="10937" y="1312"/>
                  <a:pt x="10973" y="1370"/>
                  <a:pt x="10943" y="1389"/>
                </a:cubicBezTo>
                <a:cubicBezTo>
                  <a:pt x="10857" y="1444"/>
                  <a:pt x="10706" y="1427"/>
                  <a:pt x="10609" y="1352"/>
                </a:cubicBezTo>
                <a:cubicBezTo>
                  <a:pt x="10578" y="1328"/>
                  <a:pt x="10566" y="1309"/>
                  <a:pt x="10565" y="1291"/>
                </a:cubicBezTo>
                <a:cubicBezTo>
                  <a:pt x="10530" y="1305"/>
                  <a:pt x="10492" y="1320"/>
                  <a:pt x="10470" y="1320"/>
                </a:cubicBezTo>
                <a:cubicBezTo>
                  <a:pt x="10433" y="1320"/>
                  <a:pt x="10407" y="1334"/>
                  <a:pt x="10385" y="1352"/>
                </a:cubicBezTo>
                <a:cubicBezTo>
                  <a:pt x="10444" y="1343"/>
                  <a:pt x="10517" y="1351"/>
                  <a:pt x="10593" y="1395"/>
                </a:cubicBezTo>
                <a:cubicBezTo>
                  <a:pt x="10681" y="1446"/>
                  <a:pt x="10733" y="1507"/>
                  <a:pt x="10710" y="1531"/>
                </a:cubicBezTo>
                <a:cubicBezTo>
                  <a:pt x="10650" y="1593"/>
                  <a:pt x="10453" y="1584"/>
                  <a:pt x="10356" y="1531"/>
                </a:cubicBezTo>
                <a:cubicBezTo>
                  <a:pt x="10377" y="1600"/>
                  <a:pt x="10421" y="1670"/>
                  <a:pt x="10500" y="1707"/>
                </a:cubicBezTo>
                <a:cubicBezTo>
                  <a:pt x="10613" y="1760"/>
                  <a:pt x="10607" y="1773"/>
                  <a:pt x="10453" y="1827"/>
                </a:cubicBezTo>
                <a:cubicBezTo>
                  <a:pt x="10357" y="1859"/>
                  <a:pt x="10278" y="1912"/>
                  <a:pt x="10278" y="1944"/>
                </a:cubicBezTo>
                <a:cubicBezTo>
                  <a:pt x="10278" y="1963"/>
                  <a:pt x="10233" y="2005"/>
                  <a:pt x="10168" y="2054"/>
                </a:cubicBezTo>
                <a:cubicBezTo>
                  <a:pt x="10148" y="2074"/>
                  <a:pt x="10123" y="2092"/>
                  <a:pt x="10081" y="2112"/>
                </a:cubicBezTo>
                <a:cubicBezTo>
                  <a:pt x="10050" y="2132"/>
                  <a:pt x="10024" y="2151"/>
                  <a:pt x="9989" y="2172"/>
                </a:cubicBezTo>
                <a:cubicBezTo>
                  <a:pt x="9735" y="2321"/>
                  <a:pt x="9710" y="2361"/>
                  <a:pt x="9758" y="2508"/>
                </a:cubicBezTo>
                <a:cubicBezTo>
                  <a:pt x="9771" y="2547"/>
                  <a:pt x="9769" y="2627"/>
                  <a:pt x="9778" y="2692"/>
                </a:cubicBezTo>
                <a:cubicBezTo>
                  <a:pt x="9778" y="2692"/>
                  <a:pt x="9777" y="2692"/>
                  <a:pt x="9778" y="2693"/>
                </a:cubicBezTo>
                <a:cubicBezTo>
                  <a:pt x="9838" y="2787"/>
                  <a:pt x="9859" y="2889"/>
                  <a:pt x="9823" y="2921"/>
                </a:cubicBezTo>
                <a:cubicBezTo>
                  <a:pt x="9814" y="2929"/>
                  <a:pt x="9814" y="2944"/>
                  <a:pt x="9807" y="2954"/>
                </a:cubicBezTo>
                <a:cubicBezTo>
                  <a:pt x="9807" y="2980"/>
                  <a:pt x="9817" y="2995"/>
                  <a:pt x="9819" y="3019"/>
                </a:cubicBezTo>
                <a:cubicBezTo>
                  <a:pt x="9855" y="2883"/>
                  <a:pt x="10060" y="2802"/>
                  <a:pt x="10308" y="2919"/>
                </a:cubicBezTo>
                <a:cubicBezTo>
                  <a:pt x="10416" y="2969"/>
                  <a:pt x="10432" y="3021"/>
                  <a:pt x="10379" y="3182"/>
                </a:cubicBezTo>
                <a:cubicBezTo>
                  <a:pt x="10300" y="3428"/>
                  <a:pt x="10204" y="3454"/>
                  <a:pt x="9970" y="3294"/>
                </a:cubicBezTo>
                <a:cubicBezTo>
                  <a:pt x="9901" y="3247"/>
                  <a:pt x="9864" y="3197"/>
                  <a:pt x="9841" y="3148"/>
                </a:cubicBezTo>
                <a:cubicBezTo>
                  <a:pt x="9864" y="3217"/>
                  <a:pt x="9899" y="3276"/>
                  <a:pt x="9958" y="3325"/>
                </a:cubicBezTo>
                <a:lnTo>
                  <a:pt x="10114" y="3451"/>
                </a:lnTo>
                <a:lnTo>
                  <a:pt x="9918" y="3569"/>
                </a:lnTo>
                <a:cubicBezTo>
                  <a:pt x="9900" y="3584"/>
                  <a:pt x="9898" y="3588"/>
                  <a:pt x="9875" y="3605"/>
                </a:cubicBezTo>
                <a:cubicBezTo>
                  <a:pt x="9870" y="3609"/>
                  <a:pt x="9866" y="3613"/>
                  <a:pt x="9861" y="3616"/>
                </a:cubicBezTo>
                <a:cubicBezTo>
                  <a:pt x="9721" y="3723"/>
                  <a:pt x="9652" y="3857"/>
                  <a:pt x="9669" y="4026"/>
                </a:cubicBezTo>
                <a:cubicBezTo>
                  <a:pt x="9675" y="4090"/>
                  <a:pt x="9695" y="4159"/>
                  <a:pt x="9724" y="4233"/>
                </a:cubicBezTo>
                <a:cubicBezTo>
                  <a:pt x="9758" y="4318"/>
                  <a:pt x="9768" y="4365"/>
                  <a:pt x="9782" y="4420"/>
                </a:cubicBezTo>
                <a:cubicBezTo>
                  <a:pt x="9789" y="4436"/>
                  <a:pt x="9797" y="4483"/>
                  <a:pt x="9803" y="4491"/>
                </a:cubicBezTo>
                <a:cubicBezTo>
                  <a:pt x="9844" y="4540"/>
                  <a:pt x="9837" y="4586"/>
                  <a:pt x="9794" y="4621"/>
                </a:cubicBezTo>
                <a:cubicBezTo>
                  <a:pt x="9788" y="4652"/>
                  <a:pt x="9790" y="4681"/>
                  <a:pt x="9778" y="4717"/>
                </a:cubicBezTo>
                <a:cubicBezTo>
                  <a:pt x="9720" y="4887"/>
                  <a:pt x="10069" y="5407"/>
                  <a:pt x="10286" y="5476"/>
                </a:cubicBezTo>
                <a:cubicBezTo>
                  <a:pt x="10320" y="5487"/>
                  <a:pt x="10355" y="5507"/>
                  <a:pt x="10389" y="5525"/>
                </a:cubicBezTo>
                <a:cubicBezTo>
                  <a:pt x="10399" y="5528"/>
                  <a:pt x="10409" y="5533"/>
                  <a:pt x="10423" y="5542"/>
                </a:cubicBezTo>
                <a:cubicBezTo>
                  <a:pt x="10439" y="5552"/>
                  <a:pt x="10452" y="5560"/>
                  <a:pt x="10466" y="5571"/>
                </a:cubicBezTo>
                <a:cubicBezTo>
                  <a:pt x="10469" y="5573"/>
                  <a:pt x="10472" y="5572"/>
                  <a:pt x="10474" y="5575"/>
                </a:cubicBezTo>
                <a:cubicBezTo>
                  <a:pt x="10476" y="5576"/>
                  <a:pt x="10475" y="5578"/>
                  <a:pt x="10476" y="5580"/>
                </a:cubicBezTo>
                <a:cubicBezTo>
                  <a:pt x="10508" y="5604"/>
                  <a:pt x="10542" y="5629"/>
                  <a:pt x="10558" y="5652"/>
                </a:cubicBezTo>
                <a:cubicBezTo>
                  <a:pt x="10601" y="5715"/>
                  <a:pt x="10695" y="5765"/>
                  <a:pt x="10767" y="5765"/>
                </a:cubicBezTo>
                <a:cubicBezTo>
                  <a:pt x="11033" y="5765"/>
                  <a:pt x="11087" y="5887"/>
                  <a:pt x="11007" y="6300"/>
                </a:cubicBezTo>
                <a:cubicBezTo>
                  <a:pt x="10930" y="6699"/>
                  <a:pt x="10901" y="6738"/>
                  <a:pt x="10379" y="7098"/>
                </a:cubicBezTo>
                <a:lnTo>
                  <a:pt x="10112" y="7282"/>
                </a:lnTo>
                <a:lnTo>
                  <a:pt x="9699" y="7214"/>
                </a:lnTo>
                <a:cubicBezTo>
                  <a:pt x="9138" y="7120"/>
                  <a:pt x="8715" y="7126"/>
                  <a:pt x="8588" y="7227"/>
                </a:cubicBezTo>
                <a:cubicBezTo>
                  <a:pt x="8545" y="7263"/>
                  <a:pt x="8430" y="7341"/>
                  <a:pt x="8327" y="7410"/>
                </a:cubicBezTo>
                <a:cubicBezTo>
                  <a:pt x="8314" y="7420"/>
                  <a:pt x="8303" y="7427"/>
                  <a:pt x="8291" y="7436"/>
                </a:cubicBezTo>
                <a:cubicBezTo>
                  <a:pt x="8275" y="7446"/>
                  <a:pt x="8266" y="7453"/>
                  <a:pt x="8250" y="7463"/>
                </a:cubicBezTo>
                <a:lnTo>
                  <a:pt x="8010" y="7616"/>
                </a:lnTo>
                <a:lnTo>
                  <a:pt x="7531" y="7278"/>
                </a:lnTo>
                <a:cubicBezTo>
                  <a:pt x="7043" y="6935"/>
                  <a:pt x="6710" y="6817"/>
                  <a:pt x="6201" y="6796"/>
                </a:cubicBezTo>
                <a:cubicBezTo>
                  <a:pt x="5929" y="6791"/>
                  <a:pt x="5677" y="6808"/>
                  <a:pt x="5530" y="6844"/>
                </a:cubicBezTo>
                <a:lnTo>
                  <a:pt x="4857" y="7285"/>
                </a:lnTo>
                <a:cubicBezTo>
                  <a:pt x="4438" y="7559"/>
                  <a:pt x="3482" y="8255"/>
                  <a:pt x="2731" y="8831"/>
                </a:cubicBezTo>
                <a:cubicBezTo>
                  <a:pt x="1981" y="9407"/>
                  <a:pt x="1058" y="10112"/>
                  <a:pt x="681" y="10397"/>
                </a:cubicBezTo>
                <a:lnTo>
                  <a:pt x="0" y="10910"/>
                </a:lnTo>
                <a:lnTo>
                  <a:pt x="2" y="12682"/>
                </a:lnTo>
                <a:lnTo>
                  <a:pt x="327" y="12859"/>
                </a:lnTo>
                <a:lnTo>
                  <a:pt x="655" y="13041"/>
                </a:lnTo>
                <a:lnTo>
                  <a:pt x="594" y="13936"/>
                </a:lnTo>
                <a:cubicBezTo>
                  <a:pt x="559" y="14429"/>
                  <a:pt x="521" y="14960"/>
                  <a:pt x="511" y="15115"/>
                </a:cubicBezTo>
                <a:cubicBezTo>
                  <a:pt x="500" y="15269"/>
                  <a:pt x="449" y="15499"/>
                  <a:pt x="396" y="15624"/>
                </a:cubicBezTo>
                <a:cubicBezTo>
                  <a:pt x="342" y="15750"/>
                  <a:pt x="272" y="16115"/>
                  <a:pt x="238" y="16434"/>
                </a:cubicBezTo>
                <a:cubicBezTo>
                  <a:pt x="203" y="16753"/>
                  <a:pt x="134" y="17039"/>
                  <a:pt x="85" y="17070"/>
                </a:cubicBezTo>
                <a:cubicBezTo>
                  <a:pt x="37" y="17102"/>
                  <a:pt x="16" y="17661"/>
                  <a:pt x="6" y="18565"/>
                </a:cubicBezTo>
                <a:lnTo>
                  <a:pt x="6" y="20045"/>
                </a:lnTo>
                <a:lnTo>
                  <a:pt x="338" y="20390"/>
                </a:lnTo>
                <a:cubicBezTo>
                  <a:pt x="765" y="20829"/>
                  <a:pt x="1344" y="21210"/>
                  <a:pt x="1797" y="21350"/>
                </a:cubicBezTo>
                <a:cubicBezTo>
                  <a:pt x="2187" y="21471"/>
                  <a:pt x="2434" y="21466"/>
                  <a:pt x="3185" y="21325"/>
                </a:cubicBezTo>
                <a:cubicBezTo>
                  <a:pt x="3426" y="21279"/>
                  <a:pt x="3803" y="21237"/>
                  <a:pt x="4022" y="21231"/>
                </a:cubicBezTo>
                <a:cubicBezTo>
                  <a:pt x="4402" y="21220"/>
                  <a:pt x="4419" y="21226"/>
                  <a:pt x="4398" y="21346"/>
                </a:cubicBezTo>
                <a:cubicBezTo>
                  <a:pt x="4386" y="21415"/>
                  <a:pt x="4392" y="21502"/>
                  <a:pt x="4414" y="21538"/>
                </a:cubicBezTo>
                <a:cubicBezTo>
                  <a:pt x="4442" y="21585"/>
                  <a:pt x="6451" y="21597"/>
                  <a:pt x="12008" y="21600"/>
                </a:cubicBezTo>
                <a:cubicBezTo>
                  <a:pt x="17027" y="21598"/>
                  <a:pt x="21600" y="21590"/>
                  <a:pt x="21600" y="21578"/>
                </a:cubicBezTo>
                <a:cubicBezTo>
                  <a:pt x="21600" y="21565"/>
                  <a:pt x="21549" y="21467"/>
                  <a:pt x="21487" y="21362"/>
                </a:cubicBezTo>
                <a:cubicBezTo>
                  <a:pt x="21425" y="21256"/>
                  <a:pt x="21294" y="20961"/>
                  <a:pt x="21200" y="20708"/>
                </a:cubicBezTo>
                <a:cubicBezTo>
                  <a:pt x="21106" y="20455"/>
                  <a:pt x="20998" y="20166"/>
                  <a:pt x="20957" y="20064"/>
                </a:cubicBezTo>
                <a:cubicBezTo>
                  <a:pt x="20916" y="19962"/>
                  <a:pt x="20882" y="19824"/>
                  <a:pt x="20882" y="19757"/>
                </a:cubicBezTo>
                <a:cubicBezTo>
                  <a:pt x="20882" y="19690"/>
                  <a:pt x="20816" y="19556"/>
                  <a:pt x="20735" y="19458"/>
                </a:cubicBezTo>
                <a:cubicBezTo>
                  <a:pt x="20654" y="19360"/>
                  <a:pt x="20562" y="19187"/>
                  <a:pt x="20533" y="19075"/>
                </a:cubicBezTo>
                <a:cubicBezTo>
                  <a:pt x="20504" y="18962"/>
                  <a:pt x="20444" y="18732"/>
                  <a:pt x="20399" y="18563"/>
                </a:cubicBezTo>
                <a:cubicBezTo>
                  <a:pt x="20353" y="18395"/>
                  <a:pt x="20227" y="17912"/>
                  <a:pt x="20116" y="17490"/>
                </a:cubicBezTo>
                <a:cubicBezTo>
                  <a:pt x="19808" y="16325"/>
                  <a:pt x="19800" y="16301"/>
                  <a:pt x="19710" y="16229"/>
                </a:cubicBezTo>
                <a:cubicBezTo>
                  <a:pt x="19542" y="16097"/>
                  <a:pt x="19514" y="15761"/>
                  <a:pt x="19652" y="15548"/>
                </a:cubicBezTo>
                <a:cubicBezTo>
                  <a:pt x="19734" y="15423"/>
                  <a:pt x="19798" y="15149"/>
                  <a:pt x="19819" y="14834"/>
                </a:cubicBezTo>
                <a:cubicBezTo>
                  <a:pt x="19837" y="14553"/>
                  <a:pt x="19893" y="14046"/>
                  <a:pt x="19941" y="13709"/>
                </a:cubicBezTo>
                <a:cubicBezTo>
                  <a:pt x="19990" y="13372"/>
                  <a:pt x="20039" y="12844"/>
                  <a:pt x="20050" y="12535"/>
                </a:cubicBezTo>
                <a:cubicBezTo>
                  <a:pt x="20062" y="12225"/>
                  <a:pt x="20096" y="11800"/>
                  <a:pt x="20125" y="11590"/>
                </a:cubicBezTo>
                <a:cubicBezTo>
                  <a:pt x="20197" y="11075"/>
                  <a:pt x="19850" y="9359"/>
                  <a:pt x="19601" y="8988"/>
                </a:cubicBezTo>
                <a:cubicBezTo>
                  <a:pt x="19385" y="8666"/>
                  <a:pt x="18881" y="8363"/>
                  <a:pt x="18366" y="8246"/>
                </a:cubicBezTo>
                <a:cubicBezTo>
                  <a:pt x="17569" y="8065"/>
                  <a:pt x="17330" y="7992"/>
                  <a:pt x="17139" y="7877"/>
                </a:cubicBezTo>
                <a:lnTo>
                  <a:pt x="16943" y="7759"/>
                </a:lnTo>
                <a:lnTo>
                  <a:pt x="17315" y="7523"/>
                </a:lnTo>
                <a:cubicBezTo>
                  <a:pt x="17519" y="7392"/>
                  <a:pt x="17818" y="7121"/>
                  <a:pt x="17980" y="6921"/>
                </a:cubicBezTo>
                <a:cubicBezTo>
                  <a:pt x="18322" y="6497"/>
                  <a:pt x="18461" y="6383"/>
                  <a:pt x="18712" y="6322"/>
                </a:cubicBezTo>
                <a:cubicBezTo>
                  <a:pt x="18864" y="6285"/>
                  <a:pt x="18892" y="6243"/>
                  <a:pt x="18876" y="6080"/>
                </a:cubicBezTo>
                <a:cubicBezTo>
                  <a:pt x="18858" y="5884"/>
                  <a:pt x="18893" y="5837"/>
                  <a:pt x="19389" y="5362"/>
                </a:cubicBezTo>
                <a:cubicBezTo>
                  <a:pt x="19511" y="5244"/>
                  <a:pt x="19658" y="5062"/>
                  <a:pt x="19712" y="4958"/>
                </a:cubicBezTo>
                <a:cubicBezTo>
                  <a:pt x="19806" y="4775"/>
                  <a:pt x="19820" y="4769"/>
                  <a:pt x="20185" y="4769"/>
                </a:cubicBezTo>
                <a:cubicBezTo>
                  <a:pt x="20485" y="4769"/>
                  <a:pt x="20563" y="4751"/>
                  <a:pt x="20563" y="4683"/>
                </a:cubicBezTo>
                <a:cubicBezTo>
                  <a:pt x="20563" y="4636"/>
                  <a:pt x="20693" y="4458"/>
                  <a:pt x="20852" y="4287"/>
                </a:cubicBezTo>
                <a:cubicBezTo>
                  <a:pt x="21104" y="4016"/>
                  <a:pt x="21135" y="3949"/>
                  <a:pt x="21089" y="3765"/>
                </a:cubicBezTo>
                <a:cubicBezTo>
                  <a:pt x="21060" y="3648"/>
                  <a:pt x="21013" y="3528"/>
                  <a:pt x="20982" y="3497"/>
                </a:cubicBezTo>
                <a:cubicBezTo>
                  <a:pt x="20854" y="3365"/>
                  <a:pt x="20848" y="3284"/>
                  <a:pt x="20959" y="2853"/>
                </a:cubicBezTo>
                <a:cubicBezTo>
                  <a:pt x="21005" y="2670"/>
                  <a:pt x="21044" y="2471"/>
                  <a:pt x="21044" y="2409"/>
                </a:cubicBezTo>
                <a:cubicBezTo>
                  <a:pt x="21044" y="2347"/>
                  <a:pt x="21078" y="2283"/>
                  <a:pt x="21119" y="2267"/>
                </a:cubicBezTo>
                <a:cubicBezTo>
                  <a:pt x="21231" y="2222"/>
                  <a:pt x="21118" y="2077"/>
                  <a:pt x="20994" y="2107"/>
                </a:cubicBezTo>
                <a:cubicBezTo>
                  <a:pt x="20816" y="2151"/>
                  <a:pt x="20651" y="1881"/>
                  <a:pt x="20783" y="1761"/>
                </a:cubicBezTo>
                <a:cubicBezTo>
                  <a:pt x="20817" y="1729"/>
                  <a:pt x="20839" y="1670"/>
                  <a:pt x="20832" y="1627"/>
                </a:cubicBezTo>
                <a:cubicBezTo>
                  <a:pt x="20825" y="1585"/>
                  <a:pt x="20817" y="1509"/>
                  <a:pt x="20812" y="1459"/>
                </a:cubicBezTo>
                <a:cubicBezTo>
                  <a:pt x="20807" y="1408"/>
                  <a:pt x="20655" y="1280"/>
                  <a:pt x="20476" y="1175"/>
                </a:cubicBezTo>
                <a:cubicBezTo>
                  <a:pt x="20184" y="1002"/>
                  <a:pt x="20164" y="975"/>
                  <a:pt x="20280" y="913"/>
                </a:cubicBezTo>
                <a:cubicBezTo>
                  <a:pt x="20206" y="949"/>
                  <a:pt x="20160" y="949"/>
                  <a:pt x="20121" y="909"/>
                </a:cubicBezTo>
                <a:cubicBezTo>
                  <a:pt x="20045" y="830"/>
                  <a:pt x="20202" y="739"/>
                  <a:pt x="20310" y="788"/>
                </a:cubicBezTo>
                <a:cubicBezTo>
                  <a:pt x="20291" y="772"/>
                  <a:pt x="20289" y="762"/>
                  <a:pt x="20254" y="738"/>
                </a:cubicBezTo>
                <a:cubicBezTo>
                  <a:pt x="20168" y="679"/>
                  <a:pt x="20086" y="563"/>
                  <a:pt x="20072" y="479"/>
                </a:cubicBezTo>
                <a:cubicBezTo>
                  <a:pt x="20055" y="381"/>
                  <a:pt x="19980" y="306"/>
                  <a:pt x="19856" y="266"/>
                </a:cubicBezTo>
                <a:cubicBezTo>
                  <a:pt x="19752" y="233"/>
                  <a:pt x="19644" y="186"/>
                  <a:pt x="19617" y="162"/>
                </a:cubicBezTo>
                <a:cubicBezTo>
                  <a:pt x="19483" y="45"/>
                  <a:pt x="19043" y="11"/>
                  <a:pt x="15652" y="0"/>
                </a:cubicBezTo>
                <a:close/>
                <a:moveTo>
                  <a:pt x="20349" y="823"/>
                </a:moveTo>
                <a:cubicBezTo>
                  <a:pt x="20351" y="828"/>
                  <a:pt x="20361" y="837"/>
                  <a:pt x="20361" y="841"/>
                </a:cubicBezTo>
                <a:cubicBezTo>
                  <a:pt x="20362" y="835"/>
                  <a:pt x="20352" y="829"/>
                  <a:pt x="20349" y="823"/>
                </a:cubicBezTo>
                <a:close/>
              </a:path>
            </a:pathLst>
          </a:custGeom>
          <a:ln w="12700">
            <a:miter lim="400000"/>
          </a:ln>
          <a:effectLst>
            <a:outerShdw sx="100000" sy="100000" kx="0" ky="0" algn="b" rotWithShape="0" blurRad="50800" dist="50800" dir="2723238">
              <a:srgbClr val="000000"/>
            </a:outerShdw>
          </a:effectLst>
        </p:spPr>
      </p:pic>
      <p:sp>
        <p:nvSpPr>
          <p:cNvPr id="356"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357" name="Image" descr="Image"/>
          <p:cNvPicPr>
            <a:picLocks noChangeAspect="1"/>
          </p:cNvPicPr>
          <p:nvPr/>
        </p:nvPicPr>
        <p:blipFill>
          <a:blip r:embed="rId3">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pic>
        <p:nvPicPr>
          <p:cNvPr id="358" name="TextBox 6" descr="TextBox 6"/>
          <p:cNvPicPr>
            <a:picLocks noChangeAspect="0"/>
          </p:cNvPicPr>
          <p:nvPr/>
        </p:nvPicPr>
        <p:blipFill>
          <a:blip r:embed="rId4">
            <a:extLst/>
          </a:blip>
          <a:stretch>
            <a:fillRect/>
          </a:stretch>
        </p:blipFill>
        <p:spPr>
          <a:xfrm>
            <a:off x="-99127" y="2039091"/>
            <a:ext cx="13088937" cy="1541764"/>
          </a:xfrm>
          <a:prstGeom prst="rect">
            <a:avLst/>
          </a:prstGeom>
          <a:effectLst>
            <a:outerShdw sx="100000" sy="100000" kx="0" ky="0" algn="b" rotWithShape="0" blurRad="63500" dist="38100" dir="1234610">
              <a:srgbClr val="000000">
                <a:alpha val="46602"/>
              </a:srgbClr>
            </a:outerShdw>
          </a:effectLst>
        </p:spPr>
      </p:pic>
      <p:sp>
        <p:nvSpPr>
          <p:cNvPr id="359" name="The gospel is for all.…"/>
          <p:cNvSpPr txBox="1"/>
          <p:nvPr/>
        </p:nvSpPr>
        <p:spPr>
          <a:xfrm>
            <a:off x="4162471" y="3336440"/>
            <a:ext cx="8692878" cy="6286501"/>
          </a:xfrm>
          <a:prstGeom prst="rect">
            <a:avLst/>
          </a:prstGeom>
          <a:solidFill>
            <a:srgbClr val="FFFFFF"/>
          </a:solidFill>
          <a:ln w="12700">
            <a:solidFill>
              <a:srgbClr val="000000"/>
            </a:solidFill>
            <a:miter lim="400000"/>
          </a:ln>
          <a:effectLst>
            <a:outerShdw sx="100000" sy="100000" kx="0" ky="0" algn="b" rotWithShape="0" blurRad="190500" dist="118840" dir="1234610">
              <a:srgbClr val="000000">
                <a:alpha val="4660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80000"/>
              <a:buBlip>
                <a:blip r:embed="rId5"/>
              </a:buBlip>
              <a:defRPr sz="3900">
                <a:latin typeface="Century Gothic"/>
                <a:ea typeface="Century Gothic"/>
                <a:cs typeface="Century Gothic"/>
                <a:sym typeface="Century Gothic"/>
              </a:defRPr>
            </a:pPr>
            <a:r>
              <a:t>The gospel is for all. </a:t>
            </a:r>
          </a:p>
          <a:p>
            <a:pPr marL="1143000" indent="-685800" algn="l">
              <a:spcBef>
                <a:spcPts val="1200"/>
              </a:spcBef>
              <a:buSzPct val="80000"/>
              <a:buBlip>
                <a:blip r:embed="rId6"/>
              </a:buBlip>
              <a:defRPr sz="3200">
                <a:latin typeface="Century Gothic"/>
                <a:ea typeface="Century Gothic"/>
                <a:cs typeface="Century Gothic"/>
                <a:sym typeface="Century Gothic"/>
              </a:defRPr>
            </a:pPr>
            <a:r>
              <a:t>Matt. 28:18-20 teach all nations …</a:t>
            </a:r>
          </a:p>
          <a:p>
            <a:pPr marL="1143000" indent="-685800" algn="l">
              <a:spcBef>
                <a:spcPts val="1200"/>
              </a:spcBef>
              <a:buSzPct val="80000"/>
              <a:buBlip>
                <a:blip r:embed="rId6"/>
              </a:buBlip>
              <a:defRPr sz="3200">
                <a:latin typeface="Century Gothic"/>
                <a:ea typeface="Century Gothic"/>
                <a:cs typeface="Century Gothic"/>
                <a:sym typeface="Century Gothic"/>
              </a:defRPr>
            </a:pPr>
            <a:r>
              <a:t>Mark 16:15-16 preach the gospel to every creature, he who believes and is baptized …</a:t>
            </a:r>
          </a:p>
          <a:p>
            <a:pPr marL="1143000" indent="-685800" algn="l">
              <a:spcBef>
                <a:spcPts val="1200"/>
              </a:spcBef>
              <a:buSzPct val="80000"/>
              <a:buBlip>
                <a:blip r:embed="rId6"/>
              </a:buBlip>
              <a:defRPr sz="3200">
                <a:latin typeface="Century Gothic"/>
                <a:ea typeface="Century Gothic"/>
                <a:cs typeface="Century Gothic"/>
                <a:sym typeface="Century Gothic"/>
              </a:defRPr>
            </a:pPr>
            <a:r>
              <a:t>Acts 10:34,35 … God shows no partiality. </a:t>
            </a:r>
            <a:r>
              <a:rPr baseline="31999"/>
              <a:t>35 </a:t>
            </a:r>
            <a:r>
              <a:t>But in every nation whoever fears Him and works righteousness is accepted by Him.</a:t>
            </a:r>
          </a:p>
          <a:p>
            <a:pPr marL="1143000" indent="-685800" algn="l">
              <a:spcBef>
                <a:spcPts val="1200"/>
              </a:spcBef>
              <a:buSzPct val="80000"/>
              <a:buBlip>
                <a:blip r:embed="rId6"/>
              </a:buBlip>
              <a:defRPr sz="3200">
                <a:latin typeface="Century Gothic"/>
                <a:ea typeface="Century Gothic"/>
                <a:cs typeface="Century Gothic"/>
                <a:sym typeface="Century Gothic"/>
              </a:defRPr>
            </a:pPr>
            <a:r>
              <a:t>Acts 17:27,28 … desires all to seek Him …Not far from each one of us</a:t>
            </a:r>
          </a:p>
        </p:txBody>
      </p:sp>
      <p:sp>
        <p:nvSpPr>
          <p:cNvPr id="360" name="Rectangle 3"/>
          <p:cNvSpPr txBox="1"/>
          <p:nvPr/>
        </p:nvSpPr>
        <p:spPr>
          <a:xfrm>
            <a:off x="5413" y="1017355"/>
            <a:ext cx="12993974" cy="9357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111" sz="46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Limited Atonement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59">
                                            <p:bg/>
                                          </p:spTgt>
                                        </p:tgtEl>
                                        <p:attrNameLst>
                                          <p:attrName>style.visibility</p:attrName>
                                        </p:attrNameLst>
                                      </p:cBhvr>
                                      <p:to>
                                        <p:strVal val="visible"/>
                                      </p:to>
                                    </p:set>
                                    <p:animEffect filter="wipe(left)" transition="in">
                                      <p:cBhvr>
                                        <p:cTn id="7" dur="1500"/>
                                        <p:tgtEl>
                                          <p:spTgt spid="359">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59">
                                            <p:txEl>
                                              <p:pRg st="0" end="0"/>
                                            </p:txEl>
                                          </p:spTgt>
                                        </p:tgtEl>
                                        <p:attrNameLst>
                                          <p:attrName>style.visibility</p:attrName>
                                        </p:attrNameLst>
                                      </p:cBhvr>
                                      <p:to>
                                        <p:strVal val="visible"/>
                                      </p:to>
                                    </p:set>
                                    <p:animEffect filter="wipe(left)" transition="in">
                                      <p:cBhvr>
                                        <p:cTn id="10" dur="1500"/>
                                        <p:tgtEl>
                                          <p:spTgt spid="35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59">
                                            <p:txEl>
                                              <p:pRg st="1" end="1"/>
                                            </p:txEl>
                                          </p:spTgt>
                                        </p:tgtEl>
                                        <p:attrNameLst>
                                          <p:attrName>style.visibility</p:attrName>
                                        </p:attrNameLst>
                                      </p:cBhvr>
                                      <p:to>
                                        <p:strVal val="visible"/>
                                      </p:to>
                                    </p:set>
                                    <p:animEffect filter="wipe(left)" transition="in">
                                      <p:cBhvr>
                                        <p:cTn id="15" dur="1500"/>
                                        <p:tgtEl>
                                          <p:spTgt spid="359">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59">
                                            <p:txEl>
                                              <p:pRg st="2" end="2"/>
                                            </p:txEl>
                                          </p:spTgt>
                                        </p:tgtEl>
                                        <p:attrNameLst>
                                          <p:attrName>style.visibility</p:attrName>
                                        </p:attrNameLst>
                                      </p:cBhvr>
                                      <p:to>
                                        <p:strVal val="visible"/>
                                      </p:to>
                                    </p:set>
                                    <p:animEffect filter="wipe(left)" transition="in">
                                      <p:cBhvr>
                                        <p:cTn id="20" dur="1500"/>
                                        <p:tgtEl>
                                          <p:spTgt spid="359">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359">
                                            <p:txEl>
                                              <p:pRg st="3" end="3"/>
                                            </p:txEl>
                                          </p:spTgt>
                                        </p:tgtEl>
                                        <p:attrNameLst>
                                          <p:attrName>style.visibility</p:attrName>
                                        </p:attrNameLst>
                                      </p:cBhvr>
                                      <p:to>
                                        <p:strVal val="visible"/>
                                      </p:to>
                                    </p:set>
                                    <p:animEffect filter="wipe(left)" transition="in">
                                      <p:cBhvr>
                                        <p:cTn id="25" dur="1500"/>
                                        <p:tgtEl>
                                          <p:spTgt spid="359">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359">
                                            <p:txEl>
                                              <p:pRg st="4" end="4"/>
                                            </p:txEl>
                                          </p:spTgt>
                                        </p:tgtEl>
                                        <p:attrNameLst>
                                          <p:attrName>style.visibility</p:attrName>
                                        </p:attrNameLst>
                                      </p:cBhvr>
                                      <p:to>
                                        <p:strVal val="visible"/>
                                      </p:to>
                                    </p:set>
                                    <p:animEffect filter="wipe(left)" transition="in">
                                      <p:cBhvr>
                                        <p:cTn id="30" dur="1500"/>
                                        <p:tgtEl>
                                          <p:spTgt spid="359">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59"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6" name="TextBox 6" descr="TextBox 6"/>
          <p:cNvPicPr>
            <a:picLocks noChangeAspect="0"/>
          </p:cNvPicPr>
          <p:nvPr/>
        </p:nvPicPr>
        <p:blipFill>
          <a:blip r:embed="rId2">
            <a:extLst/>
          </a:blip>
          <a:stretch>
            <a:fillRect/>
          </a:stretch>
        </p:blipFill>
        <p:spPr>
          <a:xfrm>
            <a:off x="217766" y="1234434"/>
            <a:ext cx="5764747" cy="1516364"/>
          </a:xfrm>
          <a:prstGeom prst="rect">
            <a:avLst/>
          </a:prstGeom>
          <a:effectLst>
            <a:outerShdw sx="100000" sy="100000" kx="0" ky="0" algn="b" rotWithShape="0" blurRad="63500" dist="38100" dir="1234610">
              <a:srgbClr val="000000">
                <a:alpha val="46602"/>
              </a:srgbClr>
            </a:outerShdw>
          </a:effectLst>
        </p:spPr>
      </p:pic>
      <p:pic>
        <p:nvPicPr>
          <p:cNvPr id="207" name="Image" descr="Image"/>
          <p:cNvPicPr>
            <a:picLocks noChangeAspect="0"/>
          </p:cNvPicPr>
          <p:nvPr/>
        </p:nvPicPr>
        <p:blipFill>
          <a:blip r:embed="rId3">
            <a:extLst/>
          </a:blip>
          <a:stretch>
            <a:fillRect/>
          </a:stretch>
        </p:blipFill>
        <p:spPr>
          <a:xfrm>
            <a:off x="280723" y="2809377"/>
            <a:ext cx="3687421" cy="6696942"/>
          </a:xfrm>
          <a:prstGeom prst="rect">
            <a:avLst/>
          </a:prstGeom>
          <a:effectLst>
            <a:outerShdw sx="100000" sy="100000" kx="0" ky="0" algn="b" rotWithShape="0" blurRad="101600" dist="76200" dir="5400000">
              <a:srgbClr val="000000"/>
            </a:outerShdw>
          </a:effectLst>
        </p:spPr>
      </p:pic>
      <p:sp>
        <p:nvSpPr>
          <p:cNvPr id="208" name="6-Point Star 2"/>
          <p:cNvSpPr/>
          <p:nvPr/>
        </p:nvSpPr>
        <p:spPr>
          <a:xfrm>
            <a:off x="6859310" y="2826007"/>
            <a:ext cx="3063724" cy="4703669"/>
          </a:xfrm>
          <a:prstGeom prst="star6">
            <a:avLst>
              <a:gd name="adj" fmla="val 12733"/>
              <a:gd name="hf" fmla="val 115470"/>
            </a:avLst>
          </a:prstGeom>
          <a:solidFill>
            <a:srgbClr val="FFFF00"/>
          </a:solidFill>
          <a:ln w="12700">
            <a:miter lim="400000"/>
          </a:ln>
          <a:effectLst>
            <a:outerShdw sx="100000" sy="100000" kx="0" ky="0" algn="b" rotWithShape="0" blurRad="50800" dist="38100" dir="5400000">
              <a:srgbClr val="000000">
                <a:alpha val="99116"/>
              </a:srgbClr>
            </a:outerShdw>
          </a:effectLst>
        </p:spPr>
        <p:txBody>
          <a:bodyPr lIns="48767" tIns="48767" rIns="48767" bIns="48767" anchor="ctr"/>
          <a:lstStyle/>
          <a:p>
            <a:pPr defTabSz="1300480">
              <a:defRPr sz="2400">
                <a:solidFill>
                  <a:srgbClr val="FFFFFF"/>
                </a:solidFill>
                <a:latin typeface="Constantia"/>
                <a:ea typeface="Constantia"/>
                <a:cs typeface="Constantia"/>
                <a:sym typeface="Constantia"/>
              </a:defRPr>
            </a:pPr>
          </a:p>
        </p:txBody>
      </p:sp>
      <p:grpSp>
        <p:nvGrpSpPr>
          <p:cNvPr id="229" name="Group"/>
          <p:cNvGrpSpPr/>
          <p:nvPr/>
        </p:nvGrpSpPr>
        <p:grpSpPr>
          <a:xfrm>
            <a:off x="3923965" y="775381"/>
            <a:ext cx="8934413" cy="8804921"/>
            <a:chOff x="0" y="0"/>
            <a:chExt cx="8934412" cy="8804920"/>
          </a:xfrm>
        </p:grpSpPr>
        <p:sp>
          <p:nvSpPr>
            <p:cNvPr id="209" name="Shape"/>
            <p:cNvSpPr/>
            <p:nvPr/>
          </p:nvSpPr>
          <p:spPr>
            <a:xfrm>
              <a:off x="1573633" y="972994"/>
              <a:ext cx="2859314" cy="1878466"/>
            </a:xfrm>
            <a:custGeom>
              <a:avLst/>
              <a:gdLst/>
              <a:ahLst/>
              <a:cxnLst>
                <a:cxn ang="0">
                  <a:pos x="wd2" y="hd2"/>
                </a:cxn>
                <a:cxn ang="5400000">
                  <a:pos x="wd2" y="hd2"/>
                </a:cxn>
                <a:cxn ang="10800000">
                  <a:pos x="wd2" y="hd2"/>
                </a:cxn>
                <a:cxn ang="16200000">
                  <a:pos x="wd2" y="hd2"/>
                </a:cxn>
              </a:cxnLst>
              <a:rect l="0" t="0" r="r" b="b"/>
              <a:pathLst>
                <a:path w="21600" h="20168" fill="norm" stroke="1" extrusionOk="0">
                  <a:moveTo>
                    <a:pt x="0" y="18532"/>
                  </a:moveTo>
                  <a:lnTo>
                    <a:pt x="0" y="18532"/>
                  </a:lnTo>
                  <a:cubicBezTo>
                    <a:pt x="4347" y="5769"/>
                    <a:pt x="12850" y="-1432"/>
                    <a:pt x="21600" y="238"/>
                  </a:cubicBezTo>
                  <a:lnTo>
                    <a:pt x="21374" y="3532"/>
                  </a:lnTo>
                  <a:lnTo>
                    <a:pt x="21374" y="3532"/>
                  </a:lnTo>
                  <a:cubicBezTo>
                    <a:pt x="13416" y="2013"/>
                    <a:pt x="5683" y="8562"/>
                    <a:pt x="1730" y="20168"/>
                  </a:cubicBezTo>
                  <a:close/>
                </a:path>
              </a:pathLst>
            </a:custGeom>
            <a:solidFill>
              <a:srgbClr val="ECE5B3"/>
            </a:solidFill>
            <a:ln w="12700" cap="flat">
              <a:noFill/>
              <a:miter lim="400000"/>
            </a:ln>
            <a:effectLst>
              <a:outerShdw sx="100000" sy="100000" kx="0" ky="0" algn="b" rotWithShape="0" blurRad="50800" dist="50800" dir="2475055">
                <a:srgbClr val="000000">
                  <a:alpha val="97055"/>
                </a:srgbClr>
              </a:outerShdw>
            </a:effectLst>
          </p:spPr>
          <p:txBody>
            <a:bodyPr wrap="square" lIns="48767" tIns="48767" rIns="48767" bIns="48767" numCol="1" anchor="t">
              <a:noAutofit/>
            </a:bodyPr>
            <a:lstStyle/>
            <a:p>
              <a:pPr algn="l" defTabSz="1300480">
                <a:defRPr sz="2400">
                  <a:solidFill>
                    <a:srgbClr val="FFFFFF"/>
                  </a:solidFill>
                  <a:latin typeface="Constantia"/>
                  <a:ea typeface="Constantia"/>
                  <a:cs typeface="Constantia"/>
                  <a:sym typeface="Constantia"/>
                </a:defRPr>
              </a:pPr>
            </a:p>
          </p:txBody>
        </p:sp>
        <p:sp>
          <p:nvSpPr>
            <p:cNvPr id="210" name="Shape"/>
            <p:cNvSpPr/>
            <p:nvPr/>
          </p:nvSpPr>
          <p:spPr>
            <a:xfrm>
              <a:off x="1184406" y="2698594"/>
              <a:ext cx="617564" cy="3407731"/>
            </a:xfrm>
            <a:custGeom>
              <a:avLst/>
              <a:gdLst/>
              <a:ahLst/>
              <a:cxnLst>
                <a:cxn ang="0">
                  <a:pos x="wd2" y="hd2"/>
                </a:cxn>
                <a:cxn ang="5400000">
                  <a:pos x="wd2" y="hd2"/>
                </a:cxn>
                <a:cxn ang="10800000">
                  <a:pos x="wd2" y="hd2"/>
                </a:cxn>
                <a:cxn ang="16200000">
                  <a:pos x="wd2" y="hd2"/>
                </a:cxn>
              </a:cxnLst>
              <a:rect l="0" t="0" r="r" b="b"/>
              <a:pathLst>
                <a:path w="17848" h="21600" fill="norm" stroke="1" extrusionOk="0">
                  <a:moveTo>
                    <a:pt x="11256" y="21600"/>
                  </a:moveTo>
                  <a:lnTo>
                    <a:pt x="11256" y="21600"/>
                  </a:lnTo>
                  <a:cubicBezTo>
                    <a:pt x="-3752" y="14917"/>
                    <a:pt x="-3752" y="6683"/>
                    <a:pt x="11256" y="0"/>
                  </a:cubicBezTo>
                  <a:lnTo>
                    <a:pt x="17848" y="978"/>
                  </a:lnTo>
                  <a:lnTo>
                    <a:pt x="17848" y="978"/>
                  </a:lnTo>
                  <a:cubicBezTo>
                    <a:pt x="4200" y="7056"/>
                    <a:pt x="4200" y="14544"/>
                    <a:pt x="17848" y="20622"/>
                  </a:cubicBezTo>
                  <a:close/>
                </a:path>
              </a:pathLst>
            </a:custGeom>
            <a:solidFill>
              <a:srgbClr val="ECE5B3"/>
            </a:solidFill>
            <a:ln w="12700" cap="flat">
              <a:noFill/>
              <a:miter lim="400000"/>
            </a:ln>
            <a:effectLst>
              <a:outerShdw sx="100000" sy="100000" kx="0" ky="0" algn="b" rotWithShape="0" blurRad="50800" dist="50800" dir="2475055">
                <a:srgbClr val="000000">
                  <a:alpha val="97055"/>
                </a:srgbClr>
              </a:outerShdw>
            </a:effectLst>
          </p:spPr>
          <p:txBody>
            <a:bodyPr wrap="square" lIns="48767" tIns="48767" rIns="48767" bIns="48767" numCol="1" anchor="t">
              <a:noAutofit/>
            </a:bodyPr>
            <a:lstStyle/>
            <a:p>
              <a:pPr algn="l" defTabSz="1300480">
                <a:defRPr sz="2400">
                  <a:solidFill>
                    <a:srgbClr val="FFFFFF"/>
                  </a:solidFill>
                  <a:latin typeface="Constantia"/>
                  <a:ea typeface="Constantia"/>
                  <a:cs typeface="Constantia"/>
                  <a:sym typeface="Constantia"/>
                </a:defRPr>
              </a:pPr>
            </a:p>
          </p:txBody>
        </p:sp>
        <p:sp>
          <p:nvSpPr>
            <p:cNvPr id="211" name="Shape"/>
            <p:cNvSpPr/>
            <p:nvPr/>
          </p:nvSpPr>
          <p:spPr>
            <a:xfrm>
              <a:off x="1573632" y="5953460"/>
              <a:ext cx="2859314" cy="1878466"/>
            </a:xfrm>
            <a:custGeom>
              <a:avLst/>
              <a:gdLst/>
              <a:ahLst/>
              <a:cxnLst>
                <a:cxn ang="0">
                  <a:pos x="wd2" y="hd2"/>
                </a:cxn>
                <a:cxn ang="5400000">
                  <a:pos x="wd2" y="hd2"/>
                </a:cxn>
                <a:cxn ang="10800000">
                  <a:pos x="wd2" y="hd2"/>
                </a:cxn>
                <a:cxn ang="16200000">
                  <a:pos x="wd2" y="hd2"/>
                </a:cxn>
              </a:cxnLst>
              <a:rect l="0" t="0" r="r" b="b"/>
              <a:pathLst>
                <a:path w="21600" h="20168" fill="norm" stroke="1" extrusionOk="0">
                  <a:moveTo>
                    <a:pt x="21600" y="19930"/>
                  </a:moveTo>
                  <a:lnTo>
                    <a:pt x="21600" y="19930"/>
                  </a:lnTo>
                  <a:cubicBezTo>
                    <a:pt x="12850" y="21600"/>
                    <a:pt x="4347" y="14399"/>
                    <a:pt x="0" y="1636"/>
                  </a:cubicBezTo>
                  <a:lnTo>
                    <a:pt x="1730" y="0"/>
                  </a:lnTo>
                  <a:lnTo>
                    <a:pt x="1730" y="0"/>
                  </a:lnTo>
                  <a:cubicBezTo>
                    <a:pt x="5683" y="11606"/>
                    <a:pt x="13416" y="18155"/>
                    <a:pt x="21374" y="16636"/>
                  </a:cubicBezTo>
                  <a:close/>
                </a:path>
              </a:pathLst>
            </a:custGeom>
            <a:solidFill>
              <a:srgbClr val="A49428"/>
            </a:solidFill>
            <a:ln w="12700" cap="flat">
              <a:noFill/>
              <a:miter lim="400000"/>
            </a:ln>
            <a:effectLst>
              <a:outerShdw sx="100000" sy="100000" kx="0" ky="0" algn="b" rotWithShape="0" blurRad="50800" dist="50800" dir="2475055">
                <a:srgbClr val="000000">
                  <a:alpha val="97055"/>
                </a:srgbClr>
              </a:outerShdw>
            </a:effectLst>
          </p:spPr>
          <p:txBody>
            <a:bodyPr wrap="square" lIns="48767" tIns="48767" rIns="48767" bIns="48767" numCol="1" anchor="t">
              <a:noAutofit/>
            </a:bodyPr>
            <a:lstStyle/>
            <a:p>
              <a:pPr algn="l" defTabSz="1300480">
                <a:defRPr sz="2400">
                  <a:solidFill>
                    <a:srgbClr val="FFFFFF"/>
                  </a:solidFill>
                  <a:latin typeface="Constantia"/>
                  <a:ea typeface="Constantia"/>
                  <a:cs typeface="Constantia"/>
                  <a:sym typeface="Constantia"/>
                </a:defRPr>
              </a:pPr>
            </a:p>
          </p:txBody>
        </p:sp>
        <p:sp>
          <p:nvSpPr>
            <p:cNvPr id="212" name="Shape"/>
            <p:cNvSpPr/>
            <p:nvPr/>
          </p:nvSpPr>
          <p:spPr>
            <a:xfrm>
              <a:off x="4416152" y="5954275"/>
              <a:ext cx="2944760" cy="1889428"/>
            </a:xfrm>
            <a:custGeom>
              <a:avLst/>
              <a:gdLst/>
              <a:ahLst/>
              <a:cxnLst>
                <a:cxn ang="0">
                  <a:pos x="wd2" y="hd2"/>
                </a:cxn>
                <a:cxn ang="5400000">
                  <a:pos x="wd2" y="hd2"/>
                </a:cxn>
                <a:cxn ang="10800000">
                  <a:pos x="wd2" y="hd2"/>
                </a:cxn>
                <a:cxn ang="16200000">
                  <a:pos x="wd2" y="hd2"/>
                </a:cxn>
              </a:cxnLst>
              <a:rect l="0" t="0" r="r" b="b"/>
              <a:pathLst>
                <a:path w="21600" h="19872" fill="norm" stroke="1" extrusionOk="0">
                  <a:moveTo>
                    <a:pt x="21600" y="1591"/>
                  </a:moveTo>
                  <a:lnTo>
                    <a:pt x="21600" y="1591"/>
                  </a:lnTo>
                  <a:cubicBezTo>
                    <a:pt x="17289" y="14482"/>
                    <a:pt x="8710" y="21600"/>
                    <a:pt x="0" y="19511"/>
                  </a:cubicBezTo>
                  <a:lnTo>
                    <a:pt x="273" y="16297"/>
                  </a:lnTo>
                  <a:lnTo>
                    <a:pt x="273" y="16297"/>
                  </a:lnTo>
                  <a:cubicBezTo>
                    <a:pt x="8194" y="18196"/>
                    <a:pt x="15996" y="11723"/>
                    <a:pt x="19916" y="0"/>
                  </a:cubicBezTo>
                  <a:close/>
                </a:path>
              </a:pathLst>
            </a:custGeom>
            <a:solidFill>
              <a:srgbClr val="895D1D"/>
            </a:solidFill>
            <a:ln w="12700" cap="flat">
              <a:noFill/>
              <a:miter lim="400000"/>
            </a:ln>
            <a:effectLst>
              <a:outerShdw sx="100000" sy="100000" kx="0" ky="0" algn="b" rotWithShape="0" blurRad="50800" dist="50800" dir="2475055">
                <a:srgbClr val="000000">
                  <a:alpha val="97055"/>
                </a:srgbClr>
              </a:outerShdw>
            </a:effectLst>
          </p:spPr>
          <p:txBody>
            <a:bodyPr wrap="square" lIns="48767" tIns="48767" rIns="48767" bIns="48767" numCol="1" anchor="t">
              <a:noAutofit/>
            </a:bodyPr>
            <a:lstStyle/>
            <a:p>
              <a:pPr algn="l" defTabSz="1300480">
                <a:defRPr sz="2400">
                  <a:solidFill>
                    <a:srgbClr val="FFFFFF"/>
                  </a:solidFill>
                  <a:latin typeface="Constantia"/>
                  <a:ea typeface="Constantia"/>
                  <a:cs typeface="Constantia"/>
                  <a:sym typeface="Constantia"/>
                </a:defRPr>
              </a:pPr>
            </a:p>
          </p:txBody>
        </p:sp>
        <p:sp>
          <p:nvSpPr>
            <p:cNvPr id="213" name="Shape"/>
            <p:cNvSpPr/>
            <p:nvPr/>
          </p:nvSpPr>
          <p:spPr>
            <a:xfrm>
              <a:off x="7132442" y="2698594"/>
              <a:ext cx="617564" cy="3407730"/>
            </a:xfrm>
            <a:custGeom>
              <a:avLst/>
              <a:gdLst/>
              <a:ahLst/>
              <a:cxnLst>
                <a:cxn ang="0">
                  <a:pos x="wd2" y="hd2"/>
                </a:cxn>
                <a:cxn ang="5400000">
                  <a:pos x="wd2" y="hd2"/>
                </a:cxn>
                <a:cxn ang="10800000">
                  <a:pos x="wd2" y="hd2"/>
                </a:cxn>
                <a:cxn ang="16200000">
                  <a:pos x="wd2" y="hd2"/>
                </a:cxn>
              </a:cxnLst>
              <a:rect l="0" t="0" r="r" b="b"/>
              <a:pathLst>
                <a:path w="17848" h="21600" fill="norm" stroke="1" extrusionOk="0">
                  <a:moveTo>
                    <a:pt x="6592" y="0"/>
                  </a:moveTo>
                  <a:lnTo>
                    <a:pt x="6592" y="0"/>
                  </a:lnTo>
                  <a:cubicBezTo>
                    <a:pt x="21600" y="6683"/>
                    <a:pt x="21600" y="14917"/>
                    <a:pt x="6592" y="21600"/>
                  </a:cubicBezTo>
                  <a:lnTo>
                    <a:pt x="0" y="20622"/>
                  </a:lnTo>
                  <a:lnTo>
                    <a:pt x="0" y="20622"/>
                  </a:lnTo>
                  <a:cubicBezTo>
                    <a:pt x="13648" y="14544"/>
                    <a:pt x="13648" y="7056"/>
                    <a:pt x="0" y="978"/>
                  </a:cubicBezTo>
                  <a:close/>
                </a:path>
              </a:pathLst>
            </a:custGeom>
            <a:solidFill>
              <a:srgbClr val="A39A36"/>
            </a:solidFill>
            <a:ln w="12700" cap="flat">
              <a:noFill/>
              <a:miter lim="400000"/>
            </a:ln>
            <a:effectLst>
              <a:outerShdw sx="100000" sy="100000" kx="0" ky="0" algn="b" rotWithShape="0" blurRad="50800" dist="50800" dir="2475055">
                <a:srgbClr val="000000">
                  <a:alpha val="97055"/>
                </a:srgbClr>
              </a:outerShdw>
            </a:effectLst>
          </p:spPr>
          <p:txBody>
            <a:bodyPr wrap="square" lIns="48767" tIns="48767" rIns="48767" bIns="48767" numCol="1" anchor="t">
              <a:noAutofit/>
            </a:bodyPr>
            <a:lstStyle/>
            <a:p>
              <a:pPr algn="l" defTabSz="1300480">
                <a:defRPr sz="2400">
                  <a:solidFill>
                    <a:srgbClr val="FFFFFF"/>
                  </a:solidFill>
                  <a:latin typeface="Constantia"/>
                  <a:ea typeface="Constantia"/>
                  <a:cs typeface="Constantia"/>
                  <a:sym typeface="Constantia"/>
                </a:defRPr>
              </a:pPr>
            </a:p>
          </p:txBody>
        </p:sp>
        <p:sp>
          <p:nvSpPr>
            <p:cNvPr id="214" name="Shape"/>
            <p:cNvSpPr/>
            <p:nvPr/>
          </p:nvSpPr>
          <p:spPr>
            <a:xfrm>
              <a:off x="4416152" y="961216"/>
              <a:ext cx="2944761" cy="1889429"/>
            </a:xfrm>
            <a:custGeom>
              <a:avLst/>
              <a:gdLst/>
              <a:ahLst/>
              <a:cxnLst>
                <a:cxn ang="0">
                  <a:pos x="wd2" y="hd2"/>
                </a:cxn>
                <a:cxn ang="5400000">
                  <a:pos x="wd2" y="hd2"/>
                </a:cxn>
                <a:cxn ang="10800000">
                  <a:pos x="wd2" y="hd2"/>
                </a:cxn>
                <a:cxn ang="16200000">
                  <a:pos x="wd2" y="hd2"/>
                </a:cxn>
              </a:cxnLst>
              <a:rect l="0" t="0" r="r" b="b"/>
              <a:pathLst>
                <a:path w="21600" h="19872" fill="norm" stroke="1" extrusionOk="0">
                  <a:moveTo>
                    <a:pt x="0" y="361"/>
                  </a:moveTo>
                  <a:lnTo>
                    <a:pt x="0" y="361"/>
                  </a:lnTo>
                  <a:cubicBezTo>
                    <a:pt x="8710" y="-1728"/>
                    <a:pt x="17289" y="5390"/>
                    <a:pt x="21600" y="18281"/>
                  </a:cubicBezTo>
                  <a:lnTo>
                    <a:pt x="19916" y="19872"/>
                  </a:lnTo>
                  <a:lnTo>
                    <a:pt x="19916" y="19872"/>
                  </a:lnTo>
                  <a:cubicBezTo>
                    <a:pt x="15996" y="8149"/>
                    <a:pt x="8194" y="1676"/>
                    <a:pt x="273" y="3575"/>
                  </a:cubicBezTo>
                  <a:close/>
                </a:path>
              </a:pathLst>
            </a:custGeom>
            <a:solidFill>
              <a:srgbClr val="D1CA75"/>
            </a:solidFill>
            <a:ln w="3175" cap="flat">
              <a:solidFill>
                <a:srgbClr val="ECE5B3"/>
              </a:solidFill>
              <a:prstDash val="solid"/>
              <a:round/>
            </a:ln>
            <a:effectLst>
              <a:outerShdw sx="100000" sy="100000" kx="0" ky="0" algn="b" rotWithShape="0" blurRad="50800" dist="50800" dir="2475055">
                <a:srgbClr val="000000">
                  <a:alpha val="97055"/>
                </a:srgbClr>
              </a:outerShdw>
            </a:effectLst>
          </p:spPr>
          <p:txBody>
            <a:bodyPr wrap="square" lIns="48767" tIns="48767" rIns="48767" bIns="48767" numCol="1" anchor="t">
              <a:noAutofit/>
            </a:bodyPr>
            <a:lstStyle/>
            <a:p>
              <a:pPr algn="l" defTabSz="1300480">
                <a:defRPr sz="2400">
                  <a:solidFill>
                    <a:srgbClr val="FFFFFF"/>
                  </a:solidFill>
                  <a:latin typeface="Constantia"/>
                  <a:ea typeface="Constantia"/>
                  <a:cs typeface="Constantia"/>
                  <a:sym typeface="Constantia"/>
                </a:defRPr>
              </a:pPr>
            </a:p>
          </p:txBody>
        </p:sp>
        <p:sp>
          <p:nvSpPr>
            <p:cNvPr id="215" name="Oval"/>
            <p:cNvSpPr/>
            <p:nvPr/>
          </p:nvSpPr>
          <p:spPr>
            <a:xfrm>
              <a:off x="2909430" y="2871168"/>
              <a:ext cx="3032042" cy="3062583"/>
            </a:xfrm>
            <a:prstGeom prst="ellipse">
              <a:avLst/>
            </a:prstGeom>
            <a:solidFill>
              <a:schemeClr val="accent6">
                <a:satOff val="1848"/>
                <a:lumOff val="-15262"/>
              </a:schemeClr>
            </a:solidFill>
            <a:ln w="12700" cap="flat">
              <a:noFill/>
              <a:miter lim="400000"/>
            </a:ln>
            <a:effectLst/>
          </p:spPr>
          <p:txBody>
            <a:bodyPr wrap="square" lIns="48767" tIns="48767" rIns="48767" bIns="48767" numCol="1" anchor="ctr">
              <a:noAutofit/>
            </a:bodyPr>
            <a:lstStyle/>
            <a:p>
              <a:pPr defTabSz="587022">
                <a:defRPr sz="3400">
                  <a:solidFill>
                    <a:srgbClr val="FFFFFF"/>
                  </a:solidFill>
                </a:defRPr>
              </a:pPr>
            </a:p>
          </p:txBody>
        </p:sp>
        <p:sp>
          <p:nvSpPr>
            <p:cNvPr id="216" name="The Circular Reasoning  of A of False Theology"/>
            <p:cNvSpPr txBox="1"/>
            <p:nvPr/>
          </p:nvSpPr>
          <p:spPr>
            <a:xfrm>
              <a:off x="3234152" y="3195270"/>
              <a:ext cx="2382597" cy="2414381"/>
            </a:xfrm>
            <a:prstGeom prst="rect">
              <a:avLst/>
            </a:prstGeom>
            <a:noFill/>
            <a:ln w="12700" cap="flat">
              <a:noFill/>
              <a:miter lim="400000"/>
            </a:ln>
            <a:effectLst>
              <a:outerShdw sx="100000" sy="100000" kx="0" ky="0" algn="b" rotWithShape="0" blurRad="88900" dist="50800" dir="3300000">
                <a:srgbClr val="000000"/>
              </a:outerShdw>
            </a:effectLst>
            <a:extLst>
              <a:ext uri="{C572A759-6A51-4108-AA02-DFA0A04FC94B}">
                <ma14:wrappingTextBoxFlag xmlns:ma14="http://schemas.microsoft.com/office/mac/drawingml/2011/main" val="1"/>
              </a:ext>
            </a:extLst>
          </p:spPr>
          <p:txBody>
            <a:bodyPr wrap="square" lIns="36576" tIns="36576" rIns="36576" bIns="36576" numCol="1" anchor="ctr">
              <a:noAutofit/>
            </a:bodyPr>
            <a:lstStyle>
              <a:lvl1pPr defTabSz="1706879">
                <a:lnSpc>
                  <a:spcPct val="90000"/>
                </a:lnSpc>
                <a:spcBef>
                  <a:spcPts val="1600"/>
                </a:spcBef>
                <a:defRPr sz="2700">
                  <a:solidFill>
                    <a:srgbClr val="FFFFFF"/>
                  </a:solidFill>
                  <a:effectLst>
                    <a:outerShdw sx="100000" sy="100000" kx="0" ky="0" algn="b" rotWithShape="0" blurRad="50800" dist="38100" dir="0">
                      <a:srgbClr val="000000">
                        <a:alpha val="40000"/>
                      </a:srgbClr>
                    </a:outerShdw>
                  </a:effectLst>
                  <a:latin typeface="Herculanum"/>
                  <a:ea typeface="Herculanum"/>
                  <a:cs typeface="Herculanum"/>
                  <a:sym typeface="Herculanum"/>
                </a:defRPr>
              </a:lvl1pPr>
            </a:lstStyle>
            <a:p>
              <a:pPr/>
              <a:r>
                <a:t>The Circular Reasoning  of A of False Theology </a:t>
              </a:r>
            </a:p>
          </p:txBody>
        </p:sp>
        <p:sp>
          <p:nvSpPr>
            <p:cNvPr id="217" name="Oval"/>
            <p:cNvSpPr/>
            <p:nvPr/>
          </p:nvSpPr>
          <p:spPr>
            <a:xfrm>
              <a:off x="2794556" y="-1"/>
              <a:ext cx="3261789" cy="2143808"/>
            </a:xfrm>
            <a:prstGeom prst="ellipse">
              <a:avLst/>
            </a:prstGeom>
            <a:gradFill flip="none" rotWithShape="1">
              <a:gsLst>
                <a:gs pos="0">
                  <a:schemeClr val="accent5">
                    <a:hueOff val="-158059"/>
                    <a:satOff val="-13250"/>
                    <a:lumOff val="10967"/>
                  </a:schemeClr>
                </a:gs>
                <a:gs pos="100000">
                  <a:schemeClr val="accent5">
                    <a:hueOff val="-53923"/>
                    <a:lumOff val="-6733"/>
                  </a:schemeClr>
                </a:gs>
              </a:gsLst>
              <a:lin ang="5400000" scaled="0"/>
            </a:gradFill>
            <a:ln w="3175" cap="flat">
              <a:solidFill>
                <a:srgbClr val="000000"/>
              </a:solidFill>
              <a:prstDash val="solid"/>
              <a:miter lim="400000"/>
            </a:ln>
            <a:effectLst>
              <a:outerShdw sx="100000" sy="100000" kx="0" ky="0" algn="b" rotWithShape="0" blurRad="114300" dist="101600" dir="3300000">
                <a:srgbClr val="000000">
                  <a:alpha val="99011"/>
                </a:srgbClr>
              </a:outerShdw>
            </a:effectLst>
          </p:spPr>
          <p:txBody>
            <a:bodyPr wrap="square" lIns="48767" tIns="48767" rIns="48767" bIns="48767" numCol="1" anchor="ctr">
              <a:noAutofit/>
            </a:bodyPr>
            <a:lstStyle/>
            <a:p>
              <a:pPr defTabSz="1517226">
                <a:lnSpc>
                  <a:spcPct val="90000"/>
                </a:lnSpc>
                <a:spcBef>
                  <a:spcPts val="1000"/>
                </a:spcBef>
                <a:defRPr sz="3400">
                  <a:solidFill>
                    <a:srgbClr val="FFFFFF"/>
                  </a:solidFill>
                  <a:effectLst>
                    <a:outerShdw sx="100000" sy="100000" kx="0" ky="0" algn="b" rotWithShape="0" blurRad="50800" dist="38100" dir="0">
                      <a:srgbClr val="000000">
                        <a:alpha val="40000"/>
                      </a:srgbClr>
                    </a:outerShdw>
                  </a:effectLst>
                  <a:latin typeface="Constantia"/>
                  <a:ea typeface="Constantia"/>
                  <a:cs typeface="Constantia"/>
                  <a:sym typeface="Constantia"/>
                </a:defRPr>
              </a:pPr>
            </a:p>
          </p:txBody>
        </p:sp>
        <p:sp>
          <p:nvSpPr>
            <p:cNvPr id="218" name="False View of God’s Sovereignty"/>
            <p:cNvSpPr txBox="1"/>
            <p:nvPr/>
          </p:nvSpPr>
          <p:spPr>
            <a:xfrm>
              <a:off x="3272234" y="393572"/>
              <a:ext cx="2306433" cy="1356663"/>
            </a:xfrm>
            <a:prstGeom prst="rect">
              <a:avLst/>
            </a:prstGeom>
            <a:noFill/>
            <a:ln w="12700" cap="flat">
              <a:noFill/>
              <a:miter lim="400000"/>
            </a:ln>
            <a:effectLst>
              <a:outerShdw sx="100000" sy="100000" kx="0" ky="0" algn="b" rotWithShape="0" blurRad="101600" dist="38100" dir="3300000">
                <a:srgbClr val="000000"/>
              </a:outerShdw>
            </a:effectLst>
            <a:extLst>
              <a:ext uri="{C572A759-6A51-4108-AA02-DFA0A04FC94B}">
                <ma14:wrappingTextBoxFlag xmlns:ma14="http://schemas.microsoft.com/office/mac/drawingml/2011/main" val="1"/>
              </a:ext>
            </a:extLst>
          </p:spPr>
          <p:txBody>
            <a:bodyPr wrap="square" lIns="32512" tIns="32512" rIns="32512" bIns="32512" numCol="1" anchor="ctr">
              <a:noAutofit/>
            </a:bodyPr>
            <a:lstStyle>
              <a:lvl1pPr defTabSz="1517226">
                <a:lnSpc>
                  <a:spcPct val="90000"/>
                </a:lnSpc>
                <a:spcBef>
                  <a:spcPts val="1400"/>
                </a:spcBef>
                <a:defRPr sz="2500">
                  <a:solidFill>
                    <a:srgbClr val="FFFFFF"/>
                  </a:solidFill>
                  <a:effectLst>
                    <a:outerShdw sx="100000" sy="100000" kx="0" ky="0" algn="b" rotWithShape="0" blurRad="50800" dist="38100" dir="0">
                      <a:srgbClr val="000000"/>
                    </a:outerShdw>
                  </a:effectLst>
                  <a:latin typeface="Constantia"/>
                  <a:ea typeface="Constantia"/>
                  <a:cs typeface="Constantia"/>
                  <a:sym typeface="Constantia"/>
                </a:defRPr>
              </a:lvl1pPr>
            </a:lstStyle>
            <a:p>
              <a:pPr/>
              <a:r>
                <a:t>False View of God’s Sovereignty</a:t>
              </a:r>
            </a:p>
          </p:txBody>
        </p:sp>
        <p:sp>
          <p:nvSpPr>
            <p:cNvPr id="219" name="Oval"/>
            <p:cNvSpPr/>
            <p:nvPr/>
          </p:nvSpPr>
          <p:spPr>
            <a:xfrm>
              <a:off x="5672623" y="1665281"/>
              <a:ext cx="3261790" cy="2143807"/>
            </a:xfrm>
            <a:prstGeom prst="ellipse">
              <a:avLst/>
            </a:prstGeom>
            <a:gradFill flip="none" rotWithShape="1">
              <a:gsLst>
                <a:gs pos="0">
                  <a:schemeClr val="accent2">
                    <a:hueOff val="106265"/>
                    <a:satOff val="1324"/>
                    <a:lumOff val="2619"/>
                  </a:schemeClr>
                </a:gs>
                <a:gs pos="100000">
                  <a:schemeClr val="accent2">
                    <a:hueOff val="76670"/>
                    <a:satOff val="16688"/>
                    <a:lumOff val="-20328"/>
                  </a:schemeClr>
                </a:gs>
              </a:gsLst>
              <a:lin ang="5400000" scaled="0"/>
            </a:gradFill>
            <a:ln w="3175" cap="flat">
              <a:solidFill>
                <a:srgbClr val="000000"/>
              </a:solidFill>
              <a:prstDash val="solid"/>
              <a:miter lim="400000"/>
            </a:ln>
            <a:effectLst>
              <a:outerShdw sx="100000" sy="100000" kx="0" ky="0" algn="b" rotWithShape="0" blurRad="114300" dist="101600" dir="3300000">
                <a:srgbClr val="000000">
                  <a:alpha val="99011"/>
                </a:srgbClr>
              </a:outerShdw>
            </a:effectLst>
          </p:spPr>
          <p:txBody>
            <a:bodyPr wrap="square" lIns="48767" tIns="48767" rIns="48767" bIns="48767" numCol="1" anchor="ctr">
              <a:noAutofit/>
            </a:bodyPr>
            <a:lstStyle/>
            <a:p>
              <a:pPr defTabSz="1517226">
                <a:lnSpc>
                  <a:spcPct val="90000"/>
                </a:lnSpc>
                <a:spcBef>
                  <a:spcPts val="1000"/>
                </a:spcBef>
                <a:defRPr sz="3400">
                  <a:solidFill>
                    <a:srgbClr val="000000"/>
                  </a:solidFill>
                  <a:effectLst>
                    <a:outerShdw sx="100000" sy="100000" kx="0" ky="0" algn="b" rotWithShape="0" blurRad="50800" dist="38100" dir="0">
                      <a:srgbClr val="000000">
                        <a:alpha val="40000"/>
                      </a:srgbClr>
                    </a:outerShdw>
                  </a:effectLst>
                  <a:latin typeface="Constantia"/>
                  <a:ea typeface="Constantia"/>
                  <a:cs typeface="Constantia"/>
                  <a:sym typeface="Constantia"/>
                </a:defRPr>
              </a:pPr>
            </a:p>
          </p:txBody>
        </p:sp>
        <p:sp>
          <p:nvSpPr>
            <p:cNvPr id="220" name="Total Inability"/>
            <p:cNvSpPr txBox="1"/>
            <p:nvPr/>
          </p:nvSpPr>
          <p:spPr>
            <a:xfrm>
              <a:off x="6066791" y="2023755"/>
              <a:ext cx="2574474" cy="1426859"/>
            </a:xfrm>
            <a:prstGeom prst="rect">
              <a:avLst/>
            </a:prstGeom>
            <a:noFill/>
            <a:ln w="12700" cap="flat">
              <a:noFill/>
              <a:miter lim="400000"/>
            </a:ln>
            <a:effectLst>
              <a:outerShdw sx="100000" sy="100000" kx="0" ky="0" algn="b" rotWithShape="0" blurRad="457200" dist="330200" dir="3300000">
                <a:srgbClr val="000000"/>
              </a:outerShdw>
            </a:effectLst>
            <a:extLst>
              <a:ext uri="{C572A759-6A51-4108-AA02-DFA0A04FC94B}">
                <ma14:wrappingTextBoxFlag xmlns:ma14="http://schemas.microsoft.com/office/mac/drawingml/2011/main" val="1"/>
              </a:ext>
            </a:extLst>
          </p:spPr>
          <p:txBody>
            <a:bodyPr wrap="square" lIns="32512" tIns="32512" rIns="32512" bIns="32512" numCol="1" anchor="ctr">
              <a:noAutofit/>
            </a:bodyPr>
            <a:lstStyle>
              <a:lvl1pPr defTabSz="1517226">
                <a:lnSpc>
                  <a:spcPct val="90000"/>
                </a:lnSpc>
                <a:spcBef>
                  <a:spcPts val="1400"/>
                </a:spcBef>
                <a:defRPr sz="3400">
                  <a:solidFill>
                    <a:srgbClr val="FFFFFF"/>
                  </a:solidFill>
                  <a:effectLst>
                    <a:outerShdw sx="100000" sy="100000" kx="0" ky="0" algn="b" rotWithShape="0" blurRad="50800" dist="38100" dir="0">
                      <a:srgbClr val="000000"/>
                    </a:outerShdw>
                  </a:effectLst>
                  <a:latin typeface="Constantia"/>
                  <a:ea typeface="Constantia"/>
                  <a:cs typeface="Constantia"/>
                  <a:sym typeface="Constantia"/>
                </a:defRPr>
              </a:lvl1pPr>
            </a:lstStyle>
            <a:p>
              <a:pPr/>
              <a:r>
                <a:t>Total Inability</a:t>
              </a:r>
            </a:p>
          </p:txBody>
        </p:sp>
        <p:sp>
          <p:nvSpPr>
            <p:cNvPr id="221" name="Oval"/>
            <p:cNvSpPr/>
            <p:nvPr/>
          </p:nvSpPr>
          <p:spPr>
            <a:xfrm>
              <a:off x="5672623" y="4995832"/>
              <a:ext cx="3261790" cy="2143807"/>
            </a:xfrm>
            <a:prstGeom prst="ellipse">
              <a:avLst/>
            </a:prstGeom>
            <a:gradFill flip="none" rotWithShape="1">
              <a:gsLst>
                <a:gs pos="0">
                  <a:schemeClr val="accent3"/>
                </a:gs>
                <a:gs pos="100000">
                  <a:schemeClr val="accent3">
                    <a:satOff val="2194"/>
                    <a:lumOff val="-10817"/>
                  </a:schemeClr>
                </a:gs>
              </a:gsLst>
              <a:lin ang="5400000" scaled="0"/>
            </a:gradFill>
            <a:ln w="3175" cap="flat">
              <a:solidFill>
                <a:srgbClr val="000000"/>
              </a:solidFill>
              <a:prstDash val="solid"/>
              <a:miter lim="400000"/>
            </a:ln>
            <a:effectLst>
              <a:outerShdw sx="100000" sy="100000" kx="0" ky="0" algn="b" rotWithShape="0" blurRad="114300" dist="101600" dir="3300000">
                <a:srgbClr val="000000">
                  <a:alpha val="99011"/>
                </a:srgbClr>
              </a:outerShdw>
            </a:effectLst>
          </p:spPr>
          <p:txBody>
            <a:bodyPr wrap="square" lIns="48767" tIns="48767" rIns="48767" bIns="48767" numCol="1" anchor="ctr">
              <a:noAutofit/>
            </a:bodyPr>
            <a:lstStyle/>
            <a:p>
              <a:pPr defTabSz="1517226">
                <a:lnSpc>
                  <a:spcPct val="90000"/>
                </a:lnSpc>
                <a:spcBef>
                  <a:spcPts val="1000"/>
                </a:spcBef>
                <a:defRPr sz="3400">
                  <a:solidFill>
                    <a:srgbClr val="000000"/>
                  </a:solidFill>
                  <a:effectLst>
                    <a:outerShdw sx="100000" sy="100000" kx="0" ky="0" algn="b" rotWithShape="0" blurRad="50800" dist="38100" dir="0">
                      <a:srgbClr val="000000">
                        <a:alpha val="40000"/>
                      </a:srgbClr>
                    </a:outerShdw>
                  </a:effectLst>
                  <a:latin typeface="Constantia"/>
                  <a:ea typeface="Constantia"/>
                  <a:cs typeface="Constantia"/>
                  <a:sym typeface="Constantia"/>
                </a:defRPr>
              </a:pPr>
            </a:p>
          </p:txBody>
        </p:sp>
        <p:sp>
          <p:nvSpPr>
            <p:cNvPr id="222" name="Unconditional Election"/>
            <p:cNvSpPr txBox="1"/>
            <p:nvPr/>
          </p:nvSpPr>
          <p:spPr>
            <a:xfrm>
              <a:off x="6137266" y="5468493"/>
              <a:ext cx="2433525" cy="1198485"/>
            </a:xfrm>
            <a:prstGeom prst="rect">
              <a:avLst/>
            </a:prstGeom>
            <a:noFill/>
            <a:ln w="12700" cap="flat">
              <a:noFill/>
              <a:miter lim="400000"/>
            </a:ln>
            <a:effectLst>
              <a:outerShdw sx="100000" sy="100000" kx="0" ky="0" algn="b" rotWithShape="0" blurRad="457200" dist="330200" dir="3300000">
                <a:srgbClr val="000000"/>
              </a:outerShdw>
            </a:effectLst>
            <a:extLst>
              <a:ext uri="{C572A759-6A51-4108-AA02-DFA0A04FC94B}">
                <ma14:wrappingTextBoxFlag xmlns:ma14="http://schemas.microsoft.com/office/mac/drawingml/2011/main" val="1"/>
              </a:ext>
            </a:extLst>
          </p:spPr>
          <p:txBody>
            <a:bodyPr wrap="square" lIns="32512" tIns="32512" rIns="32512" bIns="32512" numCol="1" anchor="ctr">
              <a:noAutofit/>
            </a:bodyPr>
            <a:lstStyle>
              <a:lvl1pPr defTabSz="1517226">
                <a:lnSpc>
                  <a:spcPct val="90000"/>
                </a:lnSpc>
                <a:spcBef>
                  <a:spcPts val="1400"/>
                </a:spcBef>
                <a:defRPr sz="2900">
                  <a:solidFill>
                    <a:srgbClr val="FFFFFF"/>
                  </a:solidFill>
                  <a:effectLst>
                    <a:outerShdw sx="100000" sy="100000" kx="0" ky="0" algn="b" rotWithShape="0" blurRad="50800" dist="38100" dir="0">
                      <a:srgbClr val="000000"/>
                    </a:outerShdw>
                  </a:effectLst>
                  <a:latin typeface="Constantia"/>
                  <a:ea typeface="Constantia"/>
                  <a:cs typeface="Constantia"/>
                  <a:sym typeface="Constantia"/>
                </a:defRPr>
              </a:lvl1pPr>
            </a:lstStyle>
            <a:p>
              <a:pPr/>
              <a:r>
                <a:t>Unconditional Election</a:t>
              </a:r>
            </a:p>
          </p:txBody>
        </p:sp>
        <p:sp>
          <p:nvSpPr>
            <p:cNvPr id="223" name="Oval"/>
            <p:cNvSpPr/>
            <p:nvPr/>
          </p:nvSpPr>
          <p:spPr>
            <a:xfrm>
              <a:off x="2794556" y="6661113"/>
              <a:ext cx="3261789" cy="2143808"/>
            </a:xfrm>
            <a:prstGeom prst="ellipse">
              <a:avLst/>
            </a:prstGeom>
            <a:gradFill flip="none" rotWithShape="1">
              <a:gsLst>
                <a:gs pos="0">
                  <a:schemeClr val="accent4"/>
                </a:gs>
                <a:gs pos="100000">
                  <a:schemeClr val="accent4">
                    <a:hueOff val="-81543"/>
                    <a:satOff val="3097"/>
                    <a:lumOff val="-8662"/>
                  </a:schemeClr>
                </a:gs>
              </a:gsLst>
              <a:lin ang="5400000" scaled="0"/>
            </a:gradFill>
            <a:ln w="3175" cap="flat">
              <a:solidFill>
                <a:srgbClr val="000000"/>
              </a:solidFill>
              <a:prstDash val="solid"/>
              <a:miter lim="400000"/>
            </a:ln>
            <a:effectLst>
              <a:outerShdw sx="100000" sy="100000" kx="0" ky="0" algn="b" rotWithShape="0" blurRad="114300" dist="101600" dir="3300000">
                <a:srgbClr val="000000">
                  <a:alpha val="99011"/>
                </a:srgbClr>
              </a:outerShdw>
            </a:effectLst>
          </p:spPr>
          <p:txBody>
            <a:bodyPr wrap="square" lIns="48767" tIns="48767" rIns="48767" bIns="48767" numCol="1" anchor="ctr">
              <a:noAutofit/>
            </a:bodyPr>
            <a:lstStyle/>
            <a:p>
              <a:pPr defTabSz="1517226">
                <a:lnSpc>
                  <a:spcPct val="90000"/>
                </a:lnSpc>
                <a:spcBef>
                  <a:spcPts val="1000"/>
                </a:spcBef>
                <a:defRPr sz="3400">
                  <a:solidFill>
                    <a:srgbClr val="000000"/>
                  </a:solidFill>
                  <a:effectLst>
                    <a:outerShdw sx="100000" sy="100000" kx="0" ky="0" algn="b" rotWithShape="0" blurRad="50800" dist="38100" dir="0">
                      <a:srgbClr val="000000">
                        <a:alpha val="40000"/>
                      </a:srgbClr>
                    </a:outerShdw>
                  </a:effectLst>
                  <a:latin typeface="Constantia"/>
                  <a:ea typeface="Constantia"/>
                  <a:cs typeface="Constantia"/>
                  <a:sym typeface="Constantia"/>
                </a:defRPr>
              </a:pPr>
            </a:p>
          </p:txBody>
        </p:sp>
        <p:sp>
          <p:nvSpPr>
            <p:cNvPr id="224" name="Limited Atonement"/>
            <p:cNvSpPr txBox="1"/>
            <p:nvPr/>
          </p:nvSpPr>
          <p:spPr>
            <a:xfrm>
              <a:off x="3272234" y="7161638"/>
              <a:ext cx="2306433" cy="1142758"/>
            </a:xfrm>
            <a:prstGeom prst="rect">
              <a:avLst/>
            </a:prstGeom>
            <a:noFill/>
            <a:ln w="12700" cap="flat">
              <a:noFill/>
              <a:miter lim="400000"/>
            </a:ln>
            <a:effectLst>
              <a:outerShdw sx="100000" sy="100000" kx="0" ky="0" algn="b" rotWithShape="0" blurRad="457200" dist="330200" dir="3300000">
                <a:srgbClr val="000000"/>
              </a:outerShdw>
            </a:effectLst>
            <a:extLst>
              <a:ext uri="{C572A759-6A51-4108-AA02-DFA0A04FC94B}">
                <ma14:wrappingTextBoxFlag xmlns:ma14="http://schemas.microsoft.com/office/mac/drawingml/2011/main" val="1"/>
              </a:ext>
            </a:extLst>
          </p:spPr>
          <p:txBody>
            <a:bodyPr wrap="square" lIns="32512" tIns="32512" rIns="32512" bIns="32512" numCol="1" anchor="ctr">
              <a:noAutofit/>
            </a:bodyPr>
            <a:lstStyle>
              <a:lvl1pPr defTabSz="1517226">
                <a:lnSpc>
                  <a:spcPct val="90000"/>
                </a:lnSpc>
                <a:spcBef>
                  <a:spcPts val="1400"/>
                </a:spcBef>
                <a:defRPr sz="3000">
                  <a:solidFill>
                    <a:srgbClr val="FFFFFF"/>
                  </a:solidFill>
                  <a:effectLst>
                    <a:outerShdw sx="100000" sy="100000" kx="0" ky="0" algn="b" rotWithShape="0" blurRad="50800" dist="38100" dir="0">
                      <a:srgbClr val="000000"/>
                    </a:outerShdw>
                  </a:effectLst>
                  <a:latin typeface="Constantia"/>
                  <a:ea typeface="Constantia"/>
                  <a:cs typeface="Constantia"/>
                  <a:sym typeface="Constantia"/>
                </a:defRPr>
              </a:lvl1pPr>
            </a:lstStyle>
            <a:p>
              <a:pPr/>
              <a:r>
                <a:t>Limited Atonement</a:t>
              </a:r>
            </a:p>
          </p:txBody>
        </p:sp>
        <p:sp>
          <p:nvSpPr>
            <p:cNvPr id="225" name="Oval"/>
            <p:cNvSpPr/>
            <p:nvPr/>
          </p:nvSpPr>
          <p:spPr>
            <a:xfrm>
              <a:off x="-1" y="4995833"/>
              <a:ext cx="3261790" cy="2143807"/>
            </a:xfrm>
            <a:prstGeom prst="ellipse">
              <a:avLst/>
            </a:prstGeom>
            <a:gradFill flip="none" rotWithShape="1">
              <a:gsLst>
                <a:gs pos="0">
                  <a:schemeClr val="accent1">
                    <a:satOff val="4013"/>
                    <a:lumOff val="5462"/>
                  </a:schemeClr>
                </a:gs>
                <a:gs pos="100000">
                  <a:schemeClr val="accent1">
                    <a:hueOff val="-47059"/>
                    <a:satOff val="1860"/>
                    <a:lumOff val="-17958"/>
                  </a:schemeClr>
                </a:gs>
              </a:gsLst>
              <a:lin ang="5400000" scaled="0"/>
            </a:gradFill>
            <a:ln w="3175" cap="flat">
              <a:solidFill>
                <a:srgbClr val="000000"/>
              </a:solidFill>
              <a:prstDash val="solid"/>
              <a:miter lim="400000"/>
            </a:ln>
            <a:effectLst>
              <a:outerShdw sx="100000" sy="100000" kx="0" ky="0" algn="b" rotWithShape="0" blurRad="114300" dist="101600" dir="3300000">
                <a:srgbClr val="000000">
                  <a:alpha val="99011"/>
                </a:srgbClr>
              </a:outerShdw>
            </a:effectLst>
          </p:spPr>
          <p:txBody>
            <a:bodyPr wrap="square" lIns="48767" tIns="48767" rIns="48767" bIns="48767" numCol="1" anchor="ctr">
              <a:noAutofit/>
            </a:bodyPr>
            <a:lstStyle/>
            <a:p>
              <a:pPr defTabSz="1517226">
                <a:lnSpc>
                  <a:spcPct val="90000"/>
                </a:lnSpc>
                <a:spcBef>
                  <a:spcPts val="1000"/>
                </a:spcBef>
                <a:defRPr sz="3400">
                  <a:solidFill>
                    <a:srgbClr val="000000"/>
                  </a:solidFill>
                  <a:effectLst>
                    <a:outerShdw sx="100000" sy="100000" kx="0" ky="0" algn="b" rotWithShape="0" blurRad="50800" dist="38100" dir="0">
                      <a:srgbClr val="000000">
                        <a:alpha val="40000"/>
                      </a:srgbClr>
                    </a:outerShdw>
                  </a:effectLst>
                  <a:latin typeface="Constantia"/>
                  <a:ea typeface="Constantia"/>
                  <a:cs typeface="Constantia"/>
                  <a:sym typeface="Constantia"/>
                </a:defRPr>
              </a:pPr>
            </a:p>
          </p:txBody>
        </p:sp>
        <p:sp>
          <p:nvSpPr>
            <p:cNvPr id="226" name="Irresistible Grace"/>
            <p:cNvSpPr txBox="1"/>
            <p:nvPr/>
          </p:nvSpPr>
          <p:spPr>
            <a:xfrm>
              <a:off x="477678" y="5531999"/>
              <a:ext cx="2306434" cy="1071473"/>
            </a:xfrm>
            <a:prstGeom prst="rect">
              <a:avLst/>
            </a:prstGeom>
            <a:noFill/>
            <a:ln w="12700" cap="flat">
              <a:noFill/>
              <a:miter lim="400000"/>
            </a:ln>
            <a:effectLst>
              <a:outerShdw sx="100000" sy="100000" kx="0" ky="0" algn="b" rotWithShape="0" blurRad="457200" dist="330200" dir="3300000">
                <a:srgbClr val="000000"/>
              </a:outerShdw>
            </a:effectLst>
            <a:extLst>
              <a:ext uri="{C572A759-6A51-4108-AA02-DFA0A04FC94B}">
                <ma14:wrappingTextBoxFlag xmlns:ma14="http://schemas.microsoft.com/office/mac/drawingml/2011/main" val="1"/>
              </a:ext>
            </a:extLst>
          </p:spPr>
          <p:txBody>
            <a:bodyPr wrap="square" lIns="32512" tIns="32512" rIns="32512" bIns="32512" numCol="1" anchor="ctr">
              <a:noAutofit/>
            </a:bodyPr>
            <a:lstStyle>
              <a:lvl1pPr defTabSz="1517226">
                <a:lnSpc>
                  <a:spcPct val="90000"/>
                </a:lnSpc>
                <a:spcBef>
                  <a:spcPts val="1400"/>
                </a:spcBef>
                <a:defRPr sz="3100">
                  <a:solidFill>
                    <a:srgbClr val="FFFFFF"/>
                  </a:solidFill>
                  <a:effectLst>
                    <a:outerShdw sx="100000" sy="100000" kx="0" ky="0" algn="b" rotWithShape="0" blurRad="50800" dist="38100" dir="0">
                      <a:srgbClr val="000000"/>
                    </a:outerShdw>
                  </a:effectLst>
                  <a:latin typeface="Constantia"/>
                  <a:ea typeface="Constantia"/>
                  <a:cs typeface="Constantia"/>
                  <a:sym typeface="Constantia"/>
                </a:defRPr>
              </a:lvl1pPr>
            </a:lstStyle>
            <a:p>
              <a:pPr/>
              <a:r>
                <a:t>Irresistible Grace</a:t>
              </a:r>
            </a:p>
          </p:txBody>
        </p:sp>
        <p:sp>
          <p:nvSpPr>
            <p:cNvPr id="227" name="Oval"/>
            <p:cNvSpPr/>
            <p:nvPr/>
          </p:nvSpPr>
          <p:spPr>
            <a:xfrm>
              <a:off x="-1" y="1665279"/>
              <a:ext cx="3261790" cy="2143808"/>
            </a:xfrm>
            <a:prstGeom prst="ellipse">
              <a:avLst/>
            </a:prstGeom>
            <a:solidFill>
              <a:schemeClr val="accent2">
                <a:hueOff val="50042"/>
                <a:satOff val="8963"/>
                <a:lumOff val="14616"/>
              </a:schemeClr>
            </a:solidFill>
            <a:ln w="3175" cap="flat">
              <a:solidFill>
                <a:srgbClr val="000000"/>
              </a:solidFill>
              <a:prstDash val="solid"/>
              <a:miter lim="400000"/>
            </a:ln>
            <a:effectLst>
              <a:outerShdw sx="100000" sy="100000" kx="0" ky="0" algn="b" rotWithShape="0" blurRad="114300" dist="101600" dir="3300000">
                <a:srgbClr val="000000">
                  <a:alpha val="99011"/>
                </a:srgbClr>
              </a:outerShdw>
            </a:effectLst>
          </p:spPr>
          <p:txBody>
            <a:bodyPr wrap="square" lIns="48767" tIns="48767" rIns="48767" bIns="48767" numCol="1" anchor="ctr">
              <a:noAutofit/>
            </a:bodyPr>
            <a:lstStyle/>
            <a:p>
              <a:pPr defTabSz="1517226">
                <a:lnSpc>
                  <a:spcPct val="90000"/>
                </a:lnSpc>
                <a:spcBef>
                  <a:spcPts val="1000"/>
                </a:spcBef>
                <a:defRPr sz="3400">
                  <a:solidFill>
                    <a:srgbClr val="000000"/>
                  </a:solidFill>
                  <a:effectLst>
                    <a:outerShdw sx="100000" sy="100000" kx="0" ky="0" algn="b" rotWithShape="0" blurRad="50800" dist="38100" dir="0">
                      <a:srgbClr val="000000">
                        <a:alpha val="40000"/>
                      </a:srgbClr>
                    </a:outerShdw>
                  </a:effectLst>
                  <a:latin typeface="Constantia"/>
                  <a:ea typeface="Constantia"/>
                  <a:cs typeface="Constantia"/>
                  <a:sym typeface="Constantia"/>
                </a:defRPr>
              </a:pPr>
            </a:p>
          </p:txBody>
        </p:sp>
        <p:sp>
          <p:nvSpPr>
            <p:cNvPr id="228" name="Perseverance of the Saints"/>
            <p:cNvSpPr txBox="1"/>
            <p:nvPr/>
          </p:nvSpPr>
          <p:spPr>
            <a:xfrm>
              <a:off x="477677" y="2135396"/>
              <a:ext cx="2306434" cy="1203577"/>
            </a:xfrm>
            <a:prstGeom prst="rect">
              <a:avLst/>
            </a:prstGeom>
            <a:noFill/>
            <a:ln w="12700" cap="flat">
              <a:noFill/>
              <a:miter lim="400000"/>
            </a:ln>
            <a:effectLst>
              <a:outerShdw sx="100000" sy="100000" kx="0" ky="0" algn="b" rotWithShape="0" blurRad="457200" dist="330200" dir="3300000">
                <a:srgbClr val="000000"/>
              </a:outerShdw>
            </a:effectLst>
            <a:extLst>
              <a:ext uri="{C572A759-6A51-4108-AA02-DFA0A04FC94B}">
                <ma14:wrappingTextBoxFlag xmlns:ma14="http://schemas.microsoft.com/office/mac/drawingml/2011/main" val="1"/>
              </a:ext>
            </a:extLst>
          </p:spPr>
          <p:txBody>
            <a:bodyPr wrap="square" lIns="32512" tIns="32512" rIns="32512" bIns="32512" numCol="1" anchor="ctr">
              <a:noAutofit/>
            </a:bodyPr>
            <a:lstStyle>
              <a:lvl1pPr defTabSz="1517226">
                <a:lnSpc>
                  <a:spcPct val="90000"/>
                </a:lnSpc>
                <a:spcBef>
                  <a:spcPts val="1400"/>
                </a:spcBef>
                <a:defRPr sz="2900">
                  <a:solidFill>
                    <a:srgbClr val="FFFFFF"/>
                  </a:solidFill>
                  <a:effectLst>
                    <a:outerShdw sx="100000" sy="100000" kx="0" ky="0" algn="b" rotWithShape="0" blurRad="50800" dist="38100" dir="0">
                      <a:srgbClr val="000000"/>
                    </a:outerShdw>
                  </a:effectLst>
                  <a:latin typeface="Constantia"/>
                  <a:ea typeface="Constantia"/>
                  <a:cs typeface="Constantia"/>
                  <a:sym typeface="Constantia"/>
                </a:defRPr>
              </a:lvl1pPr>
            </a:lstStyle>
            <a:p>
              <a:pPr/>
              <a:r>
                <a:t>Perseverance of the Saints </a:t>
              </a:r>
            </a:p>
          </p:txBody>
        </p:sp>
      </p:grpSp>
      <p:sp>
        <p:nvSpPr>
          <p:cNvPr id="230"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231" name="Image" descr="Image"/>
          <p:cNvPicPr>
            <a:picLocks noChangeAspect="1"/>
          </p:cNvPicPr>
          <p:nvPr/>
        </p:nvPicPr>
        <p:blipFill>
          <a:blip r:embed="rId4">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2" name="Image" descr="Image"/>
          <p:cNvPicPr>
            <a:picLocks noChangeAspect="1"/>
          </p:cNvPicPr>
          <p:nvPr/>
        </p:nvPicPr>
        <p:blipFill>
          <a:blip r:embed="rId2">
            <a:extLst/>
          </a:blip>
          <a:srcRect l="22" t="36" r="4576" b="13"/>
          <a:stretch>
            <a:fillRect/>
          </a:stretch>
        </p:blipFill>
        <p:spPr>
          <a:xfrm>
            <a:off x="-209896" y="3100498"/>
            <a:ext cx="4331098" cy="67583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652" y="0"/>
                </a:moveTo>
                <a:cubicBezTo>
                  <a:pt x="13476" y="5"/>
                  <a:pt x="12277" y="15"/>
                  <a:pt x="12048" y="51"/>
                </a:cubicBezTo>
                <a:lnTo>
                  <a:pt x="11836" y="230"/>
                </a:lnTo>
                <a:cubicBezTo>
                  <a:pt x="11681" y="360"/>
                  <a:pt x="11555" y="509"/>
                  <a:pt x="11555" y="562"/>
                </a:cubicBezTo>
                <a:cubicBezTo>
                  <a:pt x="11555" y="614"/>
                  <a:pt x="11513" y="708"/>
                  <a:pt x="11462" y="771"/>
                </a:cubicBezTo>
                <a:cubicBezTo>
                  <a:pt x="11411" y="834"/>
                  <a:pt x="11346" y="921"/>
                  <a:pt x="11316" y="963"/>
                </a:cubicBezTo>
                <a:cubicBezTo>
                  <a:pt x="11308" y="973"/>
                  <a:pt x="11288" y="980"/>
                  <a:pt x="11274" y="989"/>
                </a:cubicBezTo>
                <a:cubicBezTo>
                  <a:pt x="11294" y="1025"/>
                  <a:pt x="11304" y="1064"/>
                  <a:pt x="11288" y="1091"/>
                </a:cubicBezTo>
                <a:cubicBezTo>
                  <a:pt x="11231" y="1186"/>
                  <a:pt x="11123" y="1188"/>
                  <a:pt x="11007" y="1098"/>
                </a:cubicBezTo>
                <a:cubicBezTo>
                  <a:pt x="10994" y="1088"/>
                  <a:pt x="10996" y="1079"/>
                  <a:pt x="10989" y="1069"/>
                </a:cubicBezTo>
                <a:cubicBezTo>
                  <a:pt x="10914" y="1094"/>
                  <a:pt x="10834" y="1131"/>
                  <a:pt x="10769" y="1180"/>
                </a:cubicBezTo>
                <a:cubicBezTo>
                  <a:pt x="10759" y="1187"/>
                  <a:pt x="10748" y="1191"/>
                  <a:pt x="10738" y="1199"/>
                </a:cubicBezTo>
                <a:cubicBezTo>
                  <a:pt x="10775" y="1204"/>
                  <a:pt x="10814" y="1225"/>
                  <a:pt x="10864" y="1261"/>
                </a:cubicBezTo>
                <a:cubicBezTo>
                  <a:pt x="10937" y="1312"/>
                  <a:pt x="10973" y="1370"/>
                  <a:pt x="10943" y="1389"/>
                </a:cubicBezTo>
                <a:cubicBezTo>
                  <a:pt x="10857" y="1444"/>
                  <a:pt x="10706" y="1427"/>
                  <a:pt x="10609" y="1352"/>
                </a:cubicBezTo>
                <a:cubicBezTo>
                  <a:pt x="10578" y="1328"/>
                  <a:pt x="10566" y="1309"/>
                  <a:pt x="10565" y="1291"/>
                </a:cubicBezTo>
                <a:cubicBezTo>
                  <a:pt x="10530" y="1305"/>
                  <a:pt x="10492" y="1320"/>
                  <a:pt x="10470" y="1320"/>
                </a:cubicBezTo>
                <a:cubicBezTo>
                  <a:pt x="10433" y="1320"/>
                  <a:pt x="10407" y="1334"/>
                  <a:pt x="10385" y="1352"/>
                </a:cubicBezTo>
                <a:cubicBezTo>
                  <a:pt x="10444" y="1343"/>
                  <a:pt x="10517" y="1351"/>
                  <a:pt x="10593" y="1395"/>
                </a:cubicBezTo>
                <a:cubicBezTo>
                  <a:pt x="10681" y="1446"/>
                  <a:pt x="10733" y="1507"/>
                  <a:pt x="10710" y="1531"/>
                </a:cubicBezTo>
                <a:cubicBezTo>
                  <a:pt x="10650" y="1593"/>
                  <a:pt x="10453" y="1584"/>
                  <a:pt x="10356" y="1531"/>
                </a:cubicBezTo>
                <a:cubicBezTo>
                  <a:pt x="10377" y="1600"/>
                  <a:pt x="10421" y="1670"/>
                  <a:pt x="10500" y="1707"/>
                </a:cubicBezTo>
                <a:cubicBezTo>
                  <a:pt x="10613" y="1760"/>
                  <a:pt x="10607" y="1773"/>
                  <a:pt x="10453" y="1827"/>
                </a:cubicBezTo>
                <a:cubicBezTo>
                  <a:pt x="10357" y="1859"/>
                  <a:pt x="10278" y="1912"/>
                  <a:pt x="10278" y="1944"/>
                </a:cubicBezTo>
                <a:cubicBezTo>
                  <a:pt x="10278" y="1963"/>
                  <a:pt x="10233" y="2005"/>
                  <a:pt x="10168" y="2054"/>
                </a:cubicBezTo>
                <a:cubicBezTo>
                  <a:pt x="10148" y="2074"/>
                  <a:pt x="10123" y="2092"/>
                  <a:pt x="10081" y="2112"/>
                </a:cubicBezTo>
                <a:cubicBezTo>
                  <a:pt x="10050" y="2132"/>
                  <a:pt x="10024" y="2151"/>
                  <a:pt x="9989" y="2172"/>
                </a:cubicBezTo>
                <a:cubicBezTo>
                  <a:pt x="9735" y="2321"/>
                  <a:pt x="9710" y="2361"/>
                  <a:pt x="9758" y="2508"/>
                </a:cubicBezTo>
                <a:cubicBezTo>
                  <a:pt x="9771" y="2547"/>
                  <a:pt x="9769" y="2627"/>
                  <a:pt x="9778" y="2692"/>
                </a:cubicBezTo>
                <a:cubicBezTo>
                  <a:pt x="9778" y="2692"/>
                  <a:pt x="9777" y="2692"/>
                  <a:pt x="9778" y="2693"/>
                </a:cubicBezTo>
                <a:cubicBezTo>
                  <a:pt x="9838" y="2787"/>
                  <a:pt x="9859" y="2889"/>
                  <a:pt x="9823" y="2921"/>
                </a:cubicBezTo>
                <a:cubicBezTo>
                  <a:pt x="9814" y="2929"/>
                  <a:pt x="9814" y="2944"/>
                  <a:pt x="9807" y="2954"/>
                </a:cubicBezTo>
                <a:cubicBezTo>
                  <a:pt x="9807" y="2980"/>
                  <a:pt x="9817" y="2995"/>
                  <a:pt x="9819" y="3019"/>
                </a:cubicBezTo>
                <a:cubicBezTo>
                  <a:pt x="9855" y="2883"/>
                  <a:pt x="10060" y="2802"/>
                  <a:pt x="10308" y="2919"/>
                </a:cubicBezTo>
                <a:cubicBezTo>
                  <a:pt x="10416" y="2969"/>
                  <a:pt x="10432" y="3021"/>
                  <a:pt x="10379" y="3182"/>
                </a:cubicBezTo>
                <a:cubicBezTo>
                  <a:pt x="10300" y="3428"/>
                  <a:pt x="10204" y="3454"/>
                  <a:pt x="9970" y="3294"/>
                </a:cubicBezTo>
                <a:cubicBezTo>
                  <a:pt x="9901" y="3247"/>
                  <a:pt x="9864" y="3197"/>
                  <a:pt x="9841" y="3148"/>
                </a:cubicBezTo>
                <a:cubicBezTo>
                  <a:pt x="9864" y="3217"/>
                  <a:pt x="9899" y="3276"/>
                  <a:pt x="9958" y="3325"/>
                </a:cubicBezTo>
                <a:lnTo>
                  <a:pt x="10114" y="3451"/>
                </a:lnTo>
                <a:lnTo>
                  <a:pt x="9918" y="3569"/>
                </a:lnTo>
                <a:cubicBezTo>
                  <a:pt x="9900" y="3584"/>
                  <a:pt x="9898" y="3588"/>
                  <a:pt x="9875" y="3605"/>
                </a:cubicBezTo>
                <a:cubicBezTo>
                  <a:pt x="9870" y="3609"/>
                  <a:pt x="9866" y="3613"/>
                  <a:pt x="9861" y="3616"/>
                </a:cubicBezTo>
                <a:cubicBezTo>
                  <a:pt x="9721" y="3723"/>
                  <a:pt x="9652" y="3857"/>
                  <a:pt x="9669" y="4026"/>
                </a:cubicBezTo>
                <a:cubicBezTo>
                  <a:pt x="9675" y="4090"/>
                  <a:pt x="9695" y="4159"/>
                  <a:pt x="9724" y="4233"/>
                </a:cubicBezTo>
                <a:cubicBezTo>
                  <a:pt x="9758" y="4318"/>
                  <a:pt x="9768" y="4365"/>
                  <a:pt x="9782" y="4420"/>
                </a:cubicBezTo>
                <a:cubicBezTo>
                  <a:pt x="9789" y="4436"/>
                  <a:pt x="9797" y="4483"/>
                  <a:pt x="9803" y="4491"/>
                </a:cubicBezTo>
                <a:cubicBezTo>
                  <a:pt x="9844" y="4540"/>
                  <a:pt x="9837" y="4586"/>
                  <a:pt x="9794" y="4621"/>
                </a:cubicBezTo>
                <a:cubicBezTo>
                  <a:pt x="9788" y="4652"/>
                  <a:pt x="9790" y="4681"/>
                  <a:pt x="9778" y="4717"/>
                </a:cubicBezTo>
                <a:cubicBezTo>
                  <a:pt x="9720" y="4887"/>
                  <a:pt x="10069" y="5407"/>
                  <a:pt x="10286" y="5476"/>
                </a:cubicBezTo>
                <a:cubicBezTo>
                  <a:pt x="10320" y="5487"/>
                  <a:pt x="10355" y="5507"/>
                  <a:pt x="10389" y="5525"/>
                </a:cubicBezTo>
                <a:cubicBezTo>
                  <a:pt x="10399" y="5528"/>
                  <a:pt x="10409" y="5533"/>
                  <a:pt x="10423" y="5542"/>
                </a:cubicBezTo>
                <a:cubicBezTo>
                  <a:pt x="10439" y="5552"/>
                  <a:pt x="10452" y="5560"/>
                  <a:pt x="10466" y="5571"/>
                </a:cubicBezTo>
                <a:cubicBezTo>
                  <a:pt x="10469" y="5573"/>
                  <a:pt x="10472" y="5572"/>
                  <a:pt x="10474" y="5575"/>
                </a:cubicBezTo>
                <a:cubicBezTo>
                  <a:pt x="10476" y="5576"/>
                  <a:pt x="10475" y="5578"/>
                  <a:pt x="10476" y="5580"/>
                </a:cubicBezTo>
                <a:cubicBezTo>
                  <a:pt x="10508" y="5604"/>
                  <a:pt x="10542" y="5629"/>
                  <a:pt x="10558" y="5652"/>
                </a:cubicBezTo>
                <a:cubicBezTo>
                  <a:pt x="10601" y="5715"/>
                  <a:pt x="10695" y="5765"/>
                  <a:pt x="10767" y="5765"/>
                </a:cubicBezTo>
                <a:cubicBezTo>
                  <a:pt x="11033" y="5765"/>
                  <a:pt x="11087" y="5887"/>
                  <a:pt x="11007" y="6300"/>
                </a:cubicBezTo>
                <a:cubicBezTo>
                  <a:pt x="10930" y="6699"/>
                  <a:pt x="10901" y="6738"/>
                  <a:pt x="10379" y="7098"/>
                </a:cubicBezTo>
                <a:lnTo>
                  <a:pt x="10112" y="7282"/>
                </a:lnTo>
                <a:lnTo>
                  <a:pt x="9699" y="7214"/>
                </a:lnTo>
                <a:cubicBezTo>
                  <a:pt x="9138" y="7120"/>
                  <a:pt x="8715" y="7126"/>
                  <a:pt x="8588" y="7227"/>
                </a:cubicBezTo>
                <a:cubicBezTo>
                  <a:pt x="8545" y="7263"/>
                  <a:pt x="8430" y="7341"/>
                  <a:pt x="8327" y="7410"/>
                </a:cubicBezTo>
                <a:cubicBezTo>
                  <a:pt x="8314" y="7420"/>
                  <a:pt x="8303" y="7427"/>
                  <a:pt x="8291" y="7436"/>
                </a:cubicBezTo>
                <a:cubicBezTo>
                  <a:pt x="8275" y="7446"/>
                  <a:pt x="8266" y="7453"/>
                  <a:pt x="8250" y="7463"/>
                </a:cubicBezTo>
                <a:lnTo>
                  <a:pt x="8010" y="7616"/>
                </a:lnTo>
                <a:lnTo>
                  <a:pt x="7531" y="7278"/>
                </a:lnTo>
                <a:cubicBezTo>
                  <a:pt x="7043" y="6935"/>
                  <a:pt x="6710" y="6817"/>
                  <a:pt x="6201" y="6796"/>
                </a:cubicBezTo>
                <a:cubicBezTo>
                  <a:pt x="5929" y="6791"/>
                  <a:pt x="5677" y="6808"/>
                  <a:pt x="5530" y="6844"/>
                </a:cubicBezTo>
                <a:lnTo>
                  <a:pt x="4857" y="7285"/>
                </a:lnTo>
                <a:cubicBezTo>
                  <a:pt x="4438" y="7559"/>
                  <a:pt x="3482" y="8255"/>
                  <a:pt x="2731" y="8831"/>
                </a:cubicBezTo>
                <a:cubicBezTo>
                  <a:pt x="1981" y="9407"/>
                  <a:pt x="1058" y="10112"/>
                  <a:pt x="681" y="10397"/>
                </a:cubicBezTo>
                <a:lnTo>
                  <a:pt x="0" y="10910"/>
                </a:lnTo>
                <a:lnTo>
                  <a:pt x="2" y="12682"/>
                </a:lnTo>
                <a:lnTo>
                  <a:pt x="327" y="12859"/>
                </a:lnTo>
                <a:lnTo>
                  <a:pt x="655" y="13041"/>
                </a:lnTo>
                <a:lnTo>
                  <a:pt x="594" y="13936"/>
                </a:lnTo>
                <a:cubicBezTo>
                  <a:pt x="559" y="14429"/>
                  <a:pt x="521" y="14960"/>
                  <a:pt x="511" y="15115"/>
                </a:cubicBezTo>
                <a:cubicBezTo>
                  <a:pt x="500" y="15269"/>
                  <a:pt x="449" y="15499"/>
                  <a:pt x="396" y="15624"/>
                </a:cubicBezTo>
                <a:cubicBezTo>
                  <a:pt x="342" y="15750"/>
                  <a:pt x="272" y="16115"/>
                  <a:pt x="238" y="16434"/>
                </a:cubicBezTo>
                <a:cubicBezTo>
                  <a:pt x="203" y="16753"/>
                  <a:pt x="134" y="17039"/>
                  <a:pt x="85" y="17070"/>
                </a:cubicBezTo>
                <a:cubicBezTo>
                  <a:pt x="37" y="17102"/>
                  <a:pt x="16" y="17661"/>
                  <a:pt x="6" y="18565"/>
                </a:cubicBezTo>
                <a:lnTo>
                  <a:pt x="6" y="20045"/>
                </a:lnTo>
                <a:lnTo>
                  <a:pt x="338" y="20390"/>
                </a:lnTo>
                <a:cubicBezTo>
                  <a:pt x="765" y="20829"/>
                  <a:pt x="1344" y="21210"/>
                  <a:pt x="1797" y="21350"/>
                </a:cubicBezTo>
                <a:cubicBezTo>
                  <a:pt x="2187" y="21471"/>
                  <a:pt x="2434" y="21466"/>
                  <a:pt x="3185" y="21325"/>
                </a:cubicBezTo>
                <a:cubicBezTo>
                  <a:pt x="3426" y="21279"/>
                  <a:pt x="3803" y="21237"/>
                  <a:pt x="4022" y="21231"/>
                </a:cubicBezTo>
                <a:cubicBezTo>
                  <a:pt x="4402" y="21220"/>
                  <a:pt x="4419" y="21226"/>
                  <a:pt x="4398" y="21346"/>
                </a:cubicBezTo>
                <a:cubicBezTo>
                  <a:pt x="4386" y="21415"/>
                  <a:pt x="4392" y="21502"/>
                  <a:pt x="4414" y="21538"/>
                </a:cubicBezTo>
                <a:cubicBezTo>
                  <a:pt x="4442" y="21585"/>
                  <a:pt x="6451" y="21597"/>
                  <a:pt x="12008" y="21600"/>
                </a:cubicBezTo>
                <a:cubicBezTo>
                  <a:pt x="17027" y="21598"/>
                  <a:pt x="21600" y="21590"/>
                  <a:pt x="21600" y="21578"/>
                </a:cubicBezTo>
                <a:cubicBezTo>
                  <a:pt x="21600" y="21565"/>
                  <a:pt x="21549" y="21467"/>
                  <a:pt x="21487" y="21362"/>
                </a:cubicBezTo>
                <a:cubicBezTo>
                  <a:pt x="21425" y="21256"/>
                  <a:pt x="21294" y="20961"/>
                  <a:pt x="21200" y="20708"/>
                </a:cubicBezTo>
                <a:cubicBezTo>
                  <a:pt x="21106" y="20455"/>
                  <a:pt x="20998" y="20166"/>
                  <a:pt x="20957" y="20064"/>
                </a:cubicBezTo>
                <a:cubicBezTo>
                  <a:pt x="20916" y="19962"/>
                  <a:pt x="20882" y="19824"/>
                  <a:pt x="20882" y="19757"/>
                </a:cubicBezTo>
                <a:cubicBezTo>
                  <a:pt x="20882" y="19690"/>
                  <a:pt x="20816" y="19556"/>
                  <a:pt x="20735" y="19458"/>
                </a:cubicBezTo>
                <a:cubicBezTo>
                  <a:pt x="20654" y="19360"/>
                  <a:pt x="20562" y="19187"/>
                  <a:pt x="20533" y="19075"/>
                </a:cubicBezTo>
                <a:cubicBezTo>
                  <a:pt x="20504" y="18962"/>
                  <a:pt x="20444" y="18732"/>
                  <a:pt x="20399" y="18563"/>
                </a:cubicBezTo>
                <a:cubicBezTo>
                  <a:pt x="20353" y="18395"/>
                  <a:pt x="20227" y="17912"/>
                  <a:pt x="20116" y="17490"/>
                </a:cubicBezTo>
                <a:cubicBezTo>
                  <a:pt x="19808" y="16325"/>
                  <a:pt x="19800" y="16301"/>
                  <a:pt x="19710" y="16229"/>
                </a:cubicBezTo>
                <a:cubicBezTo>
                  <a:pt x="19542" y="16097"/>
                  <a:pt x="19514" y="15761"/>
                  <a:pt x="19652" y="15548"/>
                </a:cubicBezTo>
                <a:cubicBezTo>
                  <a:pt x="19734" y="15423"/>
                  <a:pt x="19798" y="15149"/>
                  <a:pt x="19819" y="14834"/>
                </a:cubicBezTo>
                <a:cubicBezTo>
                  <a:pt x="19837" y="14553"/>
                  <a:pt x="19893" y="14046"/>
                  <a:pt x="19941" y="13709"/>
                </a:cubicBezTo>
                <a:cubicBezTo>
                  <a:pt x="19990" y="13372"/>
                  <a:pt x="20039" y="12844"/>
                  <a:pt x="20050" y="12535"/>
                </a:cubicBezTo>
                <a:cubicBezTo>
                  <a:pt x="20062" y="12225"/>
                  <a:pt x="20096" y="11800"/>
                  <a:pt x="20125" y="11590"/>
                </a:cubicBezTo>
                <a:cubicBezTo>
                  <a:pt x="20197" y="11075"/>
                  <a:pt x="19850" y="9359"/>
                  <a:pt x="19601" y="8988"/>
                </a:cubicBezTo>
                <a:cubicBezTo>
                  <a:pt x="19385" y="8666"/>
                  <a:pt x="18881" y="8363"/>
                  <a:pt x="18366" y="8246"/>
                </a:cubicBezTo>
                <a:cubicBezTo>
                  <a:pt x="17569" y="8065"/>
                  <a:pt x="17330" y="7992"/>
                  <a:pt x="17139" y="7877"/>
                </a:cubicBezTo>
                <a:lnTo>
                  <a:pt x="16943" y="7759"/>
                </a:lnTo>
                <a:lnTo>
                  <a:pt x="17315" y="7523"/>
                </a:lnTo>
                <a:cubicBezTo>
                  <a:pt x="17519" y="7392"/>
                  <a:pt x="17818" y="7121"/>
                  <a:pt x="17980" y="6921"/>
                </a:cubicBezTo>
                <a:cubicBezTo>
                  <a:pt x="18322" y="6497"/>
                  <a:pt x="18461" y="6383"/>
                  <a:pt x="18712" y="6322"/>
                </a:cubicBezTo>
                <a:cubicBezTo>
                  <a:pt x="18864" y="6285"/>
                  <a:pt x="18892" y="6243"/>
                  <a:pt x="18876" y="6080"/>
                </a:cubicBezTo>
                <a:cubicBezTo>
                  <a:pt x="18858" y="5884"/>
                  <a:pt x="18893" y="5837"/>
                  <a:pt x="19389" y="5362"/>
                </a:cubicBezTo>
                <a:cubicBezTo>
                  <a:pt x="19511" y="5244"/>
                  <a:pt x="19658" y="5062"/>
                  <a:pt x="19712" y="4958"/>
                </a:cubicBezTo>
                <a:cubicBezTo>
                  <a:pt x="19806" y="4775"/>
                  <a:pt x="19820" y="4769"/>
                  <a:pt x="20185" y="4769"/>
                </a:cubicBezTo>
                <a:cubicBezTo>
                  <a:pt x="20485" y="4769"/>
                  <a:pt x="20563" y="4751"/>
                  <a:pt x="20563" y="4683"/>
                </a:cubicBezTo>
                <a:cubicBezTo>
                  <a:pt x="20563" y="4636"/>
                  <a:pt x="20693" y="4458"/>
                  <a:pt x="20852" y="4287"/>
                </a:cubicBezTo>
                <a:cubicBezTo>
                  <a:pt x="21104" y="4016"/>
                  <a:pt x="21135" y="3949"/>
                  <a:pt x="21089" y="3765"/>
                </a:cubicBezTo>
                <a:cubicBezTo>
                  <a:pt x="21060" y="3648"/>
                  <a:pt x="21013" y="3528"/>
                  <a:pt x="20982" y="3497"/>
                </a:cubicBezTo>
                <a:cubicBezTo>
                  <a:pt x="20854" y="3365"/>
                  <a:pt x="20848" y="3284"/>
                  <a:pt x="20959" y="2853"/>
                </a:cubicBezTo>
                <a:cubicBezTo>
                  <a:pt x="21005" y="2670"/>
                  <a:pt x="21044" y="2471"/>
                  <a:pt x="21044" y="2409"/>
                </a:cubicBezTo>
                <a:cubicBezTo>
                  <a:pt x="21044" y="2347"/>
                  <a:pt x="21078" y="2283"/>
                  <a:pt x="21119" y="2267"/>
                </a:cubicBezTo>
                <a:cubicBezTo>
                  <a:pt x="21231" y="2222"/>
                  <a:pt x="21118" y="2077"/>
                  <a:pt x="20994" y="2107"/>
                </a:cubicBezTo>
                <a:cubicBezTo>
                  <a:pt x="20816" y="2151"/>
                  <a:pt x="20651" y="1881"/>
                  <a:pt x="20783" y="1761"/>
                </a:cubicBezTo>
                <a:cubicBezTo>
                  <a:pt x="20817" y="1729"/>
                  <a:pt x="20839" y="1670"/>
                  <a:pt x="20832" y="1627"/>
                </a:cubicBezTo>
                <a:cubicBezTo>
                  <a:pt x="20825" y="1585"/>
                  <a:pt x="20817" y="1509"/>
                  <a:pt x="20812" y="1459"/>
                </a:cubicBezTo>
                <a:cubicBezTo>
                  <a:pt x="20807" y="1408"/>
                  <a:pt x="20655" y="1280"/>
                  <a:pt x="20476" y="1175"/>
                </a:cubicBezTo>
                <a:cubicBezTo>
                  <a:pt x="20184" y="1002"/>
                  <a:pt x="20164" y="975"/>
                  <a:pt x="20280" y="913"/>
                </a:cubicBezTo>
                <a:cubicBezTo>
                  <a:pt x="20206" y="949"/>
                  <a:pt x="20160" y="949"/>
                  <a:pt x="20121" y="909"/>
                </a:cubicBezTo>
                <a:cubicBezTo>
                  <a:pt x="20045" y="830"/>
                  <a:pt x="20202" y="739"/>
                  <a:pt x="20310" y="788"/>
                </a:cubicBezTo>
                <a:cubicBezTo>
                  <a:pt x="20291" y="772"/>
                  <a:pt x="20289" y="762"/>
                  <a:pt x="20254" y="738"/>
                </a:cubicBezTo>
                <a:cubicBezTo>
                  <a:pt x="20168" y="679"/>
                  <a:pt x="20086" y="563"/>
                  <a:pt x="20072" y="479"/>
                </a:cubicBezTo>
                <a:cubicBezTo>
                  <a:pt x="20055" y="381"/>
                  <a:pt x="19980" y="306"/>
                  <a:pt x="19856" y="266"/>
                </a:cubicBezTo>
                <a:cubicBezTo>
                  <a:pt x="19752" y="233"/>
                  <a:pt x="19644" y="186"/>
                  <a:pt x="19617" y="162"/>
                </a:cubicBezTo>
                <a:cubicBezTo>
                  <a:pt x="19483" y="45"/>
                  <a:pt x="19043" y="11"/>
                  <a:pt x="15652" y="0"/>
                </a:cubicBezTo>
                <a:close/>
                <a:moveTo>
                  <a:pt x="20349" y="823"/>
                </a:moveTo>
                <a:cubicBezTo>
                  <a:pt x="20351" y="828"/>
                  <a:pt x="20361" y="837"/>
                  <a:pt x="20361" y="841"/>
                </a:cubicBezTo>
                <a:cubicBezTo>
                  <a:pt x="20362" y="835"/>
                  <a:pt x="20352" y="829"/>
                  <a:pt x="20349" y="823"/>
                </a:cubicBezTo>
                <a:close/>
              </a:path>
            </a:pathLst>
          </a:custGeom>
          <a:ln w="12700">
            <a:miter lim="400000"/>
          </a:ln>
          <a:effectLst>
            <a:outerShdw sx="100000" sy="100000" kx="0" ky="0" algn="b" rotWithShape="0" blurRad="50800" dist="50800" dir="2723238">
              <a:srgbClr val="000000"/>
            </a:outerShdw>
          </a:effectLst>
        </p:spPr>
      </p:pic>
      <p:sp>
        <p:nvSpPr>
          <p:cNvPr id="363"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364" name="Image" descr="Image"/>
          <p:cNvPicPr>
            <a:picLocks noChangeAspect="1"/>
          </p:cNvPicPr>
          <p:nvPr/>
        </p:nvPicPr>
        <p:blipFill>
          <a:blip r:embed="rId3">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pic>
        <p:nvPicPr>
          <p:cNvPr id="365" name="TextBox 6" descr="TextBox 6"/>
          <p:cNvPicPr>
            <a:picLocks noChangeAspect="0"/>
          </p:cNvPicPr>
          <p:nvPr/>
        </p:nvPicPr>
        <p:blipFill>
          <a:blip r:embed="rId4">
            <a:extLst/>
          </a:blip>
          <a:stretch>
            <a:fillRect/>
          </a:stretch>
        </p:blipFill>
        <p:spPr>
          <a:xfrm>
            <a:off x="-99127" y="2039091"/>
            <a:ext cx="13088937" cy="1541764"/>
          </a:xfrm>
          <a:prstGeom prst="rect">
            <a:avLst/>
          </a:prstGeom>
          <a:effectLst>
            <a:outerShdw sx="100000" sy="100000" kx="0" ky="0" algn="b" rotWithShape="0" blurRad="63500" dist="38100" dir="1234610">
              <a:srgbClr val="000000">
                <a:alpha val="46602"/>
              </a:srgbClr>
            </a:outerShdw>
          </a:effectLst>
        </p:spPr>
      </p:pic>
      <p:sp>
        <p:nvSpPr>
          <p:cNvPr id="366" name="Jesus died for all men…"/>
          <p:cNvSpPr txBox="1"/>
          <p:nvPr/>
        </p:nvSpPr>
        <p:spPr>
          <a:xfrm>
            <a:off x="4236027" y="3546020"/>
            <a:ext cx="8474279" cy="5867401"/>
          </a:xfrm>
          <a:prstGeom prst="rect">
            <a:avLst/>
          </a:prstGeom>
          <a:solidFill>
            <a:srgbClr val="FFFFFF"/>
          </a:solidFill>
          <a:ln w="12700">
            <a:solidFill>
              <a:srgbClr val="000000"/>
            </a:solidFill>
            <a:miter lim="400000"/>
          </a:ln>
          <a:effectLst>
            <a:outerShdw sx="100000" sy="100000" kx="0" ky="0" algn="b" rotWithShape="0" blurRad="190500" dist="118840" dir="1234610">
              <a:srgbClr val="000000">
                <a:alpha val="4660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80000"/>
              <a:buBlip>
                <a:blip r:embed="rId5"/>
              </a:buBlip>
              <a:defRPr sz="3900">
                <a:latin typeface="Century Gothic"/>
                <a:ea typeface="Century Gothic"/>
                <a:cs typeface="Century Gothic"/>
                <a:sym typeface="Century Gothic"/>
              </a:defRPr>
            </a:pPr>
            <a:r>
              <a:t>Jesus died for all men</a:t>
            </a:r>
          </a:p>
          <a:p>
            <a:pPr marL="1143000" indent="-685800" algn="l">
              <a:spcBef>
                <a:spcPts val="1200"/>
              </a:spcBef>
              <a:buSzPct val="80000"/>
              <a:buBlip>
                <a:blip r:embed="rId6"/>
              </a:buBlip>
              <a:defRPr sz="3400">
                <a:latin typeface="Century Gothic"/>
                <a:ea typeface="Century Gothic"/>
                <a:cs typeface="Century Gothic"/>
                <a:sym typeface="Century Gothic"/>
              </a:defRPr>
            </a:pPr>
            <a:r>
              <a:t>Luke 19:10. “For the Son of Man has come to seek and to save that which was lost.” </a:t>
            </a:r>
          </a:p>
          <a:p>
            <a:pPr marL="1143000" indent="-685800" algn="l">
              <a:spcBef>
                <a:spcPts val="1200"/>
              </a:spcBef>
              <a:buSzPct val="80000"/>
              <a:buBlip>
                <a:blip r:embed="rId6"/>
              </a:buBlip>
              <a:defRPr sz="3400">
                <a:latin typeface="Century Gothic"/>
                <a:ea typeface="Century Gothic"/>
                <a:cs typeface="Century Gothic"/>
                <a:sym typeface="Century Gothic"/>
              </a:defRPr>
            </a:pPr>
            <a:r>
              <a:t>John 12:32. “And I, if I am lifted up from the earth, will draw all peoples to Myself.” </a:t>
            </a:r>
          </a:p>
          <a:p>
            <a:pPr marL="1143000" indent="-685800" algn="l">
              <a:spcBef>
                <a:spcPts val="1200"/>
              </a:spcBef>
              <a:buSzPct val="80000"/>
              <a:buBlip>
                <a:blip r:embed="rId6"/>
              </a:buBlip>
              <a:defRPr sz="3400">
                <a:latin typeface="Century Gothic"/>
                <a:ea typeface="Century Gothic"/>
                <a:cs typeface="Century Gothic"/>
                <a:sym typeface="Century Gothic"/>
              </a:defRPr>
            </a:pPr>
            <a:r>
              <a:t>Romans 5:18. “through one Man’s righteous act the free gift came to </a:t>
            </a:r>
            <a:br/>
            <a:r>
              <a:t>all men, …”</a:t>
            </a:r>
          </a:p>
        </p:txBody>
      </p:sp>
      <p:sp>
        <p:nvSpPr>
          <p:cNvPr id="367" name="Rectangle 3"/>
          <p:cNvSpPr txBox="1"/>
          <p:nvPr/>
        </p:nvSpPr>
        <p:spPr>
          <a:xfrm>
            <a:off x="5413" y="1017355"/>
            <a:ext cx="12993974" cy="9357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111" sz="46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Limited Atonement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66">
                                            <p:bg/>
                                          </p:spTgt>
                                        </p:tgtEl>
                                        <p:attrNameLst>
                                          <p:attrName>style.visibility</p:attrName>
                                        </p:attrNameLst>
                                      </p:cBhvr>
                                      <p:to>
                                        <p:strVal val="visible"/>
                                      </p:to>
                                    </p:set>
                                    <p:animEffect filter="wipe(left)" transition="in">
                                      <p:cBhvr>
                                        <p:cTn id="7" dur="1500"/>
                                        <p:tgtEl>
                                          <p:spTgt spid="366">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66">
                                            <p:txEl>
                                              <p:pRg st="0" end="0"/>
                                            </p:txEl>
                                          </p:spTgt>
                                        </p:tgtEl>
                                        <p:attrNameLst>
                                          <p:attrName>style.visibility</p:attrName>
                                        </p:attrNameLst>
                                      </p:cBhvr>
                                      <p:to>
                                        <p:strVal val="visible"/>
                                      </p:to>
                                    </p:set>
                                    <p:animEffect filter="wipe(left)" transition="in">
                                      <p:cBhvr>
                                        <p:cTn id="10" dur="1500"/>
                                        <p:tgtEl>
                                          <p:spTgt spid="36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66">
                                            <p:txEl>
                                              <p:pRg st="1" end="1"/>
                                            </p:txEl>
                                          </p:spTgt>
                                        </p:tgtEl>
                                        <p:attrNameLst>
                                          <p:attrName>style.visibility</p:attrName>
                                        </p:attrNameLst>
                                      </p:cBhvr>
                                      <p:to>
                                        <p:strVal val="visible"/>
                                      </p:to>
                                    </p:set>
                                    <p:animEffect filter="wipe(left)" transition="in">
                                      <p:cBhvr>
                                        <p:cTn id="15" dur="1500"/>
                                        <p:tgtEl>
                                          <p:spTgt spid="36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66">
                                            <p:txEl>
                                              <p:pRg st="2" end="2"/>
                                            </p:txEl>
                                          </p:spTgt>
                                        </p:tgtEl>
                                        <p:attrNameLst>
                                          <p:attrName>style.visibility</p:attrName>
                                        </p:attrNameLst>
                                      </p:cBhvr>
                                      <p:to>
                                        <p:strVal val="visible"/>
                                      </p:to>
                                    </p:set>
                                    <p:animEffect filter="wipe(left)" transition="in">
                                      <p:cBhvr>
                                        <p:cTn id="20" dur="1500"/>
                                        <p:tgtEl>
                                          <p:spTgt spid="36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366">
                                            <p:txEl>
                                              <p:pRg st="3" end="3"/>
                                            </p:txEl>
                                          </p:spTgt>
                                        </p:tgtEl>
                                        <p:attrNameLst>
                                          <p:attrName>style.visibility</p:attrName>
                                        </p:attrNameLst>
                                      </p:cBhvr>
                                      <p:to>
                                        <p:strVal val="visible"/>
                                      </p:to>
                                    </p:set>
                                    <p:animEffect filter="wipe(left)" transition="in">
                                      <p:cBhvr>
                                        <p:cTn id="25" dur="1500"/>
                                        <p:tgtEl>
                                          <p:spTgt spid="366">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66"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9" name="Image" descr="Image"/>
          <p:cNvPicPr>
            <a:picLocks noChangeAspect="1"/>
          </p:cNvPicPr>
          <p:nvPr/>
        </p:nvPicPr>
        <p:blipFill>
          <a:blip r:embed="rId2">
            <a:extLst/>
          </a:blip>
          <a:srcRect l="22" t="36" r="4576" b="13"/>
          <a:stretch>
            <a:fillRect/>
          </a:stretch>
        </p:blipFill>
        <p:spPr>
          <a:xfrm>
            <a:off x="-209896" y="3100498"/>
            <a:ext cx="4331098" cy="67583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652" y="0"/>
                </a:moveTo>
                <a:cubicBezTo>
                  <a:pt x="13476" y="5"/>
                  <a:pt x="12277" y="15"/>
                  <a:pt x="12048" y="51"/>
                </a:cubicBezTo>
                <a:lnTo>
                  <a:pt x="11836" y="230"/>
                </a:lnTo>
                <a:cubicBezTo>
                  <a:pt x="11681" y="360"/>
                  <a:pt x="11555" y="509"/>
                  <a:pt x="11555" y="562"/>
                </a:cubicBezTo>
                <a:cubicBezTo>
                  <a:pt x="11555" y="614"/>
                  <a:pt x="11513" y="708"/>
                  <a:pt x="11462" y="771"/>
                </a:cubicBezTo>
                <a:cubicBezTo>
                  <a:pt x="11411" y="834"/>
                  <a:pt x="11346" y="921"/>
                  <a:pt x="11316" y="963"/>
                </a:cubicBezTo>
                <a:cubicBezTo>
                  <a:pt x="11308" y="973"/>
                  <a:pt x="11288" y="980"/>
                  <a:pt x="11274" y="989"/>
                </a:cubicBezTo>
                <a:cubicBezTo>
                  <a:pt x="11294" y="1025"/>
                  <a:pt x="11304" y="1064"/>
                  <a:pt x="11288" y="1091"/>
                </a:cubicBezTo>
                <a:cubicBezTo>
                  <a:pt x="11231" y="1186"/>
                  <a:pt x="11123" y="1188"/>
                  <a:pt x="11007" y="1098"/>
                </a:cubicBezTo>
                <a:cubicBezTo>
                  <a:pt x="10994" y="1088"/>
                  <a:pt x="10996" y="1079"/>
                  <a:pt x="10989" y="1069"/>
                </a:cubicBezTo>
                <a:cubicBezTo>
                  <a:pt x="10914" y="1094"/>
                  <a:pt x="10834" y="1131"/>
                  <a:pt x="10769" y="1180"/>
                </a:cubicBezTo>
                <a:cubicBezTo>
                  <a:pt x="10759" y="1187"/>
                  <a:pt x="10748" y="1191"/>
                  <a:pt x="10738" y="1199"/>
                </a:cubicBezTo>
                <a:cubicBezTo>
                  <a:pt x="10775" y="1204"/>
                  <a:pt x="10814" y="1225"/>
                  <a:pt x="10864" y="1261"/>
                </a:cubicBezTo>
                <a:cubicBezTo>
                  <a:pt x="10937" y="1312"/>
                  <a:pt x="10973" y="1370"/>
                  <a:pt x="10943" y="1389"/>
                </a:cubicBezTo>
                <a:cubicBezTo>
                  <a:pt x="10857" y="1444"/>
                  <a:pt x="10706" y="1427"/>
                  <a:pt x="10609" y="1352"/>
                </a:cubicBezTo>
                <a:cubicBezTo>
                  <a:pt x="10578" y="1328"/>
                  <a:pt x="10566" y="1309"/>
                  <a:pt x="10565" y="1291"/>
                </a:cubicBezTo>
                <a:cubicBezTo>
                  <a:pt x="10530" y="1305"/>
                  <a:pt x="10492" y="1320"/>
                  <a:pt x="10470" y="1320"/>
                </a:cubicBezTo>
                <a:cubicBezTo>
                  <a:pt x="10433" y="1320"/>
                  <a:pt x="10407" y="1334"/>
                  <a:pt x="10385" y="1352"/>
                </a:cubicBezTo>
                <a:cubicBezTo>
                  <a:pt x="10444" y="1343"/>
                  <a:pt x="10517" y="1351"/>
                  <a:pt x="10593" y="1395"/>
                </a:cubicBezTo>
                <a:cubicBezTo>
                  <a:pt x="10681" y="1446"/>
                  <a:pt x="10733" y="1507"/>
                  <a:pt x="10710" y="1531"/>
                </a:cubicBezTo>
                <a:cubicBezTo>
                  <a:pt x="10650" y="1593"/>
                  <a:pt x="10453" y="1584"/>
                  <a:pt x="10356" y="1531"/>
                </a:cubicBezTo>
                <a:cubicBezTo>
                  <a:pt x="10377" y="1600"/>
                  <a:pt x="10421" y="1670"/>
                  <a:pt x="10500" y="1707"/>
                </a:cubicBezTo>
                <a:cubicBezTo>
                  <a:pt x="10613" y="1760"/>
                  <a:pt x="10607" y="1773"/>
                  <a:pt x="10453" y="1827"/>
                </a:cubicBezTo>
                <a:cubicBezTo>
                  <a:pt x="10357" y="1859"/>
                  <a:pt x="10278" y="1912"/>
                  <a:pt x="10278" y="1944"/>
                </a:cubicBezTo>
                <a:cubicBezTo>
                  <a:pt x="10278" y="1963"/>
                  <a:pt x="10233" y="2005"/>
                  <a:pt x="10168" y="2054"/>
                </a:cubicBezTo>
                <a:cubicBezTo>
                  <a:pt x="10148" y="2074"/>
                  <a:pt x="10123" y="2092"/>
                  <a:pt x="10081" y="2112"/>
                </a:cubicBezTo>
                <a:cubicBezTo>
                  <a:pt x="10050" y="2132"/>
                  <a:pt x="10024" y="2151"/>
                  <a:pt x="9989" y="2172"/>
                </a:cubicBezTo>
                <a:cubicBezTo>
                  <a:pt x="9735" y="2321"/>
                  <a:pt x="9710" y="2361"/>
                  <a:pt x="9758" y="2508"/>
                </a:cubicBezTo>
                <a:cubicBezTo>
                  <a:pt x="9771" y="2547"/>
                  <a:pt x="9769" y="2627"/>
                  <a:pt x="9778" y="2692"/>
                </a:cubicBezTo>
                <a:cubicBezTo>
                  <a:pt x="9778" y="2692"/>
                  <a:pt x="9777" y="2692"/>
                  <a:pt x="9778" y="2693"/>
                </a:cubicBezTo>
                <a:cubicBezTo>
                  <a:pt x="9838" y="2787"/>
                  <a:pt x="9859" y="2889"/>
                  <a:pt x="9823" y="2921"/>
                </a:cubicBezTo>
                <a:cubicBezTo>
                  <a:pt x="9814" y="2929"/>
                  <a:pt x="9814" y="2944"/>
                  <a:pt x="9807" y="2954"/>
                </a:cubicBezTo>
                <a:cubicBezTo>
                  <a:pt x="9807" y="2980"/>
                  <a:pt x="9817" y="2995"/>
                  <a:pt x="9819" y="3019"/>
                </a:cubicBezTo>
                <a:cubicBezTo>
                  <a:pt x="9855" y="2883"/>
                  <a:pt x="10060" y="2802"/>
                  <a:pt x="10308" y="2919"/>
                </a:cubicBezTo>
                <a:cubicBezTo>
                  <a:pt x="10416" y="2969"/>
                  <a:pt x="10432" y="3021"/>
                  <a:pt x="10379" y="3182"/>
                </a:cubicBezTo>
                <a:cubicBezTo>
                  <a:pt x="10300" y="3428"/>
                  <a:pt x="10204" y="3454"/>
                  <a:pt x="9970" y="3294"/>
                </a:cubicBezTo>
                <a:cubicBezTo>
                  <a:pt x="9901" y="3247"/>
                  <a:pt x="9864" y="3197"/>
                  <a:pt x="9841" y="3148"/>
                </a:cubicBezTo>
                <a:cubicBezTo>
                  <a:pt x="9864" y="3217"/>
                  <a:pt x="9899" y="3276"/>
                  <a:pt x="9958" y="3325"/>
                </a:cubicBezTo>
                <a:lnTo>
                  <a:pt x="10114" y="3451"/>
                </a:lnTo>
                <a:lnTo>
                  <a:pt x="9918" y="3569"/>
                </a:lnTo>
                <a:cubicBezTo>
                  <a:pt x="9900" y="3584"/>
                  <a:pt x="9898" y="3588"/>
                  <a:pt x="9875" y="3605"/>
                </a:cubicBezTo>
                <a:cubicBezTo>
                  <a:pt x="9870" y="3609"/>
                  <a:pt x="9866" y="3613"/>
                  <a:pt x="9861" y="3616"/>
                </a:cubicBezTo>
                <a:cubicBezTo>
                  <a:pt x="9721" y="3723"/>
                  <a:pt x="9652" y="3857"/>
                  <a:pt x="9669" y="4026"/>
                </a:cubicBezTo>
                <a:cubicBezTo>
                  <a:pt x="9675" y="4090"/>
                  <a:pt x="9695" y="4159"/>
                  <a:pt x="9724" y="4233"/>
                </a:cubicBezTo>
                <a:cubicBezTo>
                  <a:pt x="9758" y="4318"/>
                  <a:pt x="9768" y="4365"/>
                  <a:pt x="9782" y="4420"/>
                </a:cubicBezTo>
                <a:cubicBezTo>
                  <a:pt x="9789" y="4436"/>
                  <a:pt x="9797" y="4483"/>
                  <a:pt x="9803" y="4491"/>
                </a:cubicBezTo>
                <a:cubicBezTo>
                  <a:pt x="9844" y="4540"/>
                  <a:pt x="9837" y="4586"/>
                  <a:pt x="9794" y="4621"/>
                </a:cubicBezTo>
                <a:cubicBezTo>
                  <a:pt x="9788" y="4652"/>
                  <a:pt x="9790" y="4681"/>
                  <a:pt x="9778" y="4717"/>
                </a:cubicBezTo>
                <a:cubicBezTo>
                  <a:pt x="9720" y="4887"/>
                  <a:pt x="10069" y="5407"/>
                  <a:pt x="10286" y="5476"/>
                </a:cubicBezTo>
                <a:cubicBezTo>
                  <a:pt x="10320" y="5487"/>
                  <a:pt x="10355" y="5507"/>
                  <a:pt x="10389" y="5525"/>
                </a:cubicBezTo>
                <a:cubicBezTo>
                  <a:pt x="10399" y="5528"/>
                  <a:pt x="10409" y="5533"/>
                  <a:pt x="10423" y="5542"/>
                </a:cubicBezTo>
                <a:cubicBezTo>
                  <a:pt x="10439" y="5552"/>
                  <a:pt x="10452" y="5560"/>
                  <a:pt x="10466" y="5571"/>
                </a:cubicBezTo>
                <a:cubicBezTo>
                  <a:pt x="10469" y="5573"/>
                  <a:pt x="10472" y="5572"/>
                  <a:pt x="10474" y="5575"/>
                </a:cubicBezTo>
                <a:cubicBezTo>
                  <a:pt x="10476" y="5576"/>
                  <a:pt x="10475" y="5578"/>
                  <a:pt x="10476" y="5580"/>
                </a:cubicBezTo>
                <a:cubicBezTo>
                  <a:pt x="10508" y="5604"/>
                  <a:pt x="10542" y="5629"/>
                  <a:pt x="10558" y="5652"/>
                </a:cubicBezTo>
                <a:cubicBezTo>
                  <a:pt x="10601" y="5715"/>
                  <a:pt x="10695" y="5765"/>
                  <a:pt x="10767" y="5765"/>
                </a:cubicBezTo>
                <a:cubicBezTo>
                  <a:pt x="11033" y="5765"/>
                  <a:pt x="11087" y="5887"/>
                  <a:pt x="11007" y="6300"/>
                </a:cubicBezTo>
                <a:cubicBezTo>
                  <a:pt x="10930" y="6699"/>
                  <a:pt x="10901" y="6738"/>
                  <a:pt x="10379" y="7098"/>
                </a:cubicBezTo>
                <a:lnTo>
                  <a:pt x="10112" y="7282"/>
                </a:lnTo>
                <a:lnTo>
                  <a:pt x="9699" y="7214"/>
                </a:lnTo>
                <a:cubicBezTo>
                  <a:pt x="9138" y="7120"/>
                  <a:pt x="8715" y="7126"/>
                  <a:pt x="8588" y="7227"/>
                </a:cubicBezTo>
                <a:cubicBezTo>
                  <a:pt x="8545" y="7263"/>
                  <a:pt x="8430" y="7341"/>
                  <a:pt x="8327" y="7410"/>
                </a:cubicBezTo>
                <a:cubicBezTo>
                  <a:pt x="8314" y="7420"/>
                  <a:pt x="8303" y="7427"/>
                  <a:pt x="8291" y="7436"/>
                </a:cubicBezTo>
                <a:cubicBezTo>
                  <a:pt x="8275" y="7446"/>
                  <a:pt x="8266" y="7453"/>
                  <a:pt x="8250" y="7463"/>
                </a:cubicBezTo>
                <a:lnTo>
                  <a:pt x="8010" y="7616"/>
                </a:lnTo>
                <a:lnTo>
                  <a:pt x="7531" y="7278"/>
                </a:lnTo>
                <a:cubicBezTo>
                  <a:pt x="7043" y="6935"/>
                  <a:pt x="6710" y="6817"/>
                  <a:pt x="6201" y="6796"/>
                </a:cubicBezTo>
                <a:cubicBezTo>
                  <a:pt x="5929" y="6791"/>
                  <a:pt x="5677" y="6808"/>
                  <a:pt x="5530" y="6844"/>
                </a:cubicBezTo>
                <a:lnTo>
                  <a:pt x="4857" y="7285"/>
                </a:lnTo>
                <a:cubicBezTo>
                  <a:pt x="4438" y="7559"/>
                  <a:pt x="3482" y="8255"/>
                  <a:pt x="2731" y="8831"/>
                </a:cubicBezTo>
                <a:cubicBezTo>
                  <a:pt x="1981" y="9407"/>
                  <a:pt x="1058" y="10112"/>
                  <a:pt x="681" y="10397"/>
                </a:cubicBezTo>
                <a:lnTo>
                  <a:pt x="0" y="10910"/>
                </a:lnTo>
                <a:lnTo>
                  <a:pt x="2" y="12682"/>
                </a:lnTo>
                <a:lnTo>
                  <a:pt x="327" y="12859"/>
                </a:lnTo>
                <a:lnTo>
                  <a:pt x="655" y="13041"/>
                </a:lnTo>
                <a:lnTo>
                  <a:pt x="594" y="13936"/>
                </a:lnTo>
                <a:cubicBezTo>
                  <a:pt x="559" y="14429"/>
                  <a:pt x="521" y="14960"/>
                  <a:pt x="511" y="15115"/>
                </a:cubicBezTo>
                <a:cubicBezTo>
                  <a:pt x="500" y="15269"/>
                  <a:pt x="449" y="15499"/>
                  <a:pt x="396" y="15624"/>
                </a:cubicBezTo>
                <a:cubicBezTo>
                  <a:pt x="342" y="15750"/>
                  <a:pt x="272" y="16115"/>
                  <a:pt x="238" y="16434"/>
                </a:cubicBezTo>
                <a:cubicBezTo>
                  <a:pt x="203" y="16753"/>
                  <a:pt x="134" y="17039"/>
                  <a:pt x="85" y="17070"/>
                </a:cubicBezTo>
                <a:cubicBezTo>
                  <a:pt x="37" y="17102"/>
                  <a:pt x="16" y="17661"/>
                  <a:pt x="6" y="18565"/>
                </a:cubicBezTo>
                <a:lnTo>
                  <a:pt x="6" y="20045"/>
                </a:lnTo>
                <a:lnTo>
                  <a:pt x="338" y="20390"/>
                </a:lnTo>
                <a:cubicBezTo>
                  <a:pt x="765" y="20829"/>
                  <a:pt x="1344" y="21210"/>
                  <a:pt x="1797" y="21350"/>
                </a:cubicBezTo>
                <a:cubicBezTo>
                  <a:pt x="2187" y="21471"/>
                  <a:pt x="2434" y="21466"/>
                  <a:pt x="3185" y="21325"/>
                </a:cubicBezTo>
                <a:cubicBezTo>
                  <a:pt x="3426" y="21279"/>
                  <a:pt x="3803" y="21237"/>
                  <a:pt x="4022" y="21231"/>
                </a:cubicBezTo>
                <a:cubicBezTo>
                  <a:pt x="4402" y="21220"/>
                  <a:pt x="4419" y="21226"/>
                  <a:pt x="4398" y="21346"/>
                </a:cubicBezTo>
                <a:cubicBezTo>
                  <a:pt x="4386" y="21415"/>
                  <a:pt x="4392" y="21502"/>
                  <a:pt x="4414" y="21538"/>
                </a:cubicBezTo>
                <a:cubicBezTo>
                  <a:pt x="4442" y="21585"/>
                  <a:pt x="6451" y="21597"/>
                  <a:pt x="12008" y="21600"/>
                </a:cubicBezTo>
                <a:cubicBezTo>
                  <a:pt x="17027" y="21598"/>
                  <a:pt x="21600" y="21590"/>
                  <a:pt x="21600" y="21578"/>
                </a:cubicBezTo>
                <a:cubicBezTo>
                  <a:pt x="21600" y="21565"/>
                  <a:pt x="21549" y="21467"/>
                  <a:pt x="21487" y="21362"/>
                </a:cubicBezTo>
                <a:cubicBezTo>
                  <a:pt x="21425" y="21256"/>
                  <a:pt x="21294" y="20961"/>
                  <a:pt x="21200" y="20708"/>
                </a:cubicBezTo>
                <a:cubicBezTo>
                  <a:pt x="21106" y="20455"/>
                  <a:pt x="20998" y="20166"/>
                  <a:pt x="20957" y="20064"/>
                </a:cubicBezTo>
                <a:cubicBezTo>
                  <a:pt x="20916" y="19962"/>
                  <a:pt x="20882" y="19824"/>
                  <a:pt x="20882" y="19757"/>
                </a:cubicBezTo>
                <a:cubicBezTo>
                  <a:pt x="20882" y="19690"/>
                  <a:pt x="20816" y="19556"/>
                  <a:pt x="20735" y="19458"/>
                </a:cubicBezTo>
                <a:cubicBezTo>
                  <a:pt x="20654" y="19360"/>
                  <a:pt x="20562" y="19187"/>
                  <a:pt x="20533" y="19075"/>
                </a:cubicBezTo>
                <a:cubicBezTo>
                  <a:pt x="20504" y="18962"/>
                  <a:pt x="20444" y="18732"/>
                  <a:pt x="20399" y="18563"/>
                </a:cubicBezTo>
                <a:cubicBezTo>
                  <a:pt x="20353" y="18395"/>
                  <a:pt x="20227" y="17912"/>
                  <a:pt x="20116" y="17490"/>
                </a:cubicBezTo>
                <a:cubicBezTo>
                  <a:pt x="19808" y="16325"/>
                  <a:pt x="19800" y="16301"/>
                  <a:pt x="19710" y="16229"/>
                </a:cubicBezTo>
                <a:cubicBezTo>
                  <a:pt x="19542" y="16097"/>
                  <a:pt x="19514" y="15761"/>
                  <a:pt x="19652" y="15548"/>
                </a:cubicBezTo>
                <a:cubicBezTo>
                  <a:pt x="19734" y="15423"/>
                  <a:pt x="19798" y="15149"/>
                  <a:pt x="19819" y="14834"/>
                </a:cubicBezTo>
                <a:cubicBezTo>
                  <a:pt x="19837" y="14553"/>
                  <a:pt x="19893" y="14046"/>
                  <a:pt x="19941" y="13709"/>
                </a:cubicBezTo>
                <a:cubicBezTo>
                  <a:pt x="19990" y="13372"/>
                  <a:pt x="20039" y="12844"/>
                  <a:pt x="20050" y="12535"/>
                </a:cubicBezTo>
                <a:cubicBezTo>
                  <a:pt x="20062" y="12225"/>
                  <a:pt x="20096" y="11800"/>
                  <a:pt x="20125" y="11590"/>
                </a:cubicBezTo>
                <a:cubicBezTo>
                  <a:pt x="20197" y="11075"/>
                  <a:pt x="19850" y="9359"/>
                  <a:pt x="19601" y="8988"/>
                </a:cubicBezTo>
                <a:cubicBezTo>
                  <a:pt x="19385" y="8666"/>
                  <a:pt x="18881" y="8363"/>
                  <a:pt x="18366" y="8246"/>
                </a:cubicBezTo>
                <a:cubicBezTo>
                  <a:pt x="17569" y="8065"/>
                  <a:pt x="17330" y="7992"/>
                  <a:pt x="17139" y="7877"/>
                </a:cubicBezTo>
                <a:lnTo>
                  <a:pt x="16943" y="7759"/>
                </a:lnTo>
                <a:lnTo>
                  <a:pt x="17315" y="7523"/>
                </a:lnTo>
                <a:cubicBezTo>
                  <a:pt x="17519" y="7392"/>
                  <a:pt x="17818" y="7121"/>
                  <a:pt x="17980" y="6921"/>
                </a:cubicBezTo>
                <a:cubicBezTo>
                  <a:pt x="18322" y="6497"/>
                  <a:pt x="18461" y="6383"/>
                  <a:pt x="18712" y="6322"/>
                </a:cubicBezTo>
                <a:cubicBezTo>
                  <a:pt x="18864" y="6285"/>
                  <a:pt x="18892" y="6243"/>
                  <a:pt x="18876" y="6080"/>
                </a:cubicBezTo>
                <a:cubicBezTo>
                  <a:pt x="18858" y="5884"/>
                  <a:pt x="18893" y="5837"/>
                  <a:pt x="19389" y="5362"/>
                </a:cubicBezTo>
                <a:cubicBezTo>
                  <a:pt x="19511" y="5244"/>
                  <a:pt x="19658" y="5062"/>
                  <a:pt x="19712" y="4958"/>
                </a:cubicBezTo>
                <a:cubicBezTo>
                  <a:pt x="19806" y="4775"/>
                  <a:pt x="19820" y="4769"/>
                  <a:pt x="20185" y="4769"/>
                </a:cubicBezTo>
                <a:cubicBezTo>
                  <a:pt x="20485" y="4769"/>
                  <a:pt x="20563" y="4751"/>
                  <a:pt x="20563" y="4683"/>
                </a:cubicBezTo>
                <a:cubicBezTo>
                  <a:pt x="20563" y="4636"/>
                  <a:pt x="20693" y="4458"/>
                  <a:pt x="20852" y="4287"/>
                </a:cubicBezTo>
                <a:cubicBezTo>
                  <a:pt x="21104" y="4016"/>
                  <a:pt x="21135" y="3949"/>
                  <a:pt x="21089" y="3765"/>
                </a:cubicBezTo>
                <a:cubicBezTo>
                  <a:pt x="21060" y="3648"/>
                  <a:pt x="21013" y="3528"/>
                  <a:pt x="20982" y="3497"/>
                </a:cubicBezTo>
                <a:cubicBezTo>
                  <a:pt x="20854" y="3365"/>
                  <a:pt x="20848" y="3284"/>
                  <a:pt x="20959" y="2853"/>
                </a:cubicBezTo>
                <a:cubicBezTo>
                  <a:pt x="21005" y="2670"/>
                  <a:pt x="21044" y="2471"/>
                  <a:pt x="21044" y="2409"/>
                </a:cubicBezTo>
                <a:cubicBezTo>
                  <a:pt x="21044" y="2347"/>
                  <a:pt x="21078" y="2283"/>
                  <a:pt x="21119" y="2267"/>
                </a:cubicBezTo>
                <a:cubicBezTo>
                  <a:pt x="21231" y="2222"/>
                  <a:pt x="21118" y="2077"/>
                  <a:pt x="20994" y="2107"/>
                </a:cubicBezTo>
                <a:cubicBezTo>
                  <a:pt x="20816" y="2151"/>
                  <a:pt x="20651" y="1881"/>
                  <a:pt x="20783" y="1761"/>
                </a:cubicBezTo>
                <a:cubicBezTo>
                  <a:pt x="20817" y="1729"/>
                  <a:pt x="20839" y="1670"/>
                  <a:pt x="20832" y="1627"/>
                </a:cubicBezTo>
                <a:cubicBezTo>
                  <a:pt x="20825" y="1585"/>
                  <a:pt x="20817" y="1509"/>
                  <a:pt x="20812" y="1459"/>
                </a:cubicBezTo>
                <a:cubicBezTo>
                  <a:pt x="20807" y="1408"/>
                  <a:pt x="20655" y="1280"/>
                  <a:pt x="20476" y="1175"/>
                </a:cubicBezTo>
                <a:cubicBezTo>
                  <a:pt x="20184" y="1002"/>
                  <a:pt x="20164" y="975"/>
                  <a:pt x="20280" y="913"/>
                </a:cubicBezTo>
                <a:cubicBezTo>
                  <a:pt x="20206" y="949"/>
                  <a:pt x="20160" y="949"/>
                  <a:pt x="20121" y="909"/>
                </a:cubicBezTo>
                <a:cubicBezTo>
                  <a:pt x="20045" y="830"/>
                  <a:pt x="20202" y="739"/>
                  <a:pt x="20310" y="788"/>
                </a:cubicBezTo>
                <a:cubicBezTo>
                  <a:pt x="20291" y="772"/>
                  <a:pt x="20289" y="762"/>
                  <a:pt x="20254" y="738"/>
                </a:cubicBezTo>
                <a:cubicBezTo>
                  <a:pt x="20168" y="679"/>
                  <a:pt x="20086" y="563"/>
                  <a:pt x="20072" y="479"/>
                </a:cubicBezTo>
                <a:cubicBezTo>
                  <a:pt x="20055" y="381"/>
                  <a:pt x="19980" y="306"/>
                  <a:pt x="19856" y="266"/>
                </a:cubicBezTo>
                <a:cubicBezTo>
                  <a:pt x="19752" y="233"/>
                  <a:pt x="19644" y="186"/>
                  <a:pt x="19617" y="162"/>
                </a:cubicBezTo>
                <a:cubicBezTo>
                  <a:pt x="19483" y="45"/>
                  <a:pt x="19043" y="11"/>
                  <a:pt x="15652" y="0"/>
                </a:cubicBezTo>
                <a:close/>
                <a:moveTo>
                  <a:pt x="20349" y="823"/>
                </a:moveTo>
                <a:cubicBezTo>
                  <a:pt x="20351" y="828"/>
                  <a:pt x="20361" y="837"/>
                  <a:pt x="20361" y="841"/>
                </a:cubicBezTo>
                <a:cubicBezTo>
                  <a:pt x="20362" y="835"/>
                  <a:pt x="20352" y="829"/>
                  <a:pt x="20349" y="823"/>
                </a:cubicBezTo>
                <a:close/>
              </a:path>
            </a:pathLst>
          </a:custGeom>
          <a:ln w="12700">
            <a:miter lim="400000"/>
          </a:ln>
          <a:effectLst>
            <a:outerShdw sx="100000" sy="100000" kx="0" ky="0" algn="b" rotWithShape="0" blurRad="50800" dist="50800" dir="2723238">
              <a:srgbClr val="000000"/>
            </a:outerShdw>
          </a:effectLst>
        </p:spPr>
      </p:pic>
      <p:sp>
        <p:nvSpPr>
          <p:cNvPr id="370"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371" name="Image" descr="Image"/>
          <p:cNvPicPr>
            <a:picLocks noChangeAspect="1"/>
          </p:cNvPicPr>
          <p:nvPr/>
        </p:nvPicPr>
        <p:blipFill>
          <a:blip r:embed="rId3">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pic>
        <p:nvPicPr>
          <p:cNvPr id="372" name="TextBox 6" descr="TextBox 6"/>
          <p:cNvPicPr>
            <a:picLocks noChangeAspect="0"/>
          </p:cNvPicPr>
          <p:nvPr/>
        </p:nvPicPr>
        <p:blipFill>
          <a:blip r:embed="rId4">
            <a:extLst/>
          </a:blip>
          <a:stretch>
            <a:fillRect/>
          </a:stretch>
        </p:blipFill>
        <p:spPr>
          <a:xfrm>
            <a:off x="-99127" y="2039091"/>
            <a:ext cx="13088937" cy="1541764"/>
          </a:xfrm>
          <a:prstGeom prst="rect">
            <a:avLst/>
          </a:prstGeom>
          <a:effectLst>
            <a:outerShdw sx="100000" sy="100000" kx="0" ky="0" algn="b" rotWithShape="0" blurRad="63500" dist="38100" dir="1234610">
              <a:srgbClr val="000000">
                <a:alpha val="46602"/>
              </a:srgbClr>
            </a:outerShdw>
          </a:effectLst>
        </p:spPr>
      </p:pic>
      <p:sp>
        <p:nvSpPr>
          <p:cNvPr id="373" name="Jesus died for all men…"/>
          <p:cNvSpPr txBox="1"/>
          <p:nvPr/>
        </p:nvSpPr>
        <p:spPr>
          <a:xfrm>
            <a:off x="4236027" y="3546020"/>
            <a:ext cx="8474279" cy="6134101"/>
          </a:xfrm>
          <a:prstGeom prst="rect">
            <a:avLst/>
          </a:prstGeom>
          <a:solidFill>
            <a:srgbClr val="FFFFFF"/>
          </a:solidFill>
          <a:ln w="12700">
            <a:solidFill>
              <a:srgbClr val="000000"/>
            </a:solidFill>
            <a:miter lim="400000"/>
          </a:ln>
          <a:effectLst>
            <a:outerShdw sx="100000" sy="100000" kx="0" ky="0" algn="b" rotWithShape="0" blurRad="190500" dist="118840" dir="1234610">
              <a:srgbClr val="000000">
                <a:alpha val="4660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80000"/>
              <a:buBlip>
                <a:blip r:embed="rId5"/>
              </a:buBlip>
              <a:defRPr sz="3900">
                <a:latin typeface="Century Gothic"/>
                <a:ea typeface="Century Gothic"/>
                <a:cs typeface="Century Gothic"/>
                <a:sym typeface="Century Gothic"/>
              </a:defRPr>
            </a:pPr>
            <a:r>
              <a:t>Jesus died for all men</a:t>
            </a:r>
          </a:p>
          <a:p>
            <a:pPr marL="1143000" indent="-685800" algn="l">
              <a:spcBef>
                <a:spcPts val="600"/>
              </a:spcBef>
              <a:buSzPct val="80000"/>
              <a:buBlip>
                <a:blip r:embed="rId6"/>
              </a:buBlip>
              <a:defRPr sz="3300">
                <a:latin typeface="Century Gothic"/>
                <a:ea typeface="Century Gothic"/>
                <a:cs typeface="Century Gothic"/>
                <a:sym typeface="Century Gothic"/>
              </a:defRPr>
            </a:pPr>
            <a:r>
              <a:t>2 Corinthians 5:14, 15. “… One died for all, then all died; and He died for all, that those who live should live no longer for themselves, …” </a:t>
            </a:r>
          </a:p>
          <a:p>
            <a:pPr marL="1143000" indent="-685800" algn="l">
              <a:spcBef>
                <a:spcPts val="600"/>
              </a:spcBef>
              <a:buSzPct val="80000"/>
              <a:buBlip>
                <a:blip r:embed="rId6"/>
              </a:buBlip>
              <a:defRPr sz="3300">
                <a:latin typeface="Century Gothic"/>
                <a:ea typeface="Century Gothic"/>
                <a:cs typeface="Century Gothic"/>
                <a:sym typeface="Century Gothic"/>
              </a:defRPr>
            </a:pPr>
            <a:r>
              <a:t>1 Timothy 2:5, 6. “… the Man Christ Jesus, who gave Himself a ransom for all…”</a:t>
            </a:r>
          </a:p>
          <a:p>
            <a:pPr marL="1122829" indent="-665629" algn="l">
              <a:spcBef>
                <a:spcPts val="600"/>
              </a:spcBef>
              <a:buSzPct val="80000"/>
              <a:buBlip>
                <a:blip r:embed="rId6"/>
              </a:buBlip>
              <a:defRPr sz="3400">
                <a:latin typeface="Century Gothic"/>
                <a:ea typeface="Century Gothic"/>
                <a:cs typeface="Century Gothic"/>
                <a:sym typeface="Century Gothic"/>
              </a:defRPr>
            </a:pPr>
            <a:r>
              <a:rPr sz="3300"/>
              <a:t>Hebrews 2:9. “… that He, by the grace of God, might </a:t>
            </a:r>
            <a:r>
              <a:t>taste death for everyone.”</a:t>
            </a:r>
          </a:p>
        </p:txBody>
      </p:sp>
      <p:sp>
        <p:nvSpPr>
          <p:cNvPr id="374" name="Rectangle 3"/>
          <p:cNvSpPr txBox="1"/>
          <p:nvPr/>
        </p:nvSpPr>
        <p:spPr>
          <a:xfrm>
            <a:off x="5413" y="1017355"/>
            <a:ext cx="12993974" cy="9357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111" sz="46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Limited Atonement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73">
                                            <p:txEl>
                                              <p:pRg st="2" end="2"/>
                                            </p:txEl>
                                          </p:spTgt>
                                        </p:tgtEl>
                                        <p:attrNameLst>
                                          <p:attrName>style.visibility</p:attrName>
                                        </p:attrNameLst>
                                      </p:cBhvr>
                                      <p:to>
                                        <p:strVal val="visible"/>
                                      </p:to>
                                    </p:set>
                                    <p:animEffect filter="wipe(left)" transition="in">
                                      <p:cBhvr>
                                        <p:cTn id="7" dur="1500"/>
                                        <p:tgtEl>
                                          <p:spTgt spid="37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73">
                                            <p:txEl>
                                              <p:pRg st="3" end="3"/>
                                            </p:txEl>
                                          </p:spTgt>
                                        </p:tgtEl>
                                        <p:attrNameLst>
                                          <p:attrName>style.visibility</p:attrName>
                                        </p:attrNameLst>
                                      </p:cBhvr>
                                      <p:to>
                                        <p:strVal val="visible"/>
                                      </p:to>
                                    </p:set>
                                    <p:animEffect filter="wipe(left)" transition="in">
                                      <p:cBhvr>
                                        <p:cTn id="12" dur="1500"/>
                                        <p:tgtEl>
                                          <p:spTgt spid="373">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73" grpId="1"/>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76" name="Image" descr="Image"/>
          <p:cNvPicPr>
            <a:picLocks noChangeAspect="1"/>
          </p:cNvPicPr>
          <p:nvPr/>
        </p:nvPicPr>
        <p:blipFill>
          <a:blip r:embed="rId2">
            <a:extLst/>
          </a:blip>
          <a:srcRect l="22" t="36" r="4576" b="13"/>
          <a:stretch>
            <a:fillRect/>
          </a:stretch>
        </p:blipFill>
        <p:spPr>
          <a:xfrm>
            <a:off x="-209896" y="3100498"/>
            <a:ext cx="4331098" cy="67583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652" y="0"/>
                </a:moveTo>
                <a:cubicBezTo>
                  <a:pt x="13476" y="5"/>
                  <a:pt x="12277" y="15"/>
                  <a:pt x="12048" y="51"/>
                </a:cubicBezTo>
                <a:lnTo>
                  <a:pt x="11836" y="230"/>
                </a:lnTo>
                <a:cubicBezTo>
                  <a:pt x="11681" y="360"/>
                  <a:pt x="11555" y="509"/>
                  <a:pt x="11555" y="562"/>
                </a:cubicBezTo>
                <a:cubicBezTo>
                  <a:pt x="11555" y="614"/>
                  <a:pt x="11513" y="708"/>
                  <a:pt x="11462" y="771"/>
                </a:cubicBezTo>
                <a:cubicBezTo>
                  <a:pt x="11411" y="834"/>
                  <a:pt x="11346" y="921"/>
                  <a:pt x="11316" y="963"/>
                </a:cubicBezTo>
                <a:cubicBezTo>
                  <a:pt x="11308" y="973"/>
                  <a:pt x="11288" y="980"/>
                  <a:pt x="11274" y="989"/>
                </a:cubicBezTo>
                <a:cubicBezTo>
                  <a:pt x="11294" y="1025"/>
                  <a:pt x="11304" y="1064"/>
                  <a:pt x="11288" y="1091"/>
                </a:cubicBezTo>
                <a:cubicBezTo>
                  <a:pt x="11231" y="1186"/>
                  <a:pt x="11123" y="1188"/>
                  <a:pt x="11007" y="1098"/>
                </a:cubicBezTo>
                <a:cubicBezTo>
                  <a:pt x="10994" y="1088"/>
                  <a:pt x="10996" y="1079"/>
                  <a:pt x="10989" y="1069"/>
                </a:cubicBezTo>
                <a:cubicBezTo>
                  <a:pt x="10914" y="1094"/>
                  <a:pt x="10834" y="1131"/>
                  <a:pt x="10769" y="1180"/>
                </a:cubicBezTo>
                <a:cubicBezTo>
                  <a:pt x="10759" y="1187"/>
                  <a:pt x="10748" y="1191"/>
                  <a:pt x="10738" y="1199"/>
                </a:cubicBezTo>
                <a:cubicBezTo>
                  <a:pt x="10775" y="1204"/>
                  <a:pt x="10814" y="1225"/>
                  <a:pt x="10864" y="1261"/>
                </a:cubicBezTo>
                <a:cubicBezTo>
                  <a:pt x="10937" y="1312"/>
                  <a:pt x="10973" y="1370"/>
                  <a:pt x="10943" y="1389"/>
                </a:cubicBezTo>
                <a:cubicBezTo>
                  <a:pt x="10857" y="1444"/>
                  <a:pt x="10706" y="1427"/>
                  <a:pt x="10609" y="1352"/>
                </a:cubicBezTo>
                <a:cubicBezTo>
                  <a:pt x="10578" y="1328"/>
                  <a:pt x="10566" y="1309"/>
                  <a:pt x="10565" y="1291"/>
                </a:cubicBezTo>
                <a:cubicBezTo>
                  <a:pt x="10530" y="1305"/>
                  <a:pt x="10492" y="1320"/>
                  <a:pt x="10470" y="1320"/>
                </a:cubicBezTo>
                <a:cubicBezTo>
                  <a:pt x="10433" y="1320"/>
                  <a:pt x="10407" y="1334"/>
                  <a:pt x="10385" y="1352"/>
                </a:cubicBezTo>
                <a:cubicBezTo>
                  <a:pt x="10444" y="1343"/>
                  <a:pt x="10517" y="1351"/>
                  <a:pt x="10593" y="1395"/>
                </a:cubicBezTo>
                <a:cubicBezTo>
                  <a:pt x="10681" y="1446"/>
                  <a:pt x="10733" y="1507"/>
                  <a:pt x="10710" y="1531"/>
                </a:cubicBezTo>
                <a:cubicBezTo>
                  <a:pt x="10650" y="1593"/>
                  <a:pt x="10453" y="1584"/>
                  <a:pt x="10356" y="1531"/>
                </a:cubicBezTo>
                <a:cubicBezTo>
                  <a:pt x="10377" y="1600"/>
                  <a:pt x="10421" y="1670"/>
                  <a:pt x="10500" y="1707"/>
                </a:cubicBezTo>
                <a:cubicBezTo>
                  <a:pt x="10613" y="1760"/>
                  <a:pt x="10607" y="1773"/>
                  <a:pt x="10453" y="1827"/>
                </a:cubicBezTo>
                <a:cubicBezTo>
                  <a:pt x="10357" y="1859"/>
                  <a:pt x="10278" y="1912"/>
                  <a:pt x="10278" y="1944"/>
                </a:cubicBezTo>
                <a:cubicBezTo>
                  <a:pt x="10278" y="1963"/>
                  <a:pt x="10233" y="2005"/>
                  <a:pt x="10168" y="2054"/>
                </a:cubicBezTo>
                <a:cubicBezTo>
                  <a:pt x="10148" y="2074"/>
                  <a:pt x="10123" y="2092"/>
                  <a:pt x="10081" y="2112"/>
                </a:cubicBezTo>
                <a:cubicBezTo>
                  <a:pt x="10050" y="2132"/>
                  <a:pt x="10024" y="2151"/>
                  <a:pt x="9989" y="2172"/>
                </a:cubicBezTo>
                <a:cubicBezTo>
                  <a:pt x="9735" y="2321"/>
                  <a:pt x="9710" y="2361"/>
                  <a:pt x="9758" y="2508"/>
                </a:cubicBezTo>
                <a:cubicBezTo>
                  <a:pt x="9771" y="2547"/>
                  <a:pt x="9769" y="2627"/>
                  <a:pt x="9778" y="2692"/>
                </a:cubicBezTo>
                <a:cubicBezTo>
                  <a:pt x="9778" y="2692"/>
                  <a:pt x="9777" y="2692"/>
                  <a:pt x="9778" y="2693"/>
                </a:cubicBezTo>
                <a:cubicBezTo>
                  <a:pt x="9838" y="2787"/>
                  <a:pt x="9859" y="2889"/>
                  <a:pt x="9823" y="2921"/>
                </a:cubicBezTo>
                <a:cubicBezTo>
                  <a:pt x="9814" y="2929"/>
                  <a:pt x="9814" y="2944"/>
                  <a:pt x="9807" y="2954"/>
                </a:cubicBezTo>
                <a:cubicBezTo>
                  <a:pt x="9807" y="2980"/>
                  <a:pt x="9817" y="2995"/>
                  <a:pt x="9819" y="3019"/>
                </a:cubicBezTo>
                <a:cubicBezTo>
                  <a:pt x="9855" y="2883"/>
                  <a:pt x="10060" y="2802"/>
                  <a:pt x="10308" y="2919"/>
                </a:cubicBezTo>
                <a:cubicBezTo>
                  <a:pt x="10416" y="2969"/>
                  <a:pt x="10432" y="3021"/>
                  <a:pt x="10379" y="3182"/>
                </a:cubicBezTo>
                <a:cubicBezTo>
                  <a:pt x="10300" y="3428"/>
                  <a:pt x="10204" y="3454"/>
                  <a:pt x="9970" y="3294"/>
                </a:cubicBezTo>
                <a:cubicBezTo>
                  <a:pt x="9901" y="3247"/>
                  <a:pt x="9864" y="3197"/>
                  <a:pt x="9841" y="3148"/>
                </a:cubicBezTo>
                <a:cubicBezTo>
                  <a:pt x="9864" y="3217"/>
                  <a:pt x="9899" y="3276"/>
                  <a:pt x="9958" y="3325"/>
                </a:cubicBezTo>
                <a:lnTo>
                  <a:pt x="10114" y="3451"/>
                </a:lnTo>
                <a:lnTo>
                  <a:pt x="9918" y="3569"/>
                </a:lnTo>
                <a:cubicBezTo>
                  <a:pt x="9900" y="3584"/>
                  <a:pt x="9898" y="3588"/>
                  <a:pt x="9875" y="3605"/>
                </a:cubicBezTo>
                <a:cubicBezTo>
                  <a:pt x="9870" y="3609"/>
                  <a:pt x="9866" y="3613"/>
                  <a:pt x="9861" y="3616"/>
                </a:cubicBezTo>
                <a:cubicBezTo>
                  <a:pt x="9721" y="3723"/>
                  <a:pt x="9652" y="3857"/>
                  <a:pt x="9669" y="4026"/>
                </a:cubicBezTo>
                <a:cubicBezTo>
                  <a:pt x="9675" y="4090"/>
                  <a:pt x="9695" y="4159"/>
                  <a:pt x="9724" y="4233"/>
                </a:cubicBezTo>
                <a:cubicBezTo>
                  <a:pt x="9758" y="4318"/>
                  <a:pt x="9768" y="4365"/>
                  <a:pt x="9782" y="4420"/>
                </a:cubicBezTo>
                <a:cubicBezTo>
                  <a:pt x="9789" y="4436"/>
                  <a:pt x="9797" y="4483"/>
                  <a:pt x="9803" y="4491"/>
                </a:cubicBezTo>
                <a:cubicBezTo>
                  <a:pt x="9844" y="4540"/>
                  <a:pt x="9837" y="4586"/>
                  <a:pt x="9794" y="4621"/>
                </a:cubicBezTo>
                <a:cubicBezTo>
                  <a:pt x="9788" y="4652"/>
                  <a:pt x="9790" y="4681"/>
                  <a:pt x="9778" y="4717"/>
                </a:cubicBezTo>
                <a:cubicBezTo>
                  <a:pt x="9720" y="4887"/>
                  <a:pt x="10069" y="5407"/>
                  <a:pt x="10286" y="5476"/>
                </a:cubicBezTo>
                <a:cubicBezTo>
                  <a:pt x="10320" y="5487"/>
                  <a:pt x="10355" y="5507"/>
                  <a:pt x="10389" y="5525"/>
                </a:cubicBezTo>
                <a:cubicBezTo>
                  <a:pt x="10399" y="5528"/>
                  <a:pt x="10409" y="5533"/>
                  <a:pt x="10423" y="5542"/>
                </a:cubicBezTo>
                <a:cubicBezTo>
                  <a:pt x="10439" y="5552"/>
                  <a:pt x="10452" y="5560"/>
                  <a:pt x="10466" y="5571"/>
                </a:cubicBezTo>
                <a:cubicBezTo>
                  <a:pt x="10469" y="5573"/>
                  <a:pt x="10472" y="5572"/>
                  <a:pt x="10474" y="5575"/>
                </a:cubicBezTo>
                <a:cubicBezTo>
                  <a:pt x="10476" y="5576"/>
                  <a:pt x="10475" y="5578"/>
                  <a:pt x="10476" y="5580"/>
                </a:cubicBezTo>
                <a:cubicBezTo>
                  <a:pt x="10508" y="5604"/>
                  <a:pt x="10542" y="5629"/>
                  <a:pt x="10558" y="5652"/>
                </a:cubicBezTo>
                <a:cubicBezTo>
                  <a:pt x="10601" y="5715"/>
                  <a:pt x="10695" y="5765"/>
                  <a:pt x="10767" y="5765"/>
                </a:cubicBezTo>
                <a:cubicBezTo>
                  <a:pt x="11033" y="5765"/>
                  <a:pt x="11087" y="5887"/>
                  <a:pt x="11007" y="6300"/>
                </a:cubicBezTo>
                <a:cubicBezTo>
                  <a:pt x="10930" y="6699"/>
                  <a:pt x="10901" y="6738"/>
                  <a:pt x="10379" y="7098"/>
                </a:cubicBezTo>
                <a:lnTo>
                  <a:pt x="10112" y="7282"/>
                </a:lnTo>
                <a:lnTo>
                  <a:pt x="9699" y="7214"/>
                </a:lnTo>
                <a:cubicBezTo>
                  <a:pt x="9138" y="7120"/>
                  <a:pt x="8715" y="7126"/>
                  <a:pt x="8588" y="7227"/>
                </a:cubicBezTo>
                <a:cubicBezTo>
                  <a:pt x="8545" y="7263"/>
                  <a:pt x="8430" y="7341"/>
                  <a:pt x="8327" y="7410"/>
                </a:cubicBezTo>
                <a:cubicBezTo>
                  <a:pt x="8314" y="7420"/>
                  <a:pt x="8303" y="7427"/>
                  <a:pt x="8291" y="7436"/>
                </a:cubicBezTo>
                <a:cubicBezTo>
                  <a:pt x="8275" y="7446"/>
                  <a:pt x="8266" y="7453"/>
                  <a:pt x="8250" y="7463"/>
                </a:cubicBezTo>
                <a:lnTo>
                  <a:pt x="8010" y="7616"/>
                </a:lnTo>
                <a:lnTo>
                  <a:pt x="7531" y="7278"/>
                </a:lnTo>
                <a:cubicBezTo>
                  <a:pt x="7043" y="6935"/>
                  <a:pt x="6710" y="6817"/>
                  <a:pt x="6201" y="6796"/>
                </a:cubicBezTo>
                <a:cubicBezTo>
                  <a:pt x="5929" y="6791"/>
                  <a:pt x="5677" y="6808"/>
                  <a:pt x="5530" y="6844"/>
                </a:cubicBezTo>
                <a:lnTo>
                  <a:pt x="4857" y="7285"/>
                </a:lnTo>
                <a:cubicBezTo>
                  <a:pt x="4438" y="7559"/>
                  <a:pt x="3482" y="8255"/>
                  <a:pt x="2731" y="8831"/>
                </a:cubicBezTo>
                <a:cubicBezTo>
                  <a:pt x="1981" y="9407"/>
                  <a:pt x="1058" y="10112"/>
                  <a:pt x="681" y="10397"/>
                </a:cubicBezTo>
                <a:lnTo>
                  <a:pt x="0" y="10910"/>
                </a:lnTo>
                <a:lnTo>
                  <a:pt x="2" y="12682"/>
                </a:lnTo>
                <a:lnTo>
                  <a:pt x="327" y="12859"/>
                </a:lnTo>
                <a:lnTo>
                  <a:pt x="655" y="13041"/>
                </a:lnTo>
                <a:lnTo>
                  <a:pt x="594" y="13936"/>
                </a:lnTo>
                <a:cubicBezTo>
                  <a:pt x="559" y="14429"/>
                  <a:pt x="521" y="14960"/>
                  <a:pt x="511" y="15115"/>
                </a:cubicBezTo>
                <a:cubicBezTo>
                  <a:pt x="500" y="15269"/>
                  <a:pt x="449" y="15499"/>
                  <a:pt x="396" y="15624"/>
                </a:cubicBezTo>
                <a:cubicBezTo>
                  <a:pt x="342" y="15750"/>
                  <a:pt x="272" y="16115"/>
                  <a:pt x="238" y="16434"/>
                </a:cubicBezTo>
                <a:cubicBezTo>
                  <a:pt x="203" y="16753"/>
                  <a:pt x="134" y="17039"/>
                  <a:pt x="85" y="17070"/>
                </a:cubicBezTo>
                <a:cubicBezTo>
                  <a:pt x="37" y="17102"/>
                  <a:pt x="16" y="17661"/>
                  <a:pt x="6" y="18565"/>
                </a:cubicBezTo>
                <a:lnTo>
                  <a:pt x="6" y="20045"/>
                </a:lnTo>
                <a:lnTo>
                  <a:pt x="338" y="20390"/>
                </a:lnTo>
                <a:cubicBezTo>
                  <a:pt x="765" y="20829"/>
                  <a:pt x="1344" y="21210"/>
                  <a:pt x="1797" y="21350"/>
                </a:cubicBezTo>
                <a:cubicBezTo>
                  <a:pt x="2187" y="21471"/>
                  <a:pt x="2434" y="21466"/>
                  <a:pt x="3185" y="21325"/>
                </a:cubicBezTo>
                <a:cubicBezTo>
                  <a:pt x="3426" y="21279"/>
                  <a:pt x="3803" y="21237"/>
                  <a:pt x="4022" y="21231"/>
                </a:cubicBezTo>
                <a:cubicBezTo>
                  <a:pt x="4402" y="21220"/>
                  <a:pt x="4419" y="21226"/>
                  <a:pt x="4398" y="21346"/>
                </a:cubicBezTo>
                <a:cubicBezTo>
                  <a:pt x="4386" y="21415"/>
                  <a:pt x="4392" y="21502"/>
                  <a:pt x="4414" y="21538"/>
                </a:cubicBezTo>
                <a:cubicBezTo>
                  <a:pt x="4442" y="21585"/>
                  <a:pt x="6451" y="21597"/>
                  <a:pt x="12008" y="21600"/>
                </a:cubicBezTo>
                <a:cubicBezTo>
                  <a:pt x="17027" y="21598"/>
                  <a:pt x="21600" y="21590"/>
                  <a:pt x="21600" y="21578"/>
                </a:cubicBezTo>
                <a:cubicBezTo>
                  <a:pt x="21600" y="21565"/>
                  <a:pt x="21549" y="21467"/>
                  <a:pt x="21487" y="21362"/>
                </a:cubicBezTo>
                <a:cubicBezTo>
                  <a:pt x="21425" y="21256"/>
                  <a:pt x="21294" y="20961"/>
                  <a:pt x="21200" y="20708"/>
                </a:cubicBezTo>
                <a:cubicBezTo>
                  <a:pt x="21106" y="20455"/>
                  <a:pt x="20998" y="20166"/>
                  <a:pt x="20957" y="20064"/>
                </a:cubicBezTo>
                <a:cubicBezTo>
                  <a:pt x="20916" y="19962"/>
                  <a:pt x="20882" y="19824"/>
                  <a:pt x="20882" y="19757"/>
                </a:cubicBezTo>
                <a:cubicBezTo>
                  <a:pt x="20882" y="19690"/>
                  <a:pt x="20816" y="19556"/>
                  <a:pt x="20735" y="19458"/>
                </a:cubicBezTo>
                <a:cubicBezTo>
                  <a:pt x="20654" y="19360"/>
                  <a:pt x="20562" y="19187"/>
                  <a:pt x="20533" y="19075"/>
                </a:cubicBezTo>
                <a:cubicBezTo>
                  <a:pt x="20504" y="18962"/>
                  <a:pt x="20444" y="18732"/>
                  <a:pt x="20399" y="18563"/>
                </a:cubicBezTo>
                <a:cubicBezTo>
                  <a:pt x="20353" y="18395"/>
                  <a:pt x="20227" y="17912"/>
                  <a:pt x="20116" y="17490"/>
                </a:cubicBezTo>
                <a:cubicBezTo>
                  <a:pt x="19808" y="16325"/>
                  <a:pt x="19800" y="16301"/>
                  <a:pt x="19710" y="16229"/>
                </a:cubicBezTo>
                <a:cubicBezTo>
                  <a:pt x="19542" y="16097"/>
                  <a:pt x="19514" y="15761"/>
                  <a:pt x="19652" y="15548"/>
                </a:cubicBezTo>
                <a:cubicBezTo>
                  <a:pt x="19734" y="15423"/>
                  <a:pt x="19798" y="15149"/>
                  <a:pt x="19819" y="14834"/>
                </a:cubicBezTo>
                <a:cubicBezTo>
                  <a:pt x="19837" y="14553"/>
                  <a:pt x="19893" y="14046"/>
                  <a:pt x="19941" y="13709"/>
                </a:cubicBezTo>
                <a:cubicBezTo>
                  <a:pt x="19990" y="13372"/>
                  <a:pt x="20039" y="12844"/>
                  <a:pt x="20050" y="12535"/>
                </a:cubicBezTo>
                <a:cubicBezTo>
                  <a:pt x="20062" y="12225"/>
                  <a:pt x="20096" y="11800"/>
                  <a:pt x="20125" y="11590"/>
                </a:cubicBezTo>
                <a:cubicBezTo>
                  <a:pt x="20197" y="11075"/>
                  <a:pt x="19850" y="9359"/>
                  <a:pt x="19601" y="8988"/>
                </a:cubicBezTo>
                <a:cubicBezTo>
                  <a:pt x="19385" y="8666"/>
                  <a:pt x="18881" y="8363"/>
                  <a:pt x="18366" y="8246"/>
                </a:cubicBezTo>
                <a:cubicBezTo>
                  <a:pt x="17569" y="8065"/>
                  <a:pt x="17330" y="7992"/>
                  <a:pt x="17139" y="7877"/>
                </a:cubicBezTo>
                <a:lnTo>
                  <a:pt x="16943" y="7759"/>
                </a:lnTo>
                <a:lnTo>
                  <a:pt x="17315" y="7523"/>
                </a:lnTo>
                <a:cubicBezTo>
                  <a:pt x="17519" y="7392"/>
                  <a:pt x="17818" y="7121"/>
                  <a:pt x="17980" y="6921"/>
                </a:cubicBezTo>
                <a:cubicBezTo>
                  <a:pt x="18322" y="6497"/>
                  <a:pt x="18461" y="6383"/>
                  <a:pt x="18712" y="6322"/>
                </a:cubicBezTo>
                <a:cubicBezTo>
                  <a:pt x="18864" y="6285"/>
                  <a:pt x="18892" y="6243"/>
                  <a:pt x="18876" y="6080"/>
                </a:cubicBezTo>
                <a:cubicBezTo>
                  <a:pt x="18858" y="5884"/>
                  <a:pt x="18893" y="5837"/>
                  <a:pt x="19389" y="5362"/>
                </a:cubicBezTo>
                <a:cubicBezTo>
                  <a:pt x="19511" y="5244"/>
                  <a:pt x="19658" y="5062"/>
                  <a:pt x="19712" y="4958"/>
                </a:cubicBezTo>
                <a:cubicBezTo>
                  <a:pt x="19806" y="4775"/>
                  <a:pt x="19820" y="4769"/>
                  <a:pt x="20185" y="4769"/>
                </a:cubicBezTo>
                <a:cubicBezTo>
                  <a:pt x="20485" y="4769"/>
                  <a:pt x="20563" y="4751"/>
                  <a:pt x="20563" y="4683"/>
                </a:cubicBezTo>
                <a:cubicBezTo>
                  <a:pt x="20563" y="4636"/>
                  <a:pt x="20693" y="4458"/>
                  <a:pt x="20852" y="4287"/>
                </a:cubicBezTo>
                <a:cubicBezTo>
                  <a:pt x="21104" y="4016"/>
                  <a:pt x="21135" y="3949"/>
                  <a:pt x="21089" y="3765"/>
                </a:cubicBezTo>
                <a:cubicBezTo>
                  <a:pt x="21060" y="3648"/>
                  <a:pt x="21013" y="3528"/>
                  <a:pt x="20982" y="3497"/>
                </a:cubicBezTo>
                <a:cubicBezTo>
                  <a:pt x="20854" y="3365"/>
                  <a:pt x="20848" y="3284"/>
                  <a:pt x="20959" y="2853"/>
                </a:cubicBezTo>
                <a:cubicBezTo>
                  <a:pt x="21005" y="2670"/>
                  <a:pt x="21044" y="2471"/>
                  <a:pt x="21044" y="2409"/>
                </a:cubicBezTo>
                <a:cubicBezTo>
                  <a:pt x="21044" y="2347"/>
                  <a:pt x="21078" y="2283"/>
                  <a:pt x="21119" y="2267"/>
                </a:cubicBezTo>
                <a:cubicBezTo>
                  <a:pt x="21231" y="2222"/>
                  <a:pt x="21118" y="2077"/>
                  <a:pt x="20994" y="2107"/>
                </a:cubicBezTo>
                <a:cubicBezTo>
                  <a:pt x="20816" y="2151"/>
                  <a:pt x="20651" y="1881"/>
                  <a:pt x="20783" y="1761"/>
                </a:cubicBezTo>
                <a:cubicBezTo>
                  <a:pt x="20817" y="1729"/>
                  <a:pt x="20839" y="1670"/>
                  <a:pt x="20832" y="1627"/>
                </a:cubicBezTo>
                <a:cubicBezTo>
                  <a:pt x="20825" y="1585"/>
                  <a:pt x="20817" y="1509"/>
                  <a:pt x="20812" y="1459"/>
                </a:cubicBezTo>
                <a:cubicBezTo>
                  <a:pt x="20807" y="1408"/>
                  <a:pt x="20655" y="1280"/>
                  <a:pt x="20476" y="1175"/>
                </a:cubicBezTo>
                <a:cubicBezTo>
                  <a:pt x="20184" y="1002"/>
                  <a:pt x="20164" y="975"/>
                  <a:pt x="20280" y="913"/>
                </a:cubicBezTo>
                <a:cubicBezTo>
                  <a:pt x="20206" y="949"/>
                  <a:pt x="20160" y="949"/>
                  <a:pt x="20121" y="909"/>
                </a:cubicBezTo>
                <a:cubicBezTo>
                  <a:pt x="20045" y="830"/>
                  <a:pt x="20202" y="739"/>
                  <a:pt x="20310" y="788"/>
                </a:cubicBezTo>
                <a:cubicBezTo>
                  <a:pt x="20291" y="772"/>
                  <a:pt x="20289" y="762"/>
                  <a:pt x="20254" y="738"/>
                </a:cubicBezTo>
                <a:cubicBezTo>
                  <a:pt x="20168" y="679"/>
                  <a:pt x="20086" y="563"/>
                  <a:pt x="20072" y="479"/>
                </a:cubicBezTo>
                <a:cubicBezTo>
                  <a:pt x="20055" y="381"/>
                  <a:pt x="19980" y="306"/>
                  <a:pt x="19856" y="266"/>
                </a:cubicBezTo>
                <a:cubicBezTo>
                  <a:pt x="19752" y="233"/>
                  <a:pt x="19644" y="186"/>
                  <a:pt x="19617" y="162"/>
                </a:cubicBezTo>
                <a:cubicBezTo>
                  <a:pt x="19483" y="45"/>
                  <a:pt x="19043" y="11"/>
                  <a:pt x="15652" y="0"/>
                </a:cubicBezTo>
                <a:close/>
                <a:moveTo>
                  <a:pt x="20349" y="823"/>
                </a:moveTo>
                <a:cubicBezTo>
                  <a:pt x="20351" y="828"/>
                  <a:pt x="20361" y="837"/>
                  <a:pt x="20361" y="841"/>
                </a:cubicBezTo>
                <a:cubicBezTo>
                  <a:pt x="20362" y="835"/>
                  <a:pt x="20352" y="829"/>
                  <a:pt x="20349" y="823"/>
                </a:cubicBezTo>
                <a:close/>
              </a:path>
            </a:pathLst>
          </a:custGeom>
          <a:ln w="12700">
            <a:miter lim="400000"/>
          </a:ln>
          <a:effectLst>
            <a:outerShdw sx="100000" sy="100000" kx="0" ky="0" algn="b" rotWithShape="0" blurRad="50800" dist="50800" dir="2723238">
              <a:srgbClr val="000000"/>
            </a:outerShdw>
          </a:effectLst>
        </p:spPr>
      </p:pic>
      <p:sp>
        <p:nvSpPr>
          <p:cNvPr id="377"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378" name="Image" descr="Image"/>
          <p:cNvPicPr>
            <a:picLocks noChangeAspect="1"/>
          </p:cNvPicPr>
          <p:nvPr/>
        </p:nvPicPr>
        <p:blipFill>
          <a:blip r:embed="rId3">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pic>
        <p:nvPicPr>
          <p:cNvPr id="379" name="TextBox 6" descr="TextBox 6"/>
          <p:cNvPicPr>
            <a:picLocks noChangeAspect="0"/>
          </p:cNvPicPr>
          <p:nvPr/>
        </p:nvPicPr>
        <p:blipFill>
          <a:blip r:embed="rId4">
            <a:extLst/>
          </a:blip>
          <a:stretch>
            <a:fillRect/>
          </a:stretch>
        </p:blipFill>
        <p:spPr>
          <a:xfrm>
            <a:off x="-99127" y="2039091"/>
            <a:ext cx="13088937" cy="1541764"/>
          </a:xfrm>
          <a:prstGeom prst="rect">
            <a:avLst/>
          </a:prstGeom>
          <a:effectLst>
            <a:outerShdw sx="100000" sy="100000" kx="0" ky="0" algn="b" rotWithShape="0" blurRad="63500" dist="38100" dir="1234610">
              <a:srgbClr val="000000">
                <a:alpha val="46602"/>
              </a:srgbClr>
            </a:outerShdw>
          </a:effectLst>
        </p:spPr>
      </p:pic>
      <p:sp>
        <p:nvSpPr>
          <p:cNvPr id="380" name="John 1:29 (NKJV)…"/>
          <p:cNvSpPr txBox="1"/>
          <p:nvPr/>
        </p:nvSpPr>
        <p:spPr>
          <a:xfrm>
            <a:off x="4887237" y="3848825"/>
            <a:ext cx="7729023" cy="5435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900">
                <a:solidFill>
                  <a:srgbClr val="000000"/>
                </a:solidFill>
                <a:latin typeface="Century Gothic"/>
                <a:ea typeface="Century Gothic"/>
                <a:cs typeface="Century Gothic"/>
                <a:sym typeface="Century Gothic"/>
              </a:defRPr>
            </a:pPr>
            <a:r>
              <a:t>John 1:29 (NKJV)</a:t>
            </a:r>
          </a:p>
          <a:p>
            <a:pPr defTabSz="457200">
              <a:defRPr sz="4900">
                <a:solidFill>
                  <a:srgbClr val="000000"/>
                </a:solidFill>
                <a:latin typeface="Century Gothic"/>
                <a:ea typeface="Century Gothic"/>
                <a:cs typeface="Century Gothic"/>
                <a:sym typeface="Century Gothic"/>
              </a:defRPr>
            </a:pPr>
            <a:r>
              <a:rPr baseline="31999"/>
              <a:t>29</a:t>
            </a:r>
            <a:r>
              <a:t> The next day John saw Jesus coming toward him, and said, “Behold! The Lamb of God who takes away the sin of the world!</a:t>
            </a:r>
          </a:p>
        </p:txBody>
      </p:sp>
      <p:sp>
        <p:nvSpPr>
          <p:cNvPr id="381" name="Rectangle 3"/>
          <p:cNvSpPr txBox="1"/>
          <p:nvPr/>
        </p:nvSpPr>
        <p:spPr>
          <a:xfrm>
            <a:off x="5413" y="1017355"/>
            <a:ext cx="12993974" cy="9357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111" sz="46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Limited Atonement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3" name="Image" descr="Image"/>
          <p:cNvPicPr>
            <a:picLocks noChangeAspect="1"/>
          </p:cNvPicPr>
          <p:nvPr/>
        </p:nvPicPr>
        <p:blipFill>
          <a:blip r:embed="rId2">
            <a:extLst/>
          </a:blip>
          <a:srcRect l="22" t="36" r="4576" b="13"/>
          <a:stretch>
            <a:fillRect/>
          </a:stretch>
        </p:blipFill>
        <p:spPr>
          <a:xfrm>
            <a:off x="-209896" y="3100498"/>
            <a:ext cx="4331098" cy="67583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652" y="0"/>
                </a:moveTo>
                <a:cubicBezTo>
                  <a:pt x="13476" y="5"/>
                  <a:pt x="12277" y="15"/>
                  <a:pt x="12048" y="51"/>
                </a:cubicBezTo>
                <a:lnTo>
                  <a:pt x="11836" y="230"/>
                </a:lnTo>
                <a:cubicBezTo>
                  <a:pt x="11681" y="360"/>
                  <a:pt x="11555" y="509"/>
                  <a:pt x="11555" y="562"/>
                </a:cubicBezTo>
                <a:cubicBezTo>
                  <a:pt x="11555" y="614"/>
                  <a:pt x="11513" y="708"/>
                  <a:pt x="11462" y="771"/>
                </a:cubicBezTo>
                <a:cubicBezTo>
                  <a:pt x="11411" y="834"/>
                  <a:pt x="11346" y="921"/>
                  <a:pt x="11316" y="963"/>
                </a:cubicBezTo>
                <a:cubicBezTo>
                  <a:pt x="11308" y="973"/>
                  <a:pt x="11288" y="980"/>
                  <a:pt x="11274" y="989"/>
                </a:cubicBezTo>
                <a:cubicBezTo>
                  <a:pt x="11294" y="1025"/>
                  <a:pt x="11304" y="1064"/>
                  <a:pt x="11288" y="1091"/>
                </a:cubicBezTo>
                <a:cubicBezTo>
                  <a:pt x="11231" y="1186"/>
                  <a:pt x="11123" y="1188"/>
                  <a:pt x="11007" y="1098"/>
                </a:cubicBezTo>
                <a:cubicBezTo>
                  <a:pt x="10994" y="1088"/>
                  <a:pt x="10996" y="1079"/>
                  <a:pt x="10989" y="1069"/>
                </a:cubicBezTo>
                <a:cubicBezTo>
                  <a:pt x="10914" y="1094"/>
                  <a:pt x="10834" y="1131"/>
                  <a:pt x="10769" y="1180"/>
                </a:cubicBezTo>
                <a:cubicBezTo>
                  <a:pt x="10759" y="1187"/>
                  <a:pt x="10748" y="1191"/>
                  <a:pt x="10738" y="1199"/>
                </a:cubicBezTo>
                <a:cubicBezTo>
                  <a:pt x="10775" y="1204"/>
                  <a:pt x="10814" y="1225"/>
                  <a:pt x="10864" y="1261"/>
                </a:cubicBezTo>
                <a:cubicBezTo>
                  <a:pt x="10937" y="1312"/>
                  <a:pt x="10973" y="1370"/>
                  <a:pt x="10943" y="1389"/>
                </a:cubicBezTo>
                <a:cubicBezTo>
                  <a:pt x="10857" y="1444"/>
                  <a:pt x="10706" y="1427"/>
                  <a:pt x="10609" y="1352"/>
                </a:cubicBezTo>
                <a:cubicBezTo>
                  <a:pt x="10578" y="1328"/>
                  <a:pt x="10566" y="1309"/>
                  <a:pt x="10565" y="1291"/>
                </a:cubicBezTo>
                <a:cubicBezTo>
                  <a:pt x="10530" y="1305"/>
                  <a:pt x="10492" y="1320"/>
                  <a:pt x="10470" y="1320"/>
                </a:cubicBezTo>
                <a:cubicBezTo>
                  <a:pt x="10433" y="1320"/>
                  <a:pt x="10407" y="1334"/>
                  <a:pt x="10385" y="1352"/>
                </a:cubicBezTo>
                <a:cubicBezTo>
                  <a:pt x="10444" y="1343"/>
                  <a:pt x="10517" y="1351"/>
                  <a:pt x="10593" y="1395"/>
                </a:cubicBezTo>
                <a:cubicBezTo>
                  <a:pt x="10681" y="1446"/>
                  <a:pt x="10733" y="1507"/>
                  <a:pt x="10710" y="1531"/>
                </a:cubicBezTo>
                <a:cubicBezTo>
                  <a:pt x="10650" y="1593"/>
                  <a:pt x="10453" y="1584"/>
                  <a:pt x="10356" y="1531"/>
                </a:cubicBezTo>
                <a:cubicBezTo>
                  <a:pt x="10377" y="1600"/>
                  <a:pt x="10421" y="1670"/>
                  <a:pt x="10500" y="1707"/>
                </a:cubicBezTo>
                <a:cubicBezTo>
                  <a:pt x="10613" y="1760"/>
                  <a:pt x="10607" y="1773"/>
                  <a:pt x="10453" y="1827"/>
                </a:cubicBezTo>
                <a:cubicBezTo>
                  <a:pt x="10357" y="1859"/>
                  <a:pt x="10278" y="1912"/>
                  <a:pt x="10278" y="1944"/>
                </a:cubicBezTo>
                <a:cubicBezTo>
                  <a:pt x="10278" y="1963"/>
                  <a:pt x="10233" y="2005"/>
                  <a:pt x="10168" y="2054"/>
                </a:cubicBezTo>
                <a:cubicBezTo>
                  <a:pt x="10148" y="2074"/>
                  <a:pt x="10123" y="2092"/>
                  <a:pt x="10081" y="2112"/>
                </a:cubicBezTo>
                <a:cubicBezTo>
                  <a:pt x="10050" y="2132"/>
                  <a:pt x="10024" y="2151"/>
                  <a:pt x="9989" y="2172"/>
                </a:cubicBezTo>
                <a:cubicBezTo>
                  <a:pt x="9735" y="2321"/>
                  <a:pt x="9710" y="2361"/>
                  <a:pt x="9758" y="2508"/>
                </a:cubicBezTo>
                <a:cubicBezTo>
                  <a:pt x="9771" y="2547"/>
                  <a:pt x="9769" y="2627"/>
                  <a:pt x="9778" y="2692"/>
                </a:cubicBezTo>
                <a:cubicBezTo>
                  <a:pt x="9778" y="2692"/>
                  <a:pt x="9777" y="2692"/>
                  <a:pt x="9778" y="2693"/>
                </a:cubicBezTo>
                <a:cubicBezTo>
                  <a:pt x="9838" y="2787"/>
                  <a:pt x="9859" y="2889"/>
                  <a:pt x="9823" y="2921"/>
                </a:cubicBezTo>
                <a:cubicBezTo>
                  <a:pt x="9814" y="2929"/>
                  <a:pt x="9814" y="2944"/>
                  <a:pt x="9807" y="2954"/>
                </a:cubicBezTo>
                <a:cubicBezTo>
                  <a:pt x="9807" y="2980"/>
                  <a:pt x="9817" y="2995"/>
                  <a:pt x="9819" y="3019"/>
                </a:cubicBezTo>
                <a:cubicBezTo>
                  <a:pt x="9855" y="2883"/>
                  <a:pt x="10060" y="2802"/>
                  <a:pt x="10308" y="2919"/>
                </a:cubicBezTo>
                <a:cubicBezTo>
                  <a:pt x="10416" y="2969"/>
                  <a:pt x="10432" y="3021"/>
                  <a:pt x="10379" y="3182"/>
                </a:cubicBezTo>
                <a:cubicBezTo>
                  <a:pt x="10300" y="3428"/>
                  <a:pt x="10204" y="3454"/>
                  <a:pt x="9970" y="3294"/>
                </a:cubicBezTo>
                <a:cubicBezTo>
                  <a:pt x="9901" y="3247"/>
                  <a:pt x="9864" y="3197"/>
                  <a:pt x="9841" y="3148"/>
                </a:cubicBezTo>
                <a:cubicBezTo>
                  <a:pt x="9864" y="3217"/>
                  <a:pt x="9899" y="3276"/>
                  <a:pt x="9958" y="3325"/>
                </a:cubicBezTo>
                <a:lnTo>
                  <a:pt x="10114" y="3451"/>
                </a:lnTo>
                <a:lnTo>
                  <a:pt x="9918" y="3569"/>
                </a:lnTo>
                <a:cubicBezTo>
                  <a:pt x="9900" y="3584"/>
                  <a:pt x="9898" y="3588"/>
                  <a:pt x="9875" y="3605"/>
                </a:cubicBezTo>
                <a:cubicBezTo>
                  <a:pt x="9870" y="3609"/>
                  <a:pt x="9866" y="3613"/>
                  <a:pt x="9861" y="3616"/>
                </a:cubicBezTo>
                <a:cubicBezTo>
                  <a:pt x="9721" y="3723"/>
                  <a:pt x="9652" y="3857"/>
                  <a:pt x="9669" y="4026"/>
                </a:cubicBezTo>
                <a:cubicBezTo>
                  <a:pt x="9675" y="4090"/>
                  <a:pt x="9695" y="4159"/>
                  <a:pt x="9724" y="4233"/>
                </a:cubicBezTo>
                <a:cubicBezTo>
                  <a:pt x="9758" y="4318"/>
                  <a:pt x="9768" y="4365"/>
                  <a:pt x="9782" y="4420"/>
                </a:cubicBezTo>
                <a:cubicBezTo>
                  <a:pt x="9789" y="4436"/>
                  <a:pt x="9797" y="4483"/>
                  <a:pt x="9803" y="4491"/>
                </a:cubicBezTo>
                <a:cubicBezTo>
                  <a:pt x="9844" y="4540"/>
                  <a:pt x="9837" y="4586"/>
                  <a:pt x="9794" y="4621"/>
                </a:cubicBezTo>
                <a:cubicBezTo>
                  <a:pt x="9788" y="4652"/>
                  <a:pt x="9790" y="4681"/>
                  <a:pt x="9778" y="4717"/>
                </a:cubicBezTo>
                <a:cubicBezTo>
                  <a:pt x="9720" y="4887"/>
                  <a:pt x="10069" y="5407"/>
                  <a:pt x="10286" y="5476"/>
                </a:cubicBezTo>
                <a:cubicBezTo>
                  <a:pt x="10320" y="5487"/>
                  <a:pt x="10355" y="5507"/>
                  <a:pt x="10389" y="5525"/>
                </a:cubicBezTo>
                <a:cubicBezTo>
                  <a:pt x="10399" y="5528"/>
                  <a:pt x="10409" y="5533"/>
                  <a:pt x="10423" y="5542"/>
                </a:cubicBezTo>
                <a:cubicBezTo>
                  <a:pt x="10439" y="5552"/>
                  <a:pt x="10452" y="5560"/>
                  <a:pt x="10466" y="5571"/>
                </a:cubicBezTo>
                <a:cubicBezTo>
                  <a:pt x="10469" y="5573"/>
                  <a:pt x="10472" y="5572"/>
                  <a:pt x="10474" y="5575"/>
                </a:cubicBezTo>
                <a:cubicBezTo>
                  <a:pt x="10476" y="5576"/>
                  <a:pt x="10475" y="5578"/>
                  <a:pt x="10476" y="5580"/>
                </a:cubicBezTo>
                <a:cubicBezTo>
                  <a:pt x="10508" y="5604"/>
                  <a:pt x="10542" y="5629"/>
                  <a:pt x="10558" y="5652"/>
                </a:cubicBezTo>
                <a:cubicBezTo>
                  <a:pt x="10601" y="5715"/>
                  <a:pt x="10695" y="5765"/>
                  <a:pt x="10767" y="5765"/>
                </a:cubicBezTo>
                <a:cubicBezTo>
                  <a:pt x="11033" y="5765"/>
                  <a:pt x="11087" y="5887"/>
                  <a:pt x="11007" y="6300"/>
                </a:cubicBezTo>
                <a:cubicBezTo>
                  <a:pt x="10930" y="6699"/>
                  <a:pt x="10901" y="6738"/>
                  <a:pt x="10379" y="7098"/>
                </a:cubicBezTo>
                <a:lnTo>
                  <a:pt x="10112" y="7282"/>
                </a:lnTo>
                <a:lnTo>
                  <a:pt x="9699" y="7214"/>
                </a:lnTo>
                <a:cubicBezTo>
                  <a:pt x="9138" y="7120"/>
                  <a:pt x="8715" y="7126"/>
                  <a:pt x="8588" y="7227"/>
                </a:cubicBezTo>
                <a:cubicBezTo>
                  <a:pt x="8545" y="7263"/>
                  <a:pt x="8430" y="7341"/>
                  <a:pt x="8327" y="7410"/>
                </a:cubicBezTo>
                <a:cubicBezTo>
                  <a:pt x="8314" y="7420"/>
                  <a:pt x="8303" y="7427"/>
                  <a:pt x="8291" y="7436"/>
                </a:cubicBezTo>
                <a:cubicBezTo>
                  <a:pt x="8275" y="7446"/>
                  <a:pt x="8266" y="7453"/>
                  <a:pt x="8250" y="7463"/>
                </a:cubicBezTo>
                <a:lnTo>
                  <a:pt x="8010" y="7616"/>
                </a:lnTo>
                <a:lnTo>
                  <a:pt x="7531" y="7278"/>
                </a:lnTo>
                <a:cubicBezTo>
                  <a:pt x="7043" y="6935"/>
                  <a:pt x="6710" y="6817"/>
                  <a:pt x="6201" y="6796"/>
                </a:cubicBezTo>
                <a:cubicBezTo>
                  <a:pt x="5929" y="6791"/>
                  <a:pt x="5677" y="6808"/>
                  <a:pt x="5530" y="6844"/>
                </a:cubicBezTo>
                <a:lnTo>
                  <a:pt x="4857" y="7285"/>
                </a:lnTo>
                <a:cubicBezTo>
                  <a:pt x="4438" y="7559"/>
                  <a:pt x="3482" y="8255"/>
                  <a:pt x="2731" y="8831"/>
                </a:cubicBezTo>
                <a:cubicBezTo>
                  <a:pt x="1981" y="9407"/>
                  <a:pt x="1058" y="10112"/>
                  <a:pt x="681" y="10397"/>
                </a:cubicBezTo>
                <a:lnTo>
                  <a:pt x="0" y="10910"/>
                </a:lnTo>
                <a:lnTo>
                  <a:pt x="2" y="12682"/>
                </a:lnTo>
                <a:lnTo>
                  <a:pt x="327" y="12859"/>
                </a:lnTo>
                <a:lnTo>
                  <a:pt x="655" y="13041"/>
                </a:lnTo>
                <a:lnTo>
                  <a:pt x="594" y="13936"/>
                </a:lnTo>
                <a:cubicBezTo>
                  <a:pt x="559" y="14429"/>
                  <a:pt x="521" y="14960"/>
                  <a:pt x="511" y="15115"/>
                </a:cubicBezTo>
                <a:cubicBezTo>
                  <a:pt x="500" y="15269"/>
                  <a:pt x="449" y="15499"/>
                  <a:pt x="396" y="15624"/>
                </a:cubicBezTo>
                <a:cubicBezTo>
                  <a:pt x="342" y="15750"/>
                  <a:pt x="272" y="16115"/>
                  <a:pt x="238" y="16434"/>
                </a:cubicBezTo>
                <a:cubicBezTo>
                  <a:pt x="203" y="16753"/>
                  <a:pt x="134" y="17039"/>
                  <a:pt x="85" y="17070"/>
                </a:cubicBezTo>
                <a:cubicBezTo>
                  <a:pt x="37" y="17102"/>
                  <a:pt x="16" y="17661"/>
                  <a:pt x="6" y="18565"/>
                </a:cubicBezTo>
                <a:lnTo>
                  <a:pt x="6" y="20045"/>
                </a:lnTo>
                <a:lnTo>
                  <a:pt x="338" y="20390"/>
                </a:lnTo>
                <a:cubicBezTo>
                  <a:pt x="765" y="20829"/>
                  <a:pt x="1344" y="21210"/>
                  <a:pt x="1797" y="21350"/>
                </a:cubicBezTo>
                <a:cubicBezTo>
                  <a:pt x="2187" y="21471"/>
                  <a:pt x="2434" y="21466"/>
                  <a:pt x="3185" y="21325"/>
                </a:cubicBezTo>
                <a:cubicBezTo>
                  <a:pt x="3426" y="21279"/>
                  <a:pt x="3803" y="21237"/>
                  <a:pt x="4022" y="21231"/>
                </a:cubicBezTo>
                <a:cubicBezTo>
                  <a:pt x="4402" y="21220"/>
                  <a:pt x="4419" y="21226"/>
                  <a:pt x="4398" y="21346"/>
                </a:cubicBezTo>
                <a:cubicBezTo>
                  <a:pt x="4386" y="21415"/>
                  <a:pt x="4392" y="21502"/>
                  <a:pt x="4414" y="21538"/>
                </a:cubicBezTo>
                <a:cubicBezTo>
                  <a:pt x="4442" y="21585"/>
                  <a:pt x="6451" y="21597"/>
                  <a:pt x="12008" y="21600"/>
                </a:cubicBezTo>
                <a:cubicBezTo>
                  <a:pt x="17027" y="21598"/>
                  <a:pt x="21600" y="21590"/>
                  <a:pt x="21600" y="21578"/>
                </a:cubicBezTo>
                <a:cubicBezTo>
                  <a:pt x="21600" y="21565"/>
                  <a:pt x="21549" y="21467"/>
                  <a:pt x="21487" y="21362"/>
                </a:cubicBezTo>
                <a:cubicBezTo>
                  <a:pt x="21425" y="21256"/>
                  <a:pt x="21294" y="20961"/>
                  <a:pt x="21200" y="20708"/>
                </a:cubicBezTo>
                <a:cubicBezTo>
                  <a:pt x="21106" y="20455"/>
                  <a:pt x="20998" y="20166"/>
                  <a:pt x="20957" y="20064"/>
                </a:cubicBezTo>
                <a:cubicBezTo>
                  <a:pt x="20916" y="19962"/>
                  <a:pt x="20882" y="19824"/>
                  <a:pt x="20882" y="19757"/>
                </a:cubicBezTo>
                <a:cubicBezTo>
                  <a:pt x="20882" y="19690"/>
                  <a:pt x="20816" y="19556"/>
                  <a:pt x="20735" y="19458"/>
                </a:cubicBezTo>
                <a:cubicBezTo>
                  <a:pt x="20654" y="19360"/>
                  <a:pt x="20562" y="19187"/>
                  <a:pt x="20533" y="19075"/>
                </a:cubicBezTo>
                <a:cubicBezTo>
                  <a:pt x="20504" y="18962"/>
                  <a:pt x="20444" y="18732"/>
                  <a:pt x="20399" y="18563"/>
                </a:cubicBezTo>
                <a:cubicBezTo>
                  <a:pt x="20353" y="18395"/>
                  <a:pt x="20227" y="17912"/>
                  <a:pt x="20116" y="17490"/>
                </a:cubicBezTo>
                <a:cubicBezTo>
                  <a:pt x="19808" y="16325"/>
                  <a:pt x="19800" y="16301"/>
                  <a:pt x="19710" y="16229"/>
                </a:cubicBezTo>
                <a:cubicBezTo>
                  <a:pt x="19542" y="16097"/>
                  <a:pt x="19514" y="15761"/>
                  <a:pt x="19652" y="15548"/>
                </a:cubicBezTo>
                <a:cubicBezTo>
                  <a:pt x="19734" y="15423"/>
                  <a:pt x="19798" y="15149"/>
                  <a:pt x="19819" y="14834"/>
                </a:cubicBezTo>
                <a:cubicBezTo>
                  <a:pt x="19837" y="14553"/>
                  <a:pt x="19893" y="14046"/>
                  <a:pt x="19941" y="13709"/>
                </a:cubicBezTo>
                <a:cubicBezTo>
                  <a:pt x="19990" y="13372"/>
                  <a:pt x="20039" y="12844"/>
                  <a:pt x="20050" y="12535"/>
                </a:cubicBezTo>
                <a:cubicBezTo>
                  <a:pt x="20062" y="12225"/>
                  <a:pt x="20096" y="11800"/>
                  <a:pt x="20125" y="11590"/>
                </a:cubicBezTo>
                <a:cubicBezTo>
                  <a:pt x="20197" y="11075"/>
                  <a:pt x="19850" y="9359"/>
                  <a:pt x="19601" y="8988"/>
                </a:cubicBezTo>
                <a:cubicBezTo>
                  <a:pt x="19385" y="8666"/>
                  <a:pt x="18881" y="8363"/>
                  <a:pt x="18366" y="8246"/>
                </a:cubicBezTo>
                <a:cubicBezTo>
                  <a:pt x="17569" y="8065"/>
                  <a:pt x="17330" y="7992"/>
                  <a:pt x="17139" y="7877"/>
                </a:cubicBezTo>
                <a:lnTo>
                  <a:pt x="16943" y="7759"/>
                </a:lnTo>
                <a:lnTo>
                  <a:pt x="17315" y="7523"/>
                </a:lnTo>
                <a:cubicBezTo>
                  <a:pt x="17519" y="7392"/>
                  <a:pt x="17818" y="7121"/>
                  <a:pt x="17980" y="6921"/>
                </a:cubicBezTo>
                <a:cubicBezTo>
                  <a:pt x="18322" y="6497"/>
                  <a:pt x="18461" y="6383"/>
                  <a:pt x="18712" y="6322"/>
                </a:cubicBezTo>
                <a:cubicBezTo>
                  <a:pt x="18864" y="6285"/>
                  <a:pt x="18892" y="6243"/>
                  <a:pt x="18876" y="6080"/>
                </a:cubicBezTo>
                <a:cubicBezTo>
                  <a:pt x="18858" y="5884"/>
                  <a:pt x="18893" y="5837"/>
                  <a:pt x="19389" y="5362"/>
                </a:cubicBezTo>
                <a:cubicBezTo>
                  <a:pt x="19511" y="5244"/>
                  <a:pt x="19658" y="5062"/>
                  <a:pt x="19712" y="4958"/>
                </a:cubicBezTo>
                <a:cubicBezTo>
                  <a:pt x="19806" y="4775"/>
                  <a:pt x="19820" y="4769"/>
                  <a:pt x="20185" y="4769"/>
                </a:cubicBezTo>
                <a:cubicBezTo>
                  <a:pt x="20485" y="4769"/>
                  <a:pt x="20563" y="4751"/>
                  <a:pt x="20563" y="4683"/>
                </a:cubicBezTo>
                <a:cubicBezTo>
                  <a:pt x="20563" y="4636"/>
                  <a:pt x="20693" y="4458"/>
                  <a:pt x="20852" y="4287"/>
                </a:cubicBezTo>
                <a:cubicBezTo>
                  <a:pt x="21104" y="4016"/>
                  <a:pt x="21135" y="3949"/>
                  <a:pt x="21089" y="3765"/>
                </a:cubicBezTo>
                <a:cubicBezTo>
                  <a:pt x="21060" y="3648"/>
                  <a:pt x="21013" y="3528"/>
                  <a:pt x="20982" y="3497"/>
                </a:cubicBezTo>
                <a:cubicBezTo>
                  <a:pt x="20854" y="3365"/>
                  <a:pt x="20848" y="3284"/>
                  <a:pt x="20959" y="2853"/>
                </a:cubicBezTo>
                <a:cubicBezTo>
                  <a:pt x="21005" y="2670"/>
                  <a:pt x="21044" y="2471"/>
                  <a:pt x="21044" y="2409"/>
                </a:cubicBezTo>
                <a:cubicBezTo>
                  <a:pt x="21044" y="2347"/>
                  <a:pt x="21078" y="2283"/>
                  <a:pt x="21119" y="2267"/>
                </a:cubicBezTo>
                <a:cubicBezTo>
                  <a:pt x="21231" y="2222"/>
                  <a:pt x="21118" y="2077"/>
                  <a:pt x="20994" y="2107"/>
                </a:cubicBezTo>
                <a:cubicBezTo>
                  <a:pt x="20816" y="2151"/>
                  <a:pt x="20651" y="1881"/>
                  <a:pt x="20783" y="1761"/>
                </a:cubicBezTo>
                <a:cubicBezTo>
                  <a:pt x="20817" y="1729"/>
                  <a:pt x="20839" y="1670"/>
                  <a:pt x="20832" y="1627"/>
                </a:cubicBezTo>
                <a:cubicBezTo>
                  <a:pt x="20825" y="1585"/>
                  <a:pt x="20817" y="1509"/>
                  <a:pt x="20812" y="1459"/>
                </a:cubicBezTo>
                <a:cubicBezTo>
                  <a:pt x="20807" y="1408"/>
                  <a:pt x="20655" y="1280"/>
                  <a:pt x="20476" y="1175"/>
                </a:cubicBezTo>
                <a:cubicBezTo>
                  <a:pt x="20184" y="1002"/>
                  <a:pt x="20164" y="975"/>
                  <a:pt x="20280" y="913"/>
                </a:cubicBezTo>
                <a:cubicBezTo>
                  <a:pt x="20206" y="949"/>
                  <a:pt x="20160" y="949"/>
                  <a:pt x="20121" y="909"/>
                </a:cubicBezTo>
                <a:cubicBezTo>
                  <a:pt x="20045" y="830"/>
                  <a:pt x="20202" y="739"/>
                  <a:pt x="20310" y="788"/>
                </a:cubicBezTo>
                <a:cubicBezTo>
                  <a:pt x="20291" y="772"/>
                  <a:pt x="20289" y="762"/>
                  <a:pt x="20254" y="738"/>
                </a:cubicBezTo>
                <a:cubicBezTo>
                  <a:pt x="20168" y="679"/>
                  <a:pt x="20086" y="563"/>
                  <a:pt x="20072" y="479"/>
                </a:cubicBezTo>
                <a:cubicBezTo>
                  <a:pt x="20055" y="381"/>
                  <a:pt x="19980" y="306"/>
                  <a:pt x="19856" y="266"/>
                </a:cubicBezTo>
                <a:cubicBezTo>
                  <a:pt x="19752" y="233"/>
                  <a:pt x="19644" y="186"/>
                  <a:pt x="19617" y="162"/>
                </a:cubicBezTo>
                <a:cubicBezTo>
                  <a:pt x="19483" y="45"/>
                  <a:pt x="19043" y="11"/>
                  <a:pt x="15652" y="0"/>
                </a:cubicBezTo>
                <a:close/>
                <a:moveTo>
                  <a:pt x="20349" y="823"/>
                </a:moveTo>
                <a:cubicBezTo>
                  <a:pt x="20351" y="828"/>
                  <a:pt x="20361" y="837"/>
                  <a:pt x="20361" y="841"/>
                </a:cubicBezTo>
                <a:cubicBezTo>
                  <a:pt x="20362" y="835"/>
                  <a:pt x="20352" y="829"/>
                  <a:pt x="20349" y="823"/>
                </a:cubicBezTo>
                <a:close/>
              </a:path>
            </a:pathLst>
          </a:custGeom>
          <a:ln w="12700">
            <a:miter lim="400000"/>
          </a:ln>
          <a:effectLst>
            <a:outerShdw sx="100000" sy="100000" kx="0" ky="0" algn="b" rotWithShape="0" blurRad="50800" dist="50800" dir="2723238">
              <a:srgbClr val="000000"/>
            </a:outerShdw>
          </a:effectLst>
        </p:spPr>
      </p:pic>
      <p:sp>
        <p:nvSpPr>
          <p:cNvPr id="384"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385" name="Image" descr="Image"/>
          <p:cNvPicPr>
            <a:picLocks noChangeAspect="1"/>
          </p:cNvPicPr>
          <p:nvPr/>
        </p:nvPicPr>
        <p:blipFill>
          <a:blip r:embed="rId3">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pic>
        <p:nvPicPr>
          <p:cNvPr id="386" name="TextBox 6" descr="TextBox 6"/>
          <p:cNvPicPr>
            <a:picLocks noChangeAspect="0"/>
          </p:cNvPicPr>
          <p:nvPr/>
        </p:nvPicPr>
        <p:blipFill>
          <a:blip r:embed="rId4">
            <a:extLst/>
          </a:blip>
          <a:stretch>
            <a:fillRect/>
          </a:stretch>
        </p:blipFill>
        <p:spPr>
          <a:xfrm>
            <a:off x="-99127" y="2039091"/>
            <a:ext cx="13088937" cy="1541764"/>
          </a:xfrm>
          <a:prstGeom prst="rect">
            <a:avLst/>
          </a:prstGeom>
          <a:effectLst>
            <a:outerShdw sx="100000" sy="100000" kx="0" ky="0" algn="b" rotWithShape="0" blurRad="63500" dist="38100" dir="1234610">
              <a:srgbClr val="000000">
                <a:alpha val="46602"/>
              </a:srgbClr>
            </a:outerShdw>
          </a:effectLst>
        </p:spPr>
      </p:pic>
      <p:sp>
        <p:nvSpPr>
          <p:cNvPr id="387" name="1 John 2:2 (NKJV)…"/>
          <p:cNvSpPr txBox="1"/>
          <p:nvPr/>
        </p:nvSpPr>
        <p:spPr>
          <a:xfrm>
            <a:off x="4887237" y="3848825"/>
            <a:ext cx="7729023" cy="5410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5600">
                <a:solidFill>
                  <a:srgbClr val="000000"/>
                </a:solidFill>
                <a:latin typeface="Century Gothic"/>
                <a:ea typeface="Century Gothic"/>
                <a:cs typeface="Century Gothic"/>
                <a:sym typeface="Century Gothic"/>
              </a:defRPr>
            </a:pPr>
            <a:r>
              <a:t>1 John 2:2 (NKJV)</a:t>
            </a:r>
          </a:p>
          <a:p>
            <a:pPr defTabSz="457200">
              <a:defRPr sz="5700">
                <a:solidFill>
                  <a:srgbClr val="000000"/>
                </a:solidFill>
                <a:latin typeface="Century Gothic"/>
                <a:ea typeface="Century Gothic"/>
                <a:cs typeface="Century Gothic"/>
                <a:sym typeface="Century Gothic"/>
              </a:defRPr>
            </a:pPr>
            <a:r>
              <a:rPr baseline="31999"/>
              <a:t>2</a:t>
            </a:r>
            <a:r>
              <a:t> And He Himself is the propitiation for our sins, and not for ours only but also for the whole world.</a:t>
            </a:r>
          </a:p>
        </p:txBody>
      </p:sp>
      <p:sp>
        <p:nvSpPr>
          <p:cNvPr id="388" name="Rectangle 3"/>
          <p:cNvSpPr txBox="1"/>
          <p:nvPr/>
        </p:nvSpPr>
        <p:spPr>
          <a:xfrm>
            <a:off x="5413" y="1017355"/>
            <a:ext cx="12993974" cy="9357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111" sz="46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Limited Atonement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0" name="Image" descr="Image"/>
          <p:cNvPicPr>
            <a:picLocks noChangeAspect="1"/>
          </p:cNvPicPr>
          <p:nvPr/>
        </p:nvPicPr>
        <p:blipFill>
          <a:blip r:embed="rId2">
            <a:extLst/>
          </a:blip>
          <a:srcRect l="22" t="36" r="4576" b="13"/>
          <a:stretch>
            <a:fillRect/>
          </a:stretch>
        </p:blipFill>
        <p:spPr>
          <a:xfrm>
            <a:off x="-209896" y="3100498"/>
            <a:ext cx="4331098" cy="67583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652" y="0"/>
                </a:moveTo>
                <a:cubicBezTo>
                  <a:pt x="13476" y="5"/>
                  <a:pt x="12277" y="15"/>
                  <a:pt x="12048" y="51"/>
                </a:cubicBezTo>
                <a:lnTo>
                  <a:pt x="11836" y="230"/>
                </a:lnTo>
                <a:cubicBezTo>
                  <a:pt x="11681" y="360"/>
                  <a:pt x="11555" y="509"/>
                  <a:pt x="11555" y="562"/>
                </a:cubicBezTo>
                <a:cubicBezTo>
                  <a:pt x="11555" y="614"/>
                  <a:pt x="11513" y="708"/>
                  <a:pt x="11462" y="771"/>
                </a:cubicBezTo>
                <a:cubicBezTo>
                  <a:pt x="11411" y="834"/>
                  <a:pt x="11346" y="921"/>
                  <a:pt x="11316" y="963"/>
                </a:cubicBezTo>
                <a:cubicBezTo>
                  <a:pt x="11308" y="973"/>
                  <a:pt x="11288" y="980"/>
                  <a:pt x="11274" y="989"/>
                </a:cubicBezTo>
                <a:cubicBezTo>
                  <a:pt x="11294" y="1025"/>
                  <a:pt x="11304" y="1064"/>
                  <a:pt x="11288" y="1091"/>
                </a:cubicBezTo>
                <a:cubicBezTo>
                  <a:pt x="11231" y="1186"/>
                  <a:pt x="11123" y="1188"/>
                  <a:pt x="11007" y="1098"/>
                </a:cubicBezTo>
                <a:cubicBezTo>
                  <a:pt x="10994" y="1088"/>
                  <a:pt x="10996" y="1079"/>
                  <a:pt x="10989" y="1069"/>
                </a:cubicBezTo>
                <a:cubicBezTo>
                  <a:pt x="10914" y="1094"/>
                  <a:pt x="10834" y="1131"/>
                  <a:pt x="10769" y="1180"/>
                </a:cubicBezTo>
                <a:cubicBezTo>
                  <a:pt x="10759" y="1187"/>
                  <a:pt x="10748" y="1191"/>
                  <a:pt x="10738" y="1199"/>
                </a:cubicBezTo>
                <a:cubicBezTo>
                  <a:pt x="10775" y="1204"/>
                  <a:pt x="10814" y="1225"/>
                  <a:pt x="10864" y="1261"/>
                </a:cubicBezTo>
                <a:cubicBezTo>
                  <a:pt x="10937" y="1312"/>
                  <a:pt x="10973" y="1370"/>
                  <a:pt x="10943" y="1389"/>
                </a:cubicBezTo>
                <a:cubicBezTo>
                  <a:pt x="10857" y="1444"/>
                  <a:pt x="10706" y="1427"/>
                  <a:pt x="10609" y="1352"/>
                </a:cubicBezTo>
                <a:cubicBezTo>
                  <a:pt x="10578" y="1328"/>
                  <a:pt x="10566" y="1309"/>
                  <a:pt x="10565" y="1291"/>
                </a:cubicBezTo>
                <a:cubicBezTo>
                  <a:pt x="10530" y="1305"/>
                  <a:pt x="10492" y="1320"/>
                  <a:pt x="10470" y="1320"/>
                </a:cubicBezTo>
                <a:cubicBezTo>
                  <a:pt x="10433" y="1320"/>
                  <a:pt x="10407" y="1334"/>
                  <a:pt x="10385" y="1352"/>
                </a:cubicBezTo>
                <a:cubicBezTo>
                  <a:pt x="10444" y="1343"/>
                  <a:pt x="10517" y="1351"/>
                  <a:pt x="10593" y="1395"/>
                </a:cubicBezTo>
                <a:cubicBezTo>
                  <a:pt x="10681" y="1446"/>
                  <a:pt x="10733" y="1507"/>
                  <a:pt x="10710" y="1531"/>
                </a:cubicBezTo>
                <a:cubicBezTo>
                  <a:pt x="10650" y="1593"/>
                  <a:pt x="10453" y="1584"/>
                  <a:pt x="10356" y="1531"/>
                </a:cubicBezTo>
                <a:cubicBezTo>
                  <a:pt x="10377" y="1600"/>
                  <a:pt x="10421" y="1670"/>
                  <a:pt x="10500" y="1707"/>
                </a:cubicBezTo>
                <a:cubicBezTo>
                  <a:pt x="10613" y="1760"/>
                  <a:pt x="10607" y="1773"/>
                  <a:pt x="10453" y="1827"/>
                </a:cubicBezTo>
                <a:cubicBezTo>
                  <a:pt x="10357" y="1859"/>
                  <a:pt x="10278" y="1912"/>
                  <a:pt x="10278" y="1944"/>
                </a:cubicBezTo>
                <a:cubicBezTo>
                  <a:pt x="10278" y="1963"/>
                  <a:pt x="10233" y="2005"/>
                  <a:pt x="10168" y="2054"/>
                </a:cubicBezTo>
                <a:cubicBezTo>
                  <a:pt x="10148" y="2074"/>
                  <a:pt x="10123" y="2092"/>
                  <a:pt x="10081" y="2112"/>
                </a:cubicBezTo>
                <a:cubicBezTo>
                  <a:pt x="10050" y="2132"/>
                  <a:pt x="10024" y="2151"/>
                  <a:pt x="9989" y="2172"/>
                </a:cubicBezTo>
                <a:cubicBezTo>
                  <a:pt x="9735" y="2321"/>
                  <a:pt x="9710" y="2361"/>
                  <a:pt x="9758" y="2508"/>
                </a:cubicBezTo>
                <a:cubicBezTo>
                  <a:pt x="9771" y="2547"/>
                  <a:pt x="9769" y="2627"/>
                  <a:pt x="9778" y="2692"/>
                </a:cubicBezTo>
                <a:cubicBezTo>
                  <a:pt x="9778" y="2692"/>
                  <a:pt x="9777" y="2692"/>
                  <a:pt x="9778" y="2693"/>
                </a:cubicBezTo>
                <a:cubicBezTo>
                  <a:pt x="9838" y="2787"/>
                  <a:pt x="9859" y="2889"/>
                  <a:pt x="9823" y="2921"/>
                </a:cubicBezTo>
                <a:cubicBezTo>
                  <a:pt x="9814" y="2929"/>
                  <a:pt x="9814" y="2944"/>
                  <a:pt x="9807" y="2954"/>
                </a:cubicBezTo>
                <a:cubicBezTo>
                  <a:pt x="9807" y="2980"/>
                  <a:pt x="9817" y="2995"/>
                  <a:pt x="9819" y="3019"/>
                </a:cubicBezTo>
                <a:cubicBezTo>
                  <a:pt x="9855" y="2883"/>
                  <a:pt x="10060" y="2802"/>
                  <a:pt x="10308" y="2919"/>
                </a:cubicBezTo>
                <a:cubicBezTo>
                  <a:pt x="10416" y="2969"/>
                  <a:pt x="10432" y="3021"/>
                  <a:pt x="10379" y="3182"/>
                </a:cubicBezTo>
                <a:cubicBezTo>
                  <a:pt x="10300" y="3428"/>
                  <a:pt x="10204" y="3454"/>
                  <a:pt x="9970" y="3294"/>
                </a:cubicBezTo>
                <a:cubicBezTo>
                  <a:pt x="9901" y="3247"/>
                  <a:pt x="9864" y="3197"/>
                  <a:pt x="9841" y="3148"/>
                </a:cubicBezTo>
                <a:cubicBezTo>
                  <a:pt x="9864" y="3217"/>
                  <a:pt x="9899" y="3276"/>
                  <a:pt x="9958" y="3325"/>
                </a:cubicBezTo>
                <a:lnTo>
                  <a:pt x="10114" y="3451"/>
                </a:lnTo>
                <a:lnTo>
                  <a:pt x="9918" y="3569"/>
                </a:lnTo>
                <a:cubicBezTo>
                  <a:pt x="9900" y="3584"/>
                  <a:pt x="9898" y="3588"/>
                  <a:pt x="9875" y="3605"/>
                </a:cubicBezTo>
                <a:cubicBezTo>
                  <a:pt x="9870" y="3609"/>
                  <a:pt x="9866" y="3613"/>
                  <a:pt x="9861" y="3616"/>
                </a:cubicBezTo>
                <a:cubicBezTo>
                  <a:pt x="9721" y="3723"/>
                  <a:pt x="9652" y="3857"/>
                  <a:pt x="9669" y="4026"/>
                </a:cubicBezTo>
                <a:cubicBezTo>
                  <a:pt x="9675" y="4090"/>
                  <a:pt x="9695" y="4159"/>
                  <a:pt x="9724" y="4233"/>
                </a:cubicBezTo>
                <a:cubicBezTo>
                  <a:pt x="9758" y="4318"/>
                  <a:pt x="9768" y="4365"/>
                  <a:pt x="9782" y="4420"/>
                </a:cubicBezTo>
                <a:cubicBezTo>
                  <a:pt x="9789" y="4436"/>
                  <a:pt x="9797" y="4483"/>
                  <a:pt x="9803" y="4491"/>
                </a:cubicBezTo>
                <a:cubicBezTo>
                  <a:pt x="9844" y="4540"/>
                  <a:pt x="9837" y="4586"/>
                  <a:pt x="9794" y="4621"/>
                </a:cubicBezTo>
                <a:cubicBezTo>
                  <a:pt x="9788" y="4652"/>
                  <a:pt x="9790" y="4681"/>
                  <a:pt x="9778" y="4717"/>
                </a:cubicBezTo>
                <a:cubicBezTo>
                  <a:pt x="9720" y="4887"/>
                  <a:pt x="10069" y="5407"/>
                  <a:pt x="10286" y="5476"/>
                </a:cubicBezTo>
                <a:cubicBezTo>
                  <a:pt x="10320" y="5487"/>
                  <a:pt x="10355" y="5507"/>
                  <a:pt x="10389" y="5525"/>
                </a:cubicBezTo>
                <a:cubicBezTo>
                  <a:pt x="10399" y="5528"/>
                  <a:pt x="10409" y="5533"/>
                  <a:pt x="10423" y="5542"/>
                </a:cubicBezTo>
                <a:cubicBezTo>
                  <a:pt x="10439" y="5552"/>
                  <a:pt x="10452" y="5560"/>
                  <a:pt x="10466" y="5571"/>
                </a:cubicBezTo>
                <a:cubicBezTo>
                  <a:pt x="10469" y="5573"/>
                  <a:pt x="10472" y="5572"/>
                  <a:pt x="10474" y="5575"/>
                </a:cubicBezTo>
                <a:cubicBezTo>
                  <a:pt x="10476" y="5576"/>
                  <a:pt x="10475" y="5578"/>
                  <a:pt x="10476" y="5580"/>
                </a:cubicBezTo>
                <a:cubicBezTo>
                  <a:pt x="10508" y="5604"/>
                  <a:pt x="10542" y="5629"/>
                  <a:pt x="10558" y="5652"/>
                </a:cubicBezTo>
                <a:cubicBezTo>
                  <a:pt x="10601" y="5715"/>
                  <a:pt x="10695" y="5765"/>
                  <a:pt x="10767" y="5765"/>
                </a:cubicBezTo>
                <a:cubicBezTo>
                  <a:pt x="11033" y="5765"/>
                  <a:pt x="11087" y="5887"/>
                  <a:pt x="11007" y="6300"/>
                </a:cubicBezTo>
                <a:cubicBezTo>
                  <a:pt x="10930" y="6699"/>
                  <a:pt x="10901" y="6738"/>
                  <a:pt x="10379" y="7098"/>
                </a:cubicBezTo>
                <a:lnTo>
                  <a:pt x="10112" y="7282"/>
                </a:lnTo>
                <a:lnTo>
                  <a:pt x="9699" y="7214"/>
                </a:lnTo>
                <a:cubicBezTo>
                  <a:pt x="9138" y="7120"/>
                  <a:pt x="8715" y="7126"/>
                  <a:pt x="8588" y="7227"/>
                </a:cubicBezTo>
                <a:cubicBezTo>
                  <a:pt x="8545" y="7263"/>
                  <a:pt x="8430" y="7341"/>
                  <a:pt x="8327" y="7410"/>
                </a:cubicBezTo>
                <a:cubicBezTo>
                  <a:pt x="8314" y="7420"/>
                  <a:pt x="8303" y="7427"/>
                  <a:pt x="8291" y="7436"/>
                </a:cubicBezTo>
                <a:cubicBezTo>
                  <a:pt x="8275" y="7446"/>
                  <a:pt x="8266" y="7453"/>
                  <a:pt x="8250" y="7463"/>
                </a:cubicBezTo>
                <a:lnTo>
                  <a:pt x="8010" y="7616"/>
                </a:lnTo>
                <a:lnTo>
                  <a:pt x="7531" y="7278"/>
                </a:lnTo>
                <a:cubicBezTo>
                  <a:pt x="7043" y="6935"/>
                  <a:pt x="6710" y="6817"/>
                  <a:pt x="6201" y="6796"/>
                </a:cubicBezTo>
                <a:cubicBezTo>
                  <a:pt x="5929" y="6791"/>
                  <a:pt x="5677" y="6808"/>
                  <a:pt x="5530" y="6844"/>
                </a:cubicBezTo>
                <a:lnTo>
                  <a:pt x="4857" y="7285"/>
                </a:lnTo>
                <a:cubicBezTo>
                  <a:pt x="4438" y="7559"/>
                  <a:pt x="3482" y="8255"/>
                  <a:pt x="2731" y="8831"/>
                </a:cubicBezTo>
                <a:cubicBezTo>
                  <a:pt x="1981" y="9407"/>
                  <a:pt x="1058" y="10112"/>
                  <a:pt x="681" y="10397"/>
                </a:cubicBezTo>
                <a:lnTo>
                  <a:pt x="0" y="10910"/>
                </a:lnTo>
                <a:lnTo>
                  <a:pt x="2" y="12682"/>
                </a:lnTo>
                <a:lnTo>
                  <a:pt x="327" y="12859"/>
                </a:lnTo>
                <a:lnTo>
                  <a:pt x="655" y="13041"/>
                </a:lnTo>
                <a:lnTo>
                  <a:pt x="594" y="13936"/>
                </a:lnTo>
                <a:cubicBezTo>
                  <a:pt x="559" y="14429"/>
                  <a:pt x="521" y="14960"/>
                  <a:pt x="511" y="15115"/>
                </a:cubicBezTo>
                <a:cubicBezTo>
                  <a:pt x="500" y="15269"/>
                  <a:pt x="449" y="15499"/>
                  <a:pt x="396" y="15624"/>
                </a:cubicBezTo>
                <a:cubicBezTo>
                  <a:pt x="342" y="15750"/>
                  <a:pt x="272" y="16115"/>
                  <a:pt x="238" y="16434"/>
                </a:cubicBezTo>
                <a:cubicBezTo>
                  <a:pt x="203" y="16753"/>
                  <a:pt x="134" y="17039"/>
                  <a:pt x="85" y="17070"/>
                </a:cubicBezTo>
                <a:cubicBezTo>
                  <a:pt x="37" y="17102"/>
                  <a:pt x="16" y="17661"/>
                  <a:pt x="6" y="18565"/>
                </a:cubicBezTo>
                <a:lnTo>
                  <a:pt x="6" y="20045"/>
                </a:lnTo>
                <a:lnTo>
                  <a:pt x="338" y="20390"/>
                </a:lnTo>
                <a:cubicBezTo>
                  <a:pt x="765" y="20829"/>
                  <a:pt x="1344" y="21210"/>
                  <a:pt x="1797" y="21350"/>
                </a:cubicBezTo>
                <a:cubicBezTo>
                  <a:pt x="2187" y="21471"/>
                  <a:pt x="2434" y="21466"/>
                  <a:pt x="3185" y="21325"/>
                </a:cubicBezTo>
                <a:cubicBezTo>
                  <a:pt x="3426" y="21279"/>
                  <a:pt x="3803" y="21237"/>
                  <a:pt x="4022" y="21231"/>
                </a:cubicBezTo>
                <a:cubicBezTo>
                  <a:pt x="4402" y="21220"/>
                  <a:pt x="4419" y="21226"/>
                  <a:pt x="4398" y="21346"/>
                </a:cubicBezTo>
                <a:cubicBezTo>
                  <a:pt x="4386" y="21415"/>
                  <a:pt x="4392" y="21502"/>
                  <a:pt x="4414" y="21538"/>
                </a:cubicBezTo>
                <a:cubicBezTo>
                  <a:pt x="4442" y="21585"/>
                  <a:pt x="6451" y="21597"/>
                  <a:pt x="12008" y="21600"/>
                </a:cubicBezTo>
                <a:cubicBezTo>
                  <a:pt x="17027" y="21598"/>
                  <a:pt x="21600" y="21590"/>
                  <a:pt x="21600" y="21578"/>
                </a:cubicBezTo>
                <a:cubicBezTo>
                  <a:pt x="21600" y="21565"/>
                  <a:pt x="21549" y="21467"/>
                  <a:pt x="21487" y="21362"/>
                </a:cubicBezTo>
                <a:cubicBezTo>
                  <a:pt x="21425" y="21256"/>
                  <a:pt x="21294" y="20961"/>
                  <a:pt x="21200" y="20708"/>
                </a:cubicBezTo>
                <a:cubicBezTo>
                  <a:pt x="21106" y="20455"/>
                  <a:pt x="20998" y="20166"/>
                  <a:pt x="20957" y="20064"/>
                </a:cubicBezTo>
                <a:cubicBezTo>
                  <a:pt x="20916" y="19962"/>
                  <a:pt x="20882" y="19824"/>
                  <a:pt x="20882" y="19757"/>
                </a:cubicBezTo>
                <a:cubicBezTo>
                  <a:pt x="20882" y="19690"/>
                  <a:pt x="20816" y="19556"/>
                  <a:pt x="20735" y="19458"/>
                </a:cubicBezTo>
                <a:cubicBezTo>
                  <a:pt x="20654" y="19360"/>
                  <a:pt x="20562" y="19187"/>
                  <a:pt x="20533" y="19075"/>
                </a:cubicBezTo>
                <a:cubicBezTo>
                  <a:pt x="20504" y="18962"/>
                  <a:pt x="20444" y="18732"/>
                  <a:pt x="20399" y="18563"/>
                </a:cubicBezTo>
                <a:cubicBezTo>
                  <a:pt x="20353" y="18395"/>
                  <a:pt x="20227" y="17912"/>
                  <a:pt x="20116" y="17490"/>
                </a:cubicBezTo>
                <a:cubicBezTo>
                  <a:pt x="19808" y="16325"/>
                  <a:pt x="19800" y="16301"/>
                  <a:pt x="19710" y="16229"/>
                </a:cubicBezTo>
                <a:cubicBezTo>
                  <a:pt x="19542" y="16097"/>
                  <a:pt x="19514" y="15761"/>
                  <a:pt x="19652" y="15548"/>
                </a:cubicBezTo>
                <a:cubicBezTo>
                  <a:pt x="19734" y="15423"/>
                  <a:pt x="19798" y="15149"/>
                  <a:pt x="19819" y="14834"/>
                </a:cubicBezTo>
                <a:cubicBezTo>
                  <a:pt x="19837" y="14553"/>
                  <a:pt x="19893" y="14046"/>
                  <a:pt x="19941" y="13709"/>
                </a:cubicBezTo>
                <a:cubicBezTo>
                  <a:pt x="19990" y="13372"/>
                  <a:pt x="20039" y="12844"/>
                  <a:pt x="20050" y="12535"/>
                </a:cubicBezTo>
                <a:cubicBezTo>
                  <a:pt x="20062" y="12225"/>
                  <a:pt x="20096" y="11800"/>
                  <a:pt x="20125" y="11590"/>
                </a:cubicBezTo>
                <a:cubicBezTo>
                  <a:pt x="20197" y="11075"/>
                  <a:pt x="19850" y="9359"/>
                  <a:pt x="19601" y="8988"/>
                </a:cubicBezTo>
                <a:cubicBezTo>
                  <a:pt x="19385" y="8666"/>
                  <a:pt x="18881" y="8363"/>
                  <a:pt x="18366" y="8246"/>
                </a:cubicBezTo>
                <a:cubicBezTo>
                  <a:pt x="17569" y="8065"/>
                  <a:pt x="17330" y="7992"/>
                  <a:pt x="17139" y="7877"/>
                </a:cubicBezTo>
                <a:lnTo>
                  <a:pt x="16943" y="7759"/>
                </a:lnTo>
                <a:lnTo>
                  <a:pt x="17315" y="7523"/>
                </a:lnTo>
                <a:cubicBezTo>
                  <a:pt x="17519" y="7392"/>
                  <a:pt x="17818" y="7121"/>
                  <a:pt x="17980" y="6921"/>
                </a:cubicBezTo>
                <a:cubicBezTo>
                  <a:pt x="18322" y="6497"/>
                  <a:pt x="18461" y="6383"/>
                  <a:pt x="18712" y="6322"/>
                </a:cubicBezTo>
                <a:cubicBezTo>
                  <a:pt x="18864" y="6285"/>
                  <a:pt x="18892" y="6243"/>
                  <a:pt x="18876" y="6080"/>
                </a:cubicBezTo>
                <a:cubicBezTo>
                  <a:pt x="18858" y="5884"/>
                  <a:pt x="18893" y="5837"/>
                  <a:pt x="19389" y="5362"/>
                </a:cubicBezTo>
                <a:cubicBezTo>
                  <a:pt x="19511" y="5244"/>
                  <a:pt x="19658" y="5062"/>
                  <a:pt x="19712" y="4958"/>
                </a:cubicBezTo>
                <a:cubicBezTo>
                  <a:pt x="19806" y="4775"/>
                  <a:pt x="19820" y="4769"/>
                  <a:pt x="20185" y="4769"/>
                </a:cubicBezTo>
                <a:cubicBezTo>
                  <a:pt x="20485" y="4769"/>
                  <a:pt x="20563" y="4751"/>
                  <a:pt x="20563" y="4683"/>
                </a:cubicBezTo>
                <a:cubicBezTo>
                  <a:pt x="20563" y="4636"/>
                  <a:pt x="20693" y="4458"/>
                  <a:pt x="20852" y="4287"/>
                </a:cubicBezTo>
                <a:cubicBezTo>
                  <a:pt x="21104" y="4016"/>
                  <a:pt x="21135" y="3949"/>
                  <a:pt x="21089" y="3765"/>
                </a:cubicBezTo>
                <a:cubicBezTo>
                  <a:pt x="21060" y="3648"/>
                  <a:pt x="21013" y="3528"/>
                  <a:pt x="20982" y="3497"/>
                </a:cubicBezTo>
                <a:cubicBezTo>
                  <a:pt x="20854" y="3365"/>
                  <a:pt x="20848" y="3284"/>
                  <a:pt x="20959" y="2853"/>
                </a:cubicBezTo>
                <a:cubicBezTo>
                  <a:pt x="21005" y="2670"/>
                  <a:pt x="21044" y="2471"/>
                  <a:pt x="21044" y="2409"/>
                </a:cubicBezTo>
                <a:cubicBezTo>
                  <a:pt x="21044" y="2347"/>
                  <a:pt x="21078" y="2283"/>
                  <a:pt x="21119" y="2267"/>
                </a:cubicBezTo>
                <a:cubicBezTo>
                  <a:pt x="21231" y="2222"/>
                  <a:pt x="21118" y="2077"/>
                  <a:pt x="20994" y="2107"/>
                </a:cubicBezTo>
                <a:cubicBezTo>
                  <a:pt x="20816" y="2151"/>
                  <a:pt x="20651" y="1881"/>
                  <a:pt x="20783" y="1761"/>
                </a:cubicBezTo>
                <a:cubicBezTo>
                  <a:pt x="20817" y="1729"/>
                  <a:pt x="20839" y="1670"/>
                  <a:pt x="20832" y="1627"/>
                </a:cubicBezTo>
                <a:cubicBezTo>
                  <a:pt x="20825" y="1585"/>
                  <a:pt x="20817" y="1509"/>
                  <a:pt x="20812" y="1459"/>
                </a:cubicBezTo>
                <a:cubicBezTo>
                  <a:pt x="20807" y="1408"/>
                  <a:pt x="20655" y="1280"/>
                  <a:pt x="20476" y="1175"/>
                </a:cubicBezTo>
                <a:cubicBezTo>
                  <a:pt x="20184" y="1002"/>
                  <a:pt x="20164" y="975"/>
                  <a:pt x="20280" y="913"/>
                </a:cubicBezTo>
                <a:cubicBezTo>
                  <a:pt x="20206" y="949"/>
                  <a:pt x="20160" y="949"/>
                  <a:pt x="20121" y="909"/>
                </a:cubicBezTo>
                <a:cubicBezTo>
                  <a:pt x="20045" y="830"/>
                  <a:pt x="20202" y="739"/>
                  <a:pt x="20310" y="788"/>
                </a:cubicBezTo>
                <a:cubicBezTo>
                  <a:pt x="20291" y="772"/>
                  <a:pt x="20289" y="762"/>
                  <a:pt x="20254" y="738"/>
                </a:cubicBezTo>
                <a:cubicBezTo>
                  <a:pt x="20168" y="679"/>
                  <a:pt x="20086" y="563"/>
                  <a:pt x="20072" y="479"/>
                </a:cubicBezTo>
                <a:cubicBezTo>
                  <a:pt x="20055" y="381"/>
                  <a:pt x="19980" y="306"/>
                  <a:pt x="19856" y="266"/>
                </a:cubicBezTo>
                <a:cubicBezTo>
                  <a:pt x="19752" y="233"/>
                  <a:pt x="19644" y="186"/>
                  <a:pt x="19617" y="162"/>
                </a:cubicBezTo>
                <a:cubicBezTo>
                  <a:pt x="19483" y="45"/>
                  <a:pt x="19043" y="11"/>
                  <a:pt x="15652" y="0"/>
                </a:cubicBezTo>
                <a:close/>
                <a:moveTo>
                  <a:pt x="20349" y="823"/>
                </a:moveTo>
                <a:cubicBezTo>
                  <a:pt x="20351" y="828"/>
                  <a:pt x="20361" y="837"/>
                  <a:pt x="20361" y="841"/>
                </a:cubicBezTo>
                <a:cubicBezTo>
                  <a:pt x="20362" y="835"/>
                  <a:pt x="20352" y="829"/>
                  <a:pt x="20349" y="823"/>
                </a:cubicBezTo>
                <a:close/>
              </a:path>
            </a:pathLst>
          </a:custGeom>
          <a:ln w="12700">
            <a:miter lim="400000"/>
          </a:ln>
          <a:effectLst>
            <a:outerShdw sx="100000" sy="100000" kx="0" ky="0" algn="b" rotWithShape="0" blurRad="50800" dist="50800" dir="2723238">
              <a:srgbClr val="000000"/>
            </a:outerShdw>
          </a:effectLst>
        </p:spPr>
      </p:pic>
      <p:sp>
        <p:nvSpPr>
          <p:cNvPr id="391"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392" name="Image" descr="Image"/>
          <p:cNvPicPr>
            <a:picLocks noChangeAspect="1"/>
          </p:cNvPicPr>
          <p:nvPr/>
        </p:nvPicPr>
        <p:blipFill>
          <a:blip r:embed="rId3">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pic>
        <p:nvPicPr>
          <p:cNvPr id="393" name="TextBox 6" descr="TextBox 6"/>
          <p:cNvPicPr>
            <a:picLocks noChangeAspect="0"/>
          </p:cNvPicPr>
          <p:nvPr/>
        </p:nvPicPr>
        <p:blipFill>
          <a:blip r:embed="rId4">
            <a:extLst/>
          </a:blip>
          <a:stretch>
            <a:fillRect/>
          </a:stretch>
        </p:blipFill>
        <p:spPr>
          <a:xfrm>
            <a:off x="-99127" y="2039091"/>
            <a:ext cx="13088937" cy="1541764"/>
          </a:xfrm>
          <a:prstGeom prst="rect">
            <a:avLst/>
          </a:prstGeom>
          <a:effectLst>
            <a:outerShdw sx="100000" sy="100000" kx="0" ky="0" algn="b" rotWithShape="0" blurRad="63500" dist="38100" dir="1234610">
              <a:srgbClr val="000000">
                <a:alpha val="46602"/>
              </a:srgbClr>
            </a:outerShdw>
          </a:effectLst>
        </p:spPr>
      </p:pic>
      <p:sp>
        <p:nvSpPr>
          <p:cNvPr id="394" name="Titus 2:11 (NKJV)…"/>
          <p:cNvSpPr txBox="1"/>
          <p:nvPr/>
        </p:nvSpPr>
        <p:spPr>
          <a:xfrm>
            <a:off x="4887237" y="3848825"/>
            <a:ext cx="7729023" cy="5600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5600">
                <a:solidFill>
                  <a:srgbClr val="000000"/>
                </a:solidFill>
                <a:latin typeface="Century Gothic"/>
                <a:ea typeface="Century Gothic"/>
                <a:cs typeface="Century Gothic"/>
                <a:sym typeface="Century Gothic"/>
              </a:defRPr>
            </a:pPr>
            <a:r>
              <a:t>Titus 2:11 (NKJV)</a:t>
            </a:r>
          </a:p>
          <a:p>
            <a:pPr defTabSz="457200">
              <a:defRPr sz="6000">
                <a:solidFill>
                  <a:srgbClr val="000000"/>
                </a:solidFill>
                <a:latin typeface="Century Gothic"/>
                <a:ea typeface="Century Gothic"/>
                <a:cs typeface="Century Gothic"/>
                <a:sym typeface="Century Gothic"/>
              </a:defRPr>
            </a:pPr>
            <a:r>
              <a:rPr baseline="31999"/>
              <a:t>11</a:t>
            </a:r>
            <a:r>
              <a:t> For the grace of God that brings salvation has appeared to all men,</a:t>
            </a:r>
          </a:p>
        </p:txBody>
      </p:sp>
      <p:sp>
        <p:nvSpPr>
          <p:cNvPr id="395" name="Rectangle 3"/>
          <p:cNvSpPr txBox="1"/>
          <p:nvPr/>
        </p:nvSpPr>
        <p:spPr>
          <a:xfrm>
            <a:off x="5413" y="1017355"/>
            <a:ext cx="12993974" cy="9357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111" sz="46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Limited Atonement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7" name="Image" descr="Image"/>
          <p:cNvPicPr>
            <a:picLocks noChangeAspect="1"/>
          </p:cNvPicPr>
          <p:nvPr/>
        </p:nvPicPr>
        <p:blipFill>
          <a:blip r:embed="rId2">
            <a:extLst/>
          </a:blip>
          <a:srcRect l="22" t="36" r="4576" b="13"/>
          <a:stretch>
            <a:fillRect/>
          </a:stretch>
        </p:blipFill>
        <p:spPr>
          <a:xfrm>
            <a:off x="-209896" y="3100498"/>
            <a:ext cx="4331098" cy="67583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652" y="0"/>
                </a:moveTo>
                <a:cubicBezTo>
                  <a:pt x="13476" y="5"/>
                  <a:pt x="12277" y="15"/>
                  <a:pt x="12048" y="51"/>
                </a:cubicBezTo>
                <a:lnTo>
                  <a:pt x="11836" y="230"/>
                </a:lnTo>
                <a:cubicBezTo>
                  <a:pt x="11681" y="360"/>
                  <a:pt x="11555" y="509"/>
                  <a:pt x="11555" y="562"/>
                </a:cubicBezTo>
                <a:cubicBezTo>
                  <a:pt x="11555" y="614"/>
                  <a:pt x="11513" y="708"/>
                  <a:pt x="11462" y="771"/>
                </a:cubicBezTo>
                <a:cubicBezTo>
                  <a:pt x="11411" y="834"/>
                  <a:pt x="11346" y="921"/>
                  <a:pt x="11316" y="963"/>
                </a:cubicBezTo>
                <a:cubicBezTo>
                  <a:pt x="11308" y="973"/>
                  <a:pt x="11288" y="980"/>
                  <a:pt x="11274" y="989"/>
                </a:cubicBezTo>
                <a:cubicBezTo>
                  <a:pt x="11294" y="1025"/>
                  <a:pt x="11304" y="1064"/>
                  <a:pt x="11288" y="1091"/>
                </a:cubicBezTo>
                <a:cubicBezTo>
                  <a:pt x="11231" y="1186"/>
                  <a:pt x="11123" y="1188"/>
                  <a:pt x="11007" y="1098"/>
                </a:cubicBezTo>
                <a:cubicBezTo>
                  <a:pt x="10994" y="1088"/>
                  <a:pt x="10996" y="1079"/>
                  <a:pt x="10989" y="1069"/>
                </a:cubicBezTo>
                <a:cubicBezTo>
                  <a:pt x="10914" y="1094"/>
                  <a:pt x="10834" y="1131"/>
                  <a:pt x="10769" y="1180"/>
                </a:cubicBezTo>
                <a:cubicBezTo>
                  <a:pt x="10759" y="1187"/>
                  <a:pt x="10748" y="1191"/>
                  <a:pt x="10738" y="1199"/>
                </a:cubicBezTo>
                <a:cubicBezTo>
                  <a:pt x="10775" y="1204"/>
                  <a:pt x="10814" y="1225"/>
                  <a:pt x="10864" y="1261"/>
                </a:cubicBezTo>
                <a:cubicBezTo>
                  <a:pt x="10937" y="1312"/>
                  <a:pt x="10973" y="1370"/>
                  <a:pt x="10943" y="1389"/>
                </a:cubicBezTo>
                <a:cubicBezTo>
                  <a:pt x="10857" y="1444"/>
                  <a:pt x="10706" y="1427"/>
                  <a:pt x="10609" y="1352"/>
                </a:cubicBezTo>
                <a:cubicBezTo>
                  <a:pt x="10578" y="1328"/>
                  <a:pt x="10566" y="1309"/>
                  <a:pt x="10565" y="1291"/>
                </a:cubicBezTo>
                <a:cubicBezTo>
                  <a:pt x="10530" y="1305"/>
                  <a:pt x="10492" y="1320"/>
                  <a:pt x="10470" y="1320"/>
                </a:cubicBezTo>
                <a:cubicBezTo>
                  <a:pt x="10433" y="1320"/>
                  <a:pt x="10407" y="1334"/>
                  <a:pt x="10385" y="1352"/>
                </a:cubicBezTo>
                <a:cubicBezTo>
                  <a:pt x="10444" y="1343"/>
                  <a:pt x="10517" y="1351"/>
                  <a:pt x="10593" y="1395"/>
                </a:cubicBezTo>
                <a:cubicBezTo>
                  <a:pt x="10681" y="1446"/>
                  <a:pt x="10733" y="1507"/>
                  <a:pt x="10710" y="1531"/>
                </a:cubicBezTo>
                <a:cubicBezTo>
                  <a:pt x="10650" y="1593"/>
                  <a:pt x="10453" y="1584"/>
                  <a:pt x="10356" y="1531"/>
                </a:cubicBezTo>
                <a:cubicBezTo>
                  <a:pt x="10377" y="1600"/>
                  <a:pt x="10421" y="1670"/>
                  <a:pt x="10500" y="1707"/>
                </a:cubicBezTo>
                <a:cubicBezTo>
                  <a:pt x="10613" y="1760"/>
                  <a:pt x="10607" y="1773"/>
                  <a:pt x="10453" y="1827"/>
                </a:cubicBezTo>
                <a:cubicBezTo>
                  <a:pt x="10357" y="1859"/>
                  <a:pt x="10278" y="1912"/>
                  <a:pt x="10278" y="1944"/>
                </a:cubicBezTo>
                <a:cubicBezTo>
                  <a:pt x="10278" y="1963"/>
                  <a:pt x="10233" y="2005"/>
                  <a:pt x="10168" y="2054"/>
                </a:cubicBezTo>
                <a:cubicBezTo>
                  <a:pt x="10148" y="2074"/>
                  <a:pt x="10123" y="2092"/>
                  <a:pt x="10081" y="2112"/>
                </a:cubicBezTo>
                <a:cubicBezTo>
                  <a:pt x="10050" y="2132"/>
                  <a:pt x="10024" y="2151"/>
                  <a:pt x="9989" y="2172"/>
                </a:cubicBezTo>
                <a:cubicBezTo>
                  <a:pt x="9735" y="2321"/>
                  <a:pt x="9710" y="2361"/>
                  <a:pt x="9758" y="2508"/>
                </a:cubicBezTo>
                <a:cubicBezTo>
                  <a:pt x="9771" y="2547"/>
                  <a:pt x="9769" y="2627"/>
                  <a:pt x="9778" y="2692"/>
                </a:cubicBezTo>
                <a:cubicBezTo>
                  <a:pt x="9778" y="2692"/>
                  <a:pt x="9777" y="2692"/>
                  <a:pt x="9778" y="2693"/>
                </a:cubicBezTo>
                <a:cubicBezTo>
                  <a:pt x="9838" y="2787"/>
                  <a:pt x="9859" y="2889"/>
                  <a:pt x="9823" y="2921"/>
                </a:cubicBezTo>
                <a:cubicBezTo>
                  <a:pt x="9814" y="2929"/>
                  <a:pt x="9814" y="2944"/>
                  <a:pt x="9807" y="2954"/>
                </a:cubicBezTo>
                <a:cubicBezTo>
                  <a:pt x="9807" y="2980"/>
                  <a:pt x="9817" y="2995"/>
                  <a:pt x="9819" y="3019"/>
                </a:cubicBezTo>
                <a:cubicBezTo>
                  <a:pt x="9855" y="2883"/>
                  <a:pt x="10060" y="2802"/>
                  <a:pt x="10308" y="2919"/>
                </a:cubicBezTo>
                <a:cubicBezTo>
                  <a:pt x="10416" y="2969"/>
                  <a:pt x="10432" y="3021"/>
                  <a:pt x="10379" y="3182"/>
                </a:cubicBezTo>
                <a:cubicBezTo>
                  <a:pt x="10300" y="3428"/>
                  <a:pt x="10204" y="3454"/>
                  <a:pt x="9970" y="3294"/>
                </a:cubicBezTo>
                <a:cubicBezTo>
                  <a:pt x="9901" y="3247"/>
                  <a:pt x="9864" y="3197"/>
                  <a:pt x="9841" y="3148"/>
                </a:cubicBezTo>
                <a:cubicBezTo>
                  <a:pt x="9864" y="3217"/>
                  <a:pt x="9899" y="3276"/>
                  <a:pt x="9958" y="3325"/>
                </a:cubicBezTo>
                <a:lnTo>
                  <a:pt x="10114" y="3451"/>
                </a:lnTo>
                <a:lnTo>
                  <a:pt x="9918" y="3569"/>
                </a:lnTo>
                <a:cubicBezTo>
                  <a:pt x="9900" y="3584"/>
                  <a:pt x="9898" y="3588"/>
                  <a:pt x="9875" y="3605"/>
                </a:cubicBezTo>
                <a:cubicBezTo>
                  <a:pt x="9870" y="3609"/>
                  <a:pt x="9866" y="3613"/>
                  <a:pt x="9861" y="3616"/>
                </a:cubicBezTo>
                <a:cubicBezTo>
                  <a:pt x="9721" y="3723"/>
                  <a:pt x="9652" y="3857"/>
                  <a:pt x="9669" y="4026"/>
                </a:cubicBezTo>
                <a:cubicBezTo>
                  <a:pt x="9675" y="4090"/>
                  <a:pt x="9695" y="4159"/>
                  <a:pt x="9724" y="4233"/>
                </a:cubicBezTo>
                <a:cubicBezTo>
                  <a:pt x="9758" y="4318"/>
                  <a:pt x="9768" y="4365"/>
                  <a:pt x="9782" y="4420"/>
                </a:cubicBezTo>
                <a:cubicBezTo>
                  <a:pt x="9789" y="4436"/>
                  <a:pt x="9797" y="4483"/>
                  <a:pt x="9803" y="4491"/>
                </a:cubicBezTo>
                <a:cubicBezTo>
                  <a:pt x="9844" y="4540"/>
                  <a:pt x="9837" y="4586"/>
                  <a:pt x="9794" y="4621"/>
                </a:cubicBezTo>
                <a:cubicBezTo>
                  <a:pt x="9788" y="4652"/>
                  <a:pt x="9790" y="4681"/>
                  <a:pt x="9778" y="4717"/>
                </a:cubicBezTo>
                <a:cubicBezTo>
                  <a:pt x="9720" y="4887"/>
                  <a:pt x="10069" y="5407"/>
                  <a:pt x="10286" y="5476"/>
                </a:cubicBezTo>
                <a:cubicBezTo>
                  <a:pt x="10320" y="5487"/>
                  <a:pt x="10355" y="5507"/>
                  <a:pt x="10389" y="5525"/>
                </a:cubicBezTo>
                <a:cubicBezTo>
                  <a:pt x="10399" y="5528"/>
                  <a:pt x="10409" y="5533"/>
                  <a:pt x="10423" y="5542"/>
                </a:cubicBezTo>
                <a:cubicBezTo>
                  <a:pt x="10439" y="5552"/>
                  <a:pt x="10452" y="5560"/>
                  <a:pt x="10466" y="5571"/>
                </a:cubicBezTo>
                <a:cubicBezTo>
                  <a:pt x="10469" y="5573"/>
                  <a:pt x="10472" y="5572"/>
                  <a:pt x="10474" y="5575"/>
                </a:cubicBezTo>
                <a:cubicBezTo>
                  <a:pt x="10476" y="5576"/>
                  <a:pt x="10475" y="5578"/>
                  <a:pt x="10476" y="5580"/>
                </a:cubicBezTo>
                <a:cubicBezTo>
                  <a:pt x="10508" y="5604"/>
                  <a:pt x="10542" y="5629"/>
                  <a:pt x="10558" y="5652"/>
                </a:cubicBezTo>
                <a:cubicBezTo>
                  <a:pt x="10601" y="5715"/>
                  <a:pt x="10695" y="5765"/>
                  <a:pt x="10767" y="5765"/>
                </a:cubicBezTo>
                <a:cubicBezTo>
                  <a:pt x="11033" y="5765"/>
                  <a:pt x="11087" y="5887"/>
                  <a:pt x="11007" y="6300"/>
                </a:cubicBezTo>
                <a:cubicBezTo>
                  <a:pt x="10930" y="6699"/>
                  <a:pt x="10901" y="6738"/>
                  <a:pt x="10379" y="7098"/>
                </a:cubicBezTo>
                <a:lnTo>
                  <a:pt x="10112" y="7282"/>
                </a:lnTo>
                <a:lnTo>
                  <a:pt x="9699" y="7214"/>
                </a:lnTo>
                <a:cubicBezTo>
                  <a:pt x="9138" y="7120"/>
                  <a:pt x="8715" y="7126"/>
                  <a:pt x="8588" y="7227"/>
                </a:cubicBezTo>
                <a:cubicBezTo>
                  <a:pt x="8545" y="7263"/>
                  <a:pt x="8430" y="7341"/>
                  <a:pt x="8327" y="7410"/>
                </a:cubicBezTo>
                <a:cubicBezTo>
                  <a:pt x="8314" y="7420"/>
                  <a:pt x="8303" y="7427"/>
                  <a:pt x="8291" y="7436"/>
                </a:cubicBezTo>
                <a:cubicBezTo>
                  <a:pt x="8275" y="7446"/>
                  <a:pt x="8266" y="7453"/>
                  <a:pt x="8250" y="7463"/>
                </a:cubicBezTo>
                <a:lnTo>
                  <a:pt x="8010" y="7616"/>
                </a:lnTo>
                <a:lnTo>
                  <a:pt x="7531" y="7278"/>
                </a:lnTo>
                <a:cubicBezTo>
                  <a:pt x="7043" y="6935"/>
                  <a:pt x="6710" y="6817"/>
                  <a:pt x="6201" y="6796"/>
                </a:cubicBezTo>
                <a:cubicBezTo>
                  <a:pt x="5929" y="6791"/>
                  <a:pt x="5677" y="6808"/>
                  <a:pt x="5530" y="6844"/>
                </a:cubicBezTo>
                <a:lnTo>
                  <a:pt x="4857" y="7285"/>
                </a:lnTo>
                <a:cubicBezTo>
                  <a:pt x="4438" y="7559"/>
                  <a:pt x="3482" y="8255"/>
                  <a:pt x="2731" y="8831"/>
                </a:cubicBezTo>
                <a:cubicBezTo>
                  <a:pt x="1981" y="9407"/>
                  <a:pt x="1058" y="10112"/>
                  <a:pt x="681" y="10397"/>
                </a:cubicBezTo>
                <a:lnTo>
                  <a:pt x="0" y="10910"/>
                </a:lnTo>
                <a:lnTo>
                  <a:pt x="2" y="12682"/>
                </a:lnTo>
                <a:lnTo>
                  <a:pt x="327" y="12859"/>
                </a:lnTo>
                <a:lnTo>
                  <a:pt x="655" y="13041"/>
                </a:lnTo>
                <a:lnTo>
                  <a:pt x="594" y="13936"/>
                </a:lnTo>
                <a:cubicBezTo>
                  <a:pt x="559" y="14429"/>
                  <a:pt x="521" y="14960"/>
                  <a:pt x="511" y="15115"/>
                </a:cubicBezTo>
                <a:cubicBezTo>
                  <a:pt x="500" y="15269"/>
                  <a:pt x="449" y="15499"/>
                  <a:pt x="396" y="15624"/>
                </a:cubicBezTo>
                <a:cubicBezTo>
                  <a:pt x="342" y="15750"/>
                  <a:pt x="272" y="16115"/>
                  <a:pt x="238" y="16434"/>
                </a:cubicBezTo>
                <a:cubicBezTo>
                  <a:pt x="203" y="16753"/>
                  <a:pt x="134" y="17039"/>
                  <a:pt x="85" y="17070"/>
                </a:cubicBezTo>
                <a:cubicBezTo>
                  <a:pt x="37" y="17102"/>
                  <a:pt x="16" y="17661"/>
                  <a:pt x="6" y="18565"/>
                </a:cubicBezTo>
                <a:lnTo>
                  <a:pt x="6" y="20045"/>
                </a:lnTo>
                <a:lnTo>
                  <a:pt x="338" y="20390"/>
                </a:lnTo>
                <a:cubicBezTo>
                  <a:pt x="765" y="20829"/>
                  <a:pt x="1344" y="21210"/>
                  <a:pt x="1797" y="21350"/>
                </a:cubicBezTo>
                <a:cubicBezTo>
                  <a:pt x="2187" y="21471"/>
                  <a:pt x="2434" y="21466"/>
                  <a:pt x="3185" y="21325"/>
                </a:cubicBezTo>
                <a:cubicBezTo>
                  <a:pt x="3426" y="21279"/>
                  <a:pt x="3803" y="21237"/>
                  <a:pt x="4022" y="21231"/>
                </a:cubicBezTo>
                <a:cubicBezTo>
                  <a:pt x="4402" y="21220"/>
                  <a:pt x="4419" y="21226"/>
                  <a:pt x="4398" y="21346"/>
                </a:cubicBezTo>
                <a:cubicBezTo>
                  <a:pt x="4386" y="21415"/>
                  <a:pt x="4392" y="21502"/>
                  <a:pt x="4414" y="21538"/>
                </a:cubicBezTo>
                <a:cubicBezTo>
                  <a:pt x="4442" y="21585"/>
                  <a:pt x="6451" y="21597"/>
                  <a:pt x="12008" y="21600"/>
                </a:cubicBezTo>
                <a:cubicBezTo>
                  <a:pt x="17027" y="21598"/>
                  <a:pt x="21600" y="21590"/>
                  <a:pt x="21600" y="21578"/>
                </a:cubicBezTo>
                <a:cubicBezTo>
                  <a:pt x="21600" y="21565"/>
                  <a:pt x="21549" y="21467"/>
                  <a:pt x="21487" y="21362"/>
                </a:cubicBezTo>
                <a:cubicBezTo>
                  <a:pt x="21425" y="21256"/>
                  <a:pt x="21294" y="20961"/>
                  <a:pt x="21200" y="20708"/>
                </a:cubicBezTo>
                <a:cubicBezTo>
                  <a:pt x="21106" y="20455"/>
                  <a:pt x="20998" y="20166"/>
                  <a:pt x="20957" y="20064"/>
                </a:cubicBezTo>
                <a:cubicBezTo>
                  <a:pt x="20916" y="19962"/>
                  <a:pt x="20882" y="19824"/>
                  <a:pt x="20882" y="19757"/>
                </a:cubicBezTo>
                <a:cubicBezTo>
                  <a:pt x="20882" y="19690"/>
                  <a:pt x="20816" y="19556"/>
                  <a:pt x="20735" y="19458"/>
                </a:cubicBezTo>
                <a:cubicBezTo>
                  <a:pt x="20654" y="19360"/>
                  <a:pt x="20562" y="19187"/>
                  <a:pt x="20533" y="19075"/>
                </a:cubicBezTo>
                <a:cubicBezTo>
                  <a:pt x="20504" y="18962"/>
                  <a:pt x="20444" y="18732"/>
                  <a:pt x="20399" y="18563"/>
                </a:cubicBezTo>
                <a:cubicBezTo>
                  <a:pt x="20353" y="18395"/>
                  <a:pt x="20227" y="17912"/>
                  <a:pt x="20116" y="17490"/>
                </a:cubicBezTo>
                <a:cubicBezTo>
                  <a:pt x="19808" y="16325"/>
                  <a:pt x="19800" y="16301"/>
                  <a:pt x="19710" y="16229"/>
                </a:cubicBezTo>
                <a:cubicBezTo>
                  <a:pt x="19542" y="16097"/>
                  <a:pt x="19514" y="15761"/>
                  <a:pt x="19652" y="15548"/>
                </a:cubicBezTo>
                <a:cubicBezTo>
                  <a:pt x="19734" y="15423"/>
                  <a:pt x="19798" y="15149"/>
                  <a:pt x="19819" y="14834"/>
                </a:cubicBezTo>
                <a:cubicBezTo>
                  <a:pt x="19837" y="14553"/>
                  <a:pt x="19893" y="14046"/>
                  <a:pt x="19941" y="13709"/>
                </a:cubicBezTo>
                <a:cubicBezTo>
                  <a:pt x="19990" y="13372"/>
                  <a:pt x="20039" y="12844"/>
                  <a:pt x="20050" y="12535"/>
                </a:cubicBezTo>
                <a:cubicBezTo>
                  <a:pt x="20062" y="12225"/>
                  <a:pt x="20096" y="11800"/>
                  <a:pt x="20125" y="11590"/>
                </a:cubicBezTo>
                <a:cubicBezTo>
                  <a:pt x="20197" y="11075"/>
                  <a:pt x="19850" y="9359"/>
                  <a:pt x="19601" y="8988"/>
                </a:cubicBezTo>
                <a:cubicBezTo>
                  <a:pt x="19385" y="8666"/>
                  <a:pt x="18881" y="8363"/>
                  <a:pt x="18366" y="8246"/>
                </a:cubicBezTo>
                <a:cubicBezTo>
                  <a:pt x="17569" y="8065"/>
                  <a:pt x="17330" y="7992"/>
                  <a:pt x="17139" y="7877"/>
                </a:cubicBezTo>
                <a:lnTo>
                  <a:pt x="16943" y="7759"/>
                </a:lnTo>
                <a:lnTo>
                  <a:pt x="17315" y="7523"/>
                </a:lnTo>
                <a:cubicBezTo>
                  <a:pt x="17519" y="7392"/>
                  <a:pt x="17818" y="7121"/>
                  <a:pt x="17980" y="6921"/>
                </a:cubicBezTo>
                <a:cubicBezTo>
                  <a:pt x="18322" y="6497"/>
                  <a:pt x="18461" y="6383"/>
                  <a:pt x="18712" y="6322"/>
                </a:cubicBezTo>
                <a:cubicBezTo>
                  <a:pt x="18864" y="6285"/>
                  <a:pt x="18892" y="6243"/>
                  <a:pt x="18876" y="6080"/>
                </a:cubicBezTo>
                <a:cubicBezTo>
                  <a:pt x="18858" y="5884"/>
                  <a:pt x="18893" y="5837"/>
                  <a:pt x="19389" y="5362"/>
                </a:cubicBezTo>
                <a:cubicBezTo>
                  <a:pt x="19511" y="5244"/>
                  <a:pt x="19658" y="5062"/>
                  <a:pt x="19712" y="4958"/>
                </a:cubicBezTo>
                <a:cubicBezTo>
                  <a:pt x="19806" y="4775"/>
                  <a:pt x="19820" y="4769"/>
                  <a:pt x="20185" y="4769"/>
                </a:cubicBezTo>
                <a:cubicBezTo>
                  <a:pt x="20485" y="4769"/>
                  <a:pt x="20563" y="4751"/>
                  <a:pt x="20563" y="4683"/>
                </a:cubicBezTo>
                <a:cubicBezTo>
                  <a:pt x="20563" y="4636"/>
                  <a:pt x="20693" y="4458"/>
                  <a:pt x="20852" y="4287"/>
                </a:cubicBezTo>
                <a:cubicBezTo>
                  <a:pt x="21104" y="4016"/>
                  <a:pt x="21135" y="3949"/>
                  <a:pt x="21089" y="3765"/>
                </a:cubicBezTo>
                <a:cubicBezTo>
                  <a:pt x="21060" y="3648"/>
                  <a:pt x="21013" y="3528"/>
                  <a:pt x="20982" y="3497"/>
                </a:cubicBezTo>
                <a:cubicBezTo>
                  <a:pt x="20854" y="3365"/>
                  <a:pt x="20848" y="3284"/>
                  <a:pt x="20959" y="2853"/>
                </a:cubicBezTo>
                <a:cubicBezTo>
                  <a:pt x="21005" y="2670"/>
                  <a:pt x="21044" y="2471"/>
                  <a:pt x="21044" y="2409"/>
                </a:cubicBezTo>
                <a:cubicBezTo>
                  <a:pt x="21044" y="2347"/>
                  <a:pt x="21078" y="2283"/>
                  <a:pt x="21119" y="2267"/>
                </a:cubicBezTo>
                <a:cubicBezTo>
                  <a:pt x="21231" y="2222"/>
                  <a:pt x="21118" y="2077"/>
                  <a:pt x="20994" y="2107"/>
                </a:cubicBezTo>
                <a:cubicBezTo>
                  <a:pt x="20816" y="2151"/>
                  <a:pt x="20651" y="1881"/>
                  <a:pt x="20783" y="1761"/>
                </a:cubicBezTo>
                <a:cubicBezTo>
                  <a:pt x="20817" y="1729"/>
                  <a:pt x="20839" y="1670"/>
                  <a:pt x="20832" y="1627"/>
                </a:cubicBezTo>
                <a:cubicBezTo>
                  <a:pt x="20825" y="1585"/>
                  <a:pt x="20817" y="1509"/>
                  <a:pt x="20812" y="1459"/>
                </a:cubicBezTo>
                <a:cubicBezTo>
                  <a:pt x="20807" y="1408"/>
                  <a:pt x="20655" y="1280"/>
                  <a:pt x="20476" y="1175"/>
                </a:cubicBezTo>
                <a:cubicBezTo>
                  <a:pt x="20184" y="1002"/>
                  <a:pt x="20164" y="975"/>
                  <a:pt x="20280" y="913"/>
                </a:cubicBezTo>
                <a:cubicBezTo>
                  <a:pt x="20206" y="949"/>
                  <a:pt x="20160" y="949"/>
                  <a:pt x="20121" y="909"/>
                </a:cubicBezTo>
                <a:cubicBezTo>
                  <a:pt x="20045" y="830"/>
                  <a:pt x="20202" y="739"/>
                  <a:pt x="20310" y="788"/>
                </a:cubicBezTo>
                <a:cubicBezTo>
                  <a:pt x="20291" y="772"/>
                  <a:pt x="20289" y="762"/>
                  <a:pt x="20254" y="738"/>
                </a:cubicBezTo>
                <a:cubicBezTo>
                  <a:pt x="20168" y="679"/>
                  <a:pt x="20086" y="563"/>
                  <a:pt x="20072" y="479"/>
                </a:cubicBezTo>
                <a:cubicBezTo>
                  <a:pt x="20055" y="381"/>
                  <a:pt x="19980" y="306"/>
                  <a:pt x="19856" y="266"/>
                </a:cubicBezTo>
                <a:cubicBezTo>
                  <a:pt x="19752" y="233"/>
                  <a:pt x="19644" y="186"/>
                  <a:pt x="19617" y="162"/>
                </a:cubicBezTo>
                <a:cubicBezTo>
                  <a:pt x="19483" y="45"/>
                  <a:pt x="19043" y="11"/>
                  <a:pt x="15652" y="0"/>
                </a:cubicBezTo>
                <a:close/>
                <a:moveTo>
                  <a:pt x="20349" y="823"/>
                </a:moveTo>
                <a:cubicBezTo>
                  <a:pt x="20351" y="828"/>
                  <a:pt x="20361" y="837"/>
                  <a:pt x="20361" y="841"/>
                </a:cubicBezTo>
                <a:cubicBezTo>
                  <a:pt x="20362" y="835"/>
                  <a:pt x="20352" y="829"/>
                  <a:pt x="20349" y="823"/>
                </a:cubicBezTo>
                <a:close/>
              </a:path>
            </a:pathLst>
          </a:custGeom>
          <a:ln w="12700">
            <a:miter lim="400000"/>
          </a:ln>
          <a:effectLst>
            <a:outerShdw sx="100000" sy="100000" kx="0" ky="0" algn="b" rotWithShape="0" blurRad="50800" dist="50800" dir="2723238">
              <a:srgbClr val="000000"/>
            </a:outerShdw>
          </a:effectLst>
        </p:spPr>
      </p:pic>
      <p:sp>
        <p:nvSpPr>
          <p:cNvPr id="398"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399" name="Image" descr="Image"/>
          <p:cNvPicPr>
            <a:picLocks noChangeAspect="1"/>
          </p:cNvPicPr>
          <p:nvPr/>
        </p:nvPicPr>
        <p:blipFill>
          <a:blip r:embed="rId3">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pic>
        <p:nvPicPr>
          <p:cNvPr id="400" name="TextBox 6" descr="TextBox 6"/>
          <p:cNvPicPr>
            <a:picLocks noChangeAspect="0"/>
          </p:cNvPicPr>
          <p:nvPr/>
        </p:nvPicPr>
        <p:blipFill>
          <a:blip r:embed="rId4">
            <a:extLst/>
          </a:blip>
          <a:stretch>
            <a:fillRect/>
          </a:stretch>
        </p:blipFill>
        <p:spPr>
          <a:xfrm>
            <a:off x="-99127" y="2039091"/>
            <a:ext cx="13088937" cy="1541764"/>
          </a:xfrm>
          <a:prstGeom prst="rect">
            <a:avLst/>
          </a:prstGeom>
          <a:effectLst>
            <a:outerShdw sx="100000" sy="100000" kx="0" ky="0" algn="b" rotWithShape="0" blurRad="63500" dist="38100" dir="1234610">
              <a:srgbClr val="000000">
                <a:alpha val="46602"/>
              </a:srgbClr>
            </a:outerShdw>
          </a:effectLst>
        </p:spPr>
      </p:pic>
      <p:sp>
        <p:nvSpPr>
          <p:cNvPr id="401" name="Some for whom Jesus died could perish ……"/>
          <p:cNvSpPr txBox="1"/>
          <p:nvPr/>
        </p:nvSpPr>
        <p:spPr>
          <a:xfrm>
            <a:off x="4236027" y="3546020"/>
            <a:ext cx="8474279" cy="6134101"/>
          </a:xfrm>
          <a:prstGeom prst="rect">
            <a:avLst/>
          </a:prstGeom>
          <a:solidFill>
            <a:srgbClr val="FFFFFF"/>
          </a:solidFill>
          <a:ln w="12700">
            <a:solidFill>
              <a:srgbClr val="000000"/>
            </a:solidFill>
            <a:miter lim="400000"/>
          </a:ln>
          <a:effectLst>
            <a:outerShdw sx="100000" sy="100000" kx="0" ky="0" algn="b" rotWithShape="0" blurRad="190500" dist="118840" dir="1234610">
              <a:srgbClr val="000000">
                <a:alpha val="4660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80000"/>
              <a:buBlip>
                <a:blip r:embed="rId5"/>
              </a:buBlip>
              <a:defRPr sz="3900">
                <a:latin typeface="Century Gothic"/>
                <a:ea typeface="Century Gothic"/>
                <a:cs typeface="Century Gothic"/>
                <a:sym typeface="Century Gothic"/>
              </a:defRPr>
            </a:pPr>
            <a:r>
              <a:t>Some for whom Jesus died could perish …</a:t>
            </a:r>
          </a:p>
          <a:p>
            <a:pPr marL="1143000" indent="-685800" algn="l">
              <a:spcBef>
                <a:spcPts val="600"/>
              </a:spcBef>
              <a:buSzPct val="80000"/>
              <a:buBlip>
                <a:blip r:embed="rId6"/>
              </a:buBlip>
              <a:defRPr sz="3300">
                <a:latin typeface="Century Gothic"/>
                <a:ea typeface="Century Gothic"/>
                <a:cs typeface="Century Gothic"/>
                <a:sym typeface="Century Gothic"/>
              </a:defRPr>
            </a:pPr>
            <a:r>
              <a:t>2 Peter 2:1–2 - “… there will be false teachers among you, who will secretly bring in destructive heresies, even denying the Lord who bought them, and bring on themselves swift destruction.</a:t>
            </a:r>
          </a:p>
          <a:p>
            <a:pPr marL="1122829" indent="-665629" algn="l">
              <a:spcBef>
                <a:spcPts val="600"/>
              </a:spcBef>
              <a:buSzPct val="80000"/>
              <a:buBlip>
                <a:blip r:embed="rId6"/>
              </a:buBlip>
              <a:defRPr sz="3400">
                <a:latin typeface="Century Gothic"/>
                <a:ea typeface="Century Gothic"/>
                <a:cs typeface="Century Gothic"/>
                <a:sym typeface="Century Gothic"/>
              </a:defRPr>
            </a:pPr>
            <a:r>
              <a:rPr sz="3300"/>
              <a:t>Romans 14:15  - “…Do not destroy with your food the one for whom Christ died.”</a:t>
            </a:r>
          </a:p>
        </p:txBody>
      </p:sp>
      <p:sp>
        <p:nvSpPr>
          <p:cNvPr id="402" name="Rectangle 3"/>
          <p:cNvSpPr txBox="1"/>
          <p:nvPr/>
        </p:nvSpPr>
        <p:spPr>
          <a:xfrm>
            <a:off x="5413" y="1017355"/>
            <a:ext cx="12993974" cy="9357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111" sz="46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Limited Atonement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01">
                                            <p:txEl>
                                              <p:pRg st="2" end="2"/>
                                            </p:txEl>
                                          </p:spTgt>
                                        </p:tgtEl>
                                        <p:attrNameLst>
                                          <p:attrName>style.visibility</p:attrName>
                                        </p:attrNameLst>
                                      </p:cBhvr>
                                      <p:to>
                                        <p:strVal val="visible"/>
                                      </p:to>
                                    </p:set>
                                    <p:animEffect filter="wipe(left)" transition="in">
                                      <p:cBhvr>
                                        <p:cTn id="7" dur="1500"/>
                                        <p:tgtEl>
                                          <p:spTgt spid="401">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01" grpId="1"/>
    </p:bldLst>
  </p:timing>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4" name="Image" descr="Image"/>
          <p:cNvPicPr>
            <a:picLocks noChangeAspect="1"/>
          </p:cNvPicPr>
          <p:nvPr/>
        </p:nvPicPr>
        <p:blipFill>
          <a:blip r:embed="rId2">
            <a:extLst/>
          </a:blip>
          <a:srcRect l="22" t="36" r="4576" b="13"/>
          <a:stretch>
            <a:fillRect/>
          </a:stretch>
        </p:blipFill>
        <p:spPr>
          <a:xfrm>
            <a:off x="-209896" y="3100498"/>
            <a:ext cx="4331098" cy="675838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652" y="0"/>
                </a:moveTo>
                <a:cubicBezTo>
                  <a:pt x="13476" y="5"/>
                  <a:pt x="12277" y="15"/>
                  <a:pt x="12048" y="51"/>
                </a:cubicBezTo>
                <a:lnTo>
                  <a:pt x="11836" y="230"/>
                </a:lnTo>
                <a:cubicBezTo>
                  <a:pt x="11681" y="360"/>
                  <a:pt x="11555" y="509"/>
                  <a:pt x="11555" y="562"/>
                </a:cubicBezTo>
                <a:cubicBezTo>
                  <a:pt x="11555" y="614"/>
                  <a:pt x="11513" y="708"/>
                  <a:pt x="11462" y="771"/>
                </a:cubicBezTo>
                <a:cubicBezTo>
                  <a:pt x="11411" y="834"/>
                  <a:pt x="11346" y="921"/>
                  <a:pt x="11316" y="963"/>
                </a:cubicBezTo>
                <a:cubicBezTo>
                  <a:pt x="11308" y="973"/>
                  <a:pt x="11288" y="980"/>
                  <a:pt x="11274" y="989"/>
                </a:cubicBezTo>
                <a:cubicBezTo>
                  <a:pt x="11294" y="1025"/>
                  <a:pt x="11304" y="1064"/>
                  <a:pt x="11288" y="1091"/>
                </a:cubicBezTo>
                <a:cubicBezTo>
                  <a:pt x="11231" y="1186"/>
                  <a:pt x="11123" y="1188"/>
                  <a:pt x="11007" y="1098"/>
                </a:cubicBezTo>
                <a:cubicBezTo>
                  <a:pt x="10994" y="1088"/>
                  <a:pt x="10996" y="1079"/>
                  <a:pt x="10989" y="1069"/>
                </a:cubicBezTo>
                <a:cubicBezTo>
                  <a:pt x="10914" y="1094"/>
                  <a:pt x="10834" y="1131"/>
                  <a:pt x="10769" y="1180"/>
                </a:cubicBezTo>
                <a:cubicBezTo>
                  <a:pt x="10759" y="1187"/>
                  <a:pt x="10748" y="1191"/>
                  <a:pt x="10738" y="1199"/>
                </a:cubicBezTo>
                <a:cubicBezTo>
                  <a:pt x="10775" y="1204"/>
                  <a:pt x="10814" y="1225"/>
                  <a:pt x="10864" y="1261"/>
                </a:cubicBezTo>
                <a:cubicBezTo>
                  <a:pt x="10937" y="1312"/>
                  <a:pt x="10973" y="1370"/>
                  <a:pt x="10943" y="1389"/>
                </a:cubicBezTo>
                <a:cubicBezTo>
                  <a:pt x="10857" y="1444"/>
                  <a:pt x="10706" y="1427"/>
                  <a:pt x="10609" y="1352"/>
                </a:cubicBezTo>
                <a:cubicBezTo>
                  <a:pt x="10578" y="1328"/>
                  <a:pt x="10566" y="1309"/>
                  <a:pt x="10565" y="1291"/>
                </a:cubicBezTo>
                <a:cubicBezTo>
                  <a:pt x="10530" y="1305"/>
                  <a:pt x="10492" y="1320"/>
                  <a:pt x="10470" y="1320"/>
                </a:cubicBezTo>
                <a:cubicBezTo>
                  <a:pt x="10433" y="1320"/>
                  <a:pt x="10407" y="1334"/>
                  <a:pt x="10385" y="1352"/>
                </a:cubicBezTo>
                <a:cubicBezTo>
                  <a:pt x="10444" y="1343"/>
                  <a:pt x="10517" y="1351"/>
                  <a:pt x="10593" y="1395"/>
                </a:cubicBezTo>
                <a:cubicBezTo>
                  <a:pt x="10681" y="1446"/>
                  <a:pt x="10733" y="1507"/>
                  <a:pt x="10710" y="1531"/>
                </a:cubicBezTo>
                <a:cubicBezTo>
                  <a:pt x="10650" y="1593"/>
                  <a:pt x="10453" y="1584"/>
                  <a:pt x="10356" y="1531"/>
                </a:cubicBezTo>
                <a:cubicBezTo>
                  <a:pt x="10377" y="1600"/>
                  <a:pt x="10421" y="1670"/>
                  <a:pt x="10500" y="1707"/>
                </a:cubicBezTo>
                <a:cubicBezTo>
                  <a:pt x="10613" y="1760"/>
                  <a:pt x="10607" y="1773"/>
                  <a:pt x="10453" y="1827"/>
                </a:cubicBezTo>
                <a:cubicBezTo>
                  <a:pt x="10357" y="1859"/>
                  <a:pt x="10278" y="1912"/>
                  <a:pt x="10278" y="1944"/>
                </a:cubicBezTo>
                <a:cubicBezTo>
                  <a:pt x="10278" y="1963"/>
                  <a:pt x="10233" y="2005"/>
                  <a:pt x="10168" y="2054"/>
                </a:cubicBezTo>
                <a:cubicBezTo>
                  <a:pt x="10148" y="2074"/>
                  <a:pt x="10123" y="2092"/>
                  <a:pt x="10081" y="2112"/>
                </a:cubicBezTo>
                <a:cubicBezTo>
                  <a:pt x="10050" y="2132"/>
                  <a:pt x="10024" y="2151"/>
                  <a:pt x="9989" y="2172"/>
                </a:cubicBezTo>
                <a:cubicBezTo>
                  <a:pt x="9735" y="2321"/>
                  <a:pt x="9710" y="2361"/>
                  <a:pt x="9758" y="2508"/>
                </a:cubicBezTo>
                <a:cubicBezTo>
                  <a:pt x="9771" y="2547"/>
                  <a:pt x="9769" y="2627"/>
                  <a:pt x="9778" y="2692"/>
                </a:cubicBezTo>
                <a:cubicBezTo>
                  <a:pt x="9778" y="2692"/>
                  <a:pt x="9777" y="2692"/>
                  <a:pt x="9778" y="2693"/>
                </a:cubicBezTo>
                <a:cubicBezTo>
                  <a:pt x="9838" y="2787"/>
                  <a:pt x="9859" y="2889"/>
                  <a:pt x="9823" y="2921"/>
                </a:cubicBezTo>
                <a:cubicBezTo>
                  <a:pt x="9814" y="2929"/>
                  <a:pt x="9814" y="2944"/>
                  <a:pt x="9807" y="2954"/>
                </a:cubicBezTo>
                <a:cubicBezTo>
                  <a:pt x="9807" y="2980"/>
                  <a:pt x="9817" y="2995"/>
                  <a:pt x="9819" y="3019"/>
                </a:cubicBezTo>
                <a:cubicBezTo>
                  <a:pt x="9855" y="2883"/>
                  <a:pt x="10060" y="2802"/>
                  <a:pt x="10308" y="2919"/>
                </a:cubicBezTo>
                <a:cubicBezTo>
                  <a:pt x="10416" y="2969"/>
                  <a:pt x="10432" y="3021"/>
                  <a:pt x="10379" y="3182"/>
                </a:cubicBezTo>
                <a:cubicBezTo>
                  <a:pt x="10300" y="3428"/>
                  <a:pt x="10204" y="3454"/>
                  <a:pt x="9970" y="3294"/>
                </a:cubicBezTo>
                <a:cubicBezTo>
                  <a:pt x="9901" y="3247"/>
                  <a:pt x="9864" y="3197"/>
                  <a:pt x="9841" y="3148"/>
                </a:cubicBezTo>
                <a:cubicBezTo>
                  <a:pt x="9864" y="3217"/>
                  <a:pt x="9899" y="3276"/>
                  <a:pt x="9958" y="3325"/>
                </a:cubicBezTo>
                <a:lnTo>
                  <a:pt x="10114" y="3451"/>
                </a:lnTo>
                <a:lnTo>
                  <a:pt x="9918" y="3569"/>
                </a:lnTo>
                <a:cubicBezTo>
                  <a:pt x="9900" y="3584"/>
                  <a:pt x="9898" y="3588"/>
                  <a:pt x="9875" y="3605"/>
                </a:cubicBezTo>
                <a:cubicBezTo>
                  <a:pt x="9870" y="3609"/>
                  <a:pt x="9866" y="3613"/>
                  <a:pt x="9861" y="3616"/>
                </a:cubicBezTo>
                <a:cubicBezTo>
                  <a:pt x="9721" y="3723"/>
                  <a:pt x="9652" y="3857"/>
                  <a:pt x="9669" y="4026"/>
                </a:cubicBezTo>
                <a:cubicBezTo>
                  <a:pt x="9675" y="4090"/>
                  <a:pt x="9695" y="4159"/>
                  <a:pt x="9724" y="4233"/>
                </a:cubicBezTo>
                <a:cubicBezTo>
                  <a:pt x="9758" y="4318"/>
                  <a:pt x="9768" y="4365"/>
                  <a:pt x="9782" y="4420"/>
                </a:cubicBezTo>
                <a:cubicBezTo>
                  <a:pt x="9789" y="4436"/>
                  <a:pt x="9797" y="4483"/>
                  <a:pt x="9803" y="4491"/>
                </a:cubicBezTo>
                <a:cubicBezTo>
                  <a:pt x="9844" y="4540"/>
                  <a:pt x="9837" y="4586"/>
                  <a:pt x="9794" y="4621"/>
                </a:cubicBezTo>
                <a:cubicBezTo>
                  <a:pt x="9788" y="4652"/>
                  <a:pt x="9790" y="4681"/>
                  <a:pt x="9778" y="4717"/>
                </a:cubicBezTo>
                <a:cubicBezTo>
                  <a:pt x="9720" y="4887"/>
                  <a:pt x="10069" y="5407"/>
                  <a:pt x="10286" y="5476"/>
                </a:cubicBezTo>
                <a:cubicBezTo>
                  <a:pt x="10320" y="5487"/>
                  <a:pt x="10355" y="5507"/>
                  <a:pt x="10389" y="5525"/>
                </a:cubicBezTo>
                <a:cubicBezTo>
                  <a:pt x="10399" y="5528"/>
                  <a:pt x="10409" y="5533"/>
                  <a:pt x="10423" y="5542"/>
                </a:cubicBezTo>
                <a:cubicBezTo>
                  <a:pt x="10439" y="5552"/>
                  <a:pt x="10452" y="5560"/>
                  <a:pt x="10466" y="5571"/>
                </a:cubicBezTo>
                <a:cubicBezTo>
                  <a:pt x="10469" y="5573"/>
                  <a:pt x="10472" y="5572"/>
                  <a:pt x="10474" y="5575"/>
                </a:cubicBezTo>
                <a:cubicBezTo>
                  <a:pt x="10476" y="5576"/>
                  <a:pt x="10475" y="5578"/>
                  <a:pt x="10476" y="5580"/>
                </a:cubicBezTo>
                <a:cubicBezTo>
                  <a:pt x="10508" y="5604"/>
                  <a:pt x="10542" y="5629"/>
                  <a:pt x="10558" y="5652"/>
                </a:cubicBezTo>
                <a:cubicBezTo>
                  <a:pt x="10601" y="5715"/>
                  <a:pt x="10695" y="5765"/>
                  <a:pt x="10767" y="5765"/>
                </a:cubicBezTo>
                <a:cubicBezTo>
                  <a:pt x="11033" y="5765"/>
                  <a:pt x="11087" y="5887"/>
                  <a:pt x="11007" y="6300"/>
                </a:cubicBezTo>
                <a:cubicBezTo>
                  <a:pt x="10930" y="6699"/>
                  <a:pt x="10901" y="6738"/>
                  <a:pt x="10379" y="7098"/>
                </a:cubicBezTo>
                <a:lnTo>
                  <a:pt x="10112" y="7282"/>
                </a:lnTo>
                <a:lnTo>
                  <a:pt x="9699" y="7214"/>
                </a:lnTo>
                <a:cubicBezTo>
                  <a:pt x="9138" y="7120"/>
                  <a:pt x="8715" y="7126"/>
                  <a:pt x="8588" y="7227"/>
                </a:cubicBezTo>
                <a:cubicBezTo>
                  <a:pt x="8545" y="7263"/>
                  <a:pt x="8430" y="7341"/>
                  <a:pt x="8327" y="7410"/>
                </a:cubicBezTo>
                <a:cubicBezTo>
                  <a:pt x="8314" y="7420"/>
                  <a:pt x="8303" y="7427"/>
                  <a:pt x="8291" y="7436"/>
                </a:cubicBezTo>
                <a:cubicBezTo>
                  <a:pt x="8275" y="7446"/>
                  <a:pt x="8266" y="7453"/>
                  <a:pt x="8250" y="7463"/>
                </a:cubicBezTo>
                <a:lnTo>
                  <a:pt x="8010" y="7616"/>
                </a:lnTo>
                <a:lnTo>
                  <a:pt x="7531" y="7278"/>
                </a:lnTo>
                <a:cubicBezTo>
                  <a:pt x="7043" y="6935"/>
                  <a:pt x="6710" y="6817"/>
                  <a:pt x="6201" y="6796"/>
                </a:cubicBezTo>
                <a:cubicBezTo>
                  <a:pt x="5929" y="6791"/>
                  <a:pt x="5677" y="6808"/>
                  <a:pt x="5530" y="6844"/>
                </a:cubicBezTo>
                <a:lnTo>
                  <a:pt x="4857" y="7285"/>
                </a:lnTo>
                <a:cubicBezTo>
                  <a:pt x="4438" y="7559"/>
                  <a:pt x="3482" y="8255"/>
                  <a:pt x="2731" y="8831"/>
                </a:cubicBezTo>
                <a:cubicBezTo>
                  <a:pt x="1981" y="9407"/>
                  <a:pt x="1058" y="10112"/>
                  <a:pt x="681" y="10397"/>
                </a:cubicBezTo>
                <a:lnTo>
                  <a:pt x="0" y="10910"/>
                </a:lnTo>
                <a:lnTo>
                  <a:pt x="2" y="12682"/>
                </a:lnTo>
                <a:lnTo>
                  <a:pt x="327" y="12859"/>
                </a:lnTo>
                <a:lnTo>
                  <a:pt x="655" y="13041"/>
                </a:lnTo>
                <a:lnTo>
                  <a:pt x="594" y="13936"/>
                </a:lnTo>
                <a:cubicBezTo>
                  <a:pt x="559" y="14429"/>
                  <a:pt x="521" y="14960"/>
                  <a:pt x="511" y="15115"/>
                </a:cubicBezTo>
                <a:cubicBezTo>
                  <a:pt x="500" y="15269"/>
                  <a:pt x="449" y="15499"/>
                  <a:pt x="396" y="15624"/>
                </a:cubicBezTo>
                <a:cubicBezTo>
                  <a:pt x="342" y="15750"/>
                  <a:pt x="272" y="16115"/>
                  <a:pt x="238" y="16434"/>
                </a:cubicBezTo>
                <a:cubicBezTo>
                  <a:pt x="203" y="16753"/>
                  <a:pt x="134" y="17039"/>
                  <a:pt x="85" y="17070"/>
                </a:cubicBezTo>
                <a:cubicBezTo>
                  <a:pt x="37" y="17102"/>
                  <a:pt x="16" y="17661"/>
                  <a:pt x="6" y="18565"/>
                </a:cubicBezTo>
                <a:lnTo>
                  <a:pt x="6" y="20045"/>
                </a:lnTo>
                <a:lnTo>
                  <a:pt x="338" y="20390"/>
                </a:lnTo>
                <a:cubicBezTo>
                  <a:pt x="765" y="20829"/>
                  <a:pt x="1344" y="21210"/>
                  <a:pt x="1797" y="21350"/>
                </a:cubicBezTo>
                <a:cubicBezTo>
                  <a:pt x="2187" y="21471"/>
                  <a:pt x="2434" y="21466"/>
                  <a:pt x="3185" y="21325"/>
                </a:cubicBezTo>
                <a:cubicBezTo>
                  <a:pt x="3426" y="21279"/>
                  <a:pt x="3803" y="21237"/>
                  <a:pt x="4022" y="21231"/>
                </a:cubicBezTo>
                <a:cubicBezTo>
                  <a:pt x="4402" y="21220"/>
                  <a:pt x="4419" y="21226"/>
                  <a:pt x="4398" y="21346"/>
                </a:cubicBezTo>
                <a:cubicBezTo>
                  <a:pt x="4386" y="21415"/>
                  <a:pt x="4392" y="21502"/>
                  <a:pt x="4414" y="21538"/>
                </a:cubicBezTo>
                <a:cubicBezTo>
                  <a:pt x="4442" y="21585"/>
                  <a:pt x="6451" y="21597"/>
                  <a:pt x="12008" y="21600"/>
                </a:cubicBezTo>
                <a:cubicBezTo>
                  <a:pt x="17027" y="21598"/>
                  <a:pt x="21600" y="21590"/>
                  <a:pt x="21600" y="21578"/>
                </a:cubicBezTo>
                <a:cubicBezTo>
                  <a:pt x="21600" y="21565"/>
                  <a:pt x="21549" y="21467"/>
                  <a:pt x="21487" y="21362"/>
                </a:cubicBezTo>
                <a:cubicBezTo>
                  <a:pt x="21425" y="21256"/>
                  <a:pt x="21294" y="20961"/>
                  <a:pt x="21200" y="20708"/>
                </a:cubicBezTo>
                <a:cubicBezTo>
                  <a:pt x="21106" y="20455"/>
                  <a:pt x="20998" y="20166"/>
                  <a:pt x="20957" y="20064"/>
                </a:cubicBezTo>
                <a:cubicBezTo>
                  <a:pt x="20916" y="19962"/>
                  <a:pt x="20882" y="19824"/>
                  <a:pt x="20882" y="19757"/>
                </a:cubicBezTo>
                <a:cubicBezTo>
                  <a:pt x="20882" y="19690"/>
                  <a:pt x="20816" y="19556"/>
                  <a:pt x="20735" y="19458"/>
                </a:cubicBezTo>
                <a:cubicBezTo>
                  <a:pt x="20654" y="19360"/>
                  <a:pt x="20562" y="19187"/>
                  <a:pt x="20533" y="19075"/>
                </a:cubicBezTo>
                <a:cubicBezTo>
                  <a:pt x="20504" y="18962"/>
                  <a:pt x="20444" y="18732"/>
                  <a:pt x="20399" y="18563"/>
                </a:cubicBezTo>
                <a:cubicBezTo>
                  <a:pt x="20353" y="18395"/>
                  <a:pt x="20227" y="17912"/>
                  <a:pt x="20116" y="17490"/>
                </a:cubicBezTo>
                <a:cubicBezTo>
                  <a:pt x="19808" y="16325"/>
                  <a:pt x="19800" y="16301"/>
                  <a:pt x="19710" y="16229"/>
                </a:cubicBezTo>
                <a:cubicBezTo>
                  <a:pt x="19542" y="16097"/>
                  <a:pt x="19514" y="15761"/>
                  <a:pt x="19652" y="15548"/>
                </a:cubicBezTo>
                <a:cubicBezTo>
                  <a:pt x="19734" y="15423"/>
                  <a:pt x="19798" y="15149"/>
                  <a:pt x="19819" y="14834"/>
                </a:cubicBezTo>
                <a:cubicBezTo>
                  <a:pt x="19837" y="14553"/>
                  <a:pt x="19893" y="14046"/>
                  <a:pt x="19941" y="13709"/>
                </a:cubicBezTo>
                <a:cubicBezTo>
                  <a:pt x="19990" y="13372"/>
                  <a:pt x="20039" y="12844"/>
                  <a:pt x="20050" y="12535"/>
                </a:cubicBezTo>
                <a:cubicBezTo>
                  <a:pt x="20062" y="12225"/>
                  <a:pt x="20096" y="11800"/>
                  <a:pt x="20125" y="11590"/>
                </a:cubicBezTo>
                <a:cubicBezTo>
                  <a:pt x="20197" y="11075"/>
                  <a:pt x="19850" y="9359"/>
                  <a:pt x="19601" y="8988"/>
                </a:cubicBezTo>
                <a:cubicBezTo>
                  <a:pt x="19385" y="8666"/>
                  <a:pt x="18881" y="8363"/>
                  <a:pt x="18366" y="8246"/>
                </a:cubicBezTo>
                <a:cubicBezTo>
                  <a:pt x="17569" y="8065"/>
                  <a:pt x="17330" y="7992"/>
                  <a:pt x="17139" y="7877"/>
                </a:cubicBezTo>
                <a:lnTo>
                  <a:pt x="16943" y="7759"/>
                </a:lnTo>
                <a:lnTo>
                  <a:pt x="17315" y="7523"/>
                </a:lnTo>
                <a:cubicBezTo>
                  <a:pt x="17519" y="7392"/>
                  <a:pt x="17818" y="7121"/>
                  <a:pt x="17980" y="6921"/>
                </a:cubicBezTo>
                <a:cubicBezTo>
                  <a:pt x="18322" y="6497"/>
                  <a:pt x="18461" y="6383"/>
                  <a:pt x="18712" y="6322"/>
                </a:cubicBezTo>
                <a:cubicBezTo>
                  <a:pt x="18864" y="6285"/>
                  <a:pt x="18892" y="6243"/>
                  <a:pt x="18876" y="6080"/>
                </a:cubicBezTo>
                <a:cubicBezTo>
                  <a:pt x="18858" y="5884"/>
                  <a:pt x="18893" y="5837"/>
                  <a:pt x="19389" y="5362"/>
                </a:cubicBezTo>
                <a:cubicBezTo>
                  <a:pt x="19511" y="5244"/>
                  <a:pt x="19658" y="5062"/>
                  <a:pt x="19712" y="4958"/>
                </a:cubicBezTo>
                <a:cubicBezTo>
                  <a:pt x="19806" y="4775"/>
                  <a:pt x="19820" y="4769"/>
                  <a:pt x="20185" y="4769"/>
                </a:cubicBezTo>
                <a:cubicBezTo>
                  <a:pt x="20485" y="4769"/>
                  <a:pt x="20563" y="4751"/>
                  <a:pt x="20563" y="4683"/>
                </a:cubicBezTo>
                <a:cubicBezTo>
                  <a:pt x="20563" y="4636"/>
                  <a:pt x="20693" y="4458"/>
                  <a:pt x="20852" y="4287"/>
                </a:cubicBezTo>
                <a:cubicBezTo>
                  <a:pt x="21104" y="4016"/>
                  <a:pt x="21135" y="3949"/>
                  <a:pt x="21089" y="3765"/>
                </a:cubicBezTo>
                <a:cubicBezTo>
                  <a:pt x="21060" y="3648"/>
                  <a:pt x="21013" y="3528"/>
                  <a:pt x="20982" y="3497"/>
                </a:cubicBezTo>
                <a:cubicBezTo>
                  <a:pt x="20854" y="3365"/>
                  <a:pt x="20848" y="3284"/>
                  <a:pt x="20959" y="2853"/>
                </a:cubicBezTo>
                <a:cubicBezTo>
                  <a:pt x="21005" y="2670"/>
                  <a:pt x="21044" y="2471"/>
                  <a:pt x="21044" y="2409"/>
                </a:cubicBezTo>
                <a:cubicBezTo>
                  <a:pt x="21044" y="2347"/>
                  <a:pt x="21078" y="2283"/>
                  <a:pt x="21119" y="2267"/>
                </a:cubicBezTo>
                <a:cubicBezTo>
                  <a:pt x="21231" y="2222"/>
                  <a:pt x="21118" y="2077"/>
                  <a:pt x="20994" y="2107"/>
                </a:cubicBezTo>
                <a:cubicBezTo>
                  <a:pt x="20816" y="2151"/>
                  <a:pt x="20651" y="1881"/>
                  <a:pt x="20783" y="1761"/>
                </a:cubicBezTo>
                <a:cubicBezTo>
                  <a:pt x="20817" y="1729"/>
                  <a:pt x="20839" y="1670"/>
                  <a:pt x="20832" y="1627"/>
                </a:cubicBezTo>
                <a:cubicBezTo>
                  <a:pt x="20825" y="1585"/>
                  <a:pt x="20817" y="1509"/>
                  <a:pt x="20812" y="1459"/>
                </a:cubicBezTo>
                <a:cubicBezTo>
                  <a:pt x="20807" y="1408"/>
                  <a:pt x="20655" y="1280"/>
                  <a:pt x="20476" y="1175"/>
                </a:cubicBezTo>
                <a:cubicBezTo>
                  <a:pt x="20184" y="1002"/>
                  <a:pt x="20164" y="975"/>
                  <a:pt x="20280" y="913"/>
                </a:cubicBezTo>
                <a:cubicBezTo>
                  <a:pt x="20206" y="949"/>
                  <a:pt x="20160" y="949"/>
                  <a:pt x="20121" y="909"/>
                </a:cubicBezTo>
                <a:cubicBezTo>
                  <a:pt x="20045" y="830"/>
                  <a:pt x="20202" y="739"/>
                  <a:pt x="20310" y="788"/>
                </a:cubicBezTo>
                <a:cubicBezTo>
                  <a:pt x="20291" y="772"/>
                  <a:pt x="20289" y="762"/>
                  <a:pt x="20254" y="738"/>
                </a:cubicBezTo>
                <a:cubicBezTo>
                  <a:pt x="20168" y="679"/>
                  <a:pt x="20086" y="563"/>
                  <a:pt x="20072" y="479"/>
                </a:cubicBezTo>
                <a:cubicBezTo>
                  <a:pt x="20055" y="381"/>
                  <a:pt x="19980" y="306"/>
                  <a:pt x="19856" y="266"/>
                </a:cubicBezTo>
                <a:cubicBezTo>
                  <a:pt x="19752" y="233"/>
                  <a:pt x="19644" y="186"/>
                  <a:pt x="19617" y="162"/>
                </a:cubicBezTo>
                <a:cubicBezTo>
                  <a:pt x="19483" y="45"/>
                  <a:pt x="19043" y="11"/>
                  <a:pt x="15652" y="0"/>
                </a:cubicBezTo>
                <a:close/>
                <a:moveTo>
                  <a:pt x="20349" y="823"/>
                </a:moveTo>
                <a:cubicBezTo>
                  <a:pt x="20351" y="828"/>
                  <a:pt x="20361" y="837"/>
                  <a:pt x="20361" y="841"/>
                </a:cubicBezTo>
                <a:cubicBezTo>
                  <a:pt x="20362" y="835"/>
                  <a:pt x="20352" y="829"/>
                  <a:pt x="20349" y="823"/>
                </a:cubicBezTo>
                <a:close/>
              </a:path>
            </a:pathLst>
          </a:custGeom>
          <a:ln w="12700">
            <a:miter lim="400000"/>
          </a:ln>
          <a:effectLst>
            <a:outerShdw sx="100000" sy="100000" kx="0" ky="0" algn="b" rotWithShape="0" blurRad="50800" dist="50800" dir="2723238">
              <a:srgbClr val="000000"/>
            </a:outerShdw>
          </a:effectLst>
        </p:spPr>
      </p:pic>
      <p:sp>
        <p:nvSpPr>
          <p:cNvPr id="405"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406" name="Image" descr="Image"/>
          <p:cNvPicPr>
            <a:picLocks noChangeAspect="1"/>
          </p:cNvPicPr>
          <p:nvPr/>
        </p:nvPicPr>
        <p:blipFill>
          <a:blip r:embed="rId3">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pic>
        <p:nvPicPr>
          <p:cNvPr id="407" name="TextBox 6" descr="TextBox 6"/>
          <p:cNvPicPr>
            <a:picLocks noChangeAspect="0"/>
          </p:cNvPicPr>
          <p:nvPr/>
        </p:nvPicPr>
        <p:blipFill>
          <a:blip r:embed="rId4">
            <a:extLst/>
          </a:blip>
          <a:stretch>
            <a:fillRect/>
          </a:stretch>
        </p:blipFill>
        <p:spPr>
          <a:xfrm>
            <a:off x="-99127" y="2039091"/>
            <a:ext cx="13088937" cy="1541764"/>
          </a:xfrm>
          <a:prstGeom prst="rect">
            <a:avLst/>
          </a:prstGeom>
          <a:effectLst>
            <a:outerShdw sx="100000" sy="100000" kx="0" ky="0" algn="b" rotWithShape="0" blurRad="63500" dist="38100" dir="1234610">
              <a:srgbClr val="000000">
                <a:alpha val="46602"/>
              </a:srgbClr>
            </a:outerShdw>
          </a:effectLst>
        </p:spPr>
      </p:pic>
      <p:sp>
        <p:nvSpPr>
          <p:cNvPr id="408" name="God desires that ALL MEN come to a knowledge of the truth and be saved! –- (1 Tim 2:4)…"/>
          <p:cNvSpPr txBox="1"/>
          <p:nvPr/>
        </p:nvSpPr>
        <p:spPr>
          <a:xfrm>
            <a:off x="4206605" y="3603140"/>
            <a:ext cx="8474279" cy="5753101"/>
          </a:xfrm>
          <a:prstGeom prst="rect">
            <a:avLst/>
          </a:prstGeom>
          <a:solidFill>
            <a:srgbClr val="FFFFFF"/>
          </a:solidFill>
          <a:ln w="12700">
            <a:solidFill>
              <a:srgbClr val="000000"/>
            </a:solidFill>
            <a:miter lim="400000"/>
          </a:ln>
          <a:effectLst>
            <a:outerShdw sx="100000" sy="100000" kx="0" ky="0" algn="b" rotWithShape="0" blurRad="190500" dist="118840" dir="1234610">
              <a:srgbClr val="000000">
                <a:alpha val="4660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80000"/>
              <a:buBlip>
                <a:blip r:embed="rId5"/>
              </a:buBlip>
              <a:defRPr sz="4400">
                <a:latin typeface="Century Gothic"/>
                <a:ea typeface="Century Gothic"/>
                <a:cs typeface="Century Gothic"/>
                <a:sym typeface="Century Gothic"/>
              </a:defRPr>
            </a:pPr>
            <a:r>
              <a:t>God desires that ALL MEN come to a knowledge of the truth and be saved! –- (1 Tim 2:4)</a:t>
            </a:r>
          </a:p>
          <a:p>
            <a:pPr marL="685800" indent="-685800" algn="l">
              <a:spcBef>
                <a:spcPts val="1200"/>
              </a:spcBef>
              <a:buSzPct val="80000"/>
              <a:buBlip>
                <a:blip r:embed="rId5"/>
              </a:buBlip>
              <a:defRPr sz="4400">
                <a:latin typeface="Century Gothic"/>
                <a:ea typeface="Century Gothic"/>
                <a:cs typeface="Century Gothic"/>
                <a:sym typeface="Century Gothic"/>
              </a:defRPr>
            </a:pPr>
            <a:r>
              <a:t>God is NOT willing that ANY should perish but that ALL should come to repentance! –- (2 Peter 3:9)</a:t>
            </a:r>
          </a:p>
        </p:txBody>
      </p:sp>
      <p:sp>
        <p:nvSpPr>
          <p:cNvPr id="409" name="Rectangle 3"/>
          <p:cNvSpPr txBox="1"/>
          <p:nvPr/>
        </p:nvSpPr>
        <p:spPr>
          <a:xfrm>
            <a:off x="5413" y="1017355"/>
            <a:ext cx="12993974" cy="9357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111" sz="46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Limited Atonement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08">
                                            <p:txEl>
                                              <p:pRg st="1" end="1"/>
                                            </p:txEl>
                                          </p:spTgt>
                                        </p:tgtEl>
                                        <p:attrNameLst>
                                          <p:attrName>style.visibility</p:attrName>
                                        </p:attrNameLst>
                                      </p:cBhvr>
                                      <p:to>
                                        <p:strVal val="visible"/>
                                      </p:to>
                                    </p:set>
                                    <p:animEffect filter="wipe(left)" transition="in">
                                      <p:cBhvr>
                                        <p:cTn id="7" dur="1500"/>
                                        <p:tgtEl>
                                          <p:spTgt spid="408">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08" grpId="1"/>
    </p:bldLst>
  </p:timing>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1"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412"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pic>
        <p:nvPicPr>
          <p:cNvPr id="413" name="Image" descr="Image"/>
          <p:cNvPicPr>
            <a:picLocks noChangeAspect="1"/>
          </p:cNvPicPr>
          <p:nvPr/>
        </p:nvPicPr>
        <p:blipFill>
          <a:blip r:embed="rId3">
            <a:extLst/>
          </a:blip>
          <a:stretch>
            <a:fillRect/>
          </a:stretch>
        </p:blipFill>
        <p:spPr>
          <a:xfrm>
            <a:off x="454706" y="2129366"/>
            <a:ext cx="12444133" cy="7865123"/>
          </a:xfrm>
          <a:prstGeom prst="rect">
            <a:avLst/>
          </a:prstGeom>
          <a:ln w="12700">
            <a:miter lim="400000"/>
          </a:ln>
        </p:spPr>
      </p:pic>
      <p:sp>
        <p:nvSpPr>
          <p:cNvPr id="414" name="Rectangle 3"/>
          <p:cNvSpPr txBox="1"/>
          <p:nvPr/>
        </p:nvSpPr>
        <p:spPr>
          <a:xfrm>
            <a:off x="5413" y="1017355"/>
            <a:ext cx="12993974" cy="9357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111" sz="46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Limited Atonement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17" name="Picture 2" descr="Picture 2"/>
          <p:cNvPicPr>
            <a:picLocks noChangeAspect="1"/>
          </p:cNvPicPr>
          <p:nvPr/>
        </p:nvPicPr>
        <p:blipFill>
          <a:blip r:embed="rId2">
            <a:extLst/>
          </a:blip>
          <a:stretch>
            <a:fillRect/>
          </a:stretch>
        </p:blipFill>
        <p:spPr>
          <a:xfrm>
            <a:off x="-60920" y="4675300"/>
            <a:ext cx="5130627" cy="5073409"/>
          </a:xfrm>
          <a:prstGeom prst="rect">
            <a:avLst/>
          </a:prstGeom>
          <a:ln w="12700">
            <a:miter lim="400000"/>
          </a:ln>
        </p:spPr>
      </p:pic>
      <p:pic>
        <p:nvPicPr>
          <p:cNvPr id="418" name="TextBox 6" descr="TextBox 6"/>
          <p:cNvPicPr>
            <a:picLocks noChangeAspect="0"/>
          </p:cNvPicPr>
          <p:nvPr/>
        </p:nvPicPr>
        <p:blipFill>
          <a:blip r:embed="rId3">
            <a:extLst/>
          </a:blip>
          <a:stretch>
            <a:fillRect/>
          </a:stretch>
        </p:blipFill>
        <p:spPr>
          <a:xfrm>
            <a:off x="5298898" y="4667570"/>
            <a:ext cx="7066923" cy="1948164"/>
          </a:xfrm>
          <a:prstGeom prst="rect">
            <a:avLst/>
          </a:prstGeom>
          <a:effectLst>
            <a:outerShdw sx="100000" sy="100000" kx="0" ky="0" algn="b" rotWithShape="0" blurRad="63500" dist="38100" dir="1234610">
              <a:srgbClr val="000000">
                <a:alpha val="46602"/>
              </a:srgbClr>
            </a:outerShdw>
          </a:effectLst>
        </p:spPr>
      </p:pic>
      <p:sp>
        <p:nvSpPr>
          <p:cNvPr id="419" name="TextBox 7"/>
          <p:cNvSpPr txBox="1"/>
          <p:nvPr/>
        </p:nvSpPr>
        <p:spPr>
          <a:xfrm>
            <a:off x="6050896" y="2318857"/>
            <a:ext cx="6838323" cy="2122831"/>
          </a:xfrm>
          <a:prstGeom prst="rect">
            <a:avLst/>
          </a:prstGeom>
          <a:ln w="12700">
            <a:miter lim="400000"/>
          </a:ln>
          <a:extLst>
            <a:ext uri="{C572A759-6A51-4108-AA02-DFA0A04FC94B}">
              <ma14:wrappingTextBoxFlag xmlns:ma14="http://schemas.microsoft.com/office/mac/drawingml/2011/main" val="1"/>
            </a:ext>
          </a:extLst>
        </p:spPr>
        <p:txBody>
          <a:bodyPr lIns="34281" tIns="34281" rIns="34281" bIns="34281">
            <a:spAutoFit/>
          </a:bodyPr>
          <a:lstStyle/>
          <a:p>
            <a:pPr defTabSz="1300480">
              <a:lnSpc>
                <a:spcPct val="80000"/>
              </a:lnSpc>
              <a:defRPr sz="8800">
                <a:solidFill>
                  <a:schemeClr val="accent5">
                    <a:hueOff val="-92222"/>
                    <a:lumOff val="-9871"/>
                  </a:schemeClr>
                </a:solidFill>
                <a:effectLst>
                  <a:outerShdw sx="100000" sy="100000" kx="0" ky="0" algn="b" rotWithShape="0" blurRad="139700" dist="139700" dir="2700000">
                    <a:srgbClr val="000000">
                      <a:alpha val="46000"/>
                    </a:srgbClr>
                  </a:outerShdw>
                </a:effectLst>
                <a:latin typeface="Pythagoras"/>
                <a:ea typeface="Pythagoras"/>
                <a:cs typeface="Pythagoras"/>
                <a:sym typeface="Pythagoras"/>
              </a:defRPr>
            </a:pPr>
            <a:r>
              <a:rPr sz="7000">
                <a:latin typeface="Vivaldi"/>
                <a:ea typeface="Vivaldi"/>
                <a:cs typeface="Vivaldi"/>
                <a:sym typeface="Vivaldi"/>
              </a:rPr>
              <a:t>When One Falls</a:t>
            </a:r>
            <a:r>
              <a:t> </a:t>
            </a:r>
            <a:r>
              <a:rPr sz="6800"/>
              <a:t>They All Fall</a:t>
            </a:r>
          </a:p>
        </p:txBody>
      </p:sp>
      <p:sp>
        <p:nvSpPr>
          <p:cNvPr id="420" name="Rectangle 3"/>
          <p:cNvSpPr txBox="1"/>
          <p:nvPr/>
        </p:nvSpPr>
        <p:spPr>
          <a:xfrm>
            <a:off x="5413" y="1157238"/>
            <a:ext cx="12993974" cy="9230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p>
            <a:pPr defTabSz="1300480">
              <a:defRPr spc="104" sz="43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pPr>
            <a:r>
              <a:t>Calvinism: </a:t>
            </a:r>
            <a:r>
              <a:rPr spc="157" sz="6500">
                <a:latin typeface="Herculanum"/>
                <a:ea typeface="Herculanum"/>
                <a:cs typeface="Herculanum"/>
                <a:sym typeface="Herculanum"/>
              </a:rPr>
              <a:t>Domino Theology</a:t>
            </a:r>
          </a:p>
        </p:txBody>
      </p:sp>
      <p:sp>
        <p:nvSpPr>
          <p:cNvPr id="421" name="T.U.L.I.P."/>
          <p:cNvSpPr txBox="1"/>
          <p:nvPr/>
        </p:nvSpPr>
        <p:spPr>
          <a:xfrm>
            <a:off x="291223" y="2318857"/>
            <a:ext cx="6328800" cy="1654388"/>
          </a:xfrm>
          <a:prstGeom prst="rect">
            <a:avLst/>
          </a:prstGeom>
          <a:ln w="12700">
            <a:miter lim="400000"/>
          </a:ln>
          <a:effectLst>
            <a:outerShdw sx="100000" sy="100000" kx="0" ky="0" algn="b" rotWithShape="0" blurRad="63500" dist="38100" dir="1234610">
              <a:srgbClr val="000000">
                <a:alpha val="46602"/>
              </a:srgbClr>
            </a:outerShdw>
          </a:effectLst>
          <a:extLst>
            <a:ext uri="{C572A759-6A51-4108-AA02-DFA0A04FC94B}">
              <ma14:wrappingTextBoxFlag xmlns:ma14="http://schemas.microsoft.com/office/mac/drawingml/2011/main" val="1"/>
            </a:ext>
          </a:extLst>
        </p:spPr>
        <p:txBody>
          <a:bodyPr wrap="none" lIns="27093" tIns="27093" rIns="27093" bIns="27093" anchor="ctr">
            <a:spAutoFit/>
          </a:bodyPr>
          <a:lstStyle>
            <a:lvl1pPr defTabSz="587022">
              <a:defRPr sz="8800">
                <a:latin typeface="Thames Nude Roman"/>
                <a:ea typeface="Thames Nude Roman"/>
                <a:cs typeface="Thames Nude Roman"/>
                <a:sym typeface="Thames Nude Roman"/>
              </a:defRPr>
            </a:lvl1pPr>
          </a:lstStyle>
          <a:p>
            <a:pPr/>
            <a:r>
              <a:t>T.U.L.I.P.</a:t>
            </a:r>
          </a:p>
        </p:txBody>
      </p:sp>
      <p:sp>
        <p:nvSpPr>
          <p:cNvPr id="422"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423" name="Image" descr="Image"/>
          <p:cNvPicPr>
            <a:picLocks noChangeAspect="1"/>
          </p:cNvPicPr>
          <p:nvPr/>
        </p:nvPicPr>
        <p:blipFill>
          <a:blip r:embed="rId4">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pic>
        <p:nvPicPr>
          <p:cNvPr id="424" name="Charts by Don McClain…" descr="Charts by Don McClain…"/>
          <p:cNvPicPr>
            <a:picLocks noChangeAspect="0"/>
          </p:cNvPicPr>
          <p:nvPr/>
        </p:nvPicPr>
        <p:blipFill>
          <a:blip r:embed="rId5">
            <a:extLst/>
          </a:blip>
          <a:stretch>
            <a:fillRect/>
          </a:stretch>
        </p:blipFill>
        <p:spPr>
          <a:xfrm>
            <a:off x="-218624" y="6666457"/>
            <a:ext cx="13442048" cy="317061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3" name="Picture 2" descr="Picture 2"/>
          <p:cNvPicPr>
            <a:picLocks noChangeAspect="1"/>
          </p:cNvPicPr>
          <p:nvPr/>
        </p:nvPicPr>
        <p:blipFill>
          <a:blip r:embed="rId2">
            <a:extLst/>
          </a:blip>
          <a:stretch>
            <a:fillRect/>
          </a:stretch>
        </p:blipFill>
        <p:spPr>
          <a:xfrm>
            <a:off x="-60920" y="4675300"/>
            <a:ext cx="5130627" cy="5073409"/>
          </a:xfrm>
          <a:prstGeom prst="rect">
            <a:avLst/>
          </a:prstGeom>
          <a:ln w="12700">
            <a:miter lim="400000"/>
          </a:ln>
        </p:spPr>
      </p:pic>
      <p:pic>
        <p:nvPicPr>
          <p:cNvPr id="234" name="TextBox 6" descr="TextBox 6"/>
          <p:cNvPicPr>
            <a:picLocks noChangeAspect="0"/>
          </p:cNvPicPr>
          <p:nvPr/>
        </p:nvPicPr>
        <p:blipFill>
          <a:blip r:embed="rId3">
            <a:extLst/>
          </a:blip>
          <a:stretch>
            <a:fillRect/>
          </a:stretch>
        </p:blipFill>
        <p:spPr>
          <a:xfrm>
            <a:off x="5476036" y="7361745"/>
            <a:ext cx="7066923" cy="1948164"/>
          </a:xfrm>
          <a:prstGeom prst="rect">
            <a:avLst/>
          </a:prstGeom>
          <a:effectLst>
            <a:outerShdw sx="100000" sy="100000" kx="0" ky="0" algn="b" rotWithShape="0" blurRad="63500" dist="38100" dir="1234610">
              <a:srgbClr val="000000">
                <a:alpha val="46602"/>
              </a:srgbClr>
            </a:outerShdw>
          </a:effectLst>
        </p:spPr>
      </p:pic>
      <p:sp>
        <p:nvSpPr>
          <p:cNvPr id="235" name="TextBox 7"/>
          <p:cNvSpPr txBox="1"/>
          <p:nvPr/>
        </p:nvSpPr>
        <p:spPr>
          <a:xfrm>
            <a:off x="5590336" y="4793076"/>
            <a:ext cx="6838323" cy="2378198"/>
          </a:xfrm>
          <a:prstGeom prst="rect">
            <a:avLst/>
          </a:prstGeom>
          <a:ln w="12700">
            <a:miter lim="400000"/>
          </a:ln>
          <a:extLst>
            <a:ext uri="{C572A759-6A51-4108-AA02-DFA0A04FC94B}">
              <ma14:wrappingTextBoxFlag xmlns:ma14="http://schemas.microsoft.com/office/mac/drawingml/2011/main" val="1"/>
            </a:ext>
          </a:extLst>
        </p:spPr>
        <p:txBody>
          <a:bodyPr lIns="34281" tIns="34281" rIns="34281" bIns="34281">
            <a:spAutoFit/>
          </a:bodyPr>
          <a:lstStyle/>
          <a:p>
            <a:pPr defTabSz="1300480">
              <a:lnSpc>
                <a:spcPct val="80000"/>
              </a:lnSpc>
              <a:defRPr sz="9800">
                <a:solidFill>
                  <a:schemeClr val="accent5">
                    <a:hueOff val="-92222"/>
                    <a:lumOff val="-9871"/>
                  </a:schemeClr>
                </a:solidFill>
                <a:effectLst>
                  <a:outerShdw sx="100000" sy="100000" kx="0" ky="0" algn="b" rotWithShape="0" blurRad="139700" dist="139700" dir="2700000">
                    <a:srgbClr val="000000">
                      <a:alpha val="46000"/>
                    </a:srgbClr>
                  </a:outerShdw>
                </a:effectLst>
                <a:latin typeface="Pythagoras"/>
                <a:ea typeface="Pythagoras"/>
                <a:cs typeface="Pythagoras"/>
                <a:sym typeface="Pythagoras"/>
              </a:defRPr>
            </a:pPr>
            <a:r>
              <a:rPr sz="8000">
                <a:latin typeface="Vivaldi"/>
                <a:ea typeface="Vivaldi"/>
                <a:cs typeface="Vivaldi"/>
                <a:sym typeface="Vivaldi"/>
              </a:rPr>
              <a:t>When One Falls</a:t>
            </a:r>
            <a:r>
              <a:t> </a:t>
            </a:r>
            <a:r>
              <a:rPr sz="7800"/>
              <a:t>They All Fall</a:t>
            </a:r>
          </a:p>
        </p:txBody>
      </p:sp>
      <p:sp>
        <p:nvSpPr>
          <p:cNvPr id="236" name="Rectangle 3"/>
          <p:cNvSpPr txBox="1"/>
          <p:nvPr/>
        </p:nvSpPr>
        <p:spPr>
          <a:xfrm>
            <a:off x="5413" y="1157238"/>
            <a:ext cx="12993974" cy="9230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p>
            <a:pPr defTabSz="1300480">
              <a:defRPr spc="104" sz="43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pPr>
            <a:r>
              <a:t>Calvinism: </a:t>
            </a:r>
            <a:r>
              <a:rPr spc="157" sz="6500">
                <a:latin typeface="Herculanum"/>
                <a:ea typeface="Herculanum"/>
                <a:cs typeface="Herculanum"/>
                <a:sym typeface="Herculanum"/>
              </a:rPr>
              <a:t>Domino Theology</a:t>
            </a:r>
          </a:p>
        </p:txBody>
      </p:sp>
      <p:sp>
        <p:nvSpPr>
          <p:cNvPr id="237" name="T.U.L.I.P."/>
          <p:cNvSpPr txBox="1"/>
          <p:nvPr/>
        </p:nvSpPr>
        <p:spPr>
          <a:xfrm>
            <a:off x="598413" y="1667928"/>
            <a:ext cx="11807974" cy="3076788"/>
          </a:xfrm>
          <a:prstGeom prst="rect">
            <a:avLst/>
          </a:prstGeom>
          <a:ln w="12700">
            <a:miter lim="400000"/>
          </a:ln>
          <a:effectLst>
            <a:outerShdw sx="100000" sy="100000" kx="0" ky="0" algn="b" rotWithShape="0" blurRad="63500" dist="38100" dir="1234610">
              <a:srgbClr val="000000">
                <a:alpha val="46602"/>
              </a:srgbClr>
            </a:outerShdw>
          </a:effectLst>
          <a:extLst>
            <a:ext uri="{C572A759-6A51-4108-AA02-DFA0A04FC94B}">
              <ma14:wrappingTextBoxFlag xmlns:ma14="http://schemas.microsoft.com/office/mac/drawingml/2011/main" val="1"/>
            </a:ext>
          </a:extLst>
        </p:spPr>
        <p:txBody>
          <a:bodyPr wrap="none" lIns="27093" tIns="27093" rIns="27093" bIns="27093" anchor="ctr">
            <a:spAutoFit/>
          </a:bodyPr>
          <a:lstStyle>
            <a:lvl1pPr defTabSz="587022">
              <a:defRPr sz="16500">
                <a:latin typeface="Thames Nude Roman"/>
                <a:ea typeface="Thames Nude Roman"/>
                <a:cs typeface="Thames Nude Roman"/>
                <a:sym typeface="Thames Nude Roman"/>
              </a:defRPr>
            </a:lvl1pPr>
          </a:lstStyle>
          <a:p>
            <a:pPr/>
            <a:r>
              <a:t>T.U.L.I.P.</a:t>
            </a:r>
          </a:p>
        </p:txBody>
      </p:sp>
      <p:sp>
        <p:nvSpPr>
          <p:cNvPr id="238"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239" name="Image" descr="Image"/>
          <p:cNvPicPr>
            <a:picLocks noChangeAspect="1"/>
          </p:cNvPicPr>
          <p:nvPr/>
        </p:nvPicPr>
        <p:blipFill>
          <a:blip r:embed="rId4">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6" name="John 3:13–17 (NKJV)…"/>
          <p:cNvSpPr txBox="1"/>
          <p:nvPr/>
        </p:nvSpPr>
        <p:spPr>
          <a:xfrm>
            <a:off x="368181" y="114300"/>
            <a:ext cx="12268438" cy="9525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5400">
                <a:solidFill>
                  <a:srgbClr val="000000"/>
                </a:solidFill>
                <a:latin typeface="Century Gothic"/>
                <a:ea typeface="Century Gothic"/>
                <a:cs typeface="Century Gothic"/>
                <a:sym typeface="Century Gothic"/>
              </a:defRPr>
            </a:pPr>
            <a:r>
              <a:t>John 3:13–17 (NKJV)</a:t>
            </a:r>
          </a:p>
          <a:p>
            <a:pPr defTabSz="457200">
              <a:defRPr sz="4300">
                <a:solidFill>
                  <a:srgbClr val="000000"/>
                </a:solidFill>
                <a:latin typeface="Century Gothic"/>
                <a:ea typeface="Century Gothic"/>
                <a:cs typeface="Century Gothic"/>
                <a:sym typeface="Century Gothic"/>
              </a:defRPr>
            </a:pPr>
            <a:r>
              <a:rPr baseline="31999"/>
              <a:t>13</a:t>
            </a:r>
            <a:r>
              <a:t> No one has ascended to heaven but He who came down from heaven, </a:t>
            </a:r>
            <a:r>
              <a:rPr i="1"/>
              <a:t>that is,</a:t>
            </a:r>
            <a:r>
              <a:t> the Son of Man who is in heaven. </a:t>
            </a:r>
            <a:r>
              <a:rPr baseline="31999"/>
              <a:t>14</a:t>
            </a:r>
            <a:r>
              <a:t> And as Moses lifted up the serpent in the wilderness, even so must the Son of Man be lifted up, </a:t>
            </a:r>
            <a:r>
              <a:rPr baseline="31999"/>
              <a:t>15</a:t>
            </a:r>
            <a:r>
              <a:t> that whoever believes in Him should not perish but have eternal life. </a:t>
            </a:r>
            <a:r>
              <a:rPr baseline="31999"/>
              <a:t>16</a:t>
            </a:r>
            <a:r>
              <a:t> For God so loved the world that He gave His only begotten Son, that whoever believes in Him should not perish but have everlasting life. </a:t>
            </a:r>
            <a:r>
              <a:rPr baseline="31999"/>
              <a:t>17</a:t>
            </a:r>
            <a:r>
              <a:t> For God did not send His Son into the world to condemn the world, but that the world through Him might be saved.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1" name="Rectangle 3"/>
          <p:cNvSpPr txBox="1"/>
          <p:nvPr/>
        </p:nvSpPr>
        <p:spPr>
          <a:xfrm>
            <a:off x="5413" y="11572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Unconditional Election</a:t>
            </a:r>
          </a:p>
        </p:txBody>
      </p:sp>
      <p:sp>
        <p:nvSpPr>
          <p:cNvPr id="242"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243"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grpSp>
        <p:nvGrpSpPr>
          <p:cNvPr id="246" name="Image"/>
          <p:cNvGrpSpPr/>
          <p:nvPr/>
        </p:nvGrpSpPr>
        <p:grpSpPr>
          <a:xfrm>
            <a:off x="148541" y="2436558"/>
            <a:ext cx="4609374" cy="7356159"/>
            <a:chOff x="0" y="0"/>
            <a:chExt cx="4609372" cy="7356157"/>
          </a:xfrm>
        </p:grpSpPr>
        <p:pic>
          <p:nvPicPr>
            <p:cNvPr id="245" name="Image" descr="Image"/>
            <p:cNvPicPr>
              <a:picLocks noChangeAspect="1"/>
            </p:cNvPicPr>
            <p:nvPr/>
          </p:nvPicPr>
          <p:blipFill>
            <a:blip r:embed="rId3">
              <a:extLst/>
            </a:blip>
            <a:srcRect l="13192" t="0" r="7679" b="0"/>
            <a:stretch>
              <a:fillRect/>
            </a:stretch>
          </p:blipFill>
          <p:spPr>
            <a:xfrm>
              <a:off x="101600" y="114300"/>
              <a:ext cx="4406173" cy="7127558"/>
            </a:xfrm>
            <a:prstGeom prst="rect">
              <a:avLst/>
            </a:prstGeom>
            <a:ln>
              <a:noFill/>
            </a:ln>
            <a:effectLst/>
          </p:spPr>
        </p:pic>
        <p:pic>
          <p:nvPicPr>
            <p:cNvPr id="244" name="Image" descr="Image"/>
            <p:cNvPicPr>
              <a:picLocks noChangeAspect="0"/>
            </p:cNvPicPr>
            <p:nvPr/>
          </p:nvPicPr>
          <p:blipFill>
            <a:blip r:embed="rId4">
              <a:extLst/>
            </a:blip>
            <a:stretch>
              <a:fillRect/>
            </a:stretch>
          </p:blipFill>
          <p:spPr>
            <a:xfrm>
              <a:off x="-1" y="0"/>
              <a:ext cx="4609374" cy="7356159"/>
            </a:xfrm>
            <a:prstGeom prst="rect">
              <a:avLst/>
            </a:prstGeom>
            <a:effectLst/>
          </p:spPr>
        </p:pic>
      </p:grpSp>
      <p:sp>
        <p:nvSpPr>
          <p:cNvPr id="247" name="Unconditional Election, proceeds from the first point of Reformed theology, “Total Depravity.”…"/>
          <p:cNvSpPr txBox="1"/>
          <p:nvPr/>
        </p:nvSpPr>
        <p:spPr>
          <a:xfrm>
            <a:off x="5169255" y="2242657"/>
            <a:ext cx="7665048" cy="701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80000"/>
              <a:buBlip>
                <a:blip r:embed="rId5"/>
              </a:buBlip>
              <a:defRPr sz="3300">
                <a:latin typeface="Century Gothic"/>
                <a:ea typeface="Century Gothic"/>
                <a:cs typeface="Century Gothic"/>
                <a:sym typeface="Century Gothic"/>
              </a:defRPr>
            </a:pPr>
            <a:r>
              <a:rPr b="1"/>
              <a:t>Unconditional Election</a:t>
            </a:r>
            <a:r>
              <a:t>, proceeds from the first point of Reformed theology, “Total Depravity.” </a:t>
            </a:r>
          </a:p>
          <a:p>
            <a:pPr marL="685800" indent="-685800" algn="l">
              <a:spcBef>
                <a:spcPts val="1200"/>
              </a:spcBef>
              <a:buSzPct val="80000"/>
              <a:buBlip>
                <a:blip r:embed="rId5"/>
              </a:buBlip>
              <a:defRPr sz="3300">
                <a:latin typeface="Century Gothic"/>
                <a:ea typeface="Century Gothic"/>
                <a:cs typeface="Century Gothic"/>
                <a:sym typeface="Century Gothic"/>
              </a:defRPr>
            </a:pPr>
            <a:r>
              <a:t>Remember, </a:t>
            </a:r>
            <a:r>
              <a:rPr i="1"/>
              <a:t>they say</a:t>
            </a:r>
            <a:r>
              <a:t>, mankind is so totally depraved men </a:t>
            </a:r>
            <a:r>
              <a:rPr b="1"/>
              <a:t>cannot respond in faith</a:t>
            </a:r>
            <a:r>
              <a:t> to God’s word—people cannot choose to obey — God has to choose for them. </a:t>
            </a:r>
          </a:p>
          <a:p>
            <a:pPr marL="685800" indent="-685800" algn="l">
              <a:spcBef>
                <a:spcPts val="1200"/>
              </a:spcBef>
              <a:buSzPct val="80000"/>
              <a:buBlip>
                <a:blip r:embed="rId5"/>
              </a:buBlip>
              <a:defRPr sz="3300">
                <a:latin typeface="Century Gothic"/>
                <a:ea typeface="Century Gothic"/>
                <a:cs typeface="Century Gothic"/>
                <a:sym typeface="Century Gothic"/>
              </a:defRPr>
            </a:pPr>
            <a:r>
              <a:t>“</a:t>
            </a:r>
            <a:r>
              <a:rPr b="1"/>
              <a:t>Unconditional Election”</a:t>
            </a:r>
            <a:r>
              <a:t> states that God chooses some to be regenerated, giving them the ability to believe and thereby be justified.</a:t>
            </a:r>
          </a:p>
        </p:txBody>
      </p:sp>
      <p:pic>
        <p:nvPicPr>
          <p:cNvPr id="248" name="TextBox 6" descr="TextBox 6"/>
          <p:cNvPicPr>
            <a:picLocks noChangeAspect="0"/>
          </p:cNvPicPr>
          <p:nvPr/>
        </p:nvPicPr>
        <p:blipFill>
          <a:blip r:embed="rId6">
            <a:extLst/>
          </a:blip>
          <a:stretch>
            <a:fillRect/>
          </a:stretch>
        </p:blipFill>
        <p:spPr>
          <a:xfrm>
            <a:off x="-99127" y="2039091"/>
            <a:ext cx="5104709" cy="1427464"/>
          </a:xfrm>
          <a:prstGeom prst="rect">
            <a:avLst/>
          </a:prstGeom>
          <a:effectLst>
            <a:outerShdw sx="100000" sy="100000" kx="0" ky="0" algn="b" rotWithShape="0" blurRad="63500" dist="38100" dir="1234610">
              <a:srgbClr val="000000">
                <a:alpha val="46602"/>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47">
                                            <p:txEl>
                                              <p:pRg st="1" end="1"/>
                                            </p:txEl>
                                          </p:spTgt>
                                        </p:tgtEl>
                                        <p:attrNameLst>
                                          <p:attrName>style.visibility</p:attrName>
                                        </p:attrNameLst>
                                      </p:cBhvr>
                                      <p:to>
                                        <p:strVal val="visible"/>
                                      </p:to>
                                    </p:set>
                                    <p:animEffect filter="wipe(left)" transition="in">
                                      <p:cBhvr>
                                        <p:cTn id="7" dur="1500"/>
                                        <p:tgtEl>
                                          <p:spTgt spid="24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247">
                                            <p:txEl>
                                              <p:pRg st="2" end="2"/>
                                            </p:txEl>
                                          </p:spTgt>
                                        </p:tgtEl>
                                        <p:attrNameLst>
                                          <p:attrName>style.visibility</p:attrName>
                                        </p:attrNameLst>
                                      </p:cBhvr>
                                      <p:to>
                                        <p:strVal val="visible"/>
                                      </p:to>
                                    </p:set>
                                    <p:animEffect filter="wipe(left)" transition="in">
                                      <p:cBhvr>
                                        <p:cTn id="12" dur="1500"/>
                                        <p:tgtEl>
                                          <p:spTgt spid="247">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47"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0" name="Rectangle 3"/>
          <p:cNvSpPr txBox="1"/>
          <p:nvPr/>
        </p:nvSpPr>
        <p:spPr>
          <a:xfrm>
            <a:off x="5413" y="1157238"/>
            <a:ext cx="12993974" cy="8468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99" sz="41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Unconditional Election</a:t>
            </a:r>
          </a:p>
        </p:txBody>
      </p:sp>
      <p:sp>
        <p:nvSpPr>
          <p:cNvPr id="251"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252"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grpSp>
        <p:nvGrpSpPr>
          <p:cNvPr id="255" name="Image"/>
          <p:cNvGrpSpPr/>
          <p:nvPr/>
        </p:nvGrpSpPr>
        <p:grpSpPr>
          <a:xfrm>
            <a:off x="148541" y="2436558"/>
            <a:ext cx="4609374" cy="7356159"/>
            <a:chOff x="0" y="0"/>
            <a:chExt cx="4609372" cy="7356157"/>
          </a:xfrm>
        </p:grpSpPr>
        <p:pic>
          <p:nvPicPr>
            <p:cNvPr id="254" name="Image" descr="Image"/>
            <p:cNvPicPr>
              <a:picLocks noChangeAspect="1"/>
            </p:cNvPicPr>
            <p:nvPr/>
          </p:nvPicPr>
          <p:blipFill>
            <a:blip r:embed="rId3">
              <a:extLst/>
            </a:blip>
            <a:srcRect l="13192" t="0" r="7679" b="0"/>
            <a:stretch>
              <a:fillRect/>
            </a:stretch>
          </p:blipFill>
          <p:spPr>
            <a:xfrm>
              <a:off x="101600" y="114300"/>
              <a:ext cx="4406173" cy="7127558"/>
            </a:xfrm>
            <a:prstGeom prst="rect">
              <a:avLst/>
            </a:prstGeom>
            <a:ln>
              <a:noFill/>
            </a:ln>
            <a:effectLst/>
          </p:spPr>
        </p:pic>
        <p:pic>
          <p:nvPicPr>
            <p:cNvPr id="253" name="Image" descr="Image"/>
            <p:cNvPicPr>
              <a:picLocks noChangeAspect="0"/>
            </p:cNvPicPr>
            <p:nvPr/>
          </p:nvPicPr>
          <p:blipFill>
            <a:blip r:embed="rId4">
              <a:extLst/>
            </a:blip>
            <a:stretch>
              <a:fillRect/>
            </a:stretch>
          </p:blipFill>
          <p:spPr>
            <a:xfrm>
              <a:off x="-1" y="0"/>
              <a:ext cx="4609374" cy="7356159"/>
            </a:xfrm>
            <a:prstGeom prst="rect">
              <a:avLst/>
            </a:prstGeom>
            <a:effectLst/>
          </p:spPr>
        </p:pic>
      </p:grpSp>
      <p:sp>
        <p:nvSpPr>
          <p:cNvPr id="256" name="Unconditional Election states that God, with no regard to the will of man, made an eternal choice of certain persons unto eternal life and some to eternal damnation and that number is so fixed  that it cannot be changed.…"/>
          <p:cNvSpPr txBox="1"/>
          <p:nvPr/>
        </p:nvSpPr>
        <p:spPr>
          <a:xfrm>
            <a:off x="5169255" y="2242657"/>
            <a:ext cx="7665048" cy="736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800" indent="-685800" algn="l">
              <a:spcBef>
                <a:spcPts val="1200"/>
              </a:spcBef>
              <a:buSzPct val="80000"/>
              <a:buBlip>
                <a:blip r:embed="rId5"/>
              </a:buBlip>
              <a:defRPr sz="3300">
                <a:latin typeface="Century Gothic"/>
                <a:ea typeface="Century Gothic"/>
                <a:cs typeface="Century Gothic"/>
                <a:sym typeface="Century Gothic"/>
              </a:defRPr>
            </a:pPr>
            <a:r>
              <a:rPr b="1"/>
              <a:t>Unconditional Election</a:t>
            </a:r>
            <a:r>
              <a:t> states that God, with no regard to the will of man, made an eternal choice of certain persons unto eternal life and some to eternal damnation and that number is so fixed </a:t>
            </a:r>
            <a:br/>
            <a:r>
              <a:t>that it cannot be changed. </a:t>
            </a:r>
          </a:p>
          <a:p>
            <a:pPr marL="685800" indent="-685800" algn="l">
              <a:spcBef>
                <a:spcPts val="1200"/>
              </a:spcBef>
              <a:buSzPct val="80000"/>
              <a:buBlip>
                <a:blip r:embed="rId5"/>
              </a:buBlip>
              <a:defRPr sz="3300">
                <a:latin typeface="Century Gothic"/>
                <a:ea typeface="Century Gothic"/>
                <a:cs typeface="Century Gothic"/>
                <a:sym typeface="Century Gothic"/>
              </a:defRPr>
            </a:pPr>
            <a:r>
              <a:t>Rooted in a misunderstanding and false view of the sovereignty of God, Unconditional Election is logically connected with what the reformed position is concerning the doctrine of predestination.</a:t>
            </a:r>
          </a:p>
        </p:txBody>
      </p:sp>
      <p:pic>
        <p:nvPicPr>
          <p:cNvPr id="257" name="TextBox 6" descr="TextBox 6"/>
          <p:cNvPicPr>
            <a:picLocks noChangeAspect="0"/>
          </p:cNvPicPr>
          <p:nvPr/>
        </p:nvPicPr>
        <p:blipFill>
          <a:blip r:embed="rId6">
            <a:extLst/>
          </a:blip>
          <a:stretch>
            <a:fillRect/>
          </a:stretch>
        </p:blipFill>
        <p:spPr>
          <a:xfrm>
            <a:off x="-99127" y="2039091"/>
            <a:ext cx="5104709" cy="1427464"/>
          </a:xfrm>
          <a:prstGeom prst="rect">
            <a:avLst/>
          </a:prstGeom>
          <a:effectLst>
            <a:outerShdw sx="100000" sy="100000" kx="0" ky="0" algn="b" rotWithShape="0" blurRad="63500" dist="38100" dir="1234610">
              <a:srgbClr val="000000">
                <a:alpha val="46602"/>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56">
                                            <p:txEl>
                                              <p:pRg st="1" end="1"/>
                                            </p:txEl>
                                          </p:spTgt>
                                        </p:tgtEl>
                                        <p:attrNameLst>
                                          <p:attrName>style.visibility</p:attrName>
                                        </p:attrNameLst>
                                      </p:cBhvr>
                                      <p:to>
                                        <p:strVal val="visible"/>
                                      </p:to>
                                    </p:set>
                                    <p:animEffect filter="wipe(left)" transition="in">
                                      <p:cBhvr>
                                        <p:cTn id="7" dur="1500"/>
                                        <p:tgtEl>
                                          <p:spTgt spid="256">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56" grpId="1"/>
    </p:bldLst>
  </p:timing>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9"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260"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grpSp>
        <p:nvGrpSpPr>
          <p:cNvPr id="263" name="Image"/>
          <p:cNvGrpSpPr/>
          <p:nvPr/>
        </p:nvGrpSpPr>
        <p:grpSpPr>
          <a:xfrm>
            <a:off x="148541" y="2436558"/>
            <a:ext cx="4609374" cy="7356159"/>
            <a:chOff x="0" y="0"/>
            <a:chExt cx="4609372" cy="7356157"/>
          </a:xfrm>
        </p:grpSpPr>
        <p:pic>
          <p:nvPicPr>
            <p:cNvPr id="262" name="Image" descr="Image"/>
            <p:cNvPicPr>
              <a:picLocks noChangeAspect="1"/>
            </p:cNvPicPr>
            <p:nvPr/>
          </p:nvPicPr>
          <p:blipFill>
            <a:blip r:embed="rId3">
              <a:extLst/>
            </a:blip>
            <a:srcRect l="13192" t="0" r="7679" b="0"/>
            <a:stretch>
              <a:fillRect/>
            </a:stretch>
          </p:blipFill>
          <p:spPr>
            <a:xfrm>
              <a:off x="101600" y="114300"/>
              <a:ext cx="4406173" cy="7127558"/>
            </a:xfrm>
            <a:prstGeom prst="rect">
              <a:avLst/>
            </a:prstGeom>
            <a:ln>
              <a:noFill/>
            </a:ln>
            <a:effectLst/>
          </p:spPr>
        </p:pic>
        <p:pic>
          <p:nvPicPr>
            <p:cNvPr id="261" name="Image" descr="Image"/>
            <p:cNvPicPr>
              <a:picLocks noChangeAspect="0"/>
            </p:cNvPicPr>
            <p:nvPr/>
          </p:nvPicPr>
          <p:blipFill>
            <a:blip r:embed="rId4">
              <a:extLst/>
            </a:blip>
            <a:stretch>
              <a:fillRect/>
            </a:stretch>
          </p:blipFill>
          <p:spPr>
            <a:xfrm>
              <a:off x="-1" y="0"/>
              <a:ext cx="4609374" cy="7356159"/>
            </a:xfrm>
            <a:prstGeom prst="rect">
              <a:avLst/>
            </a:prstGeom>
            <a:effectLst/>
          </p:spPr>
        </p:pic>
      </p:grpSp>
      <p:sp>
        <p:nvSpPr>
          <p:cNvPr id="264" name="The third basic tenet of Calvinism is that Christ died only for the ones God had unconditionally chosen to save.…"/>
          <p:cNvSpPr txBox="1"/>
          <p:nvPr/>
        </p:nvSpPr>
        <p:spPr>
          <a:xfrm>
            <a:off x="5169255" y="2242657"/>
            <a:ext cx="7665048" cy="7416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85799" indent="-685799" algn="l">
              <a:spcBef>
                <a:spcPts val="1200"/>
              </a:spcBef>
              <a:buSzPct val="80000"/>
              <a:buBlip>
                <a:blip r:embed="rId5"/>
              </a:buBlip>
              <a:defRPr sz="3800">
                <a:latin typeface="Century Gothic"/>
                <a:ea typeface="Century Gothic"/>
                <a:cs typeface="Century Gothic"/>
                <a:sym typeface="Century Gothic"/>
              </a:defRPr>
            </a:pPr>
            <a:r>
              <a:t>The third basic tenet of Calvinism is that Christ died only for the ones God had unconditionally chosen to save.</a:t>
            </a:r>
          </a:p>
          <a:p>
            <a:pPr marL="685799" indent="-685799" algn="l">
              <a:spcBef>
                <a:spcPts val="1200"/>
              </a:spcBef>
              <a:buSzPct val="80000"/>
              <a:buBlip>
                <a:blip r:embed="rId5"/>
              </a:buBlip>
              <a:defRPr sz="3800">
                <a:latin typeface="Century Gothic"/>
                <a:ea typeface="Century Gothic"/>
                <a:cs typeface="Century Gothic"/>
                <a:sym typeface="Century Gothic"/>
              </a:defRPr>
            </a:pPr>
            <a:r>
              <a:t>Calvinists rationalize that God would not waste the sacrifice of Christ on those whom He had determined not to save. </a:t>
            </a:r>
          </a:p>
          <a:p>
            <a:pPr marL="685799" indent="-685799" algn="l">
              <a:spcBef>
                <a:spcPts val="1200"/>
              </a:spcBef>
              <a:buSzPct val="80000"/>
              <a:buBlip>
                <a:blip r:embed="rId5"/>
              </a:buBlip>
              <a:defRPr sz="3800">
                <a:latin typeface="Century Gothic"/>
                <a:ea typeface="Century Gothic"/>
                <a:cs typeface="Century Gothic"/>
                <a:sym typeface="Century Gothic"/>
              </a:defRPr>
            </a:pPr>
            <a:r>
              <a:t>Their conclusion: Christ only died for the elect. </a:t>
            </a:r>
          </a:p>
        </p:txBody>
      </p:sp>
      <p:pic>
        <p:nvPicPr>
          <p:cNvPr id="265" name="TextBox 6" descr="TextBox 6"/>
          <p:cNvPicPr>
            <a:picLocks noChangeAspect="0"/>
          </p:cNvPicPr>
          <p:nvPr/>
        </p:nvPicPr>
        <p:blipFill>
          <a:blip r:embed="rId6">
            <a:extLst/>
          </a:blip>
          <a:stretch>
            <a:fillRect/>
          </a:stretch>
        </p:blipFill>
        <p:spPr>
          <a:xfrm>
            <a:off x="-99127" y="2039091"/>
            <a:ext cx="5104709" cy="1427464"/>
          </a:xfrm>
          <a:prstGeom prst="rect">
            <a:avLst/>
          </a:prstGeom>
          <a:effectLst>
            <a:outerShdw sx="100000" sy="100000" kx="0" ky="0" algn="b" rotWithShape="0" blurRad="63500" dist="38100" dir="1234610">
              <a:srgbClr val="000000">
                <a:alpha val="46602"/>
              </a:srgbClr>
            </a:outerShdw>
          </a:effectLst>
        </p:spPr>
      </p:pic>
      <p:sp>
        <p:nvSpPr>
          <p:cNvPr id="266" name="Rectangle 3"/>
          <p:cNvSpPr txBox="1"/>
          <p:nvPr/>
        </p:nvSpPr>
        <p:spPr>
          <a:xfrm>
            <a:off x="5413" y="1017355"/>
            <a:ext cx="12993974" cy="9357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111" sz="46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Limited Atonement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64">
                                            <p:bg/>
                                          </p:spTgt>
                                        </p:tgtEl>
                                        <p:attrNameLst>
                                          <p:attrName>style.visibility</p:attrName>
                                        </p:attrNameLst>
                                      </p:cBhvr>
                                      <p:to>
                                        <p:strVal val="visible"/>
                                      </p:to>
                                    </p:set>
                                    <p:animEffect filter="wipe(left)" transition="in">
                                      <p:cBhvr>
                                        <p:cTn id="7" dur="1500"/>
                                        <p:tgtEl>
                                          <p:spTgt spid="264">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264">
                                            <p:txEl>
                                              <p:pRg st="0" end="0"/>
                                            </p:txEl>
                                          </p:spTgt>
                                        </p:tgtEl>
                                        <p:attrNameLst>
                                          <p:attrName>style.visibility</p:attrName>
                                        </p:attrNameLst>
                                      </p:cBhvr>
                                      <p:to>
                                        <p:strVal val="visible"/>
                                      </p:to>
                                    </p:set>
                                    <p:animEffect filter="wipe(left)" transition="in">
                                      <p:cBhvr>
                                        <p:cTn id="10" dur="1500"/>
                                        <p:tgtEl>
                                          <p:spTgt spid="26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264">
                                            <p:txEl>
                                              <p:pRg st="1" end="1"/>
                                            </p:txEl>
                                          </p:spTgt>
                                        </p:tgtEl>
                                        <p:attrNameLst>
                                          <p:attrName>style.visibility</p:attrName>
                                        </p:attrNameLst>
                                      </p:cBhvr>
                                      <p:to>
                                        <p:strVal val="visible"/>
                                      </p:to>
                                    </p:set>
                                    <p:animEffect filter="wipe(left)" transition="in">
                                      <p:cBhvr>
                                        <p:cTn id="15" dur="1500"/>
                                        <p:tgtEl>
                                          <p:spTgt spid="26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264">
                                            <p:txEl>
                                              <p:pRg st="2" end="2"/>
                                            </p:txEl>
                                          </p:spTgt>
                                        </p:tgtEl>
                                        <p:attrNameLst>
                                          <p:attrName>style.visibility</p:attrName>
                                        </p:attrNameLst>
                                      </p:cBhvr>
                                      <p:to>
                                        <p:strVal val="visible"/>
                                      </p:to>
                                    </p:set>
                                    <p:animEffect filter="wipe(left)" transition="in">
                                      <p:cBhvr>
                                        <p:cTn id="20" dur="1500"/>
                                        <p:tgtEl>
                                          <p:spTgt spid="264">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64" grpId="1"/>
    </p:bldLst>
  </p:timing>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8"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269"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pic>
        <p:nvPicPr>
          <p:cNvPr id="270" name="TextBox 6" descr="TextBox 6"/>
          <p:cNvPicPr>
            <a:picLocks noChangeAspect="0"/>
          </p:cNvPicPr>
          <p:nvPr/>
        </p:nvPicPr>
        <p:blipFill>
          <a:blip r:embed="rId3">
            <a:extLst/>
          </a:blip>
          <a:stretch>
            <a:fillRect/>
          </a:stretch>
        </p:blipFill>
        <p:spPr>
          <a:xfrm>
            <a:off x="-99127" y="2039091"/>
            <a:ext cx="13203053" cy="1325864"/>
          </a:xfrm>
          <a:prstGeom prst="rect">
            <a:avLst/>
          </a:prstGeom>
          <a:effectLst>
            <a:outerShdw sx="100000" sy="100000" kx="0" ky="0" algn="b" rotWithShape="0" blurRad="63500" dist="38100" dir="1234610">
              <a:srgbClr val="000000">
                <a:alpha val="46602"/>
              </a:srgbClr>
            </a:outerShdw>
          </a:effectLst>
        </p:spPr>
      </p:pic>
      <p:sp>
        <p:nvSpPr>
          <p:cNvPr id="271" name="“Limited atonement is the teaching within Calvinism which states that Jesus only bore the sins of the elect (those chosen for salvation by God) and that He did not bear the sins of every individual who has ever lived. This teaching is also called &quot;particular redemption&quot; and &quot;definite atonement.”” —…"/>
          <p:cNvSpPr txBox="1"/>
          <p:nvPr/>
        </p:nvSpPr>
        <p:spPr>
          <a:xfrm>
            <a:off x="234675" y="3380920"/>
            <a:ext cx="12535450" cy="5549901"/>
          </a:xfrm>
          <a:prstGeom prst="rect">
            <a:avLst/>
          </a:prstGeom>
          <a:solidFill>
            <a:srgbClr val="FFFFFF"/>
          </a:solidFill>
          <a:ln w="12700">
            <a:solidFill>
              <a:srgbClr val="000000"/>
            </a:solidFill>
            <a:miter lim="400000"/>
          </a:ln>
          <a:effectLst>
            <a:outerShdw sx="100000" sy="100000" kx="0" ky="0" algn="b" rotWithShape="0" blurRad="190500" dist="118840" dir="1234610">
              <a:srgbClr val="000000">
                <a:alpha val="4660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a:spcBef>
                <a:spcPts val="1200"/>
              </a:spcBef>
              <a:defRPr sz="4300">
                <a:latin typeface="Century Gothic"/>
                <a:ea typeface="Century Gothic"/>
                <a:cs typeface="Century Gothic"/>
                <a:sym typeface="Century Gothic"/>
              </a:defRPr>
            </a:pPr>
            <a:r>
              <a:t>“Limited atonement is the teaching within Calvinism which states that Jesus only bore the sins of the elect (those chosen for salvation by God) and that He did not bear the sins of every individual who has ever lived. This teaching is also called "particular redemption" and "definite atonement.”” —  </a:t>
            </a:r>
          </a:p>
          <a:p>
            <a:pPr>
              <a:spcBef>
                <a:spcPts val="1200"/>
              </a:spcBef>
              <a:defRPr sz="4300">
                <a:latin typeface="Century Gothic"/>
                <a:ea typeface="Century Gothic"/>
                <a:cs typeface="Century Gothic"/>
                <a:sym typeface="Century Gothic"/>
              </a:defRPr>
            </a:pPr>
            <a:r>
              <a:t>Matt Slick /</a:t>
            </a:r>
            <a:r>
              <a:rPr sz="3200"/>
              <a:t> </a:t>
            </a:r>
            <a:r>
              <a:rPr sz="3200" u="sng">
                <a:hlinkClick r:id="rId4" invalidUrl="" action="" tgtFrame="" tooltip="" history="1" highlightClick="0" endSnd="0"/>
              </a:rPr>
              <a:t>https://carm.org/what-is-limited-atonement</a:t>
            </a:r>
            <a:r>
              <a:rPr sz="2200"/>
              <a:t> </a:t>
            </a:r>
          </a:p>
        </p:txBody>
      </p:sp>
      <p:pic>
        <p:nvPicPr>
          <p:cNvPr id="272" name="Screen Shot 2018-12-09 at 2.08.54 PM.png" descr="Screen Shot 2018-12-09 at 2.08.54 PM.png"/>
          <p:cNvPicPr>
            <a:picLocks noChangeAspect="1"/>
          </p:cNvPicPr>
          <p:nvPr/>
        </p:nvPicPr>
        <p:blipFill>
          <a:blip r:embed="rId5">
            <a:extLst/>
          </a:blip>
          <a:stretch>
            <a:fillRect/>
          </a:stretch>
        </p:blipFill>
        <p:spPr>
          <a:xfrm>
            <a:off x="9652493" y="1940022"/>
            <a:ext cx="3390901" cy="1320801"/>
          </a:xfrm>
          <a:prstGeom prst="rect">
            <a:avLst/>
          </a:prstGeom>
          <a:ln w="12700">
            <a:miter lim="400000"/>
          </a:ln>
        </p:spPr>
      </p:pic>
      <p:sp>
        <p:nvSpPr>
          <p:cNvPr id="273" name="Rectangle 3"/>
          <p:cNvSpPr txBox="1"/>
          <p:nvPr/>
        </p:nvSpPr>
        <p:spPr>
          <a:xfrm>
            <a:off x="5413" y="1017355"/>
            <a:ext cx="12993974" cy="9357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111" sz="46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Limited Atonement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5"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276"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pic>
        <p:nvPicPr>
          <p:cNvPr id="277" name="TextBox 6" descr="TextBox 6"/>
          <p:cNvPicPr>
            <a:picLocks noChangeAspect="0"/>
          </p:cNvPicPr>
          <p:nvPr/>
        </p:nvPicPr>
        <p:blipFill>
          <a:blip r:embed="rId3">
            <a:extLst/>
          </a:blip>
          <a:stretch>
            <a:fillRect/>
          </a:stretch>
        </p:blipFill>
        <p:spPr>
          <a:xfrm>
            <a:off x="2973152" y="2039091"/>
            <a:ext cx="10130774" cy="1325864"/>
          </a:xfrm>
          <a:prstGeom prst="rect">
            <a:avLst/>
          </a:prstGeom>
          <a:effectLst>
            <a:outerShdw sx="100000" sy="100000" kx="0" ky="0" algn="b" rotWithShape="0" blurRad="63500" dist="38100" dir="1234610">
              <a:srgbClr val="000000">
                <a:alpha val="46602"/>
              </a:srgbClr>
            </a:outerShdw>
          </a:effectLst>
        </p:spPr>
      </p:pic>
      <p:sp>
        <p:nvSpPr>
          <p:cNvPr id="278" name="“Limited atonement (or definite atonement or particular redemption) … states that though the death of Jesus Christ is sufficient to atone for the sins of the whole world,[1] it was the intention of God the Father that the atonement of Christ's death would work itself out in the elect only, thereby leading them without fail to salvation. According to Limited Atonement, Christ died for the sins of the elect alone, and no atonement was provided for the reprobate. …”"/>
          <p:cNvSpPr txBox="1"/>
          <p:nvPr/>
        </p:nvSpPr>
        <p:spPr>
          <a:xfrm>
            <a:off x="234675" y="3380920"/>
            <a:ext cx="12535450" cy="5956301"/>
          </a:xfrm>
          <a:prstGeom prst="rect">
            <a:avLst/>
          </a:prstGeom>
          <a:solidFill>
            <a:srgbClr val="FFFFFF"/>
          </a:solidFill>
          <a:ln w="12700">
            <a:solidFill>
              <a:srgbClr val="000000"/>
            </a:solidFill>
            <a:miter lim="400000"/>
          </a:ln>
          <a:effectLst>
            <a:outerShdw sx="100000" sy="100000" kx="0" ky="0" algn="b" rotWithShape="0" blurRad="190500" dist="118840" dir="1234610">
              <a:srgbClr val="000000">
                <a:alpha val="46602"/>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a:spcBef>
                <a:spcPts val="1200"/>
              </a:spcBef>
              <a:defRPr sz="3800">
                <a:latin typeface="Century Gothic"/>
                <a:ea typeface="Century Gothic"/>
                <a:cs typeface="Century Gothic"/>
                <a:sym typeface="Century Gothic"/>
              </a:defRPr>
            </a:lvl1pPr>
          </a:lstStyle>
          <a:p>
            <a:pPr/>
            <a:r>
              <a:t>“Limited atonement (or definite atonement or particular redemption) … states that though the death of Jesus Christ is sufficient to atone for the sins of the whole world,[1] it was the intention of God the Father that the atonement of Christ's death would work itself out in the elect only, thereby leading them without fail to salvation. According to Limited Atonement, Christ died for the sins of the elect alone, and no atonement was provided for the reprobate. …”</a:t>
            </a:r>
          </a:p>
        </p:txBody>
      </p:sp>
      <p:pic>
        <p:nvPicPr>
          <p:cNvPr id="279" name="Image" descr="Image"/>
          <p:cNvPicPr>
            <a:picLocks noChangeAspect="1"/>
          </p:cNvPicPr>
          <p:nvPr/>
        </p:nvPicPr>
        <p:blipFill>
          <a:blip r:embed="rId4">
            <a:extLst/>
          </a:blip>
          <a:stretch>
            <a:fillRect/>
          </a:stretch>
        </p:blipFill>
        <p:spPr>
          <a:xfrm>
            <a:off x="34162" y="1017355"/>
            <a:ext cx="2098063" cy="2409275"/>
          </a:xfrm>
          <a:prstGeom prst="rect">
            <a:avLst/>
          </a:prstGeom>
          <a:ln w="12700">
            <a:miter lim="400000"/>
          </a:ln>
        </p:spPr>
      </p:pic>
      <p:sp>
        <p:nvSpPr>
          <p:cNvPr id="280" name="Rectangle 3"/>
          <p:cNvSpPr txBox="1"/>
          <p:nvPr/>
        </p:nvSpPr>
        <p:spPr>
          <a:xfrm>
            <a:off x="5413" y="1017355"/>
            <a:ext cx="12993974" cy="9357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111" sz="46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Limited Atonement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2" name="A Biblical Examination of:"/>
          <p:cNvSpPr txBox="1"/>
          <p:nvPr/>
        </p:nvSpPr>
        <p:spPr>
          <a:xfrm>
            <a:off x="142679" y="318369"/>
            <a:ext cx="5207966" cy="600288"/>
          </a:xfrm>
          <a:prstGeom prst="rect">
            <a:avLst/>
          </a:prstGeom>
          <a:solidFill>
            <a:schemeClr val="accent3">
              <a:satOff val="4450"/>
              <a:lumOff val="-16871"/>
            </a:schemeClr>
          </a:solidFill>
          <a:ln w="12700">
            <a:miter lim="400000"/>
          </a:ln>
          <a:extLst>
            <a:ext uri="{C572A759-6A51-4108-AA02-DFA0A04FC94B}">
              <ma14:wrappingTextBoxFlag xmlns:ma14="http://schemas.microsoft.com/office/mac/drawingml/2011/main" val="1"/>
            </a:ext>
          </a:extLst>
        </p:spPr>
        <p:txBody>
          <a:bodyPr lIns="27093" tIns="27093" rIns="27093" bIns="27093" anchor="ctr">
            <a:spAutoFit/>
          </a:bodyPr>
          <a:lstStyle>
            <a:lvl1pPr defTabSz="587022">
              <a:defRPr sz="3800">
                <a:solidFill>
                  <a:srgbClr val="FFFFFF"/>
                </a:solidFill>
                <a:effectLst>
                  <a:outerShdw sx="100000" sy="100000" kx="0" ky="0" algn="b" rotWithShape="0" blurRad="12700" dist="63500" dir="18900000">
                    <a:srgbClr val="000000"/>
                  </a:outerShdw>
                </a:effectLst>
              </a:defRPr>
            </a:lvl1pPr>
          </a:lstStyle>
          <a:p>
            <a:pPr/>
            <a:r>
              <a:t>A Biblical Examination of:</a:t>
            </a:r>
          </a:p>
        </p:txBody>
      </p:sp>
      <p:pic>
        <p:nvPicPr>
          <p:cNvPr id="283" name="Image" descr="Image"/>
          <p:cNvPicPr>
            <a:picLocks noChangeAspect="1"/>
          </p:cNvPicPr>
          <p:nvPr/>
        </p:nvPicPr>
        <p:blipFill>
          <a:blip r:embed="rId2">
            <a:extLst/>
          </a:blip>
          <a:stretch>
            <a:fillRect/>
          </a:stretch>
        </p:blipFill>
        <p:spPr>
          <a:xfrm>
            <a:off x="5424858" y="77720"/>
            <a:ext cx="7437263" cy="1081586"/>
          </a:xfrm>
          <a:prstGeom prst="rect">
            <a:avLst/>
          </a:prstGeom>
          <a:ln w="12700">
            <a:miter lim="400000"/>
          </a:ln>
          <a:effectLst>
            <a:outerShdw sx="100000" sy="100000" kx="0" ky="0" algn="b" rotWithShape="0" blurRad="63500" dist="38100" dir="1234610">
              <a:srgbClr val="000000">
                <a:alpha val="46602"/>
              </a:srgbClr>
            </a:outerShdw>
          </a:effectLst>
        </p:spPr>
      </p:pic>
      <p:pic>
        <p:nvPicPr>
          <p:cNvPr id="284" name="TextBox 6" descr="TextBox 6"/>
          <p:cNvPicPr>
            <a:picLocks noChangeAspect="0"/>
          </p:cNvPicPr>
          <p:nvPr/>
        </p:nvPicPr>
        <p:blipFill>
          <a:blip r:embed="rId3">
            <a:extLst/>
          </a:blip>
          <a:stretch>
            <a:fillRect/>
          </a:stretch>
        </p:blipFill>
        <p:spPr>
          <a:xfrm>
            <a:off x="2973152" y="2039091"/>
            <a:ext cx="10130774" cy="1325864"/>
          </a:xfrm>
          <a:prstGeom prst="rect">
            <a:avLst/>
          </a:prstGeom>
          <a:effectLst>
            <a:outerShdw sx="100000" sy="100000" kx="0" ky="0" algn="b" rotWithShape="0" blurRad="63500" dist="38100" dir="1234610">
              <a:srgbClr val="000000">
                <a:alpha val="46602"/>
              </a:srgbClr>
            </a:outerShdw>
          </a:effectLst>
        </p:spPr>
      </p:pic>
      <p:sp>
        <p:nvSpPr>
          <p:cNvPr id="285" name="“… This is in contrast to a belief that God's prevenient grace (or &quot;enabling grace&quot;) enables all to respond to the salvation offered by God in Jesus Christ Acts 2:21 so that it is each person's decision and response to God's grace that determines whether Christ's atonement will be effective to that individual.”"/>
          <p:cNvSpPr txBox="1"/>
          <p:nvPr/>
        </p:nvSpPr>
        <p:spPr>
          <a:xfrm>
            <a:off x="234675" y="3380920"/>
            <a:ext cx="12535450" cy="5905501"/>
          </a:xfrm>
          <a:prstGeom prst="rect">
            <a:avLst/>
          </a:prstGeom>
          <a:solidFill>
            <a:srgbClr val="FFFFFF"/>
          </a:solidFill>
          <a:ln w="12700">
            <a:solidFill>
              <a:srgbClr val="000000"/>
            </a:solidFill>
            <a:miter lim="400000"/>
          </a:ln>
          <a:effectLst>
            <a:outerShdw sx="100000" sy="100000" kx="0" ky="0" algn="b" rotWithShape="0" blurRad="190500" dist="118840" dir="1234610">
              <a:srgbClr val="000000">
                <a:alpha val="46602"/>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a:spcBef>
                <a:spcPts val="1200"/>
              </a:spcBef>
              <a:defRPr sz="4700">
                <a:latin typeface="Century Gothic"/>
                <a:ea typeface="Century Gothic"/>
                <a:cs typeface="Century Gothic"/>
                <a:sym typeface="Century Gothic"/>
              </a:defRPr>
            </a:lvl1pPr>
          </a:lstStyle>
          <a:p>
            <a:pPr/>
            <a:r>
              <a:t>“… This is in contrast to a belief that God's prevenient grace (or "enabling grace") enables all to respond to the salvation offered by God in Jesus Christ Acts 2:21 so that it is each person's decision and response to God's grace that determines whether Christ's atonement will be effective to that individual.”</a:t>
            </a:r>
          </a:p>
        </p:txBody>
      </p:sp>
      <p:pic>
        <p:nvPicPr>
          <p:cNvPr id="286" name="Image" descr="Image"/>
          <p:cNvPicPr>
            <a:picLocks noChangeAspect="1"/>
          </p:cNvPicPr>
          <p:nvPr/>
        </p:nvPicPr>
        <p:blipFill>
          <a:blip r:embed="rId4">
            <a:extLst/>
          </a:blip>
          <a:stretch>
            <a:fillRect/>
          </a:stretch>
        </p:blipFill>
        <p:spPr>
          <a:xfrm>
            <a:off x="34162" y="1017355"/>
            <a:ext cx="2098063" cy="2409275"/>
          </a:xfrm>
          <a:prstGeom prst="rect">
            <a:avLst/>
          </a:prstGeom>
          <a:ln w="12700">
            <a:miter lim="400000"/>
          </a:ln>
        </p:spPr>
      </p:pic>
      <p:sp>
        <p:nvSpPr>
          <p:cNvPr id="287" name="Rectangle 3"/>
          <p:cNvSpPr txBox="1"/>
          <p:nvPr/>
        </p:nvSpPr>
        <p:spPr>
          <a:xfrm>
            <a:off x="5413" y="1017355"/>
            <a:ext cx="12993974" cy="9357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defTabSz="1300480">
              <a:defRPr spc="111" sz="4600">
                <a:solidFill>
                  <a:schemeClr val="accent4">
                    <a:hueOff val="-97363"/>
                    <a:satOff val="5290"/>
                    <a:lumOff val="-16717"/>
                  </a:schemeClr>
                </a:solidFill>
                <a:effectLst>
                  <a:outerShdw sx="100000" sy="100000" kx="0" ky="0" algn="b" rotWithShape="0" blurRad="50800" dist="38100" dir="2700000">
                    <a:srgbClr val="000000">
                      <a:alpha val="40000"/>
                    </a:srgbClr>
                  </a:outerShdw>
                </a:effectLst>
                <a:latin typeface="Thames Nude Roman"/>
                <a:ea typeface="Thames Nude Roman"/>
                <a:cs typeface="Thames Nude Roman"/>
                <a:sym typeface="Thames Nude Roman"/>
              </a:defRPr>
            </a:lvl1pPr>
          </a:lstStyle>
          <a:p>
            <a:pPr/>
            <a:r>
              <a:t>Limited Atonement</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theme/theme1.xml><?xml version="1.0" encoding="utf-8"?>
<a:theme xmlns:a="http://schemas.openxmlformats.org/drawingml/2006/main" xmlns:r="http://schemas.openxmlformats.org/officeDocument/2006/relationships" name="Showroom">
  <a:themeElements>
    <a:clrScheme name="Showroom">
      <a:dk1>
        <a:srgbClr val="535353"/>
      </a:dk1>
      <a:lt1>
        <a:srgbClr val="340053"/>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Showroom">
  <a:themeElements>
    <a:clrScheme name="Showroom">
      <a:dk1>
        <a:srgbClr val="000000"/>
      </a:dk1>
      <a:lt1>
        <a:srgbClr val="FFFFFF"/>
      </a:lt1>
      <a:dk2>
        <a:srgbClr val="5A5F5E"/>
      </a:dk2>
      <a:lt2>
        <a:srgbClr val="B4B4B4"/>
      </a:lt2>
      <a:accent1>
        <a:srgbClr val="78AAB3"/>
      </a:accent1>
      <a:accent2>
        <a:srgbClr val="9A9671"/>
      </a:accent2>
      <a:accent3>
        <a:srgbClr val="D9971A"/>
      </a:accent3>
      <a:accent4>
        <a:srgbClr val="D7620E"/>
      </a:accent4>
      <a:accent5>
        <a:srgbClr val="A61702"/>
      </a:accent5>
      <a:accent6>
        <a:srgbClr val="606B7E"/>
      </a:accent6>
      <a:hlink>
        <a:srgbClr val="0000FF"/>
      </a:hlink>
      <a:folHlink>
        <a:srgbClr val="FF00FF"/>
      </a:folHlink>
    </a:clrScheme>
    <a:fontScheme name="Showroom">
      <a:majorFont>
        <a:latin typeface="Gill Sans Light"/>
        <a:ea typeface="Gill Sans Light"/>
        <a:cs typeface="Gill Sans Light"/>
      </a:majorFont>
      <a:minorFont>
        <a:latin typeface="Gill Sans Light"/>
        <a:ea typeface="Gill Sans Light"/>
        <a:cs typeface="Gill Sans Light"/>
      </a:minorFont>
    </a:fontScheme>
    <a:fmtScheme name="Showroom">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808785"/>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5A5F5E"/>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535353"/>
            </a:solidFill>
            <a:effectLst/>
            <a:uFillTx/>
            <a:latin typeface="+mn-lt"/>
            <a:ea typeface="+mn-ea"/>
            <a:cs typeface="+mn-cs"/>
            <a:sym typeface="Gill Sans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