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tif"/><Relationship Id="rId4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C8B8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12636031" y="85259"/>
            <a:ext cx="368770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ln w="24553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latin typeface="Rage Italic LET"/>
                <a:ea typeface="Rage Italic LET"/>
                <a:cs typeface="Rage Italic LET"/>
                <a:sym typeface="Rage Italic LE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 Text"/>
          <p:cNvSpPr txBox="1"/>
          <p:nvPr>
            <p:ph type="title"/>
          </p:nvPr>
        </p:nvSpPr>
        <p:spPr>
          <a:xfrm>
            <a:off x="216746" y="216746"/>
            <a:ext cx="12246188" cy="1408854"/>
          </a:xfrm>
          <a:prstGeom prst="rect">
            <a:avLst/>
          </a:prstGeom>
          <a:effectLst>
            <a:outerShdw sx="100000" sy="100000" kx="0" ky="0" algn="b" rotWithShape="0" blurRad="88900" dist="50800" dir="2700000">
              <a:srgbClr val="00FFFF"/>
            </a:outerShdw>
          </a:effectLst>
        </p:spPr>
        <p:txBody>
          <a:bodyPr lIns="65023" tIns="65023" rIns="65023" bIns="65023"/>
          <a:lstStyle>
            <a:lvl1pPr defTabSz="1300480">
              <a:spcBef>
                <a:spcPts val="1700"/>
              </a:spcBef>
              <a:defRPr cap="none" sz="6800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Invitation"/>
                <a:ea typeface="Invitation"/>
                <a:cs typeface="Invitation"/>
                <a:sym typeface="Invitatio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3" name="Body Level One…"/>
          <p:cNvSpPr txBox="1"/>
          <p:nvPr>
            <p:ph type="body" idx="1"/>
          </p:nvPr>
        </p:nvSpPr>
        <p:spPr>
          <a:xfrm>
            <a:off x="325119" y="2492586"/>
            <a:ext cx="11704322" cy="6177281"/>
          </a:xfrm>
          <a:prstGeom prst="rect">
            <a:avLst/>
          </a:prstGeom>
          <a:effectLst>
            <a:outerShdw sx="100000" sy="100000" kx="0" ky="0" algn="b" rotWithShape="0" blurRad="88900" dist="50800" dir="2700000">
              <a:srgbClr val="00FFFF"/>
            </a:outerShdw>
          </a:effectLst>
        </p:spPr>
        <p:txBody>
          <a:bodyPr lIns="65023" tIns="65023" rIns="65023" bIns="65023" anchor="t"/>
          <a:lstStyle>
            <a:lvl1pPr marL="476250" indent="-476250" defTabSz="1300480">
              <a:spcBef>
                <a:spcPts val="400"/>
              </a:spcBef>
              <a:buClr>
                <a:srgbClr val="00FFFF"/>
              </a:buClr>
              <a:buSzPct val="100000"/>
              <a:buChar char="✓"/>
              <a:defRPr sz="5000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Windsor BT"/>
                <a:ea typeface="Windsor BT"/>
                <a:cs typeface="Windsor BT"/>
                <a:sym typeface="Windsor BT"/>
              </a:defRPr>
            </a:lvl1pPr>
            <a:lvl2pPr marL="781915" indent="-324715" defTabSz="1300480">
              <a:spcBef>
                <a:spcPts val="400"/>
              </a:spcBef>
              <a:buClr>
                <a:srgbClr val="00FFFF"/>
              </a:buClr>
              <a:buSzPct val="100000"/>
              <a:buChar char="✓"/>
              <a:defRPr sz="5000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Windsor BT"/>
                <a:ea typeface="Windsor BT"/>
                <a:cs typeface="Windsor BT"/>
                <a:sym typeface="Windsor BT"/>
              </a:defRPr>
            </a:lvl2pPr>
            <a:lvl3pPr marL="1549400" indent="-635000" defTabSz="1300480">
              <a:spcBef>
                <a:spcPts val="400"/>
              </a:spcBef>
              <a:buClr>
                <a:srgbClr val="00FFFF"/>
              </a:buClr>
              <a:buSzPct val="100000"/>
              <a:buChar char="✓"/>
              <a:defRPr sz="5000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Windsor BT"/>
                <a:ea typeface="Windsor BT"/>
                <a:cs typeface="Windsor BT"/>
                <a:sym typeface="Windsor BT"/>
              </a:defRPr>
            </a:lvl3pPr>
            <a:lvl4pPr marL="1689100" indent="-317500" defTabSz="1300480">
              <a:spcBef>
                <a:spcPts val="400"/>
              </a:spcBef>
              <a:buClr>
                <a:srgbClr val="00FFFF"/>
              </a:buClr>
              <a:buSzPct val="100000"/>
              <a:buChar char="✓"/>
              <a:defRPr sz="5000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Windsor BT"/>
                <a:ea typeface="Windsor BT"/>
                <a:cs typeface="Windsor BT"/>
                <a:sym typeface="Windsor BT"/>
              </a:defRPr>
            </a:lvl4pPr>
            <a:lvl5pPr marL="2463800" indent="-635000" defTabSz="1300480">
              <a:spcBef>
                <a:spcPts val="400"/>
              </a:spcBef>
              <a:buClr>
                <a:srgbClr val="00FFFF"/>
              </a:buClr>
              <a:buSzPct val="100000"/>
              <a:buChar char="✓"/>
              <a:defRPr sz="5000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Windsor BT"/>
                <a:ea typeface="Windsor BT"/>
                <a:cs typeface="Windsor BT"/>
                <a:sym typeface="Windsor B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ffectLst>
            <a:outerShdw sx="100000" sy="100000" kx="0" ky="0" algn="b" rotWithShape="0" blurRad="88900" dist="50800" dir="2700000">
              <a:srgbClr val="00FFFF"/>
            </a:outerShdw>
          </a:effectLst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2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cap="none"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cap="none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6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346200" y="520700"/>
            <a:ext cx="10388600" cy="5860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cap="none"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6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05600" y="609600"/>
            <a:ext cx="5359400" cy="7759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870700" y="2781300"/>
            <a:ext cx="5283200" cy="618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/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664613" y="508000"/>
            <a:ext cx="5803901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2-10-superquadro_1631x2178.jpeg"/>
          <p:cNvSpPr/>
          <p:nvPr>
            <p:ph type="pic" idx="15"/>
          </p:nvPr>
        </p:nvSpPr>
        <p:spPr>
          <a:xfrm>
            <a:off x="533400" y="508000"/>
            <a:ext cx="580823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Relationship Id="rId3" Type="http://schemas.openxmlformats.org/officeDocument/2006/relationships/image" Target="../media/image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Relationship Id="rId3" Type="http://schemas.openxmlformats.org/officeDocument/2006/relationships/image" Target="../media/image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Relationship Id="rId3" Type="http://schemas.openxmlformats.org/officeDocument/2006/relationships/image" Target="../media/image8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1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9308" t="0" r="9308" b="0"/>
          <a:stretch>
            <a:fillRect/>
          </a:stretch>
        </p:blipFill>
        <p:spPr>
          <a:xfrm flipH="1">
            <a:off x="0" y="0"/>
            <a:ext cx="13004800" cy="9753600"/>
          </a:xfrm>
          <a:prstGeom prst="rect">
            <a:avLst/>
          </a:prstGeom>
        </p:spPr>
      </p:pic>
      <p:sp>
        <p:nvSpPr>
          <p:cNvPr id="203" name="The Life God…"/>
          <p:cNvSpPr txBox="1"/>
          <p:nvPr/>
        </p:nvSpPr>
        <p:spPr>
          <a:xfrm>
            <a:off x="617768" y="531504"/>
            <a:ext cx="11769265" cy="3644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small" sz="13100">
                <a:solidFill>
                  <a:srgbClr val="FFFFFF"/>
                </a:solidFill>
                <a:effectLst>
                  <a:outerShdw sx="100000" sy="100000" kx="0" ky="0" algn="b" rotWithShape="0" blurRad="76200" dist="63500" dir="2652075">
                    <a:srgbClr val="000000"/>
                  </a:outerShdw>
                </a:effectLst>
                <a:latin typeface="Footlight MT Light"/>
                <a:ea typeface="Footlight MT Light"/>
                <a:cs typeface="Footlight MT Light"/>
                <a:sym typeface="Footlight MT Light"/>
              </a:defRPr>
            </a:pPr>
            <a:r>
              <a:t>The Life God </a:t>
            </a:r>
          </a:p>
          <a:p>
            <a:pPr>
              <a:defRPr sz="13100">
                <a:solidFill>
                  <a:schemeClr val="accent2">
                    <a:hueOff val="50042"/>
                    <a:satOff val="8963"/>
                    <a:lumOff val="14616"/>
                  </a:schemeClr>
                </a:solidFill>
                <a:effectLst>
                  <a:outerShdw sx="100000" sy="100000" kx="0" ky="0" algn="b" rotWithShape="0" blurRad="76200" dist="63500" dir="2652075">
                    <a:srgbClr val="000000"/>
                  </a:outerShdw>
                </a:effectLst>
                <a:latin typeface="Good Times"/>
                <a:ea typeface="Good Times"/>
                <a:cs typeface="Good Times"/>
                <a:sym typeface="Good Times"/>
              </a:defRPr>
            </a:pPr>
            <a:r>
              <a:t>BLESSES</a:t>
            </a:r>
          </a:p>
        </p:txBody>
      </p:sp>
      <p:sp>
        <p:nvSpPr>
          <p:cNvPr id="204" name="Psalm 1:1–6"/>
          <p:cNvSpPr txBox="1"/>
          <p:nvPr/>
        </p:nvSpPr>
        <p:spPr>
          <a:xfrm>
            <a:off x="7577243" y="4108304"/>
            <a:ext cx="454977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400"/>
              </a:spcBef>
              <a:defRPr sz="5000">
                <a:solidFill>
                  <a:srgbClr val="000000"/>
                </a:solidFill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Psalm 1:1–6</a:t>
            </a:r>
          </a:p>
        </p:txBody>
      </p:sp>
      <p:sp>
        <p:nvSpPr>
          <p:cNvPr id="205" name="Matthew 5:1–12"/>
          <p:cNvSpPr txBox="1"/>
          <p:nvPr/>
        </p:nvSpPr>
        <p:spPr>
          <a:xfrm>
            <a:off x="6830166" y="4784980"/>
            <a:ext cx="6043931" cy="749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142703" dir="2700000">
              <a:srgbClr val="000000">
                <a:alpha val="2872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400"/>
              </a:spcBef>
              <a:defRPr sz="5000">
                <a:solidFill>
                  <a:srgbClr val="000000"/>
                </a:solidFill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Matthew 5:1–12</a:t>
            </a:r>
          </a:p>
        </p:txBody>
      </p:sp>
      <p:sp>
        <p:nvSpPr>
          <p:cNvPr id="206" name="1 Peter 3:8–17"/>
          <p:cNvSpPr txBox="1"/>
          <p:nvPr/>
        </p:nvSpPr>
        <p:spPr>
          <a:xfrm>
            <a:off x="7140046" y="5459247"/>
            <a:ext cx="5424171" cy="749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142703" dir="2700000">
              <a:srgbClr val="000000">
                <a:alpha val="2872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400"/>
              </a:spcBef>
              <a:defRPr sz="5000">
                <a:solidFill>
                  <a:srgbClr val="000000"/>
                </a:solidFill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1 Peter 3:8–17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1 Peter 3:8–17 (NKJV)…"/>
          <p:cNvSpPr txBox="1"/>
          <p:nvPr/>
        </p:nvSpPr>
        <p:spPr>
          <a:xfrm>
            <a:off x="361394" y="296118"/>
            <a:ext cx="12282013" cy="868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400"/>
              </a:spcBef>
              <a:defRPr sz="6600">
                <a:solidFill>
                  <a:srgbClr val="000000"/>
                </a:solidFill>
                <a:latin typeface="Good Times"/>
                <a:ea typeface="Good Times"/>
                <a:cs typeface="Good Times"/>
                <a:sym typeface="Good Times"/>
              </a:defRPr>
            </a:pPr>
            <a:r>
              <a:t>1 Peter 3:8–17 (NKJV)</a:t>
            </a:r>
          </a:p>
          <a:p>
            <a:pPr defTabSz="457200">
              <a:defRPr sz="5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11</a:t>
            </a:r>
            <a:r>
              <a:t> Let him turn away from evil and do good; Let him seek peace and pursue it. </a:t>
            </a:r>
            <a:r>
              <a:rPr baseline="31999"/>
              <a:t>12</a:t>
            </a:r>
            <a:r>
              <a:t> For the eyes of the Lord are on the righteous, And His ears are open to their prayers; But the face of the Lord is against those who do evil.” </a:t>
            </a:r>
            <a:r>
              <a:rPr baseline="31999"/>
              <a:t>13</a:t>
            </a:r>
            <a:r>
              <a:t> And who </a:t>
            </a:r>
            <a:r>
              <a:rPr i="1"/>
              <a:t>is</a:t>
            </a:r>
            <a:r>
              <a:t> he who will harm you if you become followers of what is good?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1 Peter 3:8–17 (NKJV)…"/>
          <p:cNvSpPr txBox="1"/>
          <p:nvPr/>
        </p:nvSpPr>
        <p:spPr>
          <a:xfrm>
            <a:off x="361394" y="296118"/>
            <a:ext cx="12282013" cy="89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400"/>
              </a:spcBef>
              <a:defRPr sz="6600">
                <a:solidFill>
                  <a:srgbClr val="000000"/>
                </a:solidFill>
                <a:latin typeface="Good Times"/>
                <a:ea typeface="Good Times"/>
                <a:cs typeface="Good Times"/>
                <a:sym typeface="Good Times"/>
              </a:defRPr>
            </a:pPr>
            <a:r>
              <a:t>1 Peter 3:8–17 (NKJV)</a:t>
            </a:r>
          </a:p>
          <a:p>
            <a:pPr defTabSz="457200">
              <a:defRPr sz="4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14</a:t>
            </a:r>
            <a:r>
              <a:t> But even if you should suffer for righteousness’ sake, </a:t>
            </a:r>
            <a:r>
              <a:rPr i="1"/>
              <a:t>you are</a:t>
            </a:r>
            <a:r>
              <a:t> blessed. </a:t>
            </a:r>
            <a:r>
              <a:rPr i="1"/>
              <a:t>“And do not be afraid of their threats, nor be troubled.”</a:t>
            </a:r>
            <a:r>
              <a:t> </a:t>
            </a:r>
            <a:r>
              <a:rPr baseline="31999"/>
              <a:t>15</a:t>
            </a:r>
            <a:r>
              <a:t> But sanctify the Lord God in your hearts, and always </a:t>
            </a:r>
            <a:r>
              <a:rPr i="1"/>
              <a:t>be</a:t>
            </a:r>
            <a:r>
              <a:t> ready to </a:t>
            </a:r>
            <a:r>
              <a:rPr i="1"/>
              <a:t>give</a:t>
            </a:r>
            <a:r>
              <a:t> a defense to everyone who asks you a reason for the hope that is in you, with meekness and fear; </a:t>
            </a:r>
            <a:r>
              <a:rPr baseline="31999"/>
              <a:t>16</a:t>
            </a:r>
            <a:r>
              <a:t> having a good conscience, that when they defame you as evildoers, those who revile your good conduct in Christ may be ashamed. </a:t>
            </a:r>
            <a:r>
              <a:rPr baseline="31999"/>
              <a:t>17</a:t>
            </a:r>
            <a:r>
              <a:t> For </a:t>
            </a:r>
            <a:r>
              <a:rPr i="1"/>
              <a:t>it is</a:t>
            </a:r>
            <a:r>
              <a:t> better, if it is the will of God, to suffer for doing good than for doing evil.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The Life God BLESSES" descr="The Life God BLESSE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994" y="164811"/>
            <a:ext cx="12776812" cy="19558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95401"/>
              </a:srgbClr>
            </a:outerShdw>
          </a:effectLst>
        </p:spPr>
      </p:pic>
      <p:pic>
        <p:nvPicPr>
          <p:cNvPr id="253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914" y="3578488"/>
            <a:ext cx="5840300" cy="6072271"/>
          </a:xfrm>
          <a:prstGeom prst="rect">
            <a:avLst/>
          </a:prstGeom>
        </p:spPr>
      </p:pic>
      <p:sp>
        <p:nvSpPr>
          <p:cNvPr id="254" name="To &quot;Be Of One Mind&quot; 8 -…"/>
          <p:cNvSpPr txBox="1"/>
          <p:nvPr/>
        </p:nvSpPr>
        <p:spPr>
          <a:xfrm>
            <a:off x="384968" y="2088860"/>
            <a:ext cx="12477229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57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"Be Of One Mind" 8 - </a:t>
            </a:r>
          </a:p>
          <a:p>
            <a:pPr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(all of you, have unity of mind, ESV)…</a:t>
            </a:r>
          </a:p>
        </p:txBody>
      </p:sp>
      <p:sp>
        <p:nvSpPr>
          <p:cNvPr id="255" name="To be united in the same purpose, the same goal…"/>
          <p:cNvSpPr txBox="1"/>
          <p:nvPr/>
        </p:nvSpPr>
        <p:spPr>
          <a:xfrm>
            <a:off x="5548231" y="3922223"/>
            <a:ext cx="7410214" cy="538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8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be united in the same purpose, the same goal</a:t>
            </a:r>
          </a:p>
          <a:p>
            <a:pPr marL="685800" indent="-685800" algn="l">
              <a:spcBef>
                <a:spcPts val="8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Achieved when all submit to the will of God in attitude &amp; faith - Eph 4:1-7</a:t>
            </a:r>
          </a:p>
          <a:p>
            <a:pPr lvl="1" marL="914400" indent="-685800" algn="l">
              <a:spcBef>
                <a:spcPts val="800"/>
              </a:spcBef>
              <a:buSzPct val="80000"/>
              <a:buBlip>
                <a:blip r:embed="rId5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Jesus’ prayer - Jn 17:20-21</a:t>
            </a:r>
          </a:p>
          <a:p>
            <a:pPr lvl="1" marL="914400" indent="-685800" algn="l">
              <a:spcBef>
                <a:spcPts val="800"/>
              </a:spcBef>
              <a:buSzPct val="80000"/>
              <a:buBlip>
                <a:blip r:embed="rId5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Teaching of Paul - Phili 1:27</a:t>
            </a:r>
          </a:p>
          <a:p>
            <a:pPr lvl="1" marL="914400" indent="-685800" algn="l">
              <a:spcBef>
                <a:spcPts val="800"/>
              </a:spcBef>
              <a:buSzPct val="80000"/>
              <a:buBlip>
                <a:blip r:embed="rId5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If we are REALLY following Jesus we will be! 1 Cor. 1:10-13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500"/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1 Peter 3:8 (NKJV)…"/>
          <p:cNvSpPr/>
          <p:nvPr/>
        </p:nvSpPr>
        <p:spPr>
          <a:xfrm>
            <a:off x="252034" y="2972239"/>
            <a:ext cx="5135843" cy="6684725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63500" dir="2018399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1 Peter 3:8 (NKJV)</a:t>
            </a:r>
          </a:p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50800" dist="63500" dir="2018399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8</a:t>
            </a:r>
            <a:r>
              <a:t> … having compassion for one another; love as brothers, </a:t>
            </a:r>
            <a:r>
              <a:rPr i="1"/>
              <a:t>be</a:t>
            </a:r>
            <a:r>
              <a:t> tenderhearted, </a:t>
            </a:r>
            <a:r>
              <a:rPr i="1"/>
              <a:t>be</a:t>
            </a:r>
            <a:r>
              <a:t> courteous;</a:t>
            </a:r>
          </a:p>
        </p:txBody>
      </p:sp>
      <p:pic>
        <p:nvPicPr>
          <p:cNvPr id="25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37" t="3434" r="363" b="19189"/>
          <a:stretch>
            <a:fillRect/>
          </a:stretch>
        </p:blipFill>
        <p:spPr>
          <a:xfrm>
            <a:off x="633169" y="4656601"/>
            <a:ext cx="4656139" cy="49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845" y="0"/>
                </a:moveTo>
                <a:cubicBezTo>
                  <a:pt x="6836" y="12"/>
                  <a:pt x="6821" y="20"/>
                  <a:pt x="6810" y="31"/>
                </a:cubicBezTo>
                <a:cubicBezTo>
                  <a:pt x="6817" y="34"/>
                  <a:pt x="6827" y="38"/>
                  <a:pt x="6832" y="41"/>
                </a:cubicBezTo>
                <a:cubicBezTo>
                  <a:pt x="6836" y="26"/>
                  <a:pt x="6841" y="14"/>
                  <a:pt x="6845" y="0"/>
                </a:cubicBezTo>
                <a:close/>
                <a:moveTo>
                  <a:pt x="14618" y="545"/>
                </a:moveTo>
                <a:cubicBezTo>
                  <a:pt x="14220" y="591"/>
                  <a:pt x="14088" y="650"/>
                  <a:pt x="13142" y="1220"/>
                </a:cubicBezTo>
                <a:cubicBezTo>
                  <a:pt x="12975" y="1321"/>
                  <a:pt x="12845" y="1372"/>
                  <a:pt x="12750" y="1395"/>
                </a:cubicBezTo>
                <a:cubicBezTo>
                  <a:pt x="12721" y="1421"/>
                  <a:pt x="12698" y="1442"/>
                  <a:pt x="12669" y="1470"/>
                </a:cubicBezTo>
                <a:cubicBezTo>
                  <a:pt x="12417" y="1729"/>
                  <a:pt x="12161" y="2050"/>
                  <a:pt x="12080" y="2281"/>
                </a:cubicBezTo>
                <a:cubicBezTo>
                  <a:pt x="12051" y="2361"/>
                  <a:pt x="12032" y="2425"/>
                  <a:pt x="12015" y="2488"/>
                </a:cubicBezTo>
                <a:cubicBezTo>
                  <a:pt x="11995" y="2628"/>
                  <a:pt x="11992" y="2791"/>
                  <a:pt x="12000" y="2968"/>
                </a:cubicBezTo>
                <a:cubicBezTo>
                  <a:pt x="12013" y="3108"/>
                  <a:pt x="12022" y="3229"/>
                  <a:pt x="12067" y="3489"/>
                </a:cubicBezTo>
                <a:cubicBezTo>
                  <a:pt x="12100" y="3687"/>
                  <a:pt x="12132" y="3791"/>
                  <a:pt x="12164" y="3920"/>
                </a:cubicBezTo>
                <a:cubicBezTo>
                  <a:pt x="12229" y="4150"/>
                  <a:pt x="12304" y="4354"/>
                  <a:pt x="12404" y="4504"/>
                </a:cubicBezTo>
                <a:cubicBezTo>
                  <a:pt x="12421" y="4527"/>
                  <a:pt x="12432" y="4551"/>
                  <a:pt x="12451" y="4573"/>
                </a:cubicBezTo>
                <a:cubicBezTo>
                  <a:pt x="12465" y="4589"/>
                  <a:pt x="12464" y="4597"/>
                  <a:pt x="12475" y="4611"/>
                </a:cubicBezTo>
                <a:cubicBezTo>
                  <a:pt x="12523" y="4670"/>
                  <a:pt x="12573" y="4721"/>
                  <a:pt x="12628" y="4768"/>
                </a:cubicBezTo>
                <a:cubicBezTo>
                  <a:pt x="12728" y="4852"/>
                  <a:pt x="12786" y="4957"/>
                  <a:pt x="12759" y="4997"/>
                </a:cubicBezTo>
                <a:cubicBezTo>
                  <a:pt x="12691" y="5101"/>
                  <a:pt x="12892" y="5310"/>
                  <a:pt x="13063" y="5311"/>
                </a:cubicBezTo>
                <a:cubicBezTo>
                  <a:pt x="13141" y="5312"/>
                  <a:pt x="13292" y="5398"/>
                  <a:pt x="13402" y="5506"/>
                </a:cubicBezTo>
                <a:cubicBezTo>
                  <a:pt x="13636" y="5737"/>
                  <a:pt x="13643" y="5731"/>
                  <a:pt x="12715" y="6089"/>
                </a:cubicBezTo>
                <a:cubicBezTo>
                  <a:pt x="12190" y="6291"/>
                  <a:pt x="11773" y="6529"/>
                  <a:pt x="11290" y="6868"/>
                </a:cubicBezTo>
                <a:lnTo>
                  <a:pt x="10969" y="7126"/>
                </a:lnTo>
                <a:lnTo>
                  <a:pt x="10936" y="7085"/>
                </a:lnTo>
                <a:cubicBezTo>
                  <a:pt x="10868" y="7116"/>
                  <a:pt x="10808" y="7137"/>
                  <a:pt x="10782" y="7121"/>
                </a:cubicBezTo>
                <a:cubicBezTo>
                  <a:pt x="10737" y="7095"/>
                  <a:pt x="10727" y="7114"/>
                  <a:pt x="10759" y="7163"/>
                </a:cubicBezTo>
                <a:cubicBezTo>
                  <a:pt x="10794" y="7215"/>
                  <a:pt x="10679" y="7335"/>
                  <a:pt x="10539" y="7442"/>
                </a:cubicBezTo>
                <a:cubicBezTo>
                  <a:pt x="10512" y="7484"/>
                  <a:pt x="10476" y="7520"/>
                  <a:pt x="10412" y="7559"/>
                </a:cubicBezTo>
                <a:cubicBezTo>
                  <a:pt x="10058" y="7776"/>
                  <a:pt x="9919" y="7677"/>
                  <a:pt x="9892" y="7192"/>
                </a:cubicBezTo>
                <a:cubicBezTo>
                  <a:pt x="9883" y="7010"/>
                  <a:pt x="9841" y="6844"/>
                  <a:pt x="9793" y="6730"/>
                </a:cubicBezTo>
                <a:cubicBezTo>
                  <a:pt x="9775" y="6692"/>
                  <a:pt x="9758" y="6638"/>
                  <a:pt x="9741" y="6620"/>
                </a:cubicBezTo>
                <a:cubicBezTo>
                  <a:pt x="9706" y="6582"/>
                  <a:pt x="9677" y="6523"/>
                  <a:pt x="9659" y="6459"/>
                </a:cubicBezTo>
                <a:cubicBezTo>
                  <a:pt x="9658" y="6457"/>
                  <a:pt x="9658" y="6455"/>
                  <a:pt x="9657" y="6452"/>
                </a:cubicBezTo>
                <a:cubicBezTo>
                  <a:pt x="9634" y="6389"/>
                  <a:pt x="9616" y="6321"/>
                  <a:pt x="9612" y="6261"/>
                </a:cubicBezTo>
                <a:cubicBezTo>
                  <a:pt x="9604" y="6136"/>
                  <a:pt x="9536" y="5924"/>
                  <a:pt x="9462" y="5789"/>
                </a:cubicBezTo>
                <a:cubicBezTo>
                  <a:pt x="9451" y="5769"/>
                  <a:pt x="9450" y="5754"/>
                  <a:pt x="9441" y="5735"/>
                </a:cubicBezTo>
                <a:cubicBezTo>
                  <a:pt x="9394" y="5713"/>
                  <a:pt x="9342" y="5670"/>
                  <a:pt x="9292" y="5601"/>
                </a:cubicBezTo>
                <a:cubicBezTo>
                  <a:pt x="9267" y="5593"/>
                  <a:pt x="9239" y="5570"/>
                  <a:pt x="9200" y="5520"/>
                </a:cubicBezTo>
                <a:cubicBezTo>
                  <a:pt x="9134" y="5436"/>
                  <a:pt x="9104" y="5332"/>
                  <a:pt x="9130" y="5292"/>
                </a:cubicBezTo>
                <a:cubicBezTo>
                  <a:pt x="9157" y="5252"/>
                  <a:pt x="9133" y="5169"/>
                  <a:pt x="9080" y="5110"/>
                </a:cubicBezTo>
                <a:cubicBezTo>
                  <a:pt x="9071" y="5099"/>
                  <a:pt x="9065" y="5064"/>
                  <a:pt x="9056" y="5046"/>
                </a:cubicBezTo>
                <a:cubicBezTo>
                  <a:pt x="9042" y="5026"/>
                  <a:pt x="9030" y="4996"/>
                  <a:pt x="9023" y="4966"/>
                </a:cubicBezTo>
                <a:cubicBezTo>
                  <a:pt x="9009" y="4919"/>
                  <a:pt x="9000" y="4871"/>
                  <a:pt x="8990" y="4811"/>
                </a:cubicBezTo>
                <a:cubicBezTo>
                  <a:pt x="8957" y="4784"/>
                  <a:pt x="8929" y="4747"/>
                  <a:pt x="8918" y="4680"/>
                </a:cubicBezTo>
                <a:cubicBezTo>
                  <a:pt x="8876" y="4404"/>
                  <a:pt x="8514" y="4188"/>
                  <a:pt x="7709" y="3958"/>
                </a:cubicBezTo>
                <a:cubicBezTo>
                  <a:pt x="7269" y="3832"/>
                  <a:pt x="7022" y="3718"/>
                  <a:pt x="6965" y="3632"/>
                </a:cubicBezTo>
                <a:cubicBezTo>
                  <a:pt x="6887" y="3671"/>
                  <a:pt x="6745" y="3678"/>
                  <a:pt x="6446" y="3665"/>
                </a:cubicBezTo>
                <a:cubicBezTo>
                  <a:pt x="6403" y="3663"/>
                  <a:pt x="6383" y="3657"/>
                  <a:pt x="6344" y="3655"/>
                </a:cubicBezTo>
                <a:cubicBezTo>
                  <a:pt x="6341" y="3655"/>
                  <a:pt x="6341" y="3654"/>
                  <a:pt x="6337" y="3655"/>
                </a:cubicBezTo>
                <a:cubicBezTo>
                  <a:pt x="6002" y="3669"/>
                  <a:pt x="5612" y="3690"/>
                  <a:pt x="5468" y="3701"/>
                </a:cubicBezTo>
                <a:cubicBezTo>
                  <a:pt x="5405" y="3706"/>
                  <a:pt x="5385" y="3695"/>
                  <a:pt x="5348" y="3691"/>
                </a:cubicBezTo>
                <a:cubicBezTo>
                  <a:pt x="5337" y="3762"/>
                  <a:pt x="5302" y="3805"/>
                  <a:pt x="5207" y="3810"/>
                </a:cubicBezTo>
                <a:cubicBezTo>
                  <a:pt x="5183" y="3811"/>
                  <a:pt x="5154" y="3823"/>
                  <a:pt x="5126" y="3827"/>
                </a:cubicBezTo>
                <a:cubicBezTo>
                  <a:pt x="5108" y="3847"/>
                  <a:pt x="5097" y="3866"/>
                  <a:pt x="5074" y="3886"/>
                </a:cubicBezTo>
                <a:cubicBezTo>
                  <a:pt x="5072" y="3887"/>
                  <a:pt x="5069" y="3889"/>
                  <a:pt x="5067" y="3891"/>
                </a:cubicBezTo>
                <a:cubicBezTo>
                  <a:pt x="5060" y="3897"/>
                  <a:pt x="5058" y="3903"/>
                  <a:pt x="5050" y="3910"/>
                </a:cubicBezTo>
                <a:cubicBezTo>
                  <a:pt x="4979" y="3972"/>
                  <a:pt x="4908" y="4008"/>
                  <a:pt x="4807" y="4032"/>
                </a:cubicBezTo>
                <a:cubicBezTo>
                  <a:pt x="4780" y="4070"/>
                  <a:pt x="4744" y="4113"/>
                  <a:pt x="4684" y="4172"/>
                </a:cubicBezTo>
                <a:cubicBezTo>
                  <a:pt x="4628" y="4226"/>
                  <a:pt x="4577" y="4254"/>
                  <a:pt x="4524" y="4289"/>
                </a:cubicBezTo>
                <a:cubicBezTo>
                  <a:pt x="4518" y="4371"/>
                  <a:pt x="4356" y="4471"/>
                  <a:pt x="4211" y="4435"/>
                </a:cubicBezTo>
                <a:cubicBezTo>
                  <a:pt x="4059" y="4398"/>
                  <a:pt x="4051" y="4418"/>
                  <a:pt x="4139" y="4687"/>
                </a:cubicBezTo>
                <a:cubicBezTo>
                  <a:pt x="4198" y="4866"/>
                  <a:pt x="4189" y="4955"/>
                  <a:pt x="4144" y="5039"/>
                </a:cubicBezTo>
                <a:cubicBezTo>
                  <a:pt x="4136" y="5066"/>
                  <a:pt x="4146" y="5087"/>
                  <a:pt x="4130" y="5120"/>
                </a:cubicBezTo>
                <a:cubicBezTo>
                  <a:pt x="4094" y="5193"/>
                  <a:pt x="4064" y="5227"/>
                  <a:pt x="4036" y="5247"/>
                </a:cubicBezTo>
                <a:cubicBezTo>
                  <a:pt x="4001" y="5326"/>
                  <a:pt x="3978" y="5411"/>
                  <a:pt x="3971" y="5501"/>
                </a:cubicBezTo>
                <a:cubicBezTo>
                  <a:pt x="3980" y="5545"/>
                  <a:pt x="3958" y="5644"/>
                  <a:pt x="3931" y="5753"/>
                </a:cubicBezTo>
                <a:cubicBezTo>
                  <a:pt x="3930" y="5756"/>
                  <a:pt x="3928" y="5760"/>
                  <a:pt x="3927" y="5763"/>
                </a:cubicBezTo>
                <a:cubicBezTo>
                  <a:pt x="3927" y="5764"/>
                  <a:pt x="3927" y="5765"/>
                  <a:pt x="3927" y="5766"/>
                </a:cubicBezTo>
                <a:cubicBezTo>
                  <a:pt x="3917" y="5806"/>
                  <a:pt x="3921" y="5814"/>
                  <a:pt x="3907" y="5865"/>
                </a:cubicBezTo>
                <a:cubicBezTo>
                  <a:pt x="3844" y="6087"/>
                  <a:pt x="3761" y="6318"/>
                  <a:pt x="3721" y="6378"/>
                </a:cubicBezTo>
                <a:cubicBezTo>
                  <a:pt x="3695" y="6417"/>
                  <a:pt x="3681" y="6465"/>
                  <a:pt x="3664" y="6513"/>
                </a:cubicBezTo>
                <a:cubicBezTo>
                  <a:pt x="3608" y="6675"/>
                  <a:pt x="3526" y="6831"/>
                  <a:pt x="3439" y="6954"/>
                </a:cubicBezTo>
                <a:cubicBezTo>
                  <a:pt x="3413" y="7000"/>
                  <a:pt x="3411" y="7016"/>
                  <a:pt x="3382" y="7063"/>
                </a:cubicBezTo>
                <a:cubicBezTo>
                  <a:pt x="3236" y="7296"/>
                  <a:pt x="3163" y="7378"/>
                  <a:pt x="3091" y="7366"/>
                </a:cubicBezTo>
                <a:cubicBezTo>
                  <a:pt x="2983" y="7474"/>
                  <a:pt x="2941" y="7478"/>
                  <a:pt x="2762" y="7368"/>
                </a:cubicBezTo>
                <a:cubicBezTo>
                  <a:pt x="2730" y="7348"/>
                  <a:pt x="2726" y="7336"/>
                  <a:pt x="2705" y="7320"/>
                </a:cubicBezTo>
                <a:cubicBezTo>
                  <a:pt x="2635" y="7353"/>
                  <a:pt x="2585" y="7403"/>
                  <a:pt x="2613" y="7469"/>
                </a:cubicBezTo>
                <a:cubicBezTo>
                  <a:pt x="2649" y="7558"/>
                  <a:pt x="2694" y="7566"/>
                  <a:pt x="2776" y="7502"/>
                </a:cubicBezTo>
                <a:cubicBezTo>
                  <a:pt x="2856" y="7440"/>
                  <a:pt x="2903" y="7441"/>
                  <a:pt x="2944" y="7502"/>
                </a:cubicBezTo>
                <a:cubicBezTo>
                  <a:pt x="2996" y="7581"/>
                  <a:pt x="2812" y="7851"/>
                  <a:pt x="2423" y="8264"/>
                </a:cubicBezTo>
                <a:cubicBezTo>
                  <a:pt x="2318" y="8375"/>
                  <a:pt x="2306" y="8439"/>
                  <a:pt x="2379" y="8521"/>
                </a:cubicBezTo>
                <a:cubicBezTo>
                  <a:pt x="2451" y="8603"/>
                  <a:pt x="2444" y="8704"/>
                  <a:pt x="2349" y="8918"/>
                </a:cubicBezTo>
                <a:cubicBezTo>
                  <a:pt x="2250" y="9141"/>
                  <a:pt x="2151" y="9224"/>
                  <a:pt x="1891" y="9292"/>
                </a:cubicBezTo>
                <a:cubicBezTo>
                  <a:pt x="1708" y="9339"/>
                  <a:pt x="1488" y="9378"/>
                  <a:pt x="1405" y="9378"/>
                </a:cubicBezTo>
                <a:cubicBezTo>
                  <a:pt x="1301" y="9378"/>
                  <a:pt x="1252" y="9440"/>
                  <a:pt x="1252" y="9578"/>
                </a:cubicBezTo>
                <a:cubicBezTo>
                  <a:pt x="1252" y="9703"/>
                  <a:pt x="1170" y="9831"/>
                  <a:pt x="1035" y="9914"/>
                </a:cubicBezTo>
                <a:cubicBezTo>
                  <a:pt x="797" y="10060"/>
                  <a:pt x="755" y="10394"/>
                  <a:pt x="932" y="10745"/>
                </a:cubicBezTo>
                <a:cubicBezTo>
                  <a:pt x="999" y="10878"/>
                  <a:pt x="1001" y="10999"/>
                  <a:pt x="935" y="11162"/>
                </a:cubicBezTo>
                <a:cubicBezTo>
                  <a:pt x="867" y="11332"/>
                  <a:pt x="870" y="11473"/>
                  <a:pt x="956" y="11705"/>
                </a:cubicBezTo>
                <a:cubicBezTo>
                  <a:pt x="997" y="11817"/>
                  <a:pt x="1011" y="11883"/>
                  <a:pt x="1016" y="11943"/>
                </a:cubicBezTo>
                <a:cubicBezTo>
                  <a:pt x="1035" y="12016"/>
                  <a:pt x="1024" y="12070"/>
                  <a:pt x="965" y="12134"/>
                </a:cubicBezTo>
                <a:cubicBezTo>
                  <a:pt x="952" y="12149"/>
                  <a:pt x="945" y="12175"/>
                  <a:pt x="932" y="12193"/>
                </a:cubicBezTo>
                <a:cubicBezTo>
                  <a:pt x="876" y="12270"/>
                  <a:pt x="813" y="12378"/>
                  <a:pt x="788" y="12476"/>
                </a:cubicBezTo>
                <a:cubicBezTo>
                  <a:pt x="731" y="12703"/>
                  <a:pt x="646" y="12913"/>
                  <a:pt x="565" y="13055"/>
                </a:cubicBezTo>
                <a:cubicBezTo>
                  <a:pt x="524" y="13167"/>
                  <a:pt x="513" y="13202"/>
                  <a:pt x="468" y="13322"/>
                </a:cubicBezTo>
                <a:cubicBezTo>
                  <a:pt x="156" y="14140"/>
                  <a:pt x="149" y="14733"/>
                  <a:pt x="444" y="15141"/>
                </a:cubicBezTo>
                <a:cubicBezTo>
                  <a:pt x="700" y="15496"/>
                  <a:pt x="790" y="15894"/>
                  <a:pt x="771" y="16587"/>
                </a:cubicBezTo>
                <a:cubicBezTo>
                  <a:pt x="754" y="17237"/>
                  <a:pt x="873" y="17596"/>
                  <a:pt x="1068" y="17483"/>
                </a:cubicBezTo>
                <a:cubicBezTo>
                  <a:pt x="1189" y="17413"/>
                  <a:pt x="1212" y="17463"/>
                  <a:pt x="1543" y="18485"/>
                </a:cubicBezTo>
                <a:cubicBezTo>
                  <a:pt x="1728" y="19057"/>
                  <a:pt x="1804" y="19411"/>
                  <a:pt x="1749" y="19443"/>
                </a:cubicBezTo>
                <a:cubicBezTo>
                  <a:pt x="1701" y="19471"/>
                  <a:pt x="1607" y="19428"/>
                  <a:pt x="1543" y="19345"/>
                </a:cubicBezTo>
                <a:cubicBezTo>
                  <a:pt x="1393" y="19154"/>
                  <a:pt x="1231" y="19133"/>
                  <a:pt x="696" y="19240"/>
                </a:cubicBezTo>
                <a:cubicBezTo>
                  <a:pt x="244" y="19331"/>
                  <a:pt x="70" y="19319"/>
                  <a:pt x="0" y="20069"/>
                </a:cubicBezTo>
                <a:cubicBezTo>
                  <a:pt x="14" y="20817"/>
                  <a:pt x="29" y="21307"/>
                  <a:pt x="50" y="21260"/>
                </a:cubicBezTo>
                <a:cubicBezTo>
                  <a:pt x="85" y="21181"/>
                  <a:pt x="185" y="20972"/>
                  <a:pt x="272" y="20786"/>
                </a:cubicBezTo>
                <a:cubicBezTo>
                  <a:pt x="269" y="20783"/>
                  <a:pt x="261" y="20784"/>
                  <a:pt x="258" y="20779"/>
                </a:cubicBezTo>
                <a:cubicBezTo>
                  <a:pt x="230" y="20737"/>
                  <a:pt x="242" y="20680"/>
                  <a:pt x="287" y="20654"/>
                </a:cubicBezTo>
                <a:cubicBezTo>
                  <a:pt x="302" y="20645"/>
                  <a:pt x="320" y="20648"/>
                  <a:pt x="337" y="20647"/>
                </a:cubicBezTo>
                <a:cubicBezTo>
                  <a:pt x="346" y="20627"/>
                  <a:pt x="352" y="20616"/>
                  <a:pt x="361" y="20597"/>
                </a:cubicBezTo>
                <a:cubicBezTo>
                  <a:pt x="518" y="20269"/>
                  <a:pt x="565" y="20062"/>
                  <a:pt x="527" y="19881"/>
                </a:cubicBezTo>
                <a:cubicBezTo>
                  <a:pt x="510" y="19802"/>
                  <a:pt x="512" y="19740"/>
                  <a:pt x="525" y="19690"/>
                </a:cubicBezTo>
                <a:cubicBezTo>
                  <a:pt x="508" y="19665"/>
                  <a:pt x="508" y="19646"/>
                  <a:pt x="508" y="19626"/>
                </a:cubicBezTo>
                <a:cubicBezTo>
                  <a:pt x="468" y="19523"/>
                  <a:pt x="471" y="19416"/>
                  <a:pt x="556" y="19337"/>
                </a:cubicBezTo>
                <a:cubicBezTo>
                  <a:pt x="666" y="19234"/>
                  <a:pt x="1357" y="19316"/>
                  <a:pt x="1399" y="19437"/>
                </a:cubicBezTo>
                <a:cubicBezTo>
                  <a:pt x="1416" y="19485"/>
                  <a:pt x="1350" y="19622"/>
                  <a:pt x="1250" y="19742"/>
                </a:cubicBezTo>
                <a:cubicBezTo>
                  <a:pt x="1244" y="19749"/>
                  <a:pt x="1240" y="19752"/>
                  <a:pt x="1234" y="19759"/>
                </a:cubicBezTo>
                <a:cubicBezTo>
                  <a:pt x="1222" y="19774"/>
                  <a:pt x="1217" y="19785"/>
                  <a:pt x="1200" y="19802"/>
                </a:cubicBezTo>
                <a:cubicBezTo>
                  <a:pt x="1176" y="19828"/>
                  <a:pt x="1155" y="19842"/>
                  <a:pt x="1132" y="19861"/>
                </a:cubicBezTo>
                <a:lnTo>
                  <a:pt x="983" y="20138"/>
                </a:lnTo>
                <a:cubicBezTo>
                  <a:pt x="882" y="20324"/>
                  <a:pt x="778" y="20680"/>
                  <a:pt x="755" y="20929"/>
                </a:cubicBezTo>
                <a:cubicBezTo>
                  <a:pt x="736" y="21129"/>
                  <a:pt x="736" y="21312"/>
                  <a:pt x="766" y="21600"/>
                </a:cubicBezTo>
                <a:lnTo>
                  <a:pt x="2016" y="21600"/>
                </a:lnTo>
                <a:cubicBezTo>
                  <a:pt x="2058" y="20930"/>
                  <a:pt x="2085" y="20908"/>
                  <a:pt x="2493" y="20973"/>
                </a:cubicBezTo>
                <a:cubicBezTo>
                  <a:pt x="2695" y="21005"/>
                  <a:pt x="3036" y="21055"/>
                  <a:pt x="3250" y="21085"/>
                </a:cubicBezTo>
                <a:lnTo>
                  <a:pt x="3634" y="21138"/>
                </a:lnTo>
                <a:lnTo>
                  <a:pt x="3732" y="21600"/>
                </a:lnTo>
                <a:lnTo>
                  <a:pt x="12008" y="21600"/>
                </a:lnTo>
                <a:cubicBezTo>
                  <a:pt x="11990" y="21385"/>
                  <a:pt x="11978" y="21218"/>
                  <a:pt x="11938" y="20850"/>
                </a:cubicBezTo>
                <a:cubicBezTo>
                  <a:pt x="11814" y="19729"/>
                  <a:pt x="11823" y="19689"/>
                  <a:pt x="12295" y="18492"/>
                </a:cubicBezTo>
                <a:cubicBezTo>
                  <a:pt x="12469" y="18051"/>
                  <a:pt x="12585" y="17579"/>
                  <a:pt x="12615" y="17190"/>
                </a:cubicBezTo>
                <a:cubicBezTo>
                  <a:pt x="12662" y="16596"/>
                  <a:pt x="12759" y="16336"/>
                  <a:pt x="12904" y="16420"/>
                </a:cubicBezTo>
                <a:cubicBezTo>
                  <a:pt x="12944" y="16442"/>
                  <a:pt x="12954" y="16590"/>
                  <a:pt x="12926" y="16747"/>
                </a:cubicBezTo>
                <a:cubicBezTo>
                  <a:pt x="12887" y="16976"/>
                  <a:pt x="12916" y="17074"/>
                  <a:pt x="13081" y="17239"/>
                </a:cubicBezTo>
                <a:cubicBezTo>
                  <a:pt x="13271" y="17427"/>
                  <a:pt x="13287" y="17511"/>
                  <a:pt x="13280" y="18233"/>
                </a:cubicBezTo>
                <a:cubicBezTo>
                  <a:pt x="13275" y="18719"/>
                  <a:pt x="13204" y="19302"/>
                  <a:pt x="13092" y="19754"/>
                </a:cubicBezTo>
                <a:cubicBezTo>
                  <a:pt x="12936" y="20383"/>
                  <a:pt x="12823" y="20993"/>
                  <a:pt x="12748" y="21600"/>
                </a:cubicBezTo>
                <a:lnTo>
                  <a:pt x="19901" y="21600"/>
                </a:lnTo>
                <a:cubicBezTo>
                  <a:pt x="19918" y="21551"/>
                  <a:pt x="19938" y="21486"/>
                  <a:pt x="19949" y="21474"/>
                </a:cubicBezTo>
                <a:cubicBezTo>
                  <a:pt x="19984" y="21435"/>
                  <a:pt x="19992" y="21206"/>
                  <a:pt x="19965" y="20964"/>
                </a:cubicBezTo>
                <a:cubicBezTo>
                  <a:pt x="19926" y="20612"/>
                  <a:pt x="19945" y="20493"/>
                  <a:pt x="20070" y="20364"/>
                </a:cubicBezTo>
                <a:cubicBezTo>
                  <a:pt x="20079" y="20355"/>
                  <a:pt x="20083" y="20350"/>
                  <a:pt x="20090" y="20342"/>
                </a:cubicBezTo>
                <a:cubicBezTo>
                  <a:pt x="20002" y="20176"/>
                  <a:pt x="19951" y="19857"/>
                  <a:pt x="19908" y="19228"/>
                </a:cubicBezTo>
                <a:cubicBezTo>
                  <a:pt x="19888" y="18935"/>
                  <a:pt x="19848" y="18642"/>
                  <a:pt x="19821" y="18575"/>
                </a:cubicBezTo>
                <a:cubicBezTo>
                  <a:pt x="19795" y="18507"/>
                  <a:pt x="19730" y="18017"/>
                  <a:pt x="19680" y="17485"/>
                </a:cubicBezTo>
                <a:cubicBezTo>
                  <a:pt x="19608" y="16739"/>
                  <a:pt x="19547" y="16465"/>
                  <a:pt x="19411" y="16285"/>
                </a:cubicBezTo>
                <a:cubicBezTo>
                  <a:pt x="19391" y="16259"/>
                  <a:pt x="19380" y="16235"/>
                  <a:pt x="19367" y="16209"/>
                </a:cubicBezTo>
                <a:cubicBezTo>
                  <a:pt x="19365" y="16208"/>
                  <a:pt x="19363" y="16202"/>
                  <a:pt x="19361" y="16201"/>
                </a:cubicBezTo>
                <a:cubicBezTo>
                  <a:pt x="19299" y="16136"/>
                  <a:pt x="19279" y="16096"/>
                  <a:pt x="19297" y="16056"/>
                </a:cubicBezTo>
                <a:cubicBezTo>
                  <a:pt x="19201" y="15987"/>
                  <a:pt x="19156" y="15839"/>
                  <a:pt x="19232" y="15682"/>
                </a:cubicBezTo>
                <a:cubicBezTo>
                  <a:pt x="19302" y="15540"/>
                  <a:pt x="19390" y="15500"/>
                  <a:pt x="19584" y="15491"/>
                </a:cubicBezTo>
                <a:cubicBezTo>
                  <a:pt x="19474" y="15396"/>
                  <a:pt x="19561" y="15282"/>
                  <a:pt x="19834" y="15206"/>
                </a:cubicBezTo>
                <a:cubicBezTo>
                  <a:pt x="19691" y="15227"/>
                  <a:pt x="19593" y="15204"/>
                  <a:pt x="19553" y="15137"/>
                </a:cubicBezTo>
                <a:cubicBezTo>
                  <a:pt x="19552" y="15137"/>
                  <a:pt x="19544" y="15138"/>
                  <a:pt x="19543" y="15137"/>
                </a:cubicBezTo>
                <a:cubicBezTo>
                  <a:pt x="19543" y="15137"/>
                  <a:pt x="19547" y="15131"/>
                  <a:pt x="19547" y="15130"/>
                </a:cubicBezTo>
                <a:cubicBezTo>
                  <a:pt x="19508" y="15055"/>
                  <a:pt x="19529" y="14934"/>
                  <a:pt x="19621" y="14774"/>
                </a:cubicBezTo>
                <a:cubicBezTo>
                  <a:pt x="19643" y="14735"/>
                  <a:pt x="19683" y="14592"/>
                  <a:pt x="19720" y="14477"/>
                </a:cubicBezTo>
                <a:cubicBezTo>
                  <a:pt x="19763" y="14333"/>
                  <a:pt x="19778" y="14282"/>
                  <a:pt x="19827" y="14125"/>
                </a:cubicBezTo>
                <a:cubicBezTo>
                  <a:pt x="19962" y="13702"/>
                  <a:pt x="20130" y="13121"/>
                  <a:pt x="20239" y="12651"/>
                </a:cubicBezTo>
                <a:cubicBezTo>
                  <a:pt x="20273" y="12505"/>
                  <a:pt x="20295" y="12399"/>
                  <a:pt x="20319" y="12288"/>
                </a:cubicBezTo>
                <a:cubicBezTo>
                  <a:pt x="20324" y="12265"/>
                  <a:pt x="20326" y="12246"/>
                  <a:pt x="20331" y="12224"/>
                </a:cubicBezTo>
                <a:cubicBezTo>
                  <a:pt x="20336" y="12199"/>
                  <a:pt x="20345" y="12165"/>
                  <a:pt x="20350" y="12141"/>
                </a:cubicBezTo>
                <a:cubicBezTo>
                  <a:pt x="20390" y="11929"/>
                  <a:pt x="20423" y="11726"/>
                  <a:pt x="20435" y="11438"/>
                </a:cubicBezTo>
                <a:cubicBezTo>
                  <a:pt x="20435" y="11437"/>
                  <a:pt x="20435" y="11434"/>
                  <a:pt x="20435" y="11433"/>
                </a:cubicBezTo>
                <a:cubicBezTo>
                  <a:pt x="20453" y="11094"/>
                  <a:pt x="20448" y="10703"/>
                  <a:pt x="20427" y="9950"/>
                </a:cubicBezTo>
                <a:cubicBezTo>
                  <a:pt x="20420" y="9692"/>
                  <a:pt x="20413" y="9532"/>
                  <a:pt x="20405" y="9335"/>
                </a:cubicBezTo>
                <a:cubicBezTo>
                  <a:pt x="20400" y="9219"/>
                  <a:pt x="20394" y="9068"/>
                  <a:pt x="20389" y="8968"/>
                </a:cubicBezTo>
                <a:cubicBezTo>
                  <a:pt x="20380" y="8824"/>
                  <a:pt x="20366" y="8730"/>
                  <a:pt x="20355" y="8614"/>
                </a:cubicBezTo>
                <a:cubicBezTo>
                  <a:pt x="20341" y="8472"/>
                  <a:pt x="20332" y="8318"/>
                  <a:pt x="20309" y="8211"/>
                </a:cubicBezTo>
                <a:cubicBezTo>
                  <a:pt x="20307" y="8197"/>
                  <a:pt x="20304" y="8188"/>
                  <a:pt x="20302" y="8175"/>
                </a:cubicBezTo>
                <a:cubicBezTo>
                  <a:pt x="20229" y="7850"/>
                  <a:pt x="20102" y="7641"/>
                  <a:pt x="19880" y="7330"/>
                </a:cubicBezTo>
                <a:cubicBezTo>
                  <a:pt x="19868" y="7312"/>
                  <a:pt x="19859" y="7307"/>
                  <a:pt x="19845" y="7287"/>
                </a:cubicBezTo>
                <a:cubicBezTo>
                  <a:pt x="19813" y="7237"/>
                  <a:pt x="19814" y="7220"/>
                  <a:pt x="19786" y="7173"/>
                </a:cubicBezTo>
                <a:cubicBezTo>
                  <a:pt x="19696" y="7037"/>
                  <a:pt x="19593" y="6883"/>
                  <a:pt x="19593" y="6854"/>
                </a:cubicBezTo>
                <a:cubicBezTo>
                  <a:pt x="19593" y="6814"/>
                  <a:pt x="19516" y="6661"/>
                  <a:pt x="19424" y="6513"/>
                </a:cubicBezTo>
                <a:cubicBezTo>
                  <a:pt x="19391" y="6460"/>
                  <a:pt x="19367" y="6397"/>
                  <a:pt x="19341" y="6335"/>
                </a:cubicBezTo>
                <a:cubicBezTo>
                  <a:pt x="19284" y="6201"/>
                  <a:pt x="19242" y="6022"/>
                  <a:pt x="19210" y="5820"/>
                </a:cubicBezTo>
                <a:cubicBezTo>
                  <a:pt x="19174" y="5593"/>
                  <a:pt x="19146" y="5331"/>
                  <a:pt x="19133" y="4982"/>
                </a:cubicBezTo>
                <a:cubicBezTo>
                  <a:pt x="19131" y="4924"/>
                  <a:pt x="19120" y="4876"/>
                  <a:pt x="19114" y="4822"/>
                </a:cubicBezTo>
                <a:cubicBezTo>
                  <a:pt x="19100" y="4877"/>
                  <a:pt x="19074" y="4934"/>
                  <a:pt x="19024" y="4985"/>
                </a:cubicBezTo>
                <a:cubicBezTo>
                  <a:pt x="18837" y="5180"/>
                  <a:pt x="18696" y="5187"/>
                  <a:pt x="18542" y="5013"/>
                </a:cubicBezTo>
                <a:cubicBezTo>
                  <a:pt x="18442" y="4900"/>
                  <a:pt x="18455" y="4860"/>
                  <a:pt x="18628" y="4729"/>
                </a:cubicBezTo>
                <a:cubicBezTo>
                  <a:pt x="18740" y="4644"/>
                  <a:pt x="18886" y="4575"/>
                  <a:pt x="18954" y="4575"/>
                </a:cubicBezTo>
                <a:cubicBezTo>
                  <a:pt x="19026" y="4575"/>
                  <a:pt x="19068" y="4612"/>
                  <a:pt x="19096" y="4660"/>
                </a:cubicBezTo>
                <a:cubicBezTo>
                  <a:pt x="19093" y="4641"/>
                  <a:pt x="19091" y="4619"/>
                  <a:pt x="19087" y="4601"/>
                </a:cubicBezTo>
                <a:cubicBezTo>
                  <a:pt x="19062" y="4488"/>
                  <a:pt x="19027" y="4388"/>
                  <a:pt x="18984" y="4303"/>
                </a:cubicBezTo>
                <a:cubicBezTo>
                  <a:pt x="18983" y="4302"/>
                  <a:pt x="18983" y="4302"/>
                  <a:pt x="18982" y="4301"/>
                </a:cubicBezTo>
                <a:cubicBezTo>
                  <a:pt x="18938" y="4215"/>
                  <a:pt x="18883" y="4143"/>
                  <a:pt x="18822" y="4089"/>
                </a:cubicBezTo>
                <a:cubicBezTo>
                  <a:pt x="18763" y="4037"/>
                  <a:pt x="18697" y="4001"/>
                  <a:pt x="18623" y="3980"/>
                </a:cubicBezTo>
                <a:cubicBezTo>
                  <a:pt x="18620" y="3980"/>
                  <a:pt x="18618" y="3979"/>
                  <a:pt x="18616" y="3979"/>
                </a:cubicBezTo>
                <a:cubicBezTo>
                  <a:pt x="18549" y="3962"/>
                  <a:pt x="18513" y="3907"/>
                  <a:pt x="18490" y="3825"/>
                </a:cubicBezTo>
                <a:cubicBezTo>
                  <a:pt x="18444" y="3707"/>
                  <a:pt x="18415" y="3495"/>
                  <a:pt x="18398" y="3182"/>
                </a:cubicBezTo>
                <a:cubicBezTo>
                  <a:pt x="18391" y="3162"/>
                  <a:pt x="18386" y="3127"/>
                  <a:pt x="18378" y="3113"/>
                </a:cubicBezTo>
                <a:cubicBezTo>
                  <a:pt x="18309" y="2992"/>
                  <a:pt x="18298" y="2773"/>
                  <a:pt x="18314" y="2439"/>
                </a:cubicBezTo>
                <a:cubicBezTo>
                  <a:pt x="18275" y="2700"/>
                  <a:pt x="18235" y="2889"/>
                  <a:pt x="18187" y="2917"/>
                </a:cubicBezTo>
                <a:cubicBezTo>
                  <a:pt x="18138" y="2945"/>
                  <a:pt x="17996" y="2875"/>
                  <a:pt x="17874" y="2760"/>
                </a:cubicBezTo>
                <a:cubicBezTo>
                  <a:pt x="17706" y="2603"/>
                  <a:pt x="17675" y="2525"/>
                  <a:pt x="17747" y="2444"/>
                </a:cubicBezTo>
                <a:cubicBezTo>
                  <a:pt x="17816" y="2366"/>
                  <a:pt x="17805" y="2294"/>
                  <a:pt x="17715" y="2179"/>
                </a:cubicBezTo>
                <a:cubicBezTo>
                  <a:pt x="17653" y="2100"/>
                  <a:pt x="17625" y="2035"/>
                  <a:pt x="17612" y="1967"/>
                </a:cubicBezTo>
                <a:cubicBezTo>
                  <a:pt x="17506" y="2073"/>
                  <a:pt x="17393" y="2141"/>
                  <a:pt x="17286" y="2103"/>
                </a:cubicBezTo>
                <a:cubicBezTo>
                  <a:pt x="17212" y="2077"/>
                  <a:pt x="17087" y="1940"/>
                  <a:pt x="17005" y="1798"/>
                </a:cubicBezTo>
                <a:cubicBezTo>
                  <a:pt x="16923" y="1656"/>
                  <a:pt x="16668" y="1362"/>
                  <a:pt x="16439" y="1143"/>
                </a:cubicBezTo>
                <a:lnTo>
                  <a:pt x="16027" y="745"/>
                </a:lnTo>
                <a:cubicBezTo>
                  <a:pt x="15917" y="729"/>
                  <a:pt x="15784" y="702"/>
                  <a:pt x="15508" y="627"/>
                </a:cubicBezTo>
                <a:cubicBezTo>
                  <a:pt x="15204" y="545"/>
                  <a:pt x="14880" y="514"/>
                  <a:pt x="14618" y="545"/>
                </a:cubicBezTo>
                <a:close/>
                <a:moveTo>
                  <a:pt x="3436" y="12762"/>
                </a:moveTo>
                <a:cubicBezTo>
                  <a:pt x="3485" y="12745"/>
                  <a:pt x="3528" y="12778"/>
                  <a:pt x="3607" y="12845"/>
                </a:cubicBezTo>
                <a:cubicBezTo>
                  <a:pt x="3720" y="12941"/>
                  <a:pt x="3772" y="13093"/>
                  <a:pt x="3772" y="13332"/>
                </a:cubicBezTo>
                <a:cubicBezTo>
                  <a:pt x="3772" y="13725"/>
                  <a:pt x="3748" y="13749"/>
                  <a:pt x="3382" y="13706"/>
                </a:cubicBezTo>
                <a:cubicBezTo>
                  <a:pt x="2866" y="13646"/>
                  <a:pt x="2830" y="13479"/>
                  <a:pt x="3229" y="12974"/>
                </a:cubicBezTo>
                <a:cubicBezTo>
                  <a:pt x="3331" y="12845"/>
                  <a:pt x="3386" y="12779"/>
                  <a:pt x="3436" y="12762"/>
                </a:cubicBezTo>
                <a:close/>
                <a:moveTo>
                  <a:pt x="2863" y="13708"/>
                </a:moveTo>
                <a:cubicBezTo>
                  <a:pt x="2868" y="13708"/>
                  <a:pt x="2871" y="13713"/>
                  <a:pt x="2876" y="13713"/>
                </a:cubicBezTo>
                <a:cubicBezTo>
                  <a:pt x="2877" y="13713"/>
                  <a:pt x="2879" y="13713"/>
                  <a:pt x="2880" y="13713"/>
                </a:cubicBezTo>
                <a:cubicBezTo>
                  <a:pt x="2892" y="13714"/>
                  <a:pt x="2902" y="13725"/>
                  <a:pt x="2914" y="13727"/>
                </a:cubicBezTo>
                <a:cubicBezTo>
                  <a:pt x="2953" y="13735"/>
                  <a:pt x="2993" y="13741"/>
                  <a:pt x="3027" y="13767"/>
                </a:cubicBezTo>
                <a:cubicBezTo>
                  <a:pt x="3072" y="13802"/>
                  <a:pt x="3166" y="13820"/>
                  <a:pt x="3268" y="13831"/>
                </a:cubicBezTo>
                <a:cubicBezTo>
                  <a:pt x="3319" y="13832"/>
                  <a:pt x="3370" y="13835"/>
                  <a:pt x="3423" y="13825"/>
                </a:cubicBezTo>
                <a:cubicBezTo>
                  <a:pt x="3616" y="13789"/>
                  <a:pt x="3705" y="13815"/>
                  <a:pt x="3765" y="13920"/>
                </a:cubicBezTo>
                <a:cubicBezTo>
                  <a:pt x="3873" y="14109"/>
                  <a:pt x="3924" y="14383"/>
                  <a:pt x="3914" y="14618"/>
                </a:cubicBezTo>
                <a:cubicBezTo>
                  <a:pt x="3914" y="14631"/>
                  <a:pt x="3916" y="14652"/>
                  <a:pt x="3914" y="14663"/>
                </a:cubicBezTo>
                <a:cubicBezTo>
                  <a:pt x="3907" y="14758"/>
                  <a:pt x="3891" y="14846"/>
                  <a:pt x="3861" y="14915"/>
                </a:cubicBezTo>
                <a:cubicBezTo>
                  <a:pt x="3782" y="15094"/>
                  <a:pt x="3778" y="15184"/>
                  <a:pt x="3850" y="15265"/>
                </a:cubicBezTo>
                <a:cubicBezTo>
                  <a:pt x="3965" y="15395"/>
                  <a:pt x="3891" y="15482"/>
                  <a:pt x="3669" y="15482"/>
                </a:cubicBezTo>
                <a:cubicBezTo>
                  <a:pt x="3638" y="15482"/>
                  <a:pt x="3617" y="15484"/>
                  <a:pt x="3599" y="15489"/>
                </a:cubicBezTo>
                <a:cubicBezTo>
                  <a:pt x="3587" y="15512"/>
                  <a:pt x="3578" y="15537"/>
                  <a:pt x="3572" y="15568"/>
                </a:cubicBezTo>
                <a:cubicBezTo>
                  <a:pt x="3578" y="15609"/>
                  <a:pt x="3594" y="15656"/>
                  <a:pt x="3638" y="15756"/>
                </a:cubicBezTo>
                <a:cubicBezTo>
                  <a:pt x="3642" y="15761"/>
                  <a:pt x="3641" y="15758"/>
                  <a:pt x="3645" y="15763"/>
                </a:cubicBezTo>
                <a:cubicBezTo>
                  <a:pt x="3694" y="15823"/>
                  <a:pt x="3715" y="15896"/>
                  <a:pt x="3721" y="15961"/>
                </a:cubicBezTo>
                <a:cubicBezTo>
                  <a:pt x="3801" y="16155"/>
                  <a:pt x="3795" y="16219"/>
                  <a:pt x="3668" y="16239"/>
                </a:cubicBezTo>
                <a:cubicBezTo>
                  <a:pt x="3617" y="16423"/>
                  <a:pt x="3611" y="16577"/>
                  <a:pt x="3697" y="16627"/>
                </a:cubicBezTo>
                <a:cubicBezTo>
                  <a:pt x="3804" y="16689"/>
                  <a:pt x="3844" y="16934"/>
                  <a:pt x="3870" y="17666"/>
                </a:cubicBezTo>
                <a:cubicBezTo>
                  <a:pt x="3878" y="17900"/>
                  <a:pt x="3711" y="18088"/>
                  <a:pt x="3647" y="17916"/>
                </a:cubicBezTo>
                <a:cubicBezTo>
                  <a:pt x="3624" y="17853"/>
                  <a:pt x="3595" y="17689"/>
                  <a:pt x="3581" y="17556"/>
                </a:cubicBezTo>
                <a:cubicBezTo>
                  <a:pt x="3557" y="17323"/>
                  <a:pt x="3539" y="17316"/>
                  <a:pt x="3183" y="17340"/>
                </a:cubicBezTo>
                <a:cubicBezTo>
                  <a:pt x="2835" y="17364"/>
                  <a:pt x="2807" y="17348"/>
                  <a:pt x="2697" y="17094"/>
                </a:cubicBezTo>
                <a:cubicBezTo>
                  <a:pt x="2464" y="16555"/>
                  <a:pt x="2459" y="16315"/>
                  <a:pt x="2673" y="16156"/>
                </a:cubicBezTo>
                <a:cubicBezTo>
                  <a:pt x="2710" y="16129"/>
                  <a:pt x="2744" y="16091"/>
                  <a:pt x="2778" y="16056"/>
                </a:cubicBezTo>
                <a:cubicBezTo>
                  <a:pt x="2784" y="16049"/>
                  <a:pt x="2783" y="16042"/>
                  <a:pt x="2789" y="16035"/>
                </a:cubicBezTo>
                <a:cubicBezTo>
                  <a:pt x="2840" y="15983"/>
                  <a:pt x="2867" y="15940"/>
                  <a:pt x="2903" y="15896"/>
                </a:cubicBezTo>
                <a:cubicBezTo>
                  <a:pt x="2910" y="15883"/>
                  <a:pt x="2927" y="15869"/>
                  <a:pt x="2931" y="15858"/>
                </a:cubicBezTo>
                <a:cubicBezTo>
                  <a:pt x="2956" y="15796"/>
                  <a:pt x="2972" y="15773"/>
                  <a:pt x="2995" y="15763"/>
                </a:cubicBezTo>
                <a:cubicBezTo>
                  <a:pt x="3009" y="15739"/>
                  <a:pt x="3014" y="15716"/>
                  <a:pt x="3023" y="15692"/>
                </a:cubicBezTo>
                <a:cubicBezTo>
                  <a:pt x="3016" y="15673"/>
                  <a:pt x="3026" y="15654"/>
                  <a:pt x="3047" y="15634"/>
                </a:cubicBezTo>
                <a:cubicBezTo>
                  <a:pt x="3047" y="15633"/>
                  <a:pt x="3047" y="15633"/>
                  <a:pt x="3047" y="15632"/>
                </a:cubicBezTo>
                <a:cubicBezTo>
                  <a:pt x="3076" y="15501"/>
                  <a:pt x="3036" y="15370"/>
                  <a:pt x="2924" y="15182"/>
                </a:cubicBezTo>
                <a:lnTo>
                  <a:pt x="2721" y="14841"/>
                </a:lnTo>
                <a:lnTo>
                  <a:pt x="2964" y="14717"/>
                </a:lnTo>
                <a:cubicBezTo>
                  <a:pt x="3086" y="14655"/>
                  <a:pt x="3133" y="14612"/>
                  <a:pt x="3102" y="14596"/>
                </a:cubicBezTo>
                <a:cubicBezTo>
                  <a:pt x="3047" y="14601"/>
                  <a:pt x="2931" y="14650"/>
                  <a:pt x="2824" y="14720"/>
                </a:cubicBezTo>
                <a:cubicBezTo>
                  <a:pt x="2803" y="14734"/>
                  <a:pt x="2799" y="14728"/>
                  <a:pt x="2782" y="14739"/>
                </a:cubicBezTo>
                <a:cubicBezTo>
                  <a:pt x="2666" y="14855"/>
                  <a:pt x="2592" y="14839"/>
                  <a:pt x="2462" y="14663"/>
                </a:cubicBezTo>
                <a:cubicBezTo>
                  <a:pt x="2460" y="14662"/>
                  <a:pt x="2459" y="14661"/>
                  <a:pt x="2458" y="14660"/>
                </a:cubicBezTo>
                <a:cubicBezTo>
                  <a:pt x="2446" y="14645"/>
                  <a:pt x="2441" y="14637"/>
                  <a:pt x="2430" y="14624"/>
                </a:cubicBezTo>
                <a:cubicBezTo>
                  <a:pt x="2303" y="14467"/>
                  <a:pt x="2306" y="14380"/>
                  <a:pt x="2379" y="14201"/>
                </a:cubicBezTo>
                <a:cubicBezTo>
                  <a:pt x="2388" y="14172"/>
                  <a:pt x="2385" y="14160"/>
                  <a:pt x="2399" y="14124"/>
                </a:cubicBezTo>
                <a:cubicBezTo>
                  <a:pt x="2403" y="14112"/>
                  <a:pt x="2411" y="14104"/>
                  <a:pt x="2416" y="14093"/>
                </a:cubicBezTo>
                <a:cubicBezTo>
                  <a:pt x="2420" y="14082"/>
                  <a:pt x="2418" y="14083"/>
                  <a:pt x="2423" y="14072"/>
                </a:cubicBezTo>
                <a:cubicBezTo>
                  <a:pt x="2452" y="14007"/>
                  <a:pt x="2487" y="13953"/>
                  <a:pt x="2526" y="13905"/>
                </a:cubicBezTo>
                <a:cubicBezTo>
                  <a:pt x="2569" y="13851"/>
                  <a:pt x="2618" y="13812"/>
                  <a:pt x="2668" y="13781"/>
                </a:cubicBezTo>
                <a:cubicBezTo>
                  <a:pt x="2685" y="13770"/>
                  <a:pt x="2699" y="13760"/>
                  <a:pt x="2716" y="13751"/>
                </a:cubicBezTo>
                <a:cubicBezTo>
                  <a:pt x="2748" y="13736"/>
                  <a:pt x="2782" y="13728"/>
                  <a:pt x="2815" y="13724"/>
                </a:cubicBezTo>
                <a:cubicBezTo>
                  <a:pt x="2832" y="13721"/>
                  <a:pt x="2847" y="13708"/>
                  <a:pt x="2863" y="13708"/>
                </a:cubicBezTo>
                <a:close/>
                <a:moveTo>
                  <a:pt x="20727" y="13770"/>
                </a:moveTo>
                <a:cubicBezTo>
                  <a:pt x="20719" y="13769"/>
                  <a:pt x="20711" y="13779"/>
                  <a:pt x="20702" y="13782"/>
                </a:cubicBezTo>
                <a:cubicBezTo>
                  <a:pt x="20692" y="13786"/>
                  <a:pt x="20683" y="13785"/>
                  <a:pt x="20672" y="13794"/>
                </a:cubicBezTo>
                <a:cubicBezTo>
                  <a:pt x="20643" y="13821"/>
                  <a:pt x="20649" y="13888"/>
                  <a:pt x="20687" y="13944"/>
                </a:cubicBezTo>
                <a:cubicBezTo>
                  <a:pt x="20713" y="13983"/>
                  <a:pt x="20729" y="14002"/>
                  <a:pt x="20744" y="14003"/>
                </a:cubicBezTo>
                <a:cubicBezTo>
                  <a:pt x="20759" y="14004"/>
                  <a:pt x="20771" y="13987"/>
                  <a:pt x="20784" y="13953"/>
                </a:cubicBezTo>
                <a:cubicBezTo>
                  <a:pt x="20792" y="13892"/>
                  <a:pt x="20796" y="13834"/>
                  <a:pt x="20777" y="13803"/>
                </a:cubicBezTo>
                <a:cubicBezTo>
                  <a:pt x="20768" y="13788"/>
                  <a:pt x="20755" y="13782"/>
                  <a:pt x="20742" y="13777"/>
                </a:cubicBezTo>
                <a:cubicBezTo>
                  <a:pt x="20737" y="13775"/>
                  <a:pt x="20732" y="13771"/>
                  <a:pt x="20727" y="13770"/>
                </a:cubicBezTo>
                <a:close/>
                <a:moveTo>
                  <a:pt x="20079" y="15189"/>
                </a:moveTo>
                <a:cubicBezTo>
                  <a:pt x="20282" y="15214"/>
                  <a:pt x="20413" y="15349"/>
                  <a:pt x="20344" y="15516"/>
                </a:cubicBezTo>
                <a:cubicBezTo>
                  <a:pt x="20330" y="15552"/>
                  <a:pt x="20303" y="15578"/>
                  <a:pt x="20263" y="15598"/>
                </a:cubicBezTo>
                <a:cubicBezTo>
                  <a:pt x="20365" y="15592"/>
                  <a:pt x="20427" y="15506"/>
                  <a:pt x="20396" y="15356"/>
                </a:cubicBezTo>
                <a:cubicBezTo>
                  <a:pt x="20385" y="15304"/>
                  <a:pt x="20392" y="15264"/>
                  <a:pt x="20401" y="15227"/>
                </a:cubicBezTo>
                <a:cubicBezTo>
                  <a:pt x="20321" y="15202"/>
                  <a:pt x="20203" y="15187"/>
                  <a:pt x="20079" y="15189"/>
                </a:cubicBezTo>
                <a:close/>
                <a:moveTo>
                  <a:pt x="21578" y="21097"/>
                </a:moveTo>
                <a:cubicBezTo>
                  <a:pt x="21556" y="21097"/>
                  <a:pt x="21497" y="21136"/>
                  <a:pt x="21462" y="21148"/>
                </a:cubicBezTo>
                <a:cubicBezTo>
                  <a:pt x="21467" y="21149"/>
                  <a:pt x="21473" y="21147"/>
                  <a:pt x="21478" y="21148"/>
                </a:cubicBezTo>
                <a:lnTo>
                  <a:pt x="21600" y="21178"/>
                </a:lnTo>
                <a:cubicBezTo>
                  <a:pt x="21592" y="21151"/>
                  <a:pt x="21587" y="21097"/>
                  <a:pt x="21578" y="2109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9" name="The Life God BLESSES" descr="The Life God BLESSES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94" y="164811"/>
            <a:ext cx="12776812" cy="19558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95401"/>
              </a:srgbClr>
            </a:outerShdw>
          </a:effectLst>
        </p:spPr>
      </p:pic>
      <p:sp>
        <p:nvSpPr>
          <p:cNvPr id="260" name="Those Who Do GOOD Anyway – 1 Pet 3:8-17"/>
          <p:cNvSpPr txBox="1"/>
          <p:nvPr/>
        </p:nvSpPr>
        <p:spPr>
          <a:xfrm>
            <a:off x="263786" y="2088860"/>
            <a:ext cx="12477229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4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Those Who Do GOOD Anyway – </a:t>
            </a:r>
            <a:r>
              <a:rPr b="0"/>
              <a:t>1 Pet 3:8-17</a:t>
            </a:r>
          </a:p>
        </p:txBody>
      </p:sp>
      <p:sp>
        <p:nvSpPr>
          <p:cNvPr id="261" name="Those who are merciful &amp; compassionate — Mat 9:35-36; He 4:15; Ro 12:15…"/>
          <p:cNvSpPr txBox="1"/>
          <p:nvPr/>
        </p:nvSpPr>
        <p:spPr>
          <a:xfrm>
            <a:off x="5500609" y="3317401"/>
            <a:ext cx="6895791" cy="599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8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Those who are merciful &amp; </a:t>
            </a:r>
            <a:r>
              <a:rPr b="1"/>
              <a:t>compassionate</a:t>
            </a:r>
            <a:r>
              <a:t> — Mat 9:35-36; He 4:15; Ro 12:15</a:t>
            </a:r>
          </a:p>
          <a:p>
            <a:pPr marL="685800" indent="-685800" algn="l">
              <a:spcBef>
                <a:spcPts val="8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Those who are “</a:t>
            </a:r>
            <a:r>
              <a:rPr b="1"/>
              <a:t>brother lovers</a:t>
            </a:r>
            <a:r>
              <a:t>,” — 1 John 4:7-8,20</a:t>
            </a:r>
          </a:p>
          <a:p>
            <a:pPr marL="685800" indent="-685800" algn="l">
              <a:spcBef>
                <a:spcPts val="8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</a:t>
            </a:r>
            <a:r>
              <a:rPr b="1"/>
              <a:t>tenderhearted</a:t>
            </a:r>
            <a:r>
              <a:t>, — Ep 4:22-24,31-32; Co 3:8-10,12</a:t>
            </a:r>
          </a:p>
          <a:p>
            <a:pPr marL="685800" indent="-685800" algn="l">
              <a:spcBef>
                <a:spcPts val="8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Those who are </a:t>
            </a:r>
            <a:r>
              <a:rPr b="1"/>
              <a:t>courteous</a:t>
            </a:r>
            <a:r>
              <a:t>; ESV - "</a:t>
            </a:r>
            <a:r>
              <a:rPr i="1"/>
              <a:t>a humble mind</a:t>
            </a:r>
            <a:r>
              <a:t>” — Ja 3:17; Ro 12:9-16; Ph 2:3-5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5919" t="0" r="42924" b="0"/>
          <a:stretch>
            <a:fillRect/>
          </a:stretch>
        </p:blipFill>
        <p:spPr>
          <a:xfrm>
            <a:off x="298606" y="2874141"/>
            <a:ext cx="5685402" cy="6578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The Life God BLESSES" descr="The Life God BLESSES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94" y="164811"/>
            <a:ext cx="12776812" cy="19558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95401"/>
              </a:srgbClr>
            </a:outerShdw>
          </a:effectLst>
        </p:spPr>
      </p:pic>
      <p:sp>
        <p:nvSpPr>
          <p:cNvPr id="265" name="1 Peter 3:9 (NKJV)…"/>
          <p:cNvSpPr txBox="1"/>
          <p:nvPr/>
        </p:nvSpPr>
        <p:spPr>
          <a:xfrm>
            <a:off x="393310" y="7398915"/>
            <a:ext cx="5495828" cy="2032001"/>
          </a:xfrm>
          <a:prstGeom prst="rect">
            <a:avLst/>
          </a:prstGeom>
          <a:solidFill>
            <a:srgbClr val="000000">
              <a:alpha val="40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63500" dir="2018399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1 Peter 3:9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63500" dir="2018399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9</a:t>
            </a:r>
            <a:r>
              <a:t> not returning evil for evil or reviling for reviling, but on the contrary blessing, …</a:t>
            </a:r>
          </a:p>
        </p:txBody>
      </p:sp>
      <p:sp>
        <p:nvSpPr>
          <p:cNvPr id="266" name="Those who &quot;Return Blessing“…"/>
          <p:cNvSpPr txBox="1"/>
          <p:nvPr/>
        </p:nvSpPr>
        <p:spPr>
          <a:xfrm>
            <a:off x="6151540" y="3012840"/>
            <a:ext cx="6733152" cy="623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600"/>
              </a:spcBef>
              <a:buSzPct val="80000"/>
              <a:buBlip>
                <a:blip r:embed="rId4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Those who "</a:t>
            </a:r>
            <a:r>
              <a:rPr b="1"/>
              <a:t>Return Blessing</a:t>
            </a:r>
            <a:r>
              <a:t>“ </a:t>
            </a:r>
          </a:p>
          <a:p>
            <a:pPr lvl="1" marL="914400" indent="-685800" algn="l">
              <a:spcBef>
                <a:spcPts val="1600"/>
              </a:spcBef>
              <a:buSzPct val="80000"/>
              <a:buBlip>
                <a:blip r:embed="rId5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When done wrong – do right – </a:t>
            </a:r>
            <a:r>
              <a:t>there is NEVER an excuse to return wrong for wrong! - vs 9 – Mat 5:39; 5:44; Rom 12:17; 1 Thes 5:15</a:t>
            </a:r>
            <a:endParaRPr b="1"/>
          </a:p>
          <a:p>
            <a:pPr lvl="1" marL="914400" indent="-685800" algn="l">
              <a:spcBef>
                <a:spcPts val="1600"/>
              </a:spcBef>
              <a:buSzPct val="80000"/>
              <a:buBlip>
                <a:blip r:embed="rId5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When spoken against – do not respond in kind – vs. 9 - </a:t>
            </a:r>
            <a:r>
              <a:t>speak only what is good and kind – 1 Pet 2:20-23; Mat 5:44; Lk 6:28; 23:34  </a:t>
            </a:r>
          </a:p>
        </p:txBody>
      </p:sp>
      <p:sp>
        <p:nvSpPr>
          <p:cNvPr id="267" name="Those Who Do GOOD Anyway – 1 Pet 3:8-17"/>
          <p:cNvSpPr txBox="1"/>
          <p:nvPr/>
        </p:nvSpPr>
        <p:spPr>
          <a:xfrm>
            <a:off x="263786" y="2088860"/>
            <a:ext cx="12477229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4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Those Who Do GOOD Anyway – </a:t>
            </a:r>
            <a:r>
              <a:rPr b="0"/>
              <a:t>1 Pet 3:8-17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7265" t="0" r="17265" b="0"/>
          <a:stretch>
            <a:fillRect/>
          </a:stretch>
        </p:blipFill>
        <p:spPr>
          <a:xfrm>
            <a:off x="307582" y="2932604"/>
            <a:ext cx="5775729" cy="66165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270" name="The Life God BLESSES" descr="The Life God BLESSES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94" y="164811"/>
            <a:ext cx="12776812" cy="19558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95401"/>
              </a:srgbClr>
            </a:outerShdw>
          </a:effectLst>
        </p:spPr>
      </p:pic>
      <p:sp>
        <p:nvSpPr>
          <p:cNvPr id="271" name="1 Peter 3:9 (NKJV)…"/>
          <p:cNvSpPr txBox="1"/>
          <p:nvPr/>
        </p:nvSpPr>
        <p:spPr>
          <a:xfrm>
            <a:off x="295651" y="2933628"/>
            <a:ext cx="5799586" cy="2032001"/>
          </a:xfrm>
          <a:prstGeom prst="rect">
            <a:avLst/>
          </a:prstGeom>
          <a:solidFill>
            <a:srgbClr val="000000">
              <a:alpha val="40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63500" dir="2018399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1 Peter 3:9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63500" dir="2018399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9</a:t>
            </a:r>
            <a:r>
              <a:t> … knowing that you were called to this, that you may inherit a blessing.</a:t>
            </a:r>
          </a:p>
        </p:txBody>
      </p:sp>
      <p:sp>
        <p:nvSpPr>
          <p:cNvPr id="272" name="Those who &quot;Return Blessing“…"/>
          <p:cNvSpPr txBox="1"/>
          <p:nvPr/>
        </p:nvSpPr>
        <p:spPr>
          <a:xfrm>
            <a:off x="6151540" y="3012840"/>
            <a:ext cx="6733152" cy="648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600"/>
              </a:spcBef>
              <a:buSzPct val="80000"/>
              <a:buBlip>
                <a:blip r:embed="rId4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Those who "</a:t>
            </a:r>
            <a:r>
              <a:rPr b="1"/>
              <a:t>Return Blessing</a:t>
            </a:r>
            <a:r>
              <a:t>“ </a:t>
            </a:r>
          </a:p>
          <a:p>
            <a:pPr lvl="1" marL="914400" indent="-685800" algn="l">
              <a:spcBef>
                <a:spcPts val="1600"/>
              </a:spcBef>
              <a:buSzPct val="80000"/>
              <a:buBlip>
                <a:blip r:embed="rId5"/>
              </a:buBlip>
              <a:defRPr sz="35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are </a:t>
            </a:r>
            <a:r>
              <a:rPr b="1"/>
              <a:t>called</a:t>
            </a:r>
            <a:r>
              <a:t> to follow Jesus, which will result in persecution —  1 Peter 2:21-23; John 13:15; 1 Thess. 3:3,4; 2 Ti. 3:12;</a:t>
            </a:r>
          </a:p>
          <a:p>
            <a:pPr lvl="1" marL="914400" indent="-685800" algn="l">
              <a:spcBef>
                <a:spcPts val="1600"/>
              </a:spcBef>
              <a:buSzPct val="80000"/>
              <a:buBlip>
                <a:blip r:embed="rId5"/>
              </a:buBlip>
              <a:defRPr sz="35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final result of following Jesus is to be </a:t>
            </a:r>
            <a:r>
              <a:rPr b="1"/>
              <a:t>blessed</a:t>
            </a:r>
            <a:r>
              <a:t> as He was blessed — Matt. 16:24; Lu. 24:26. Ac. 17:3. He. 2:10.</a:t>
            </a:r>
          </a:p>
        </p:txBody>
      </p:sp>
      <p:sp>
        <p:nvSpPr>
          <p:cNvPr id="273" name="Those Who Do GOOD Anyway – 1 Pet 3:8-17"/>
          <p:cNvSpPr txBox="1"/>
          <p:nvPr/>
        </p:nvSpPr>
        <p:spPr>
          <a:xfrm>
            <a:off x="263786" y="2088860"/>
            <a:ext cx="12477229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4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Those Who Do GOOD Anyway – </a:t>
            </a:r>
            <a:r>
              <a:rPr b="0"/>
              <a:t>1 Pet 3:8-17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7265" t="0" r="17265" b="0"/>
          <a:stretch>
            <a:fillRect/>
          </a:stretch>
        </p:blipFill>
        <p:spPr>
          <a:xfrm>
            <a:off x="307582" y="2932604"/>
            <a:ext cx="5775729" cy="66165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276" name="The Life God BLESSES" descr="The Life God BLESSES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94" y="164811"/>
            <a:ext cx="12776812" cy="19558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95401"/>
              </a:srgbClr>
            </a:outerShdw>
          </a:effectLst>
        </p:spPr>
      </p:pic>
      <p:sp>
        <p:nvSpPr>
          <p:cNvPr id="277" name="1 Peter 3:9 (NKJV)…"/>
          <p:cNvSpPr txBox="1"/>
          <p:nvPr/>
        </p:nvSpPr>
        <p:spPr>
          <a:xfrm>
            <a:off x="295651" y="2933628"/>
            <a:ext cx="5799586" cy="2032001"/>
          </a:xfrm>
          <a:prstGeom prst="rect">
            <a:avLst/>
          </a:prstGeom>
          <a:solidFill>
            <a:srgbClr val="000000">
              <a:alpha val="40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63500" dir="2018399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1 Peter 3:9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63500" dir="2018399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9</a:t>
            </a:r>
            <a:r>
              <a:t> … knowing that you were called to this, that you may inherit a blessing.</a:t>
            </a:r>
          </a:p>
        </p:txBody>
      </p:sp>
      <p:sp>
        <p:nvSpPr>
          <p:cNvPr id="278" name="1 Peter 3:10–12 (NKJV)…"/>
          <p:cNvSpPr txBox="1"/>
          <p:nvPr/>
        </p:nvSpPr>
        <p:spPr>
          <a:xfrm>
            <a:off x="6321011" y="2970704"/>
            <a:ext cx="6556084" cy="668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 Peter 3:10–12 (NKJV)</a:t>
            </a:r>
          </a:p>
          <a:p>
            <a:pPr defTabSz="457200">
              <a:spcBef>
                <a:spcPts val="1100"/>
              </a:spcBef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10</a:t>
            </a:r>
            <a:r>
              <a:t> For “He who would love life And see good days, Let him refrain his tongue from evil, And his lips from speaking deceit. </a:t>
            </a:r>
            <a:r>
              <a:rPr baseline="31999"/>
              <a:t>11</a:t>
            </a:r>
            <a:r>
              <a:t> Let him turn away from evil and do good; Let him seek peace and pursue it. </a:t>
            </a:r>
            <a:r>
              <a:rPr baseline="31999"/>
              <a:t>12</a:t>
            </a:r>
            <a:r>
              <a:t> For the eyes of the Lord are on the righteous, And His ears are open to their prayers; But the face of the Lord is against those who do evil.”</a:t>
            </a:r>
          </a:p>
          <a:p>
            <a:pPr defTabSz="457200">
              <a:defRPr i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(Quote from Psalm 34:12-16)</a:t>
            </a:r>
          </a:p>
        </p:txBody>
      </p:sp>
      <p:sp>
        <p:nvSpPr>
          <p:cNvPr id="279" name="Those Who Do GOOD Anyway – 1 Pet 3:8-17"/>
          <p:cNvSpPr txBox="1"/>
          <p:nvPr/>
        </p:nvSpPr>
        <p:spPr>
          <a:xfrm>
            <a:off x="263786" y="2088860"/>
            <a:ext cx="12477229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4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Those Who Do GOOD Anyway – </a:t>
            </a:r>
            <a:r>
              <a:rPr b="0"/>
              <a:t>1 Pet 3:8-17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7265" t="0" r="17265" b="0"/>
          <a:stretch>
            <a:fillRect/>
          </a:stretch>
        </p:blipFill>
        <p:spPr>
          <a:xfrm>
            <a:off x="307582" y="2932604"/>
            <a:ext cx="5775729" cy="66165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282" name="The Life God BLESSES" descr="The Life God BLESSES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94" y="164811"/>
            <a:ext cx="12776812" cy="19558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95401"/>
              </a:srgbClr>
            </a:outerShdw>
          </a:effectLst>
        </p:spPr>
      </p:pic>
      <p:sp>
        <p:nvSpPr>
          <p:cNvPr id="283" name="1 Peter 3:13 (NKJV)…"/>
          <p:cNvSpPr txBox="1"/>
          <p:nvPr/>
        </p:nvSpPr>
        <p:spPr>
          <a:xfrm>
            <a:off x="295651" y="2933628"/>
            <a:ext cx="5799586" cy="2032001"/>
          </a:xfrm>
          <a:prstGeom prst="rect">
            <a:avLst/>
          </a:prstGeom>
          <a:solidFill>
            <a:srgbClr val="000000">
              <a:alpha val="40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63500" dir="2018399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1 Peter 3:13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63500" dir="2018399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13</a:t>
            </a:r>
            <a:r>
              <a:t> And who </a:t>
            </a:r>
            <a:r>
              <a:rPr i="1"/>
              <a:t>is</a:t>
            </a:r>
            <a:r>
              <a:t> he who will harm you if you become followers of what is good?</a:t>
            </a:r>
          </a:p>
        </p:txBody>
      </p:sp>
      <p:sp>
        <p:nvSpPr>
          <p:cNvPr id="284" name="Those who “Follow GOOD“…"/>
          <p:cNvSpPr txBox="1"/>
          <p:nvPr/>
        </p:nvSpPr>
        <p:spPr>
          <a:xfrm>
            <a:off x="6151540" y="3012840"/>
            <a:ext cx="6733152" cy="661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600"/>
              </a:spcBef>
              <a:buSzPct val="80000"/>
              <a:buBlip>
                <a:blip r:embed="rId4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Those who “</a:t>
            </a:r>
            <a:r>
              <a:rPr b="1"/>
              <a:t>Follow GOOD</a:t>
            </a:r>
            <a:r>
              <a:t>“ </a:t>
            </a:r>
          </a:p>
          <a:p>
            <a:pPr lvl="1" marL="914400" indent="-685800" algn="l">
              <a:spcBef>
                <a:spcPts val="1600"/>
              </a:spcBef>
              <a:buSzPct val="80000"/>
              <a:buBlip>
                <a:blip r:embed="rId5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“</a:t>
            </a:r>
            <a:r>
              <a:rPr b="1"/>
              <a:t>suffer for righteousness' sake</a:t>
            </a:r>
            <a:r>
              <a:t>,” is to be blessed - (vs 14; Is 8:12) – Mat. 5:10–12; 10:18–22,28,39; 16:25; 19:29; Rom 5:3-5; Jam 1:1-5</a:t>
            </a:r>
          </a:p>
          <a:p>
            <a:pPr lvl="1" marL="914400" indent="-685800" algn="l">
              <a:spcBef>
                <a:spcPts val="1600"/>
              </a:spcBef>
              <a:buSzPct val="80000"/>
              <a:buBlip>
                <a:blip r:embed="rId5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“But </a:t>
            </a:r>
            <a:r>
              <a:rPr b="1"/>
              <a:t>sanctify the Lord God in your hearts</a:t>
            </a:r>
            <a:r>
              <a:t>” - (vs. 15) – (NU – “sanctify Christ as Lord” – Set the Lord as your ONLY ruler and protector) – Mat. 10:28; Rom 8:31</a:t>
            </a:r>
          </a:p>
        </p:txBody>
      </p:sp>
      <p:sp>
        <p:nvSpPr>
          <p:cNvPr id="285" name="Those Who Do GOOD Anyway – 1 Pet 3:8-17"/>
          <p:cNvSpPr txBox="1"/>
          <p:nvPr/>
        </p:nvSpPr>
        <p:spPr>
          <a:xfrm>
            <a:off x="263786" y="2088860"/>
            <a:ext cx="12477229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4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Those Who Do GOOD Anyway – </a:t>
            </a:r>
            <a:r>
              <a:rPr b="0"/>
              <a:t>1 Pet 3:8-17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7265" t="0" r="17265" b="0"/>
          <a:stretch>
            <a:fillRect/>
          </a:stretch>
        </p:blipFill>
        <p:spPr>
          <a:xfrm>
            <a:off x="307582" y="2932604"/>
            <a:ext cx="5775729" cy="66165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288" name="The Life God BLESSES" descr="The Life God BLESSES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94" y="164811"/>
            <a:ext cx="12776812" cy="19558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95401"/>
              </a:srgbClr>
            </a:outerShdw>
          </a:effectLst>
        </p:spPr>
      </p:pic>
      <p:sp>
        <p:nvSpPr>
          <p:cNvPr id="289" name="1 Peter 3:13 (NKJV)…"/>
          <p:cNvSpPr txBox="1"/>
          <p:nvPr/>
        </p:nvSpPr>
        <p:spPr>
          <a:xfrm>
            <a:off x="295651" y="2933628"/>
            <a:ext cx="5799586" cy="2032001"/>
          </a:xfrm>
          <a:prstGeom prst="rect">
            <a:avLst/>
          </a:prstGeom>
          <a:solidFill>
            <a:srgbClr val="000000">
              <a:alpha val="40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63500" dir="2018399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1 Peter 3:13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63500" dir="2018399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13</a:t>
            </a:r>
            <a:r>
              <a:t> And who </a:t>
            </a:r>
            <a:r>
              <a:rPr i="1"/>
              <a:t>is</a:t>
            </a:r>
            <a:r>
              <a:t> he who will harm you if you become followers of what is good?</a:t>
            </a:r>
          </a:p>
        </p:txBody>
      </p:sp>
      <p:sp>
        <p:nvSpPr>
          <p:cNvPr id="290" name="Those who “Follow GOOD“…"/>
          <p:cNvSpPr txBox="1"/>
          <p:nvPr/>
        </p:nvSpPr>
        <p:spPr>
          <a:xfrm>
            <a:off x="6151540" y="3012840"/>
            <a:ext cx="6733152" cy="661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600"/>
              </a:spcBef>
              <a:buSzPct val="80000"/>
              <a:buBlip>
                <a:blip r:embed="rId4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Those who “</a:t>
            </a:r>
            <a:r>
              <a:rPr b="1"/>
              <a:t>Follow GOOD</a:t>
            </a:r>
            <a:r>
              <a:t>“ </a:t>
            </a:r>
          </a:p>
          <a:p>
            <a:pPr lvl="1" marL="914400" indent="-685800" algn="l">
              <a:spcBef>
                <a:spcPts val="1600"/>
              </a:spcBef>
              <a:buSzPct val="80000"/>
              <a:buBlip>
                <a:blip r:embed="rId5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“Always be ready to </a:t>
            </a:r>
            <a:r>
              <a:rPr b="1"/>
              <a:t>give a defense</a:t>
            </a:r>
            <a:r>
              <a:t> to everyone who asks you a reason for the hope that is in you” - (vs 15) – Acts 4:13-20; 5:29-32; 8:4; Rom 1:16; Rev 2:10 </a:t>
            </a:r>
          </a:p>
          <a:p>
            <a:pPr lvl="1" marL="914400" indent="-685800" algn="l">
              <a:spcBef>
                <a:spcPts val="1600"/>
              </a:spcBef>
              <a:buSzPct val="80000"/>
              <a:buBlip>
                <a:blip r:embed="rId5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“With </a:t>
            </a:r>
            <a:r>
              <a:rPr b="1"/>
              <a:t>meekness</a:t>
            </a:r>
            <a:r>
              <a:t> and </a:t>
            </a:r>
            <a:r>
              <a:rPr b="1"/>
              <a:t>fear</a:t>
            </a:r>
            <a:r>
              <a:t>” - (vs. 15) –  with gentleness of manner and respect  for men and reverence towards God – Mat 10:28</a:t>
            </a:r>
          </a:p>
        </p:txBody>
      </p:sp>
      <p:sp>
        <p:nvSpPr>
          <p:cNvPr id="291" name="Those Who Do GOOD Anyway – 1 Pet 3:8-17"/>
          <p:cNvSpPr txBox="1"/>
          <p:nvPr/>
        </p:nvSpPr>
        <p:spPr>
          <a:xfrm>
            <a:off x="263786" y="2088860"/>
            <a:ext cx="12477229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4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Those Who Do GOOD Anyway – </a:t>
            </a:r>
            <a:r>
              <a:rPr b="0"/>
              <a:t>1 Pet 3:8-17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7265" t="0" r="17265" b="0"/>
          <a:stretch>
            <a:fillRect/>
          </a:stretch>
        </p:blipFill>
        <p:spPr>
          <a:xfrm>
            <a:off x="307582" y="2932604"/>
            <a:ext cx="5775729" cy="66165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294" name="The Life God BLESSES" descr="The Life God BLESSES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94" y="164811"/>
            <a:ext cx="12776812" cy="19558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95401"/>
              </a:srgbClr>
            </a:outerShdw>
          </a:effectLst>
        </p:spPr>
      </p:pic>
      <p:sp>
        <p:nvSpPr>
          <p:cNvPr id="295" name="1 Peter 3:13 (NKJV)…"/>
          <p:cNvSpPr txBox="1"/>
          <p:nvPr/>
        </p:nvSpPr>
        <p:spPr>
          <a:xfrm>
            <a:off x="295651" y="2933628"/>
            <a:ext cx="5799586" cy="2032001"/>
          </a:xfrm>
          <a:prstGeom prst="rect">
            <a:avLst/>
          </a:prstGeom>
          <a:solidFill>
            <a:srgbClr val="000000">
              <a:alpha val="40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63500" dir="2018399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1 Peter 3:13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63500" dir="2018399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13</a:t>
            </a:r>
            <a:r>
              <a:t> And who </a:t>
            </a:r>
            <a:r>
              <a:rPr i="1"/>
              <a:t>is</a:t>
            </a:r>
            <a:r>
              <a:t> he who will harm you if you become followers of what is good?</a:t>
            </a:r>
          </a:p>
        </p:txBody>
      </p:sp>
      <p:sp>
        <p:nvSpPr>
          <p:cNvPr id="296" name="“Having a good conscience” – knowing you have stood for the truth in the face of suffering - (vs 16)…"/>
          <p:cNvSpPr txBox="1"/>
          <p:nvPr/>
        </p:nvSpPr>
        <p:spPr>
          <a:xfrm>
            <a:off x="6151540" y="3012840"/>
            <a:ext cx="6733152" cy="635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600"/>
              </a:spcBef>
              <a:buSzPct val="80000"/>
              <a:buBlip>
                <a:blip r:embed="rId4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</a:t>
            </a:r>
            <a:r>
              <a:rPr b="1"/>
              <a:t>Having a good conscience</a:t>
            </a:r>
            <a:r>
              <a:t>” – knowing you have stood for the truth in the face of suffering - (vs 16) </a:t>
            </a:r>
          </a:p>
          <a:p>
            <a:pPr lvl="1" marL="914400" indent="-685800" algn="l">
              <a:spcBef>
                <a:spcPts val="1600"/>
              </a:spcBef>
              <a:buSzPct val="80000"/>
              <a:buBlip>
                <a:blip r:embed="rId5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Having obeyed the truth - 3:21; cf. 1:22,23;</a:t>
            </a:r>
          </a:p>
          <a:p>
            <a:pPr lvl="1" marL="914400" indent="-685800" algn="l">
              <a:spcBef>
                <a:spcPts val="1600"/>
              </a:spcBef>
              <a:buSzPct val="80000"/>
              <a:buBlip>
                <a:blip r:embed="rId5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Having the desire &amp; intent to always obey God - 2:19</a:t>
            </a:r>
          </a:p>
          <a:p>
            <a:pPr lvl="1" marL="914400" indent="-685800" algn="l">
              <a:spcBef>
                <a:spcPts val="1600"/>
              </a:spcBef>
              <a:buSzPct val="80000"/>
              <a:buBlip>
                <a:blip r:embed="rId5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Always doing what we believed to be good and right - Acts 24:16</a:t>
            </a:r>
          </a:p>
        </p:txBody>
      </p:sp>
      <p:sp>
        <p:nvSpPr>
          <p:cNvPr id="297" name="Those Who Do GOOD Anyway – 1 Pet 3:8-17"/>
          <p:cNvSpPr txBox="1"/>
          <p:nvPr/>
        </p:nvSpPr>
        <p:spPr>
          <a:xfrm>
            <a:off x="263786" y="2088860"/>
            <a:ext cx="12477229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4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Those Who Do GOOD Anyway – </a:t>
            </a:r>
            <a:r>
              <a:rPr b="0"/>
              <a:t>1 Pet 3:8-17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salm 1:1–6 (NKJV)…"/>
          <p:cNvSpPr txBox="1"/>
          <p:nvPr/>
        </p:nvSpPr>
        <p:spPr>
          <a:xfrm>
            <a:off x="361394" y="296118"/>
            <a:ext cx="12282013" cy="906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400"/>
              </a:spcBef>
              <a:defRPr sz="6600">
                <a:solidFill>
                  <a:srgbClr val="000000"/>
                </a:solidFill>
                <a:latin typeface="Good Times"/>
                <a:ea typeface="Good Times"/>
                <a:cs typeface="Good Times"/>
                <a:sym typeface="Good Times"/>
              </a:defRPr>
            </a:pPr>
            <a:r>
              <a:t>Psalm 1:1–6 (NKJV)</a:t>
            </a:r>
          </a:p>
          <a:p>
            <a:pPr defTabSz="457200">
              <a:defRPr sz="3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</a:t>
            </a:r>
            <a:r>
              <a:t> Blessed </a:t>
            </a:r>
            <a:r>
              <a:rPr i="1"/>
              <a:t>is</a:t>
            </a:r>
            <a:r>
              <a:t> the man Who walks not in the counsel of the ungodly, Nor stands in the path of sinners, Nor sits in the seat of the scornful; </a:t>
            </a:r>
            <a:r>
              <a:rPr baseline="31999"/>
              <a:t>2</a:t>
            </a:r>
            <a:r>
              <a:t> But his delight </a:t>
            </a:r>
            <a:r>
              <a:rPr i="1"/>
              <a:t>is</a:t>
            </a:r>
            <a:r>
              <a:t> in the law of the Lord, And in His law he meditates day and night. </a:t>
            </a:r>
            <a:r>
              <a:rPr baseline="31999"/>
              <a:t>3</a:t>
            </a:r>
            <a:r>
              <a:t> He shall be like a tree Planted by the rivers of water, That brings forth its fruit in its season, Whose leaf also shall not wither; And whatever he does shall prosper. </a:t>
            </a:r>
            <a:r>
              <a:rPr baseline="31999"/>
              <a:t>4</a:t>
            </a:r>
            <a:r>
              <a:t> The ungodly </a:t>
            </a:r>
            <a:r>
              <a:rPr i="1"/>
              <a:t>are</a:t>
            </a:r>
            <a:r>
              <a:t> not so, But </a:t>
            </a:r>
            <a:r>
              <a:rPr i="1"/>
              <a:t>are</a:t>
            </a:r>
            <a:r>
              <a:t> like the chaff which the wind drives away. </a:t>
            </a:r>
            <a:r>
              <a:rPr baseline="31999"/>
              <a:t>5</a:t>
            </a:r>
            <a:r>
              <a:t> Therefore the ungodly shall not stand in the judgment, Nor sinners in the congregation of the righteous. </a:t>
            </a:r>
            <a:r>
              <a:rPr baseline="31999"/>
              <a:t>6</a:t>
            </a:r>
            <a:r>
              <a:t> For the Lord knows the way of the righteous, But the way of the ungodly shall perish.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u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7265" t="0" r="17265" b="0"/>
          <a:stretch>
            <a:fillRect/>
          </a:stretch>
        </p:blipFill>
        <p:spPr>
          <a:xfrm>
            <a:off x="307582" y="2932604"/>
            <a:ext cx="5775729" cy="66165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300" name="The Life God BLESSES" descr="The Life God BLESSES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94" y="164811"/>
            <a:ext cx="12776812" cy="19558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95401"/>
              </a:srgbClr>
            </a:outerShdw>
          </a:effectLst>
        </p:spPr>
      </p:pic>
      <p:sp>
        <p:nvSpPr>
          <p:cNvPr id="301" name="1 Peter 3:13 (NKJV)…"/>
          <p:cNvSpPr txBox="1"/>
          <p:nvPr/>
        </p:nvSpPr>
        <p:spPr>
          <a:xfrm>
            <a:off x="295651" y="2933628"/>
            <a:ext cx="5799586" cy="2032001"/>
          </a:xfrm>
          <a:prstGeom prst="rect">
            <a:avLst/>
          </a:prstGeom>
          <a:solidFill>
            <a:srgbClr val="000000">
              <a:alpha val="40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63500" dir="2018399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1 Peter 3:13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63500" dir="2018399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13</a:t>
            </a:r>
            <a:r>
              <a:t> And who </a:t>
            </a:r>
            <a:r>
              <a:rPr i="1"/>
              <a:t>is</a:t>
            </a:r>
            <a:r>
              <a:t> he who will harm you if you become followers of what is good?</a:t>
            </a:r>
          </a:p>
        </p:txBody>
      </p:sp>
      <p:sp>
        <p:nvSpPr>
          <p:cNvPr id="302" name="Rectangle 2"/>
          <p:cNvSpPr txBox="1"/>
          <p:nvPr/>
        </p:nvSpPr>
        <p:spPr>
          <a:xfrm>
            <a:off x="6477939" y="2924730"/>
            <a:ext cx="6052487" cy="6632449"/>
          </a:xfrm>
          <a:prstGeom prst="rect">
            <a:avLst/>
          </a:prstGeom>
          <a:solidFill>
            <a:srgbClr val="5A5F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b="1" sz="5300">
                <a:ln w="24399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 Peter 3:17 (NKJV) </a:t>
            </a:r>
          </a:p>
          <a:p>
            <a:pPr defTabSz="1300480">
              <a:defRPr sz="5300">
                <a:ln w="24399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0490"/>
              <a:t>17 </a:t>
            </a:r>
            <a:r>
              <a:t>For </a:t>
            </a:r>
            <a:r>
              <a:rPr i="1"/>
              <a:t>it is</a:t>
            </a:r>
            <a:r>
              <a:t> better, if it is the will of God, to suffer for doing good than for doing evil. </a:t>
            </a:r>
          </a:p>
          <a:p>
            <a:pPr defTabSz="1300480">
              <a:defRPr i="1" sz="4700">
                <a:ln w="24041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(cf. Rev. 2:10)</a:t>
            </a:r>
          </a:p>
        </p:txBody>
      </p:sp>
      <p:sp>
        <p:nvSpPr>
          <p:cNvPr id="303" name="Those Who Do GOOD Anyway – 1 Pet 3:8-17"/>
          <p:cNvSpPr txBox="1"/>
          <p:nvPr/>
        </p:nvSpPr>
        <p:spPr>
          <a:xfrm>
            <a:off x="263786" y="2088860"/>
            <a:ext cx="12477229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4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Those Who Do GOOD Anyway – </a:t>
            </a:r>
            <a:r>
              <a:rPr b="0"/>
              <a:t>1 Pet 3:8-17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Rectangle"/>
          <p:cNvSpPr/>
          <p:nvPr/>
        </p:nvSpPr>
        <p:spPr>
          <a:xfrm>
            <a:off x="8737727" y="3185329"/>
            <a:ext cx="4114801" cy="350222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77800" dist="107447" dir="4239006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6" name="Rectangle"/>
          <p:cNvSpPr/>
          <p:nvPr/>
        </p:nvSpPr>
        <p:spPr>
          <a:xfrm>
            <a:off x="171997" y="3185329"/>
            <a:ext cx="4114801" cy="350222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77800" dist="107447" dir="4239006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7" name="Rectangle"/>
          <p:cNvSpPr/>
          <p:nvPr/>
        </p:nvSpPr>
        <p:spPr>
          <a:xfrm>
            <a:off x="4451350" y="3185329"/>
            <a:ext cx="4114800" cy="350222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77800" dist="107447" dir="4239006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08" name="The Life God BLESSES" descr="The Life God BLESSE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994" y="164811"/>
            <a:ext cx="12776812" cy="19558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95401"/>
              </a:srgbClr>
            </a:outerShdw>
          </a:effectLst>
        </p:spPr>
      </p:pic>
      <p:sp>
        <p:nvSpPr>
          <p:cNvPr id="309" name="Those who do NOT"/>
          <p:cNvSpPr txBox="1"/>
          <p:nvPr/>
        </p:nvSpPr>
        <p:spPr>
          <a:xfrm>
            <a:off x="171322" y="2585473"/>
            <a:ext cx="4114801" cy="546101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  <a:effectLst>
            <a:outerShdw sx="100000" sy="100000" kx="0" ky="0" algn="b" rotWithShape="0" blurRad="177800" dist="107447" dir="4239006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Those who do NOT</a:t>
            </a:r>
          </a:p>
        </p:txBody>
      </p:sp>
      <p:sp>
        <p:nvSpPr>
          <p:cNvPr id="310" name="Those who DO"/>
          <p:cNvSpPr txBox="1"/>
          <p:nvPr/>
        </p:nvSpPr>
        <p:spPr>
          <a:xfrm>
            <a:off x="4445000" y="2585473"/>
            <a:ext cx="4114800" cy="546101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  <a:effectLst>
            <a:outerShdw sx="100000" sy="100000" kx="0" ky="0" algn="b" rotWithShape="0" blurRad="177800" dist="107447" dir="4239006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Those who DO</a:t>
            </a:r>
          </a:p>
        </p:txBody>
      </p:sp>
      <p:sp>
        <p:nvSpPr>
          <p:cNvPr id="311" name="Are BLESSED"/>
          <p:cNvSpPr txBox="1"/>
          <p:nvPr/>
        </p:nvSpPr>
        <p:spPr>
          <a:xfrm>
            <a:off x="8718677" y="2585473"/>
            <a:ext cx="4114801" cy="546101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  <a:effectLst>
            <a:outerShdw sx="100000" sy="100000" kx="0" ky="0" algn="b" rotWithShape="0" blurRad="177800" dist="107447" dir="4239006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Are BLESSED</a:t>
            </a:r>
          </a:p>
        </p:txBody>
      </p:sp>
      <p:sp>
        <p:nvSpPr>
          <p:cNvPr id="312" name="walk in the counsel of the ungodly"/>
          <p:cNvSpPr txBox="1"/>
          <p:nvPr/>
        </p:nvSpPr>
        <p:spPr>
          <a:xfrm>
            <a:off x="170984" y="3312264"/>
            <a:ext cx="411480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walk in the counsel of the ungodly</a:t>
            </a:r>
          </a:p>
        </p:txBody>
      </p:sp>
      <p:sp>
        <p:nvSpPr>
          <p:cNvPr id="313" name="stand in the path of sinners,"/>
          <p:cNvSpPr txBox="1"/>
          <p:nvPr/>
        </p:nvSpPr>
        <p:spPr>
          <a:xfrm>
            <a:off x="171659" y="4471101"/>
            <a:ext cx="411480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stand in the path of sinners,</a:t>
            </a:r>
          </a:p>
        </p:txBody>
      </p:sp>
      <p:sp>
        <p:nvSpPr>
          <p:cNvPr id="314" name="sit in the seat of the scornful"/>
          <p:cNvSpPr txBox="1"/>
          <p:nvPr/>
        </p:nvSpPr>
        <p:spPr>
          <a:xfrm>
            <a:off x="170984" y="5468416"/>
            <a:ext cx="411480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sit in the seat of the scornful</a:t>
            </a:r>
          </a:p>
        </p:txBody>
      </p:sp>
      <p:sp>
        <p:nvSpPr>
          <p:cNvPr id="315" name="delight in the law of the Lord"/>
          <p:cNvSpPr txBox="1"/>
          <p:nvPr/>
        </p:nvSpPr>
        <p:spPr>
          <a:xfrm>
            <a:off x="4445000" y="3441919"/>
            <a:ext cx="4114800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delight in the law of the Lord</a:t>
            </a:r>
          </a:p>
        </p:txBody>
      </p:sp>
      <p:sp>
        <p:nvSpPr>
          <p:cNvPr id="316" name="in His law he meditates day and night."/>
          <p:cNvSpPr txBox="1"/>
          <p:nvPr/>
        </p:nvSpPr>
        <p:spPr>
          <a:xfrm>
            <a:off x="4445000" y="4724180"/>
            <a:ext cx="4114800" cy="158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in His law he meditates day and night.</a:t>
            </a:r>
          </a:p>
        </p:txBody>
      </p:sp>
      <p:sp>
        <p:nvSpPr>
          <p:cNvPr id="317" name="Established…"/>
          <p:cNvSpPr txBox="1"/>
          <p:nvPr/>
        </p:nvSpPr>
        <p:spPr>
          <a:xfrm>
            <a:off x="8718677" y="3342590"/>
            <a:ext cx="4114801" cy="318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defRPr b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Established</a:t>
            </a:r>
          </a:p>
          <a:p>
            <a:pPr defTabSz="457200">
              <a:spcBef>
                <a:spcPts val="1200"/>
              </a:spcBef>
              <a:defRPr b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Sustained</a:t>
            </a:r>
          </a:p>
          <a:p>
            <a:pPr defTabSz="457200">
              <a:spcBef>
                <a:spcPts val="1200"/>
              </a:spcBef>
              <a:defRPr b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Fruitful</a:t>
            </a:r>
          </a:p>
          <a:p>
            <a:pPr defTabSz="457200">
              <a:spcBef>
                <a:spcPts val="1200"/>
              </a:spcBef>
              <a:defRPr b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Will continue</a:t>
            </a:r>
          </a:p>
          <a:p>
            <a:pPr defTabSz="457200">
              <a:spcBef>
                <a:spcPts val="1200"/>
              </a:spcBef>
              <a:defRPr b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Prosperous </a:t>
            </a:r>
          </a:p>
        </p:txBody>
      </p:sp>
      <p:sp>
        <p:nvSpPr>
          <p:cNvPr id="318" name="Psalm 1:1–6 (NKJV)"/>
          <p:cNvSpPr txBox="1"/>
          <p:nvPr/>
        </p:nvSpPr>
        <p:spPr>
          <a:xfrm>
            <a:off x="3148571" y="1910622"/>
            <a:ext cx="670765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400"/>
              </a:spcBef>
              <a:defRPr sz="4700">
                <a:solidFill>
                  <a:srgbClr val="000000"/>
                </a:solidFill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Psalm 1:1–6 (NKJV)</a:t>
            </a:r>
          </a:p>
        </p:txBody>
      </p:sp>
      <p:sp>
        <p:nvSpPr>
          <p:cNvPr id="319" name="4 The ungodly are not so, But are like the chaff which the wind drives away. 5 Therefore the ungodly shall not stand in the judgment, Nor sinners in the congregation of the righteous. 6 For the Lord knows the way of the righteous, But the way of the ungodly shall perish."/>
          <p:cNvSpPr txBox="1"/>
          <p:nvPr/>
        </p:nvSpPr>
        <p:spPr>
          <a:xfrm>
            <a:off x="21028" y="6902829"/>
            <a:ext cx="12962744" cy="264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4</a:t>
            </a:r>
            <a:r>
              <a:t> The ungodly </a:t>
            </a:r>
            <a:r>
              <a:rPr i="1"/>
              <a:t>are</a:t>
            </a:r>
            <a:r>
              <a:t> not so, But </a:t>
            </a:r>
            <a:r>
              <a:rPr i="1"/>
              <a:t>are</a:t>
            </a:r>
            <a:r>
              <a:t> like the chaff which the wind drives away. </a:t>
            </a:r>
            <a:r>
              <a:rPr baseline="31999"/>
              <a:t>5</a:t>
            </a:r>
            <a:r>
              <a:t> Therefore the ungodly shall not stand in the judgment, Nor sinners in the congregation of the righteous. </a:t>
            </a:r>
            <a:r>
              <a:rPr baseline="31999"/>
              <a:t>6</a:t>
            </a:r>
            <a:r>
              <a:t> For the Lord knows the way of the righteous, But the way of the ungodly shall perish.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3 poor in spirit,…"/>
          <p:cNvSpPr/>
          <p:nvPr/>
        </p:nvSpPr>
        <p:spPr>
          <a:xfrm>
            <a:off x="198633" y="3185329"/>
            <a:ext cx="6217921" cy="64008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77800" dist="107447" dir="4239006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457200">
              <a:spcBef>
                <a:spcPts val="900"/>
              </a:spcBef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3 </a:t>
            </a:r>
            <a:r>
              <a:t>poor in spirit, </a:t>
            </a:r>
          </a:p>
          <a:p>
            <a:pPr defTabSz="457200">
              <a:spcBef>
                <a:spcPts val="900"/>
              </a:spcBef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4</a:t>
            </a:r>
            <a:r>
              <a:t> those who mourn, </a:t>
            </a:r>
          </a:p>
          <a:p>
            <a:pPr defTabSz="457200">
              <a:spcBef>
                <a:spcPts val="900"/>
              </a:spcBef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5</a:t>
            </a:r>
            <a:r>
              <a:t> meek, </a:t>
            </a:r>
          </a:p>
          <a:p>
            <a:pPr defTabSz="457200">
              <a:spcBef>
                <a:spcPts val="900"/>
              </a:spcBef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6</a:t>
            </a:r>
            <a:r>
              <a:t> hungering and thirsting for righteousness, </a:t>
            </a:r>
          </a:p>
          <a:p>
            <a:pPr defTabSz="457200">
              <a:spcBef>
                <a:spcPts val="900"/>
              </a:spcBef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7</a:t>
            </a:r>
            <a:r>
              <a:t> merciful, </a:t>
            </a:r>
          </a:p>
          <a:p>
            <a:pPr defTabSz="457200">
              <a:spcBef>
                <a:spcPts val="900"/>
              </a:spcBef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8</a:t>
            </a:r>
            <a:r>
              <a:t> pure in heart,</a:t>
            </a:r>
          </a:p>
          <a:p>
            <a:pPr defTabSz="457200">
              <a:spcBef>
                <a:spcPts val="900"/>
              </a:spcBef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9 </a:t>
            </a:r>
            <a:r>
              <a:t>peacemakers,</a:t>
            </a:r>
          </a:p>
          <a:p>
            <a:pPr defTabSz="457200">
              <a:spcBef>
                <a:spcPts val="900"/>
              </a:spcBef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10</a:t>
            </a:r>
            <a:r>
              <a:t> persecuted for righteousness’ sake,</a:t>
            </a:r>
          </a:p>
        </p:txBody>
      </p:sp>
      <p:sp>
        <p:nvSpPr>
          <p:cNvPr id="322" name="the kingdom of heaven.…"/>
          <p:cNvSpPr/>
          <p:nvPr/>
        </p:nvSpPr>
        <p:spPr>
          <a:xfrm>
            <a:off x="6588245" y="3185329"/>
            <a:ext cx="6217922" cy="64008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77800" dist="107447" dir="4239006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kingdom of heaven.</a:t>
            </a:r>
          </a:p>
          <a:p>
            <a: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shall be comforted.</a:t>
            </a:r>
          </a:p>
          <a:p>
            <a: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shall inherit the earth.</a:t>
            </a:r>
          </a:p>
          <a:p>
            <a: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shall be filled.</a:t>
            </a:r>
          </a:p>
          <a:p>
            <a: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shall obtain mercy.</a:t>
            </a:r>
          </a:p>
          <a:p>
            <a: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shall see God.</a:t>
            </a:r>
          </a:p>
          <a:p>
            <a: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shall be called sons of God.</a:t>
            </a:r>
          </a:p>
          <a:p>
            <a: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kingdom of heaven.</a:t>
            </a:r>
          </a:p>
        </p:txBody>
      </p:sp>
      <p:pic>
        <p:nvPicPr>
          <p:cNvPr id="323" name="The Life God BLESSES" descr="The Life God BLESSE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994" y="164811"/>
            <a:ext cx="12776812" cy="19558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95401"/>
              </a:srgbClr>
            </a:outerShdw>
          </a:effectLst>
        </p:spPr>
      </p:pic>
      <p:sp>
        <p:nvSpPr>
          <p:cNvPr id="324" name="Those who ARE"/>
          <p:cNvSpPr txBox="1"/>
          <p:nvPr/>
        </p:nvSpPr>
        <p:spPr>
          <a:xfrm>
            <a:off x="198633" y="2601750"/>
            <a:ext cx="6217921" cy="546101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  <a:effectLst>
            <a:outerShdw sx="100000" sy="100000" kx="0" ky="0" algn="b" rotWithShape="0" blurRad="177800" dist="107447" dir="4239006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Those who ARE</a:t>
            </a:r>
          </a:p>
        </p:txBody>
      </p:sp>
      <p:sp>
        <p:nvSpPr>
          <p:cNvPr id="325" name="Will Be BLESSED"/>
          <p:cNvSpPr txBox="1"/>
          <p:nvPr/>
        </p:nvSpPr>
        <p:spPr>
          <a:xfrm>
            <a:off x="6588246" y="2601750"/>
            <a:ext cx="6217921" cy="546101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  <a:effectLst>
            <a:outerShdw sx="100000" sy="100000" kx="0" ky="0" algn="b" rotWithShape="0" blurRad="177800" dist="107447" dir="4239006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Will Be BLESSED</a:t>
            </a:r>
          </a:p>
        </p:txBody>
      </p:sp>
      <p:sp>
        <p:nvSpPr>
          <p:cNvPr id="326" name="Matthew 5:1–12"/>
          <p:cNvSpPr txBox="1"/>
          <p:nvPr/>
        </p:nvSpPr>
        <p:spPr>
          <a:xfrm>
            <a:off x="3658323" y="1910622"/>
            <a:ext cx="568815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400"/>
              </a:spcBef>
              <a:defRPr sz="4700">
                <a:solidFill>
                  <a:srgbClr val="000000"/>
                </a:solidFill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Matthew 5:1–12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7265" t="0" r="17265" b="0"/>
          <a:stretch>
            <a:fillRect/>
          </a:stretch>
        </p:blipFill>
        <p:spPr>
          <a:xfrm>
            <a:off x="307582" y="2932604"/>
            <a:ext cx="5775729" cy="66165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329" name="The Life God BLESSES" descr="The Life God BLESSES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94" y="164811"/>
            <a:ext cx="12776812" cy="19558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95401"/>
              </a:srgbClr>
            </a:outerShdw>
          </a:effectLst>
        </p:spPr>
      </p:pic>
      <p:sp>
        <p:nvSpPr>
          <p:cNvPr id="330" name="Those who follow and hold to God’s word.…"/>
          <p:cNvSpPr txBox="1"/>
          <p:nvPr/>
        </p:nvSpPr>
        <p:spPr>
          <a:xfrm>
            <a:off x="6167816" y="2945304"/>
            <a:ext cx="6733153" cy="659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200"/>
              </a:spcBef>
              <a:buSzPct val="80000"/>
              <a:buBlip>
                <a:blip r:embed="rId4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Those who follow and hold to God’s word. </a:t>
            </a:r>
          </a:p>
          <a:p>
            <a:pPr marL="685800" indent="-685800" algn="l">
              <a:spcBef>
                <a:spcPts val="1200"/>
              </a:spcBef>
              <a:buSzPct val="80000"/>
              <a:buBlip>
                <a:blip r:embed="rId4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Treat others right – (compassionate, kindness, tenderhearted, humility)</a:t>
            </a:r>
          </a:p>
          <a:p>
            <a:pPr marL="685800" indent="-685800" algn="l">
              <a:spcBef>
                <a:spcPts val="1200"/>
              </a:spcBef>
              <a:buSzPct val="80000"/>
              <a:buBlip>
                <a:blip r:embed="rId4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Suffer for righteousness sake  </a:t>
            </a:r>
          </a:p>
          <a:p>
            <a:pPr marL="685800" indent="-685800" algn="l">
              <a:spcBef>
                <a:spcPts val="1200"/>
              </a:spcBef>
              <a:buSzPct val="80000"/>
              <a:buBlip>
                <a:blip r:embed="rId4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Sanctify the Lord in our hearts</a:t>
            </a:r>
          </a:p>
          <a:p>
            <a:pPr marL="685800" indent="-685800" algn="l">
              <a:spcBef>
                <a:spcPts val="1200"/>
              </a:spcBef>
              <a:buSzPct val="80000"/>
              <a:buBlip>
                <a:blip r:embed="rId4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Courageously stand up for the truth</a:t>
            </a:r>
          </a:p>
          <a:p>
            <a:pPr marL="685800" indent="-685800" algn="l">
              <a:spcBef>
                <a:spcPts val="1200"/>
              </a:spcBef>
              <a:buSzPct val="80000"/>
              <a:buBlip>
                <a:blip r:embed="rId4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Keep our conscience clean</a:t>
            </a:r>
          </a:p>
        </p:txBody>
      </p:sp>
      <p:sp>
        <p:nvSpPr>
          <p:cNvPr id="331" name="1 Peter 3:8–17 (NKJV)"/>
          <p:cNvSpPr txBox="1"/>
          <p:nvPr/>
        </p:nvSpPr>
        <p:spPr>
          <a:xfrm>
            <a:off x="1238770" y="1952736"/>
            <a:ext cx="1052726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400"/>
              </a:spcBef>
              <a:defRPr sz="6600">
                <a:solidFill>
                  <a:srgbClr val="000000"/>
                </a:solidFill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1 Peter 3:8–17 (NKJV)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3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IF WE ARE Faithfully Following God’s Word,  One Day Our Hope Will Be Reality!  (1 Pet. 1:3-9)" descr="IF WE ARE Faithfully Following God’s Word,  One Day Our Hope Will Be Reality!  (1 Pet. 1:3-9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308" y="6302043"/>
            <a:ext cx="8056069" cy="3454401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334" name="The Life God…"/>
          <p:cNvSpPr txBox="1"/>
          <p:nvPr/>
        </p:nvSpPr>
        <p:spPr>
          <a:xfrm>
            <a:off x="96922" y="-87000"/>
            <a:ext cx="11769265" cy="3644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small" sz="13100">
                <a:solidFill>
                  <a:srgbClr val="FFFFFF"/>
                </a:solidFill>
                <a:effectLst>
                  <a:outerShdw sx="100000" sy="100000" kx="0" ky="0" algn="b" rotWithShape="0" blurRad="76200" dist="63500" dir="2652075">
                    <a:srgbClr val="000000"/>
                  </a:outerShdw>
                </a:effectLst>
                <a:latin typeface="Footlight MT Light"/>
                <a:ea typeface="Footlight MT Light"/>
                <a:cs typeface="Footlight MT Light"/>
                <a:sym typeface="Footlight MT Light"/>
              </a:defRPr>
            </a:pPr>
            <a:r>
              <a:t>The Life God </a:t>
            </a:r>
          </a:p>
          <a:p>
            <a:pPr>
              <a:defRPr sz="13100">
                <a:solidFill>
                  <a:schemeClr val="accent2">
                    <a:hueOff val="50042"/>
                    <a:satOff val="8963"/>
                    <a:lumOff val="14616"/>
                  </a:schemeClr>
                </a:solidFill>
                <a:effectLst>
                  <a:outerShdw sx="100000" sy="100000" kx="0" ky="0" algn="b" rotWithShape="0" blurRad="76200" dist="63500" dir="2652075">
                    <a:srgbClr val="000000"/>
                  </a:outerShdw>
                </a:effectLst>
                <a:latin typeface="Good Times"/>
                <a:ea typeface="Good Times"/>
                <a:cs typeface="Good Times"/>
                <a:sym typeface="Good Times"/>
              </a:defRPr>
            </a:pPr>
            <a:r>
              <a:t>BLESSES</a:t>
            </a:r>
          </a:p>
        </p:txBody>
      </p:sp>
      <p:pic>
        <p:nvPicPr>
          <p:cNvPr id="33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7545" t="12692" r="5553" b="0"/>
          <a:stretch>
            <a:fillRect/>
          </a:stretch>
        </p:blipFill>
        <p:spPr>
          <a:xfrm>
            <a:off x="4771667" y="3121300"/>
            <a:ext cx="9932829" cy="6652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554" fill="norm" stroke="1" extrusionOk="0">
                <a:moveTo>
                  <a:pt x="12540" y="4"/>
                </a:moveTo>
                <a:cubicBezTo>
                  <a:pt x="12497" y="11"/>
                  <a:pt x="12461" y="28"/>
                  <a:pt x="12435" y="56"/>
                </a:cubicBezTo>
                <a:cubicBezTo>
                  <a:pt x="12394" y="101"/>
                  <a:pt x="12280" y="130"/>
                  <a:pt x="12149" y="130"/>
                </a:cubicBezTo>
                <a:cubicBezTo>
                  <a:pt x="11992" y="130"/>
                  <a:pt x="11908" y="157"/>
                  <a:pt x="11848" y="226"/>
                </a:cubicBezTo>
                <a:cubicBezTo>
                  <a:pt x="11801" y="279"/>
                  <a:pt x="11641" y="422"/>
                  <a:pt x="11492" y="544"/>
                </a:cubicBezTo>
                <a:cubicBezTo>
                  <a:pt x="11285" y="712"/>
                  <a:pt x="11195" y="823"/>
                  <a:pt x="11111" y="1012"/>
                </a:cubicBezTo>
                <a:cubicBezTo>
                  <a:pt x="10956" y="1362"/>
                  <a:pt x="10886" y="1760"/>
                  <a:pt x="10914" y="2124"/>
                </a:cubicBezTo>
                <a:cubicBezTo>
                  <a:pt x="10967" y="2803"/>
                  <a:pt x="10970" y="3215"/>
                  <a:pt x="10926" y="3437"/>
                </a:cubicBezTo>
                <a:cubicBezTo>
                  <a:pt x="10901" y="3562"/>
                  <a:pt x="10865" y="3663"/>
                  <a:pt x="10846" y="3662"/>
                </a:cubicBezTo>
                <a:cubicBezTo>
                  <a:pt x="10827" y="3660"/>
                  <a:pt x="10800" y="3495"/>
                  <a:pt x="10788" y="3294"/>
                </a:cubicBezTo>
                <a:cubicBezTo>
                  <a:pt x="10775" y="3093"/>
                  <a:pt x="10756" y="2907"/>
                  <a:pt x="10745" y="2880"/>
                </a:cubicBezTo>
                <a:cubicBezTo>
                  <a:pt x="10734" y="2854"/>
                  <a:pt x="10694" y="2617"/>
                  <a:pt x="10656" y="2353"/>
                </a:cubicBezTo>
                <a:cubicBezTo>
                  <a:pt x="10583" y="1853"/>
                  <a:pt x="10432" y="1334"/>
                  <a:pt x="10282" y="1068"/>
                </a:cubicBezTo>
                <a:cubicBezTo>
                  <a:pt x="10204" y="931"/>
                  <a:pt x="9952" y="604"/>
                  <a:pt x="9765" y="400"/>
                </a:cubicBezTo>
                <a:cubicBezTo>
                  <a:pt x="9724" y="354"/>
                  <a:pt x="9575" y="320"/>
                  <a:pt x="9368" y="308"/>
                </a:cubicBezTo>
                <a:cubicBezTo>
                  <a:pt x="9076" y="292"/>
                  <a:pt x="9026" y="301"/>
                  <a:pt x="8945" y="397"/>
                </a:cubicBezTo>
                <a:cubicBezTo>
                  <a:pt x="8894" y="457"/>
                  <a:pt x="8853" y="550"/>
                  <a:pt x="8853" y="603"/>
                </a:cubicBezTo>
                <a:cubicBezTo>
                  <a:pt x="8853" y="658"/>
                  <a:pt x="8779" y="778"/>
                  <a:pt x="8682" y="882"/>
                </a:cubicBezTo>
                <a:cubicBezTo>
                  <a:pt x="8488" y="1090"/>
                  <a:pt x="8276" y="1456"/>
                  <a:pt x="8218" y="1682"/>
                </a:cubicBezTo>
                <a:cubicBezTo>
                  <a:pt x="8196" y="1766"/>
                  <a:pt x="8177" y="2050"/>
                  <a:pt x="8175" y="2312"/>
                </a:cubicBezTo>
                <a:cubicBezTo>
                  <a:pt x="8173" y="2574"/>
                  <a:pt x="8165" y="2807"/>
                  <a:pt x="8157" y="2830"/>
                </a:cubicBezTo>
                <a:cubicBezTo>
                  <a:pt x="8148" y="2853"/>
                  <a:pt x="8080" y="2788"/>
                  <a:pt x="8004" y="2687"/>
                </a:cubicBezTo>
                <a:cubicBezTo>
                  <a:pt x="7782" y="2387"/>
                  <a:pt x="7605" y="2278"/>
                  <a:pt x="7322" y="2269"/>
                </a:cubicBezTo>
                <a:cubicBezTo>
                  <a:pt x="7102" y="2262"/>
                  <a:pt x="7045" y="2282"/>
                  <a:pt x="6852" y="2433"/>
                </a:cubicBezTo>
                <a:cubicBezTo>
                  <a:pt x="6732" y="2527"/>
                  <a:pt x="6601" y="2604"/>
                  <a:pt x="6562" y="2604"/>
                </a:cubicBezTo>
                <a:cubicBezTo>
                  <a:pt x="6523" y="2604"/>
                  <a:pt x="6460" y="2655"/>
                  <a:pt x="6422" y="2717"/>
                </a:cubicBezTo>
                <a:cubicBezTo>
                  <a:pt x="6368" y="2803"/>
                  <a:pt x="6327" y="2821"/>
                  <a:pt x="6244" y="2797"/>
                </a:cubicBezTo>
                <a:cubicBezTo>
                  <a:pt x="6152" y="2769"/>
                  <a:pt x="6137" y="2781"/>
                  <a:pt x="6137" y="2874"/>
                </a:cubicBezTo>
                <a:cubicBezTo>
                  <a:pt x="6137" y="2945"/>
                  <a:pt x="6101" y="3001"/>
                  <a:pt x="6033" y="3040"/>
                </a:cubicBezTo>
                <a:cubicBezTo>
                  <a:pt x="5976" y="3072"/>
                  <a:pt x="5920" y="3135"/>
                  <a:pt x="5910" y="3180"/>
                </a:cubicBezTo>
                <a:cubicBezTo>
                  <a:pt x="5900" y="3225"/>
                  <a:pt x="5857" y="3327"/>
                  <a:pt x="5814" y="3406"/>
                </a:cubicBezTo>
                <a:cubicBezTo>
                  <a:pt x="5718" y="3583"/>
                  <a:pt x="5670" y="3969"/>
                  <a:pt x="5674" y="4534"/>
                </a:cubicBezTo>
                <a:cubicBezTo>
                  <a:pt x="5677" y="4899"/>
                  <a:pt x="5696" y="5027"/>
                  <a:pt x="5798" y="5385"/>
                </a:cubicBezTo>
                <a:cubicBezTo>
                  <a:pt x="5865" y="5616"/>
                  <a:pt x="5910" y="5820"/>
                  <a:pt x="5899" y="5836"/>
                </a:cubicBezTo>
                <a:cubicBezTo>
                  <a:pt x="5888" y="5853"/>
                  <a:pt x="5841" y="5852"/>
                  <a:pt x="5796" y="5835"/>
                </a:cubicBezTo>
                <a:cubicBezTo>
                  <a:pt x="5708" y="5802"/>
                  <a:pt x="5687" y="5860"/>
                  <a:pt x="5752" y="5957"/>
                </a:cubicBezTo>
                <a:cubicBezTo>
                  <a:pt x="5802" y="6032"/>
                  <a:pt x="5761" y="6223"/>
                  <a:pt x="5680" y="6288"/>
                </a:cubicBezTo>
                <a:cubicBezTo>
                  <a:pt x="5645" y="6315"/>
                  <a:pt x="5483" y="6354"/>
                  <a:pt x="5320" y="6374"/>
                </a:cubicBezTo>
                <a:cubicBezTo>
                  <a:pt x="5158" y="6393"/>
                  <a:pt x="4961" y="6438"/>
                  <a:pt x="4882" y="6473"/>
                </a:cubicBezTo>
                <a:cubicBezTo>
                  <a:pt x="4787" y="6515"/>
                  <a:pt x="4711" y="6519"/>
                  <a:pt x="4653" y="6486"/>
                </a:cubicBezTo>
                <a:cubicBezTo>
                  <a:pt x="4606" y="6458"/>
                  <a:pt x="4322" y="6416"/>
                  <a:pt x="4022" y="6392"/>
                </a:cubicBezTo>
                <a:cubicBezTo>
                  <a:pt x="3628" y="6359"/>
                  <a:pt x="3446" y="6322"/>
                  <a:pt x="3368" y="6259"/>
                </a:cubicBezTo>
                <a:cubicBezTo>
                  <a:pt x="3278" y="6187"/>
                  <a:pt x="3236" y="6183"/>
                  <a:pt x="3113" y="6232"/>
                </a:cubicBezTo>
                <a:cubicBezTo>
                  <a:pt x="3031" y="6265"/>
                  <a:pt x="2919" y="6350"/>
                  <a:pt x="2863" y="6420"/>
                </a:cubicBezTo>
                <a:cubicBezTo>
                  <a:pt x="2807" y="6490"/>
                  <a:pt x="2698" y="6559"/>
                  <a:pt x="2623" y="6573"/>
                </a:cubicBezTo>
                <a:cubicBezTo>
                  <a:pt x="2252" y="6639"/>
                  <a:pt x="1900" y="6668"/>
                  <a:pt x="1821" y="6639"/>
                </a:cubicBezTo>
                <a:cubicBezTo>
                  <a:pt x="1772" y="6620"/>
                  <a:pt x="1635" y="6434"/>
                  <a:pt x="1513" y="6223"/>
                </a:cubicBezTo>
                <a:cubicBezTo>
                  <a:pt x="1392" y="6013"/>
                  <a:pt x="1265" y="5825"/>
                  <a:pt x="1231" y="5805"/>
                </a:cubicBezTo>
                <a:cubicBezTo>
                  <a:pt x="1197" y="5786"/>
                  <a:pt x="1150" y="5679"/>
                  <a:pt x="1126" y="5569"/>
                </a:cubicBezTo>
                <a:cubicBezTo>
                  <a:pt x="1064" y="5284"/>
                  <a:pt x="1057" y="5272"/>
                  <a:pt x="989" y="5363"/>
                </a:cubicBezTo>
                <a:cubicBezTo>
                  <a:pt x="933" y="5438"/>
                  <a:pt x="922" y="5432"/>
                  <a:pt x="848" y="5283"/>
                </a:cubicBezTo>
                <a:cubicBezTo>
                  <a:pt x="793" y="5173"/>
                  <a:pt x="755" y="5138"/>
                  <a:pt x="731" y="5174"/>
                </a:cubicBezTo>
                <a:cubicBezTo>
                  <a:pt x="711" y="5204"/>
                  <a:pt x="671" y="5214"/>
                  <a:pt x="641" y="5197"/>
                </a:cubicBezTo>
                <a:cubicBezTo>
                  <a:pt x="594" y="5170"/>
                  <a:pt x="590" y="5215"/>
                  <a:pt x="615" y="5556"/>
                </a:cubicBezTo>
                <a:cubicBezTo>
                  <a:pt x="656" y="6109"/>
                  <a:pt x="656" y="6303"/>
                  <a:pt x="615" y="6324"/>
                </a:cubicBezTo>
                <a:cubicBezTo>
                  <a:pt x="596" y="6333"/>
                  <a:pt x="471" y="6210"/>
                  <a:pt x="337" y="6051"/>
                </a:cubicBezTo>
                <a:cubicBezTo>
                  <a:pt x="113" y="5784"/>
                  <a:pt x="90" y="5769"/>
                  <a:pt x="47" y="5854"/>
                </a:cubicBezTo>
                <a:cubicBezTo>
                  <a:pt x="21" y="5905"/>
                  <a:pt x="0" y="5963"/>
                  <a:pt x="0" y="5984"/>
                </a:cubicBezTo>
                <a:cubicBezTo>
                  <a:pt x="-1" y="6005"/>
                  <a:pt x="90" y="6122"/>
                  <a:pt x="201" y="6244"/>
                </a:cubicBezTo>
                <a:cubicBezTo>
                  <a:pt x="313" y="6366"/>
                  <a:pt x="457" y="6556"/>
                  <a:pt x="521" y="6667"/>
                </a:cubicBezTo>
                <a:cubicBezTo>
                  <a:pt x="586" y="6778"/>
                  <a:pt x="660" y="6867"/>
                  <a:pt x="687" y="6867"/>
                </a:cubicBezTo>
                <a:cubicBezTo>
                  <a:pt x="713" y="6867"/>
                  <a:pt x="748" y="6897"/>
                  <a:pt x="763" y="6933"/>
                </a:cubicBezTo>
                <a:cubicBezTo>
                  <a:pt x="851" y="7138"/>
                  <a:pt x="1016" y="7230"/>
                  <a:pt x="1395" y="7284"/>
                </a:cubicBezTo>
                <a:cubicBezTo>
                  <a:pt x="1707" y="7328"/>
                  <a:pt x="2554" y="7602"/>
                  <a:pt x="2648" y="7688"/>
                </a:cubicBezTo>
                <a:cubicBezTo>
                  <a:pt x="2660" y="7699"/>
                  <a:pt x="2732" y="7850"/>
                  <a:pt x="2807" y="8023"/>
                </a:cubicBezTo>
                <a:cubicBezTo>
                  <a:pt x="2882" y="8196"/>
                  <a:pt x="2976" y="8363"/>
                  <a:pt x="3014" y="8394"/>
                </a:cubicBezTo>
                <a:cubicBezTo>
                  <a:pt x="3053" y="8425"/>
                  <a:pt x="3338" y="8458"/>
                  <a:pt x="3649" y="8467"/>
                </a:cubicBezTo>
                <a:cubicBezTo>
                  <a:pt x="4107" y="8480"/>
                  <a:pt x="4254" y="8504"/>
                  <a:pt x="4426" y="8592"/>
                </a:cubicBezTo>
                <a:cubicBezTo>
                  <a:pt x="4569" y="8665"/>
                  <a:pt x="4768" y="8710"/>
                  <a:pt x="5045" y="8729"/>
                </a:cubicBezTo>
                <a:cubicBezTo>
                  <a:pt x="5609" y="8769"/>
                  <a:pt x="5613" y="8771"/>
                  <a:pt x="5712" y="9271"/>
                </a:cubicBezTo>
                <a:cubicBezTo>
                  <a:pt x="5757" y="9498"/>
                  <a:pt x="5912" y="10146"/>
                  <a:pt x="6057" y="10711"/>
                </a:cubicBezTo>
                <a:cubicBezTo>
                  <a:pt x="6636" y="12975"/>
                  <a:pt x="6983" y="14535"/>
                  <a:pt x="6983" y="14873"/>
                </a:cubicBezTo>
                <a:cubicBezTo>
                  <a:pt x="6983" y="14939"/>
                  <a:pt x="7005" y="15029"/>
                  <a:pt x="7032" y="15075"/>
                </a:cubicBezTo>
                <a:cubicBezTo>
                  <a:pt x="7059" y="15120"/>
                  <a:pt x="7091" y="15233"/>
                  <a:pt x="7105" y="15326"/>
                </a:cubicBezTo>
                <a:cubicBezTo>
                  <a:pt x="7124" y="15465"/>
                  <a:pt x="7115" y="15503"/>
                  <a:pt x="7049" y="15556"/>
                </a:cubicBezTo>
                <a:cubicBezTo>
                  <a:pt x="6984" y="15608"/>
                  <a:pt x="6964" y="15603"/>
                  <a:pt x="6927" y="15529"/>
                </a:cubicBezTo>
                <a:cubicBezTo>
                  <a:pt x="6887" y="15447"/>
                  <a:pt x="6882" y="15450"/>
                  <a:pt x="6870" y="15562"/>
                </a:cubicBezTo>
                <a:cubicBezTo>
                  <a:pt x="6863" y="15630"/>
                  <a:pt x="6838" y="15679"/>
                  <a:pt x="6814" y="15671"/>
                </a:cubicBezTo>
                <a:cubicBezTo>
                  <a:pt x="6791" y="15664"/>
                  <a:pt x="6775" y="15677"/>
                  <a:pt x="6780" y="15701"/>
                </a:cubicBezTo>
                <a:cubicBezTo>
                  <a:pt x="6785" y="15725"/>
                  <a:pt x="6730" y="15828"/>
                  <a:pt x="6657" y="15931"/>
                </a:cubicBezTo>
                <a:cubicBezTo>
                  <a:pt x="6584" y="16034"/>
                  <a:pt x="6524" y="16145"/>
                  <a:pt x="6524" y="16177"/>
                </a:cubicBezTo>
                <a:cubicBezTo>
                  <a:pt x="6524" y="16288"/>
                  <a:pt x="6695" y="16401"/>
                  <a:pt x="6918" y="16438"/>
                </a:cubicBezTo>
                <a:lnTo>
                  <a:pt x="7142" y="16474"/>
                </a:lnTo>
                <a:lnTo>
                  <a:pt x="7145" y="17027"/>
                </a:lnTo>
                <a:cubicBezTo>
                  <a:pt x="7149" y="17645"/>
                  <a:pt x="7162" y="17756"/>
                  <a:pt x="7256" y="17963"/>
                </a:cubicBezTo>
                <a:cubicBezTo>
                  <a:pt x="7292" y="18042"/>
                  <a:pt x="7375" y="18261"/>
                  <a:pt x="7440" y="18449"/>
                </a:cubicBezTo>
                <a:cubicBezTo>
                  <a:pt x="7506" y="18637"/>
                  <a:pt x="7586" y="18841"/>
                  <a:pt x="7618" y="18904"/>
                </a:cubicBezTo>
                <a:lnTo>
                  <a:pt x="7676" y="19017"/>
                </a:lnTo>
                <a:lnTo>
                  <a:pt x="7744" y="18825"/>
                </a:lnTo>
                <a:cubicBezTo>
                  <a:pt x="7781" y="18720"/>
                  <a:pt x="7879" y="18471"/>
                  <a:pt x="7962" y="18274"/>
                </a:cubicBezTo>
                <a:cubicBezTo>
                  <a:pt x="8115" y="17912"/>
                  <a:pt x="8359" y="17231"/>
                  <a:pt x="8359" y="17163"/>
                </a:cubicBezTo>
                <a:cubicBezTo>
                  <a:pt x="8359" y="17143"/>
                  <a:pt x="8400" y="16991"/>
                  <a:pt x="8451" y="16826"/>
                </a:cubicBezTo>
                <a:cubicBezTo>
                  <a:pt x="8502" y="16661"/>
                  <a:pt x="8573" y="16425"/>
                  <a:pt x="8610" y="16300"/>
                </a:cubicBezTo>
                <a:cubicBezTo>
                  <a:pt x="8741" y="15849"/>
                  <a:pt x="8758" y="16042"/>
                  <a:pt x="8735" y="17680"/>
                </a:cubicBezTo>
                <a:cubicBezTo>
                  <a:pt x="8722" y="18560"/>
                  <a:pt x="8727" y="19346"/>
                  <a:pt x="8746" y="19528"/>
                </a:cubicBezTo>
                <a:cubicBezTo>
                  <a:pt x="8814" y="20175"/>
                  <a:pt x="8770" y="20990"/>
                  <a:pt x="8657" y="21185"/>
                </a:cubicBezTo>
                <a:cubicBezTo>
                  <a:pt x="8632" y="21228"/>
                  <a:pt x="8601" y="21329"/>
                  <a:pt x="8587" y="21409"/>
                </a:cubicBezTo>
                <a:lnTo>
                  <a:pt x="8562" y="21554"/>
                </a:lnTo>
                <a:lnTo>
                  <a:pt x="10370" y="21554"/>
                </a:lnTo>
                <a:lnTo>
                  <a:pt x="10370" y="21425"/>
                </a:lnTo>
                <a:cubicBezTo>
                  <a:pt x="10370" y="21354"/>
                  <a:pt x="10385" y="21241"/>
                  <a:pt x="10403" y="21175"/>
                </a:cubicBezTo>
                <a:cubicBezTo>
                  <a:pt x="10422" y="21108"/>
                  <a:pt x="10470" y="20604"/>
                  <a:pt x="10509" y="20053"/>
                </a:cubicBezTo>
                <a:cubicBezTo>
                  <a:pt x="10635" y="18310"/>
                  <a:pt x="10818" y="17051"/>
                  <a:pt x="10930" y="17155"/>
                </a:cubicBezTo>
                <a:cubicBezTo>
                  <a:pt x="11030" y="17247"/>
                  <a:pt x="11084" y="18107"/>
                  <a:pt x="11091" y="19711"/>
                </a:cubicBezTo>
                <a:cubicBezTo>
                  <a:pt x="11095" y="20363"/>
                  <a:pt x="11100" y="21044"/>
                  <a:pt x="11104" y="21225"/>
                </a:cubicBezTo>
                <a:lnTo>
                  <a:pt x="11110" y="21554"/>
                </a:lnTo>
                <a:lnTo>
                  <a:pt x="12803" y="21554"/>
                </a:lnTo>
                <a:lnTo>
                  <a:pt x="12803" y="21380"/>
                </a:lnTo>
                <a:cubicBezTo>
                  <a:pt x="12803" y="21285"/>
                  <a:pt x="12835" y="20995"/>
                  <a:pt x="12872" y="20736"/>
                </a:cubicBezTo>
                <a:cubicBezTo>
                  <a:pt x="12910" y="20477"/>
                  <a:pt x="12965" y="19874"/>
                  <a:pt x="12995" y="19396"/>
                </a:cubicBezTo>
                <a:cubicBezTo>
                  <a:pt x="13026" y="18919"/>
                  <a:pt x="13066" y="18421"/>
                  <a:pt x="13085" y="18291"/>
                </a:cubicBezTo>
                <a:cubicBezTo>
                  <a:pt x="13104" y="18160"/>
                  <a:pt x="13129" y="17935"/>
                  <a:pt x="13139" y="17790"/>
                </a:cubicBezTo>
                <a:cubicBezTo>
                  <a:pt x="13174" y="17304"/>
                  <a:pt x="13209" y="17106"/>
                  <a:pt x="13260" y="17106"/>
                </a:cubicBezTo>
                <a:cubicBezTo>
                  <a:pt x="13341" y="17106"/>
                  <a:pt x="13447" y="17644"/>
                  <a:pt x="13447" y="18054"/>
                </a:cubicBezTo>
                <a:cubicBezTo>
                  <a:pt x="13446" y="18357"/>
                  <a:pt x="13467" y="18488"/>
                  <a:pt x="13559" y="18791"/>
                </a:cubicBezTo>
                <a:cubicBezTo>
                  <a:pt x="13645" y="19070"/>
                  <a:pt x="13668" y="19212"/>
                  <a:pt x="13658" y="19378"/>
                </a:cubicBezTo>
                <a:cubicBezTo>
                  <a:pt x="13646" y="19550"/>
                  <a:pt x="13667" y="19667"/>
                  <a:pt x="13752" y="19906"/>
                </a:cubicBezTo>
                <a:cubicBezTo>
                  <a:pt x="13812" y="20074"/>
                  <a:pt x="13886" y="20336"/>
                  <a:pt x="13916" y="20488"/>
                </a:cubicBezTo>
                <a:cubicBezTo>
                  <a:pt x="13966" y="20742"/>
                  <a:pt x="13979" y="20765"/>
                  <a:pt x="14077" y="20765"/>
                </a:cubicBezTo>
                <a:cubicBezTo>
                  <a:pt x="14207" y="20765"/>
                  <a:pt x="14500" y="20662"/>
                  <a:pt x="14557" y="20596"/>
                </a:cubicBezTo>
                <a:cubicBezTo>
                  <a:pt x="14621" y="20521"/>
                  <a:pt x="14673" y="20718"/>
                  <a:pt x="14674" y="21037"/>
                </a:cubicBezTo>
                <a:cubicBezTo>
                  <a:pt x="14674" y="21191"/>
                  <a:pt x="14683" y="21371"/>
                  <a:pt x="14695" y="21436"/>
                </a:cubicBezTo>
                <a:lnTo>
                  <a:pt x="14709" y="21514"/>
                </a:lnTo>
                <a:cubicBezTo>
                  <a:pt x="14862" y="21532"/>
                  <a:pt x="15590" y="21539"/>
                  <a:pt x="16402" y="21545"/>
                </a:cubicBezTo>
                <a:lnTo>
                  <a:pt x="16403" y="21436"/>
                </a:lnTo>
                <a:cubicBezTo>
                  <a:pt x="16403" y="21371"/>
                  <a:pt x="16426" y="21199"/>
                  <a:pt x="16454" y="21054"/>
                </a:cubicBezTo>
                <a:cubicBezTo>
                  <a:pt x="16748" y="19524"/>
                  <a:pt x="16917" y="18538"/>
                  <a:pt x="17024" y="17717"/>
                </a:cubicBezTo>
                <a:cubicBezTo>
                  <a:pt x="17094" y="17178"/>
                  <a:pt x="17170" y="16679"/>
                  <a:pt x="17195" y="16606"/>
                </a:cubicBezTo>
                <a:cubicBezTo>
                  <a:pt x="17220" y="16534"/>
                  <a:pt x="17252" y="16367"/>
                  <a:pt x="17266" y="16237"/>
                </a:cubicBezTo>
                <a:cubicBezTo>
                  <a:pt x="17281" y="16107"/>
                  <a:pt x="17338" y="15779"/>
                  <a:pt x="17394" y="15508"/>
                </a:cubicBezTo>
                <a:cubicBezTo>
                  <a:pt x="17473" y="15124"/>
                  <a:pt x="17500" y="14871"/>
                  <a:pt x="17515" y="14362"/>
                </a:cubicBezTo>
                <a:lnTo>
                  <a:pt x="17535" y="13709"/>
                </a:lnTo>
                <a:lnTo>
                  <a:pt x="17427" y="13410"/>
                </a:lnTo>
                <a:cubicBezTo>
                  <a:pt x="17357" y="13219"/>
                  <a:pt x="17331" y="13094"/>
                  <a:pt x="17353" y="13061"/>
                </a:cubicBezTo>
                <a:cubicBezTo>
                  <a:pt x="17400" y="12991"/>
                  <a:pt x="19105" y="13626"/>
                  <a:pt x="19418" y="13831"/>
                </a:cubicBezTo>
                <a:cubicBezTo>
                  <a:pt x="19830" y="14101"/>
                  <a:pt x="20306" y="14066"/>
                  <a:pt x="20687" y="13736"/>
                </a:cubicBezTo>
                <a:cubicBezTo>
                  <a:pt x="20765" y="13668"/>
                  <a:pt x="20960" y="13550"/>
                  <a:pt x="21119" y="13474"/>
                </a:cubicBezTo>
                <a:cubicBezTo>
                  <a:pt x="21278" y="13397"/>
                  <a:pt x="21445" y="13291"/>
                  <a:pt x="21489" y="13237"/>
                </a:cubicBezTo>
                <a:cubicBezTo>
                  <a:pt x="21569" y="13140"/>
                  <a:pt x="21569" y="13138"/>
                  <a:pt x="21500" y="13062"/>
                </a:cubicBezTo>
                <a:cubicBezTo>
                  <a:pt x="21442" y="12997"/>
                  <a:pt x="21439" y="12972"/>
                  <a:pt x="21479" y="12900"/>
                </a:cubicBezTo>
                <a:cubicBezTo>
                  <a:pt x="21520" y="12827"/>
                  <a:pt x="21516" y="12816"/>
                  <a:pt x="21453" y="12816"/>
                </a:cubicBezTo>
                <a:cubicBezTo>
                  <a:pt x="21336" y="12816"/>
                  <a:pt x="21335" y="12735"/>
                  <a:pt x="21450" y="12583"/>
                </a:cubicBezTo>
                <a:cubicBezTo>
                  <a:pt x="21599" y="12384"/>
                  <a:pt x="21581" y="12211"/>
                  <a:pt x="21411" y="12210"/>
                </a:cubicBezTo>
                <a:cubicBezTo>
                  <a:pt x="21343" y="12210"/>
                  <a:pt x="21253" y="12190"/>
                  <a:pt x="21210" y="12168"/>
                </a:cubicBezTo>
                <a:cubicBezTo>
                  <a:pt x="21154" y="12137"/>
                  <a:pt x="21076" y="12171"/>
                  <a:pt x="20925" y="12288"/>
                </a:cubicBezTo>
                <a:cubicBezTo>
                  <a:pt x="20681" y="12478"/>
                  <a:pt x="20359" y="12577"/>
                  <a:pt x="19753" y="12650"/>
                </a:cubicBezTo>
                <a:cubicBezTo>
                  <a:pt x="19102" y="12728"/>
                  <a:pt x="18901" y="12650"/>
                  <a:pt x="17992" y="11964"/>
                </a:cubicBezTo>
                <a:cubicBezTo>
                  <a:pt x="17690" y="11736"/>
                  <a:pt x="17252" y="11429"/>
                  <a:pt x="17019" y="11283"/>
                </a:cubicBezTo>
                <a:cubicBezTo>
                  <a:pt x="16786" y="11137"/>
                  <a:pt x="16575" y="10987"/>
                  <a:pt x="16549" y="10950"/>
                </a:cubicBezTo>
                <a:cubicBezTo>
                  <a:pt x="16514" y="10899"/>
                  <a:pt x="16510" y="10836"/>
                  <a:pt x="16536" y="10695"/>
                </a:cubicBezTo>
                <a:cubicBezTo>
                  <a:pt x="16566" y="10536"/>
                  <a:pt x="16562" y="10505"/>
                  <a:pt x="16509" y="10484"/>
                </a:cubicBezTo>
                <a:cubicBezTo>
                  <a:pt x="16445" y="10460"/>
                  <a:pt x="16410" y="10173"/>
                  <a:pt x="16383" y="9447"/>
                </a:cubicBezTo>
                <a:cubicBezTo>
                  <a:pt x="16365" y="8970"/>
                  <a:pt x="16048" y="7840"/>
                  <a:pt x="15645" y="6816"/>
                </a:cubicBezTo>
                <a:cubicBezTo>
                  <a:pt x="15373" y="6125"/>
                  <a:pt x="15290" y="5957"/>
                  <a:pt x="14914" y="5351"/>
                </a:cubicBezTo>
                <a:cubicBezTo>
                  <a:pt x="14750" y="5087"/>
                  <a:pt x="14622" y="4828"/>
                  <a:pt x="14590" y="4694"/>
                </a:cubicBezTo>
                <a:cubicBezTo>
                  <a:pt x="14483" y="4244"/>
                  <a:pt x="14254" y="3090"/>
                  <a:pt x="14180" y="2631"/>
                </a:cubicBezTo>
                <a:cubicBezTo>
                  <a:pt x="14093" y="2086"/>
                  <a:pt x="13984" y="1546"/>
                  <a:pt x="13912" y="1306"/>
                </a:cubicBezTo>
                <a:cubicBezTo>
                  <a:pt x="13884" y="1215"/>
                  <a:pt x="13862" y="1124"/>
                  <a:pt x="13862" y="1103"/>
                </a:cubicBezTo>
                <a:cubicBezTo>
                  <a:pt x="13862" y="1083"/>
                  <a:pt x="13812" y="970"/>
                  <a:pt x="13750" y="854"/>
                </a:cubicBezTo>
                <a:cubicBezTo>
                  <a:pt x="13506" y="395"/>
                  <a:pt x="12842" y="-46"/>
                  <a:pt x="12540" y="4"/>
                </a:cubicBezTo>
                <a:close/>
                <a:moveTo>
                  <a:pt x="13309" y="15270"/>
                </a:moveTo>
                <a:cubicBezTo>
                  <a:pt x="13335" y="15268"/>
                  <a:pt x="13373" y="15305"/>
                  <a:pt x="13425" y="15382"/>
                </a:cubicBezTo>
                <a:cubicBezTo>
                  <a:pt x="13481" y="15465"/>
                  <a:pt x="13556" y="15550"/>
                  <a:pt x="13591" y="15570"/>
                </a:cubicBezTo>
                <a:cubicBezTo>
                  <a:pt x="13632" y="15593"/>
                  <a:pt x="13652" y="15649"/>
                  <a:pt x="13646" y="15724"/>
                </a:cubicBezTo>
                <a:cubicBezTo>
                  <a:pt x="13636" y="15859"/>
                  <a:pt x="13721" y="16237"/>
                  <a:pt x="13762" y="16237"/>
                </a:cubicBezTo>
                <a:cubicBezTo>
                  <a:pt x="13777" y="16237"/>
                  <a:pt x="13781" y="16204"/>
                  <a:pt x="13770" y="16164"/>
                </a:cubicBezTo>
                <a:cubicBezTo>
                  <a:pt x="13739" y="16043"/>
                  <a:pt x="13833" y="16001"/>
                  <a:pt x="13887" y="16111"/>
                </a:cubicBezTo>
                <a:cubicBezTo>
                  <a:pt x="13934" y="16205"/>
                  <a:pt x="13935" y="16202"/>
                  <a:pt x="13914" y="16073"/>
                </a:cubicBezTo>
                <a:cubicBezTo>
                  <a:pt x="13883" y="15880"/>
                  <a:pt x="13942" y="15847"/>
                  <a:pt x="14101" y="15968"/>
                </a:cubicBezTo>
                <a:lnTo>
                  <a:pt x="14236" y="16071"/>
                </a:lnTo>
                <a:lnTo>
                  <a:pt x="14287" y="16904"/>
                </a:lnTo>
                <a:cubicBezTo>
                  <a:pt x="14315" y="17363"/>
                  <a:pt x="14338" y="18006"/>
                  <a:pt x="14338" y="18334"/>
                </a:cubicBezTo>
                <a:cubicBezTo>
                  <a:pt x="14338" y="18663"/>
                  <a:pt x="14328" y="18941"/>
                  <a:pt x="14315" y="18953"/>
                </a:cubicBezTo>
                <a:cubicBezTo>
                  <a:pt x="14303" y="18965"/>
                  <a:pt x="14234" y="18856"/>
                  <a:pt x="14165" y="18711"/>
                </a:cubicBezTo>
                <a:cubicBezTo>
                  <a:pt x="14074" y="18523"/>
                  <a:pt x="14038" y="18391"/>
                  <a:pt x="14037" y="18251"/>
                </a:cubicBezTo>
                <a:cubicBezTo>
                  <a:pt x="14037" y="18142"/>
                  <a:pt x="14013" y="17994"/>
                  <a:pt x="13986" y="17922"/>
                </a:cubicBezTo>
                <a:cubicBezTo>
                  <a:pt x="13956" y="17845"/>
                  <a:pt x="13935" y="17643"/>
                  <a:pt x="13934" y="17438"/>
                </a:cubicBezTo>
                <a:lnTo>
                  <a:pt x="13932" y="17087"/>
                </a:lnTo>
                <a:lnTo>
                  <a:pt x="13818" y="17136"/>
                </a:lnTo>
                <a:cubicBezTo>
                  <a:pt x="13647" y="17209"/>
                  <a:pt x="13453" y="17195"/>
                  <a:pt x="13404" y="17106"/>
                </a:cubicBezTo>
                <a:cubicBezTo>
                  <a:pt x="13368" y="17042"/>
                  <a:pt x="13374" y="17021"/>
                  <a:pt x="13438" y="16985"/>
                </a:cubicBezTo>
                <a:cubicBezTo>
                  <a:pt x="13507" y="16948"/>
                  <a:pt x="13509" y="16935"/>
                  <a:pt x="13460" y="16875"/>
                </a:cubicBezTo>
                <a:cubicBezTo>
                  <a:pt x="13411" y="16814"/>
                  <a:pt x="13411" y="16794"/>
                  <a:pt x="13462" y="16678"/>
                </a:cubicBezTo>
                <a:cubicBezTo>
                  <a:pt x="13506" y="16579"/>
                  <a:pt x="13513" y="16482"/>
                  <a:pt x="13495" y="16250"/>
                </a:cubicBezTo>
                <a:cubicBezTo>
                  <a:pt x="13482" y="16085"/>
                  <a:pt x="13456" y="15927"/>
                  <a:pt x="13437" y="15899"/>
                </a:cubicBezTo>
                <a:cubicBezTo>
                  <a:pt x="13418" y="15871"/>
                  <a:pt x="13404" y="15809"/>
                  <a:pt x="13404" y="15760"/>
                </a:cubicBezTo>
                <a:cubicBezTo>
                  <a:pt x="13404" y="15712"/>
                  <a:pt x="13379" y="15641"/>
                  <a:pt x="13349" y="15605"/>
                </a:cubicBezTo>
                <a:cubicBezTo>
                  <a:pt x="13320" y="15568"/>
                  <a:pt x="13304" y="15526"/>
                  <a:pt x="13314" y="15511"/>
                </a:cubicBezTo>
                <a:cubicBezTo>
                  <a:pt x="13324" y="15496"/>
                  <a:pt x="13314" y="15452"/>
                  <a:pt x="13292" y="15412"/>
                </a:cubicBezTo>
                <a:cubicBezTo>
                  <a:pt x="13264" y="15362"/>
                  <a:pt x="13263" y="15321"/>
                  <a:pt x="13287" y="15284"/>
                </a:cubicBezTo>
                <a:cubicBezTo>
                  <a:pt x="13293" y="15275"/>
                  <a:pt x="13300" y="15271"/>
                  <a:pt x="13309" y="15270"/>
                </a:cubicBezTo>
                <a:close/>
                <a:moveTo>
                  <a:pt x="13925" y="16472"/>
                </a:moveTo>
                <a:cubicBezTo>
                  <a:pt x="13915" y="16456"/>
                  <a:pt x="13896" y="16486"/>
                  <a:pt x="13882" y="16538"/>
                </a:cubicBezTo>
                <a:cubicBezTo>
                  <a:pt x="13863" y="16613"/>
                  <a:pt x="13866" y="16619"/>
                  <a:pt x="13901" y="16568"/>
                </a:cubicBezTo>
                <a:cubicBezTo>
                  <a:pt x="13925" y="16532"/>
                  <a:pt x="13936" y="16489"/>
                  <a:pt x="13925" y="1647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6" name="Are you living the kind of life GOD BLESSES?"/>
          <p:cNvSpPr txBox="1"/>
          <p:nvPr/>
        </p:nvSpPr>
        <p:spPr>
          <a:xfrm>
            <a:off x="288633" y="3702049"/>
            <a:ext cx="4538365" cy="234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/>
            </a:lvl1pPr>
          </a:lstStyle>
          <a:p>
            <a:pPr/>
            <a:r>
              <a:t>Are you living the kind of life GOD BLESSES?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3" grpId="2"/>
      <p:bldP build="whole" bldLvl="1" animBg="1" rev="0" advAuto="0" spid="33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985" t="0" r="985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39" name="Those who hear, believe, repent, confess Christ, are baptized and faithfully follow Christ, persevering till the end -…"/>
          <p:cNvSpPr txBox="1"/>
          <p:nvPr/>
        </p:nvSpPr>
        <p:spPr>
          <a:xfrm>
            <a:off x="6549588" y="4338143"/>
            <a:ext cx="6370923" cy="5054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63500" dir="3821999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Those who </a:t>
            </a:r>
            <a:r>
              <a:rPr b="1"/>
              <a:t>hear</a:t>
            </a:r>
            <a:r>
              <a:t>, </a:t>
            </a:r>
            <a:r>
              <a:rPr b="1"/>
              <a:t>believe</a:t>
            </a:r>
            <a:r>
              <a:t>, </a:t>
            </a:r>
            <a:r>
              <a:rPr b="1"/>
              <a:t>repent</a:t>
            </a:r>
            <a:r>
              <a:t>, </a:t>
            </a:r>
            <a:r>
              <a:rPr b="1"/>
              <a:t>confess</a:t>
            </a:r>
            <a:r>
              <a:t> Christ, are </a:t>
            </a:r>
            <a:r>
              <a:rPr b="1"/>
              <a:t>baptized</a:t>
            </a:r>
            <a:r>
              <a:t> and faithfully follow Christ, </a:t>
            </a:r>
            <a:r>
              <a:rPr b="1"/>
              <a:t>persevering</a:t>
            </a:r>
            <a:r>
              <a:t> till the end - </a:t>
            </a:r>
          </a:p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63500" dir="3821999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Luke 8:11; Rom 10:17</a:t>
            </a:r>
          </a:p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63500" dir="3821999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John 8:24; Heb 11:6</a:t>
            </a:r>
          </a:p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63500" dir="3821999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Luke 13:3,5; Acts 17:30</a:t>
            </a:r>
          </a:p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63500" dir="3821999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Roma. 10:9,10</a:t>
            </a:r>
          </a:p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63500" dir="3821999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Mark 16:16; Acts 2:38</a:t>
            </a:r>
          </a:p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63500" dir="3821999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Heb 10:35-39; 1 Cor. 15:58</a:t>
            </a:r>
          </a:p>
        </p:txBody>
      </p:sp>
      <p:sp>
        <p:nvSpPr>
          <p:cNvPr id="340" name="Those Who Do NOT!…"/>
          <p:cNvSpPr/>
          <p:nvPr/>
        </p:nvSpPr>
        <p:spPr>
          <a:xfrm>
            <a:off x="2299652" y="5463071"/>
            <a:ext cx="4512866" cy="3662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67" y="0"/>
                </a:moveTo>
                <a:cubicBezTo>
                  <a:pt x="343" y="0"/>
                  <a:pt x="0" y="423"/>
                  <a:pt x="0" y="946"/>
                </a:cubicBezTo>
                <a:lnTo>
                  <a:pt x="0" y="20652"/>
                </a:lnTo>
                <a:cubicBezTo>
                  <a:pt x="0" y="21175"/>
                  <a:pt x="343" y="21600"/>
                  <a:pt x="767" y="21600"/>
                </a:cubicBezTo>
                <a:lnTo>
                  <a:pt x="15115" y="21600"/>
                </a:lnTo>
                <a:cubicBezTo>
                  <a:pt x="15539" y="21600"/>
                  <a:pt x="15882" y="21175"/>
                  <a:pt x="15882" y="20652"/>
                </a:cubicBezTo>
                <a:lnTo>
                  <a:pt x="15882" y="11158"/>
                </a:lnTo>
                <a:lnTo>
                  <a:pt x="21600" y="9264"/>
                </a:lnTo>
                <a:lnTo>
                  <a:pt x="15882" y="7371"/>
                </a:lnTo>
                <a:lnTo>
                  <a:pt x="15882" y="946"/>
                </a:lnTo>
                <a:cubicBezTo>
                  <a:pt x="15882" y="423"/>
                  <a:pt x="15539" y="0"/>
                  <a:pt x="15115" y="0"/>
                </a:cubicBezTo>
                <a:lnTo>
                  <a:pt x="767" y="0"/>
                </a:lnTo>
                <a:close/>
              </a:path>
            </a:pathLst>
          </a:custGeom>
          <a:solidFill>
            <a:srgbClr val="808785">
              <a:alpha val="62483"/>
            </a:srgbClr>
          </a:solidFill>
          <a:ln w="12700">
            <a:miter lim="400000"/>
          </a:ln>
          <a:effectLst>
            <a:outerShdw sx="100000" sy="100000" kx="0" ky="0" algn="b" rotWithShape="0" blurRad="50800" dist="142703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500">
                <a:solidFill>
                  <a:srgbClr val="FFFFFF"/>
                </a:solidFill>
                <a:effectLst>
                  <a:outerShdw sx="100000" sy="100000" kx="0" ky="0" algn="b" rotWithShape="0" blurRad="63500" dist="63500" dir="2147545">
                    <a:srgbClr val="000000"/>
                  </a:outerShdw>
                </a:effectLst>
              </a:defRPr>
            </a:pPr>
            <a:r>
              <a:t>Those Who Do NOT!</a:t>
            </a:r>
          </a:p>
          <a:p>
            <a:pPr>
              <a:defRPr sz="4500">
                <a:solidFill>
                  <a:srgbClr val="FFFFFF"/>
                </a:solidFill>
                <a:effectLst>
                  <a:outerShdw sx="100000" sy="100000" kx="0" ky="0" algn="b" rotWithShape="0" blurRad="63500" dist="63500" dir="2147545">
                    <a:srgbClr val="000000"/>
                  </a:outerShdw>
                </a:effectLst>
              </a:defRPr>
            </a:pPr>
            <a:r>
              <a:t>2 Thes 1:7-9</a:t>
            </a:r>
          </a:p>
          <a:p>
            <a:pPr>
              <a:defRPr sz="4500">
                <a:solidFill>
                  <a:srgbClr val="FFFFFF"/>
                </a:solidFill>
                <a:effectLst>
                  <a:outerShdw sx="100000" sy="100000" kx="0" ky="0" algn="b" rotWithShape="0" blurRad="63500" dist="63500" dir="2147545">
                    <a:srgbClr val="000000"/>
                  </a:outerShdw>
                </a:effectLst>
              </a:defRPr>
            </a:pPr>
            <a:r>
              <a:t>Rom. 2:5-11</a:t>
            </a:r>
          </a:p>
          <a:p>
            <a:pPr>
              <a:defRPr sz="4500">
                <a:solidFill>
                  <a:srgbClr val="FFFFFF"/>
                </a:solidFill>
                <a:effectLst>
                  <a:outerShdw sx="100000" sy="100000" kx="0" ky="0" algn="b" rotWithShape="0" blurRad="63500" dist="63500" dir="2147545">
                    <a:srgbClr val="000000"/>
                  </a:outerShdw>
                </a:effectLst>
              </a:defRPr>
            </a:pPr>
            <a:r>
              <a:t>2 Cor. 5:10</a:t>
            </a:r>
          </a:p>
        </p:txBody>
      </p:sp>
      <p:sp>
        <p:nvSpPr>
          <p:cNvPr id="341" name="9  …. knowing that you were called to this, that you may inherit a blessing."/>
          <p:cNvSpPr txBox="1"/>
          <p:nvPr/>
        </p:nvSpPr>
        <p:spPr>
          <a:xfrm>
            <a:off x="4001799" y="258383"/>
            <a:ext cx="8725938" cy="109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142703" dir="2700000">
              <a:srgbClr val="000000">
                <a:alpha val="2872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63500" dir="2844472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9</a:t>
            </a:r>
            <a:r>
              <a:t>  …. knowing that you were called to this, that you may inherit a blessing.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warp dir="in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2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Rectangle 1"/>
          <p:cNvSpPr/>
          <p:nvPr/>
        </p:nvSpPr>
        <p:spPr>
          <a:xfrm>
            <a:off x="-1" y="-1"/>
            <a:ext cx="13004801" cy="9753601"/>
          </a:xfrm>
          <a:prstGeom prst="rect">
            <a:avLst/>
          </a:prstGeom>
          <a:solidFill>
            <a:srgbClr val="000000"/>
          </a:solidFill>
          <a:ln w="25400">
            <a:solidFill>
              <a:srgbClr val="221F17"/>
            </a:solidFill>
          </a:ln>
        </p:spPr>
        <p:txBody>
          <a:bodyPr lIns="65023" tIns="65023" rIns="65023" bIns="65023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James 1:16–25 (NKJV)…"/>
          <p:cNvSpPr txBox="1"/>
          <p:nvPr/>
        </p:nvSpPr>
        <p:spPr>
          <a:xfrm>
            <a:off x="425656" y="134594"/>
            <a:ext cx="12153488" cy="934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66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James 1:16–25 (NKJV)</a:t>
            </a:r>
          </a:p>
          <a:p>
            <a:pPr defTabSz="457200">
              <a:defRPr sz="49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16</a:t>
            </a:r>
            <a:r>
              <a:t> Do not be deceived, my beloved brethren. </a:t>
            </a:r>
            <a:r>
              <a:rPr baseline="31999"/>
              <a:t>17</a:t>
            </a:r>
            <a:r>
              <a:t> Every good gift and every perfect gift is from above, and comes down from the Father of lights, with whom there is no variation or shadow of turning. </a:t>
            </a:r>
            <a:r>
              <a:rPr baseline="31999"/>
              <a:t>18</a:t>
            </a:r>
            <a:r>
              <a:t> Of His own will He brought us forth by the word of truth, that we might be a kind of firstfruits of His creatures. </a:t>
            </a:r>
            <a:r>
              <a:rPr baseline="31999"/>
              <a:t>19</a:t>
            </a:r>
            <a:r>
              <a:t> So then, my beloved brethren, let every man be swift to hear, slow to speak, slow to wrath; </a:t>
            </a:r>
            <a:r>
              <a:rPr baseline="31999"/>
              <a:t>20</a:t>
            </a:r>
            <a:r>
              <a:t> for the wrath of man does not produce the righteousness of God.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James 1:16–25 (NKJV)…"/>
          <p:cNvSpPr txBox="1"/>
          <p:nvPr/>
        </p:nvSpPr>
        <p:spPr>
          <a:xfrm>
            <a:off x="425656" y="134594"/>
            <a:ext cx="12153488" cy="918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66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James 1:16–25 (NKJV)</a:t>
            </a:r>
          </a:p>
          <a:p>
            <a:pPr defTabSz="457200">
              <a:defRPr sz="44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21</a:t>
            </a:r>
            <a:r>
              <a:t> Therefore lay aside all filthiness and overflow of wickedness, and receive with meekness the implanted word, which is able to save your souls. </a:t>
            </a:r>
            <a:r>
              <a:rPr baseline="31999"/>
              <a:t>22</a:t>
            </a:r>
            <a:r>
              <a:t> But be doers of the word, and not hearers only, deceiving yourselves. </a:t>
            </a:r>
            <a:r>
              <a:rPr baseline="31999"/>
              <a:t>23</a:t>
            </a:r>
            <a:r>
              <a:t> For if anyone is a hearer of the word and not a doer, he is like a man observing his natural face in a mirror; </a:t>
            </a:r>
            <a:r>
              <a:rPr baseline="31999"/>
              <a:t>24</a:t>
            </a:r>
            <a:r>
              <a:t> for he observes himself, goes away, and immediately forgets what kind of man he was. </a:t>
            </a:r>
            <a:r>
              <a:rPr baseline="31999"/>
              <a:t>25</a:t>
            </a:r>
            <a:r>
              <a:t> But he who looks into the perfect law of liberty and continues </a:t>
            </a:r>
            <a:r>
              <a:rPr i="1"/>
              <a:t>in it,</a:t>
            </a:r>
            <a:r>
              <a:t> and is not a forgetful hearer but a doer of the work, this one will be blessed in what he does.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9308" t="0" r="9308" b="0"/>
          <a:stretch>
            <a:fillRect/>
          </a:stretch>
        </p:blipFill>
        <p:spPr>
          <a:xfrm flipH="1">
            <a:off x="0" y="0"/>
            <a:ext cx="13004800" cy="9753600"/>
          </a:xfrm>
          <a:prstGeom prst="rect">
            <a:avLst/>
          </a:prstGeom>
        </p:spPr>
      </p:pic>
      <p:sp>
        <p:nvSpPr>
          <p:cNvPr id="350" name="The Life God…"/>
          <p:cNvSpPr txBox="1"/>
          <p:nvPr/>
        </p:nvSpPr>
        <p:spPr>
          <a:xfrm>
            <a:off x="617768" y="531504"/>
            <a:ext cx="11769265" cy="3644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small" sz="13100">
                <a:solidFill>
                  <a:srgbClr val="FFFFFF"/>
                </a:solidFill>
                <a:effectLst>
                  <a:outerShdw sx="100000" sy="100000" kx="0" ky="0" algn="b" rotWithShape="0" blurRad="76200" dist="63500" dir="2652075">
                    <a:srgbClr val="000000"/>
                  </a:outerShdw>
                </a:effectLst>
                <a:latin typeface="Footlight MT Light"/>
                <a:ea typeface="Footlight MT Light"/>
                <a:cs typeface="Footlight MT Light"/>
                <a:sym typeface="Footlight MT Light"/>
              </a:defRPr>
            </a:pPr>
            <a:r>
              <a:t>The Life God </a:t>
            </a:r>
          </a:p>
          <a:p>
            <a:pPr>
              <a:defRPr sz="13100">
                <a:solidFill>
                  <a:schemeClr val="accent2">
                    <a:hueOff val="50042"/>
                    <a:satOff val="8963"/>
                    <a:lumOff val="14616"/>
                  </a:schemeClr>
                </a:solidFill>
                <a:effectLst>
                  <a:outerShdw sx="100000" sy="100000" kx="0" ky="0" algn="b" rotWithShape="0" blurRad="76200" dist="63500" dir="2652075">
                    <a:srgbClr val="000000"/>
                  </a:outerShdw>
                </a:effectLst>
                <a:latin typeface="Good Times"/>
                <a:ea typeface="Good Times"/>
                <a:cs typeface="Good Times"/>
                <a:sym typeface="Good Times"/>
              </a:defRPr>
            </a:pPr>
            <a:r>
              <a:t>BLESSES</a:t>
            </a:r>
          </a:p>
        </p:txBody>
      </p:sp>
      <p:pic>
        <p:nvPicPr>
          <p:cNvPr id="351" name="Charts by Don McClain…" descr="Charts by Don McClain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8624" y="6691795"/>
            <a:ext cx="13442048" cy="3170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Rectangle"/>
          <p:cNvSpPr/>
          <p:nvPr/>
        </p:nvSpPr>
        <p:spPr>
          <a:xfrm>
            <a:off x="8737727" y="3185329"/>
            <a:ext cx="4114801" cy="350222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77800" dist="107447" dir="4239006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1" name="Rectangle"/>
          <p:cNvSpPr/>
          <p:nvPr/>
        </p:nvSpPr>
        <p:spPr>
          <a:xfrm>
            <a:off x="171997" y="3185329"/>
            <a:ext cx="4114801" cy="350222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77800" dist="107447" dir="4239006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2" name="Rectangle"/>
          <p:cNvSpPr/>
          <p:nvPr/>
        </p:nvSpPr>
        <p:spPr>
          <a:xfrm>
            <a:off x="4451350" y="3185329"/>
            <a:ext cx="4114800" cy="350222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77800" dist="107447" dir="4239006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13" name="The Life God BLESSES" descr="The Life God BLESSE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994" y="164811"/>
            <a:ext cx="12776812" cy="19558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95401"/>
              </a:srgbClr>
            </a:outerShdw>
          </a:effectLst>
        </p:spPr>
      </p:pic>
      <p:sp>
        <p:nvSpPr>
          <p:cNvPr id="214" name="Those who do NOT"/>
          <p:cNvSpPr txBox="1"/>
          <p:nvPr/>
        </p:nvSpPr>
        <p:spPr>
          <a:xfrm>
            <a:off x="171322" y="2585473"/>
            <a:ext cx="4114801" cy="546101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  <a:effectLst>
            <a:outerShdw sx="100000" sy="100000" kx="0" ky="0" algn="b" rotWithShape="0" blurRad="177800" dist="107447" dir="4239006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Those who do NOT</a:t>
            </a:r>
          </a:p>
        </p:txBody>
      </p:sp>
      <p:sp>
        <p:nvSpPr>
          <p:cNvPr id="215" name="Those who DO"/>
          <p:cNvSpPr txBox="1"/>
          <p:nvPr/>
        </p:nvSpPr>
        <p:spPr>
          <a:xfrm>
            <a:off x="4445000" y="2585473"/>
            <a:ext cx="4114800" cy="546101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  <a:effectLst>
            <a:outerShdw sx="100000" sy="100000" kx="0" ky="0" algn="b" rotWithShape="0" blurRad="177800" dist="107447" dir="4239006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Those who DO</a:t>
            </a:r>
          </a:p>
        </p:txBody>
      </p:sp>
      <p:sp>
        <p:nvSpPr>
          <p:cNvPr id="216" name="Are BLESSED"/>
          <p:cNvSpPr txBox="1"/>
          <p:nvPr/>
        </p:nvSpPr>
        <p:spPr>
          <a:xfrm>
            <a:off x="8718677" y="2585473"/>
            <a:ext cx="4114801" cy="546101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  <a:effectLst>
            <a:outerShdw sx="100000" sy="100000" kx="0" ky="0" algn="b" rotWithShape="0" blurRad="177800" dist="107447" dir="4239006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Are BLESSED</a:t>
            </a:r>
          </a:p>
        </p:txBody>
      </p:sp>
      <p:sp>
        <p:nvSpPr>
          <p:cNvPr id="217" name="walk in the counsel of the ungodly"/>
          <p:cNvSpPr txBox="1"/>
          <p:nvPr/>
        </p:nvSpPr>
        <p:spPr>
          <a:xfrm>
            <a:off x="170984" y="3312264"/>
            <a:ext cx="411480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walk in the counsel of the ungodly</a:t>
            </a:r>
          </a:p>
        </p:txBody>
      </p:sp>
      <p:sp>
        <p:nvSpPr>
          <p:cNvPr id="218" name="stand in the path of sinners,"/>
          <p:cNvSpPr txBox="1"/>
          <p:nvPr/>
        </p:nvSpPr>
        <p:spPr>
          <a:xfrm>
            <a:off x="171659" y="4471101"/>
            <a:ext cx="411480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stand in the path of sinners,</a:t>
            </a:r>
          </a:p>
        </p:txBody>
      </p:sp>
      <p:sp>
        <p:nvSpPr>
          <p:cNvPr id="219" name="sit in the seat of the scornful"/>
          <p:cNvSpPr txBox="1"/>
          <p:nvPr/>
        </p:nvSpPr>
        <p:spPr>
          <a:xfrm>
            <a:off x="170984" y="5468416"/>
            <a:ext cx="411480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sit in the seat of the scornful</a:t>
            </a:r>
          </a:p>
        </p:txBody>
      </p:sp>
      <p:sp>
        <p:nvSpPr>
          <p:cNvPr id="220" name="delight in the law of the Lord"/>
          <p:cNvSpPr txBox="1"/>
          <p:nvPr/>
        </p:nvSpPr>
        <p:spPr>
          <a:xfrm>
            <a:off x="4445000" y="3441919"/>
            <a:ext cx="4114800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delight in the law of the Lord</a:t>
            </a:r>
          </a:p>
        </p:txBody>
      </p:sp>
      <p:sp>
        <p:nvSpPr>
          <p:cNvPr id="221" name="in His law he meditates day and night."/>
          <p:cNvSpPr txBox="1"/>
          <p:nvPr/>
        </p:nvSpPr>
        <p:spPr>
          <a:xfrm>
            <a:off x="4445000" y="4724180"/>
            <a:ext cx="4114800" cy="158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in His law he meditates day and night.</a:t>
            </a:r>
          </a:p>
        </p:txBody>
      </p:sp>
      <p:sp>
        <p:nvSpPr>
          <p:cNvPr id="222" name="Established…"/>
          <p:cNvSpPr txBox="1"/>
          <p:nvPr/>
        </p:nvSpPr>
        <p:spPr>
          <a:xfrm>
            <a:off x="8718677" y="3342590"/>
            <a:ext cx="4114801" cy="318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defRPr b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Established</a:t>
            </a:r>
          </a:p>
          <a:p>
            <a:pPr defTabSz="457200">
              <a:spcBef>
                <a:spcPts val="1200"/>
              </a:spcBef>
              <a:defRPr b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Sustained</a:t>
            </a:r>
          </a:p>
          <a:p>
            <a:pPr defTabSz="457200">
              <a:spcBef>
                <a:spcPts val="1200"/>
              </a:spcBef>
              <a:defRPr b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Fruitful</a:t>
            </a:r>
          </a:p>
          <a:p>
            <a:pPr defTabSz="457200">
              <a:spcBef>
                <a:spcPts val="1200"/>
              </a:spcBef>
              <a:defRPr b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Will continue</a:t>
            </a:r>
          </a:p>
          <a:p>
            <a:pPr defTabSz="457200">
              <a:spcBef>
                <a:spcPts val="1200"/>
              </a:spcBef>
              <a:defRPr b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Prosperous </a:t>
            </a:r>
          </a:p>
        </p:txBody>
      </p:sp>
      <p:sp>
        <p:nvSpPr>
          <p:cNvPr id="223" name="Psalm 1:1–6 (NKJV)"/>
          <p:cNvSpPr txBox="1"/>
          <p:nvPr/>
        </p:nvSpPr>
        <p:spPr>
          <a:xfrm>
            <a:off x="3148571" y="1910622"/>
            <a:ext cx="670765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400"/>
              </a:spcBef>
              <a:defRPr sz="4700">
                <a:solidFill>
                  <a:srgbClr val="000000"/>
                </a:solidFill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Psalm 1:1–6 (NKJV)</a:t>
            </a:r>
          </a:p>
        </p:txBody>
      </p:sp>
      <p:sp>
        <p:nvSpPr>
          <p:cNvPr id="224" name="4 The ungodly are not so, But are like the chaff which the wind drives away. 5 Therefore the ungodly shall not stand in the judgment, Nor sinners in the congregation of the righteous. 6 For the Lord knows the way of the righteous, But the way of the ungodly shall perish."/>
          <p:cNvSpPr txBox="1"/>
          <p:nvPr/>
        </p:nvSpPr>
        <p:spPr>
          <a:xfrm>
            <a:off x="21028" y="6902829"/>
            <a:ext cx="12962744" cy="264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4</a:t>
            </a:r>
            <a:r>
              <a:t> The ungodly </a:t>
            </a:r>
            <a:r>
              <a:rPr i="1"/>
              <a:t>are</a:t>
            </a:r>
            <a:r>
              <a:t> not so, But </a:t>
            </a:r>
            <a:r>
              <a:rPr i="1"/>
              <a:t>are</a:t>
            </a:r>
            <a:r>
              <a:t> like the chaff which the wind drives away. </a:t>
            </a:r>
            <a:r>
              <a:rPr baseline="31999"/>
              <a:t>5</a:t>
            </a:r>
            <a:r>
              <a:t> Therefore the ungodly shall not stand in the judgment, Nor sinners in the congregation of the righteous. </a:t>
            </a:r>
            <a:r>
              <a:rPr baseline="31999"/>
              <a:t>6</a:t>
            </a:r>
            <a:r>
              <a:t> For the Lord knows the way of the righteous, But the way of the ungodly shall perish.</a:t>
            </a:r>
          </a:p>
        </p:txBody>
      </p:sp>
      <p:sp>
        <p:nvSpPr>
          <p:cNvPr id="225" name="Arrow"/>
          <p:cNvSpPr/>
          <p:nvPr/>
        </p:nvSpPr>
        <p:spPr>
          <a:xfrm>
            <a:off x="8537241" y="3154722"/>
            <a:ext cx="1011867" cy="3563437"/>
          </a:xfrm>
          <a:prstGeom prst="rightArrow">
            <a:avLst>
              <a:gd name="adj1" fmla="val 54721"/>
              <a:gd name="adj2" fmla="val 59158"/>
            </a:avLst>
          </a:prstGeom>
          <a:solidFill>
            <a:srgbClr val="80878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3"/>
      <p:bldP build="whole" bldLvl="1" animBg="1" rev="0" advAuto="0" spid="222" grpId="4"/>
      <p:bldP build="whole" bldLvl="1" animBg="1" rev="0" advAuto="0" spid="224" grpId="5"/>
      <p:bldP build="whole" bldLvl="1" animBg="1" rev="0" advAuto="0" spid="216" grpId="2"/>
      <p:bldP build="whole" bldLvl="1" animBg="1" rev="0" advAuto="0" spid="22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588" t="0" r="5588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28" name="The Life God…"/>
          <p:cNvSpPr txBox="1"/>
          <p:nvPr/>
        </p:nvSpPr>
        <p:spPr>
          <a:xfrm>
            <a:off x="617768" y="6130593"/>
            <a:ext cx="11769265" cy="3644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small" sz="13100">
                <a:solidFill>
                  <a:srgbClr val="FFFFFF"/>
                </a:solidFill>
                <a:effectLst>
                  <a:outerShdw sx="100000" sy="100000" kx="0" ky="0" algn="b" rotWithShape="0" blurRad="76200" dist="63500" dir="2652075">
                    <a:srgbClr val="000000"/>
                  </a:outerShdw>
                </a:effectLst>
                <a:latin typeface="Footlight MT Light"/>
                <a:ea typeface="Footlight MT Light"/>
                <a:cs typeface="Footlight MT Light"/>
                <a:sym typeface="Footlight MT Light"/>
              </a:defRPr>
            </a:pPr>
            <a:r>
              <a:t>The Life God </a:t>
            </a:r>
          </a:p>
          <a:p>
            <a:pPr>
              <a:defRPr sz="13100">
                <a:solidFill>
                  <a:schemeClr val="accent2">
                    <a:hueOff val="50042"/>
                    <a:satOff val="8963"/>
                    <a:lumOff val="14616"/>
                  </a:schemeClr>
                </a:solidFill>
                <a:effectLst>
                  <a:outerShdw sx="100000" sy="100000" kx="0" ky="0" algn="b" rotWithShape="0" blurRad="76200" dist="63500" dir="2652075">
                    <a:srgbClr val="000000"/>
                  </a:outerShdw>
                </a:effectLst>
                <a:latin typeface="Good Times"/>
                <a:ea typeface="Good Times"/>
                <a:cs typeface="Good Times"/>
                <a:sym typeface="Good Times"/>
              </a:defRPr>
            </a:pPr>
            <a:r>
              <a:t>BLESSES</a:t>
            </a:r>
          </a:p>
        </p:txBody>
      </p:sp>
      <p:sp>
        <p:nvSpPr>
          <p:cNvPr id="229" name="Matthew 5:1–12"/>
          <p:cNvSpPr txBox="1"/>
          <p:nvPr/>
        </p:nvSpPr>
        <p:spPr>
          <a:xfrm>
            <a:off x="2531694" y="224224"/>
            <a:ext cx="7941412" cy="965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142703" dir="2700000">
              <a:srgbClr val="000000">
                <a:alpha val="2872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400"/>
              </a:spcBef>
              <a:defRPr sz="6600">
                <a:solidFill>
                  <a:srgbClr val="000000"/>
                </a:solidFill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Matthew 5:1–12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Matthew 5:1–12 (NKJV)…"/>
          <p:cNvSpPr txBox="1"/>
          <p:nvPr/>
        </p:nvSpPr>
        <p:spPr>
          <a:xfrm>
            <a:off x="361394" y="296118"/>
            <a:ext cx="12282013" cy="876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400"/>
              </a:spcBef>
              <a:defRPr sz="6600">
                <a:solidFill>
                  <a:srgbClr val="000000"/>
                </a:solidFill>
                <a:latin typeface="Good Times"/>
                <a:ea typeface="Good Times"/>
                <a:cs typeface="Good Times"/>
                <a:sym typeface="Good Times"/>
              </a:defRPr>
            </a:pPr>
            <a:r>
              <a:t>Matthew 5:1–12 (NKJV)</a:t>
            </a:r>
          </a:p>
          <a:p>
            <a:pPr defTabSz="457200">
              <a:defRPr sz="4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</a:t>
            </a:r>
            <a:r>
              <a:t> And seeing the multitudes, He went up on a mountain, and when He was seated His disciples came to Him. </a:t>
            </a:r>
            <a:r>
              <a:rPr baseline="31999"/>
              <a:t>2</a:t>
            </a:r>
            <a:r>
              <a:t> Then He opened His mouth and taught them, saying: </a:t>
            </a:r>
            <a:r>
              <a:rPr baseline="31999"/>
              <a:t>3</a:t>
            </a:r>
            <a:r>
              <a:t> “Blessed </a:t>
            </a:r>
            <a:r>
              <a:rPr i="1"/>
              <a:t>are</a:t>
            </a:r>
            <a:r>
              <a:t> the poor in spirit, For theirs is the kingdom of heaven. </a:t>
            </a:r>
            <a:r>
              <a:rPr baseline="31999"/>
              <a:t>4</a:t>
            </a:r>
            <a:r>
              <a:t> Blessed </a:t>
            </a:r>
            <a:r>
              <a:rPr i="1"/>
              <a:t>are</a:t>
            </a:r>
            <a:r>
              <a:t> those who mourn, For they shall be comforted. </a:t>
            </a:r>
            <a:r>
              <a:rPr baseline="31999"/>
              <a:t>5</a:t>
            </a:r>
            <a:r>
              <a:t> Blessed </a:t>
            </a:r>
            <a:r>
              <a:rPr i="1"/>
              <a:t>are</a:t>
            </a:r>
            <a:r>
              <a:t> the meek, For they shall inherit the earth. </a:t>
            </a:r>
            <a:r>
              <a:rPr baseline="31999"/>
              <a:t>6</a:t>
            </a:r>
            <a:r>
              <a:t> Blessed </a:t>
            </a:r>
            <a:r>
              <a:rPr i="1"/>
              <a:t>are</a:t>
            </a:r>
            <a:r>
              <a:t> those who hunger and thirst for righteousness, For they shall be filled. </a:t>
            </a:r>
            <a:r>
              <a:rPr baseline="31999"/>
              <a:t>7</a:t>
            </a:r>
            <a:r>
              <a:t> Blessed </a:t>
            </a:r>
            <a:r>
              <a:rPr i="1"/>
              <a:t>are</a:t>
            </a:r>
            <a:r>
              <a:t> the merciful, For they shall obtain mercy. </a:t>
            </a:r>
            <a:r>
              <a:rPr baseline="31999"/>
              <a:t>8</a:t>
            </a:r>
            <a:r>
              <a:t> Blessed </a:t>
            </a:r>
            <a:r>
              <a:rPr i="1"/>
              <a:t>are</a:t>
            </a:r>
            <a:r>
              <a:t> the pure in heart, For they shall see God.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warp dir="in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Matthew 5:1–12 (NKJV)…"/>
          <p:cNvSpPr txBox="1"/>
          <p:nvPr/>
        </p:nvSpPr>
        <p:spPr>
          <a:xfrm>
            <a:off x="361394" y="296118"/>
            <a:ext cx="12282013" cy="910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400"/>
              </a:spcBef>
              <a:defRPr sz="6600">
                <a:solidFill>
                  <a:srgbClr val="000000"/>
                </a:solidFill>
                <a:latin typeface="Good Times"/>
                <a:ea typeface="Good Times"/>
                <a:cs typeface="Good Times"/>
                <a:sym typeface="Good Times"/>
              </a:defRPr>
            </a:pPr>
            <a:r>
              <a:t>Matthew 5:1–12 (NKJV)</a:t>
            </a:r>
          </a:p>
          <a:p>
            <a:pPr defTabSz="457200">
              <a:defRPr sz="4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9</a:t>
            </a:r>
            <a:r>
              <a:t> Blessed </a:t>
            </a:r>
            <a:r>
              <a:rPr i="1"/>
              <a:t>are</a:t>
            </a:r>
            <a:r>
              <a:t> the peacemakers, For they shall be called sons of God. </a:t>
            </a:r>
            <a:r>
              <a:rPr baseline="31999"/>
              <a:t>10</a:t>
            </a:r>
            <a:r>
              <a:t> Blessed are those who are persecuted for righteousness’ sake, For theirs is the kingdom of heaven. </a:t>
            </a:r>
            <a:r>
              <a:rPr baseline="31999"/>
              <a:t>11</a:t>
            </a:r>
            <a:r>
              <a:t> “Blessed are you when they revile and persecute you, and say all kinds of evil against you falsely for My sake. </a:t>
            </a:r>
            <a:r>
              <a:rPr baseline="31999"/>
              <a:t>12</a:t>
            </a:r>
            <a:r>
              <a:t> Rejoice and be exceedingly glad, for great </a:t>
            </a:r>
            <a:r>
              <a:rPr i="1"/>
              <a:t>is</a:t>
            </a:r>
            <a:r>
              <a:t> your reward in heaven, for so they persecuted the prophets who were before you.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3 poor in spirit,…"/>
          <p:cNvSpPr/>
          <p:nvPr/>
        </p:nvSpPr>
        <p:spPr>
          <a:xfrm>
            <a:off x="198633" y="3185329"/>
            <a:ext cx="6217921" cy="64008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77800" dist="107447" dir="4239006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457200">
              <a:spcBef>
                <a:spcPts val="900"/>
              </a:spcBef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3 </a:t>
            </a:r>
            <a:r>
              <a:t>poor in spirit, </a:t>
            </a:r>
          </a:p>
          <a:p>
            <a:pPr defTabSz="457200">
              <a:spcBef>
                <a:spcPts val="900"/>
              </a:spcBef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4</a:t>
            </a:r>
            <a:r>
              <a:t> those who mourn, </a:t>
            </a:r>
          </a:p>
          <a:p>
            <a:pPr defTabSz="457200">
              <a:spcBef>
                <a:spcPts val="900"/>
              </a:spcBef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5</a:t>
            </a:r>
            <a:r>
              <a:t> meek, </a:t>
            </a:r>
          </a:p>
          <a:p>
            <a:pPr defTabSz="457200">
              <a:spcBef>
                <a:spcPts val="900"/>
              </a:spcBef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6</a:t>
            </a:r>
            <a:r>
              <a:t> hungering and thirsting for righteousness, </a:t>
            </a:r>
          </a:p>
          <a:p>
            <a:pPr defTabSz="457200">
              <a:spcBef>
                <a:spcPts val="900"/>
              </a:spcBef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7</a:t>
            </a:r>
            <a:r>
              <a:t> merciful, </a:t>
            </a:r>
          </a:p>
          <a:p>
            <a:pPr defTabSz="457200">
              <a:spcBef>
                <a:spcPts val="900"/>
              </a:spcBef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8</a:t>
            </a:r>
            <a:r>
              <a:t> pure in heart,</a:t>
            </a:r>
          </a:p>
          <a:p>
            <a:pPr defTabSz="457200">
              <a:spcBef>
                <a:spcPts val="900"/>
              </a:spcBef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9 </a:t>
            </a:r>
            <a:r>
              <a:t>peacemakers,</a:t>
            </a:r>
          </a:p>
          <a:p>
            <a:pPr defTabSz="457200">
              <a:spcBef>
                <a:spcPts val="900"/>
              </a:spcBef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10</a:t>
            </a:r>
            <a:r>
              <a:t> persecuted for righteousness’ sake,</a:t>
            </a:r>
          </a:p>
        </p:txBody>
      </p:sp>
      <p:sp>
        <p:nvSpPr>
          <p:cNvPr id="236" name="the kingdom of heaven.…"/>
          <p:cNvSpPr/>
          <p:nvPr/>
        </p:nvSpPr>
        <p:spPr>
          <a:xfrm>
            <a:off x="6588245" y="3185329"/>
            <a:ext cx="6217922" cy="64008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77800" dist="107447" dir="4239006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kingdom of heaven.</a:t>
            </a:r>
          </a:p>
          <a:p>
            <a: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shall be comforted.</a:t>
            </a:r>
          </a:p>
          <a:p>
            <a: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shall inherit the earth.</a:t>
            </a:r>
          </a:p>
          <a:p>
            <a: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shall be filled.</a:t>
            </a:r>
          </a:p>
          <a:p>
            <a: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shall obtain mercy.</a:t>
            </a:r>
          </a:p>
          <a:p>
            <a: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shall see God.</a:t>
            </a:r>
          </a:p>
          <a:p>
            <a: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shall be called sons of God.</a:t>
            </a:r>
          </a:p>
          <a:p>
            <a: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kingdom of heaven.</a:t>
            </a:r>
          </a:p>
        </p:txBody>
      </p:sp>
      <p:pic>
        <p:nvPicPr>
          <p:cNvPr id="237" name="The Life God BLESSES" descr="The Life God BLESSE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994" y="164811"/>
            <a:ext cx="12776812" cy="19558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95401"/>
              </a:srgbClr>
            </a:outerShdw>
          </a:effectLst>
        </p:spPr>
      </p:pic>
      <p:sp>
        <p:nvSpPr>
          <p:cNvPr id="238" name="Those who ARE"/>
          <p:cNvSpPr txBox="1"/>
          <p:nvPr/>
        </p:nvSpPr>
        <p:spPr>
          <a:xfrm>
            <a:off x="198633" y="2601750"/>
            <a:ext cx="6217921" cy="546101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  <a:effectLst>
            <a:outerShdw sx="100000" sy="100000" kx="0" ky="0" algn="b" rotWithShape="0" blurRad="177800" dist="107447" dir="4239006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Those who ARE</a:t>
            </a:r>
          </a:p>
        </p:txBody>
      </p:sp>
      <p:sp>
        <p:nvSpPr>
          <p:cNvPr id="239" name="Will Be BLESSED"/>
          <p:cNvSpPr txBox="1"/>
          <p:nvPr/>
        </p:nvSpPr>
        <p:spPr>
          <a:xfrm>
            <a:off x="6588246" y="2601750"/>
            <a:ext cx="6217921" cy="546101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  <a:effectLst>
            <a:outerShdw sx="100000" sy="100000" kx="0" ky="0" algn="b" rotWithShape="0" blurRad="177800" dist="107447" dir="4239006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Will Be BLESSED</a:t>
            </a:r>
          </a:p>
        </p:txBody>
      </p:sp>
      <p:sp>
        <p:nvSpPr>
          <p:cNvPr id="240" name="Matthew 5:1–12"/>
          <p:cNvSpPr txBox="1"/>
          <p:nvPr/>
        </p:nvSpPr>
        <p:spPr>
          <a:xfrm>
            <a:off x="3658323" y="1910622"/>
            <a:ext cx="568815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400"/>
              </a:spcBef>
              <a:defRPr sz="4700">
                <a:solidFill>
                  <a:srgbClr val="000000"/>
                </a:solidFill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Matthew 5:1–12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rippl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555" t="0" r="5555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3" name="The Life God…"/>
          <p:cNvSpPr txBox="1"/>
          <p:nvPr/>
        </p:nvSpPr>
        <p:spPr>
          <a:xfrm>
            <a:off x="617768" y="6211975"/>
            <a:ext cx="11769265" cy="3644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small" sz="13100">
                <a:solidFill>
                  <a:srgbClr val="FFFFFF"/>
                </a:solidFill>
                <a:effectLst>
                  <a:outerShdw sx="100000" sy="100000" kx="0" ky="0" algn="b" rotWithShape="0" blurRad="76200" dist="63500" dir="2652075">
                    <a:srgbClr val="000000"/>
                  </a:outerShdw>
                </a:effectLst>
                <a:latin typeface="Footlight MT Light"/>
                <a:ea typeface="Footlight MT Light"/>
                <a:cs typeface="Footlight MT Light"/>
                <a:sym typeface="Footlight MT Light"/>
              </a:defRPr>
            </a:pPr>
            <a:r>
              <a:t>The Life God </a:t>
            </a:r>
          </a:p>
          <a:p>
            <a:pPr>
              <a:defRPr sz="13100">
                <a:solidFill>
                  <a:schemeClr val="accent2">
                    <a:hueOff val="50042"/>
                    <a:satOff val="8963"/>
                    <a:lumOff val="14616"/>
                  </a:schemeClr>
                </a:solidFill>
                <a:effectLst>
                  <a:outerShdw sx="100000" sy="100000" kx="0" ky="0" algn="b" rotWithShape="0" blurRad="76200" dist="63500" dir="2652075">
                    <a:srgbClr val="000000"/>
                  </a:outerShdw>
                </a:effectLst>
                <a:latin typeface="Good Times"/>
                <a:ea typeface="Good Times"/>
                <a:cs typeface="Good Times"/>
                <a:sym typeface="Good Times"/>
              </a:defRPr>
            </a:pPr>
            <a:r>
              <a:t>BLESSES</a:t>
            </a:r>
          </a:p>
        </p:txBody>
      </p:sp>
      <p:sp>
        <p:nvSpPr>
          <p:cNvPr id="244" name="1 Peter 3:8–17"/>
          <p:cNvSpPr txBox="1"/>
          <p:nvPr/>
        </p:nvSpPr>
        <p:spPr>
          <a:xfrm>
            <a:off x="2940735" y="289330"/>
            <a:ext cx="7123330" cy="965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142703" dir="2700000">
              <a:srgbClr val="000000">
                <a:alpha val="2872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400"/>
              </a:spcBef>
              <a:defRPr sz="6600">
                <a:solidFill>
                  <a:srgbClr val="000000"/>
                </a:solidFill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1 Peter 3:8–17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warp dir="ou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1 Peter 3:8–17 (NKJV)…"/>
          <p:cNvSpPr txBox="1"/>
          <p:nvPr/>
        </p:nvSpPr>
        <p:spPr>
          <a:xfrm>
            <a:off x="361394" y="296118"/>
            <a:ext cx="12282013" cy="938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400"/>
              </a:spcBef>
              <a:defRPr sz="6600">
                <a:solidFill>
                  <a:srgbClr val="000000"/>
                </a:solidFill>
                <a:latin typeface="Good Times"/>
                <a:ea typeface="Good Times"/>
                <a:cs typeface="Good Times"/>
                <a:sym typeface="Good Times"/>
              </a:defRPr>
            </a:pPr>
            <a:r>
              <a:t>1 Peter 3:8–17 (NKJV)</a:t>
            </a:r>
          </a:p>
          <a:p>
            <a:pPr defTabSz="457200">
              <a:defRPr sz="4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8</a:t>
            </a:r>
            <a:r>
              <a:t> Finally, all </a:t>
            </a:r>
            <a:r>
              <a:rPr i="1"/>
              <a:t>of you be</a:t>
            </a:r>
            <a:r>
              <a:t> of one mind, having compassion for one another; love as brothers, </a:t>
            </a:r>
            <a:r>
              <a:rPr i="1"/>
              <a:t>be</a:t>
            </a:r>
            <a:r>
              <a:t> tenderhearted, </a:t>
            </a:r>
            <a:r>
              <a:rPr i="1"/>
              <a:t>be</a:t>
            </a:r>
            <a:r>
              <a:t> courteous; </a:t>
            </a:r>
            <a:r>
              <a:rPr baseline="31999"/>
              <a:t>9</a:t>
            </a:r>
            <a:r>
              <a:t> not returning evil for evil or reviling for reviling, but on the contrary blessing, knowing that you were called to this, that you may inherit a blessing. </a:t>
            </a:r>
            <a:r>
              <a:rPr baseline="31999"/>
              <a:t>10</a:t>
            </a:r>
            <a:r>
              <a:t> For “He who would love life And see good days, Let him refrain his tongue from evil, And his lips from speaking deceit.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u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